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31"/>
  </p:notesMasterIdLst>
  <p:sldIdLst>
    <p:sldId id="256" r:id="rId2"/>
    <p:sldId id="257" r:id="rId3"/>
    <p:sldId id="263" r:id="rId4"/>
    <p:sldId id="258" r:id="rId5"/>
    <p:sldId id="317" r:id="rId6"/>
    <p:sldId id="318" r:id="rId7"/>
    <p:sldId id="323" r:id="rId8"/>
    <p:sldId id="287" r:id="rId9"/>
    <p:sldId id="320" r:id="rId10"/>
    <p:sldId id="321"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259" r:id="rId24"/>
    <p:sldId id="261" r:id="rId25"/>
    <p:sldId id="262" r:id="rId26"/>
    <p:sldId id="260" r:id="rId27"/>
    <p:sldId id="267" r:id="rId28"/>
    <p:sldId id="285" r:id="rId29"/>
    <p:sldId id="289"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48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63C00F-851F-4D84-B2B2-FCBC6D7F3AA2}">
  <a:tblStyle styleId="{9F63C00F-851F-4D84-B2B2-FCBC6D7F3A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3"/>
    <p:restoredTop sz="94715"/>
  </p:normalViewPr>
  <p:slideViewPr>
    <p:cSldViewPr snapToGrid="0" snapToObjects="1">
      <p:cViewPr>
        <p:scale>
          <a:sx n="80" d="100"/>
          <a:sy n="80" d="100"/>
        </p:scale>
        <p:origin x="2448" y="1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DC970-4D5E-4AA4-B116-A1B469082C1C}"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US"/>
        </a:p>
      </dgm:t>
    </dgm:pt>
    <dgm:pt modelId="{A2917D8B-84E5-4669-ABC0-D67D0F108BAC}">
      <dgm:prSet/>
      <dgm:spPr/>
      <dgm:t>
        <a:bodyPr/>
        <a:lstStyle/>
        <a:p>
          <a:pPr rtl="0"/>
          <a:r>
            <a:rPr lang="en-US" dirty="0">
              <a:solidFill>
                <a:schemeClr val="bg2"/>
              </a:solidFill>
              <a:latin typeface="Calibri"/>
              <a:ea typeface="Calibri"/>
              <a:cs typeface="Calibri"/>
              <a:sym typeface="Calibri"/>
            </a:rPr>
            <a:t>Emboli block a portion of pulmonary vasculature</a:t>
          </a:r>
        </a:p>
      </dgm:t>
    </dgm:pt>
    <dgm:pt modelId="{E11255CF-066D-44CE-B35B-A5385B960F91}" type="parTrans" cxnId="{E12574A4-A31B-4672-866A-D249DB0D1CE4}">
      <dgm:prSet/>
      <dgm:spPr/>
      <dgm:t>
        <a:bodyPr/>
        <a:lstStyle/>
        <a:p>
          <a:endParaRPr lang="en-US">
            <a:solidFill>
              <a:schemeClr val="bg2"/>
            </a:solidFill>
          </a:endParaRPr>
        </a:p>
      </dgm:t>
    </dgm:pt>
    <dgm:pt modelId="{E3121B55-AF4E-49E2-8C34-A75D684ECA6A}" type="sibTrans" cxnId="{E12574A4-A31B-4672-866A-D249DB0D1CE4}">
      <dgm:prSet/>
      <dgm:spPr>
        <a:solidFill>
          <a:srgbClr val="FF0000"/>
        </a:solidFill>
      </dgm:spPr>
      <dgm:t>
        <a:bodyPr/>
        <a:lstStyle/>
        <a:p>
          <a:endParaRPr lang="en-US">
            <a:solidFill>
              <a:schemeClr val="bg2"/>
            </a:solidFill>
          </a:endParaRPr>
        </a:p>
      </dgm:t>
    </dgm:pt>
    <dgm:pt modelId="{89D85BDF-25C1-42AD-947B-173E96E5BCEA}">
      <dgm:prSet/>
      <dgm:spPr/>
      <dgm:t>
        <a:bodyPr/>
        <a:lstStyle/>
        <a:p>
          <a:pPr rtl="0"/>
          <a:r>
            <a:rPr lang="en-GB" b="1" dirty="0">
              <a:solidFill>
                <a:schemeClr val="bg2"/>
              </a:solidFill>
              <a:latin typeface="Calibri"/>
              <a:ea typeface="Calibri"/>
              <a:cs typeface="Calibri"/>
              <a:sym typeface="Calibri"/>
            </a:rPr>
            <a:t>increased</a:t>
          </a:r>
          <a:r>
            <a:rPr lang="en-GB" dirty="0">
              <a:solidFill>
                <a:schemeClr val="bg2"/>
              </a:solidFill>
              <a:latin typeface="Calibri"/>
              <a:ea typeface="Calibri"/>
              <a:cs typeface="Calibri"/>
              <a:sym typeface="Calibri"/>
            </a:rPr>
            <a:t> pulmonary vascular resistance </a:t>
          </a:r>
        </a:p>
      </dgm:t>
    </dgm:pt>
    <dgm:pt modelId="{B9A3C5BF-E117-4C06-AF30-8962A17BA905}" type="parTrans" cxnId="{910C8912-3E79-4A46-A62C-5691570CFBC2}">
      <dgm:prSet/>
      <dgm:spPr/>
      <dgm:t>
        <a:bodyPr/>
        <a:lstStyle/>
        <a:p>
          <a:endParaRPr lang="en-US">
            <a:solidFill>
              <a:schemeClr val="bg2"/>
            </a:solidFill>
          </a:endParaRPr>
        </a:p>
      </dgm:t>
    </dgm:pt>
    <dgm:pt modelId="{2E9F9ECD-C765-41CE-9CC8-8588576C00CF}" type="sibTrans" cxnId="{910C8912-3E79-4A46-A62C-5691570CFBC2}">
      <dgm:prSet/>
      <dgm:spPr>
        <a:solidFill>
          <a:srgbClr val="FF0000"/>
        </a:solidFill>
      </dgm:spPr>
      <dgm:t>
        <a:bodyPr/>
        <a:lstStyle/>
        <a:p>
          <a:endParaRPr lang="en-US">
            <a:solidFill>
              <a:schemeClr val="bg2"/>
            </a:solidFill>
          </a:endParaRPr>
        </a:p>
      </dgm:t>
    </dgm:pt>
    <dgm:pt modelId="{9C47E47D-EE83-4CC6-9548-A372D1404BE2}">
      <dgm:prSet/>
      <dgm:spPr/>
      <dgm:t>
        <a:bodyPr/>
        <a:lstStyle/>
        <a:p>
          <a:pPr rtl="0"/>
          <a:r>
            <a:rPr lang="en-GB" b="1">
              <a:solidFill>
                <a:schemeClr val="bg2"/>
              </a:solidFill>
              <a:latin typeface="Calibri"/>
              <a:ea typeface="Calibri"/>
              <a:cs typeface="Calibri"/>
              <a:sym typeface="Calibri"/>
            </a:rPr>
            <a:t>increased  </a:t>
          </a:r>
          <a:r>
            <a:rPr lang="en-GB">
              <a:solidFill>
                <a:schemeClr val="bg2"/>
              </a:solidFill>
              <a:latin typeface="Calibri"/>
              <a:ea typeface="Calibri"/>
              <a:cs typeface="Calibri"/>
              <a:sym typeface="Calibri"/>
            </a:rPr>
            <a:t>pulmonary artery pressure </a:t>
          </a:r>
          <a:endParaRPr lang="en-GB" dirty="0">
            <a:solidFill>
              <a:schemeClr val="bg2"/>
            </a:solidFill>
            <a:latin typeface="Calibri"/>
            <a:ea typeface="Calibri"/>
            <a:cs typeface="Calibri"/>
            <a:sym typeface="Calibri"/>
          </a:endParaRPr>
        </a:p>
      </dgm:t>
    </dgm:pt>
    <dgm:pt modelId="{09CE71DC-FF9C-4320-9CB6-522C8A39F67F}" type="parTrans" cxnId="{1B123D44-108F-4900-AA0F-410B284B6947}">
      <dgm:prSet/>
      <dgm:spPr/>
      <dgm:t>
        <a:bodyPr/>
        <a:lstStyle/>
        <a:p>
          <a:endParaRPr lang="en-US">
            <a:solidFill>
              <a:schemeClr val="bg2"/>
            </a:solidFill>
          </a:endParaRPr>
        </a:p>
      </dgm:t>
    </dgm:pt>
    <dgm:pt modelId="{65BA5FF4-625B-404F-83FB-C883D76B42A7}" type="sibTrans" cxnId="{1B123D44-108F-4900-AA0F-410B284B6947}">
      <dgm:prSet/>
      <dgm:spPr>
        <a:solidFill>
          <a:srgbClr val="FF0000"/>
        </a:solidFill>
      </dgm:spPr>
      <dgm:t>
        <a:bodyPr/>
        <a:lstStyle/>
        <a:p>
          <a:endParaRPr lang="en-US">
            <a:solidFill>
              <a:schemeClr val="bg2"/>
            </a:solidFill>
          </a:endParaRPr>
        </a:p>
      </dgm:t>
    </dgm:pt>
    <dgm:pt modelId="{9F5C9B5F-114C-4D32-9D64-1EEA4B989F27}">
      <dgm:prSet/>
      <dgm:spPr/>
      <dgm:t>
        <a:bodyPr/>
        <a:lstStyle/>
        <a:p>
          <a:pPr rtl="0"/>
          <a:r>
            <a:rPr lang="en-GB" b="1">
              <a:solidFill>
                <a:schemeClr val="bg2"/>
              </a:solidFill>
              <a:latin typeface="Calibri"/>
              <a:ea typeface="Calibri"/>
              <a:cs typeface="Calibri"/>
              <a:sym typeface="Calibri"/>
            </a:rPr>
            <a:t>increased  </a:t>
          </a:r>
          <a:r>
            <a:rPr lang="en-GB">
              <a:solidFill>
                <a:schemeClr val="bg2"/>
              </a:solidFill>
              <a:latin typeface="Calibri"/>
              <a:ea typeface="Calibri"/>
              <a:cs typeface="Calibri"/>
              <a:sym typeface="Calibri"/>
            </a:rPr>
            <a:t>right ventricular pressure</a:t>
          </a:r>
          <a:endParaRPr lang="en-GB" dirty="0">
            <a:solidFill>
              <a:schemeClr val="bg2"/>
            </a:solidFill>
            <a:latin typeface="Calibri"/>
            <a:ea typeface="Calibri"/>
            <a:cs typeface="Calibri"/>
            <a:sym typeface="Calibri"/>
          </a:endParaRPr>
        </a:p>
      </dgm:t>
    </dgm:pt>
    <dgm:pt modelId="{17B025F0-39EF-4A1C-9027-E7C70CD89E0F}" type="parTrans" cxnId="{241F4096-5EA4-401A-961F-AC912AC47095}">
      <dgm:prSet/>
      <dgm:spPr/>
      <dgm:t>
        <a:bodyPr/>
        <a:lstStyle/>
        <a:p>
          <a:endParaRPr lang="en-US">
            <a:solidFill>
              <a:schemeClr val="bg2"/>
            </a:solidFill>
          </a:endParaRPr>
        </a:p>
      </dgm:t>
    </dgm:pt>
    <dgm:pt modelId="{40E8EBEF-AB78-4465-840E-6182AF7B9679}" type="sibTrans" cxnId="{241F4096-5EA4-401A-961F-AC912AC47095}">
      <dgm:prSet/>
      <dgm:spPr>
        <a:solidFill>
          <a:srgbClr val="FF0000"/>
        </a:solidFill>
      </dgm:spPr>
      <dgm:t>
        <a:bodyPr/>
        <a:lstStyle/>
        <a:p>
          <a:endParaRPr lang="en-US">
            <a:solidFill>
              <a:schemeClr val="bg2"/>
            </a:solidFill>
          </a:endParaRPr>
        </a:p>
      </dgm:t>
    </dgm:pt>
    <dgm:pt modelId="{4DC6D900-1338-45CF-898F-04BFAF9AD9C1}">
      <dgm:prSet/>
      <dgm:spPr/>
      <dgm:t>
        <a:bodyPr/>
        <a:lstStyle/>
        <a:p>
          <a:pPr rtl="0"/>
          <a:r>
            <a:rPr lang="en-GB">
              <a:solidFill>
                <a:schemeClr val="bg2"/>
              </a:solidFill>
              <a:latin typeface="Calibri"/>
              <a:ea typeface="Calibri"/>
              <a:cs typeface="Calibri"/>
              <a:sym typeface="Calibri"/>
            </a:rPr>
            <a:t>Regional decrease in lung perfusion</a:t>
          </a:r>
          <a:endParaRPr lang="en-GB" dirty="0">
            <a:solidFill>
              <a:schemeClr val="bg2"/>
            </a:solidFill>
            <a:latin typeface="Calibri"/>
            <a:ea typeface="Calibri"/>
            <a:cs typeface="Calibri"/>
            <a:sym typeface="Calibri"/>
          </a:endParaRPr>
        </a:p>
      </dgm:t>
    </dgm:pt>
    <dgm:pt modelId="{A7C416CC-1E6D-43EB-9CDD-CF2FA34452AF}" type="parTrans" cxnId="{525D30FE-3CD7-49C5-9A55-F8A9361C106D}">
      <dgm:prSet/>
      <dgm:spPr/>
      <dgm:t>
        <a:bodyPr/>
        <a:lstStyle/>
        <a:p>
          <a:endParaRPr lang="en-US">
            <a:solidFill>
              <a:schemeClr val="bg2"/>
            </a:solidFill>
          </a:endParaRPr>
        </a:p>
      </dgm:t>
    </dgm:pt>
    <dgm:pt modelId="{ABA0AC5C-6BA2-4825-96CB-F7626C69E0C0}" type="sibTrans" cxnId="{525D30FE-3CD7-49C5-9A55-F8A9361C106D}">
      <dgm:prSet/>
      <dgm:spPr>
        <a:solidFill>
          <a:srgbClr val="FF0000"/>
        </a:solidFill>
      </dgm:spPr>
      <dgm:t>
        <a:bodyPr/>
        <a:lstStyle/>
        <a:p>
          <a:endParaRPr lang="en-US">
            <a:solidFill>
              <a:schemeClr val="bg2"/>
            </a:solidFill>
          </a:endParaRPr>
        </a:p>
      </dgm:t>
    </dgm:pt>
    <dgm:pt modelId="{D286AE6D-65B9-476A-8582-F830F8A8A045}">
      <dgm:prSet/>
      <dgm:spPr/>
      <dgm:t>
        <a:bodyPr/>
        <a:lstStyle/>
        <a:p>
          <a:pPr rtl="0"/>
          <a:r>
            <a:rPr lang="en-GB" b="1">
              <a:solidFill>
                <a:schemeClr val="bg2"/>
              </a:solidFill>
              <a:latin typeface="Calibri"/>
              <a:ea typeface="Calibri"/>
              <a:cs typeface="Calibri"/>
              <a:sym typeface="Calibri"/>
            </a:rPr>
            <a:t>Dead space             (in areas in which there is ventilation , but no perfusion)</a:t>
          </a:r>
          <a:endParaRPr lang="en-GB" dirty="0">
            <a:solidFill>
              <a:schemeClr val="bg2"/>
            </a:solidFill>
            <a:latin typeface="Calibri"/>
            <a:ea typeface="Calibri"/>
            <a:cs typeface="Calibri"/>
            <a:sym typeface="Calibri"/>
          </a:endParaRPr>
        </a:p>
      </dgm:t>
    </dgm:pt>
    <dgm:pt modelId="{F8AC3C4B-59F3-48A5-8105-18AD46CFE71B}" type="parTrans" cxnId="{B97E87ED-DBAA-43EF-A053-104A02AA33E0}">
      <dgm:prSet/>
      <dgm:spPr/>
      <dgm:t>
        <a:bodyPr/>
        <a:lstStyle/>
        <a:p>
          <a:endParaRPr lang="en-US">
            <a:solidFill>
              <a:schemeClr val="bg2"/>
            </a:solidFill>
          </a:endParaRPr>
        </a:p>
      </dgm:t>
    </dgm:pt>
    <dgm:pt modelId="{71A36FD1-959D-4326-8E36-F34772808DF6}" type="sibTrans" cxnId="{B97E87ED-DBAA-43EF-A053-104A02AA33E0}">
      <dgm:prSet/>
      <dgm:spPr>
        <a:solidFill>
          <a:srgbClr val="FF0000"/>
        </a:solidFill>
      </dgm:spPr>
      <dgm:t>
        <a:bodyPr/>
        <a:lstStyle/>
        <a:p>
          <a:endParaRPr lang="en-US">
            <a:solidFill>
              <a:schemeClr val="bg2"/>
            </a:solidFill>
          </a:endParaRPr>
        </a:p>
      </dgm:t>
    </dgm:pt>
    <dgm:pt modelId="{033C23C6-85AC-4CC1-8C88-C749E868A6EE}">
      <dgm:prSet/>
      <dgm:spPr/>
      <dgm:t>
        <a:bodyPr/>
        <a:lstStyle/>
        <a:p>
          <a:pPr rtl="0"/>
          <a:r>
            <a:rPr lang="en-GB" b="1">
              <a:solidFill>
                <a:schemeClr val="bg2"/>
              </a:solidFill>
              <a:latin typeface="Calibri"/>
              <a:ea typeface="Calibri"/>
              <a:cs typeface="Calibri"/>
              <a:sym typeface="Calibri"/>
            </a:rPr>
            <a:t>Hypoxemia &amp; Hypercarbia</a:t>
          </a:r>
          <a:endParaRPr lang="en-GB" dirty="0">
            <a:solidFill>
              <a:schemeClr val="bg2"/>
            </a:solidFill>
            <a:latin typeface="Calibri"/>
            <a:ea typeface="Calibri"/>
            <a:cs typeface="Calibri"/>
            <a:sym typeface="Calibri"/>
          </a:endParaRPr>
        </a:p>
      </dgm:t>
    </dgm:pt>
    <dgm:pt modelId="{B7A7B9AC-F828-49B7-87E6-AD3EB717FD9B}" type="parTrans" cxnId="{E14091E1-780C-419C-B442-835E9E7547F5}">
      <dgm:prSet/>
      <dgm:spPr/>
      <dgm:t>
        <a:bodyPr/>
        <a:lstStyle/>
        <a:p>
          <a:endParaRPr lang="en-US">
            <a:solidFill>
              <a:schemeClr val="bg2"/>
            </a:solidFill>
          </a:endParaRPr>
        </a:p>
      </dgm:t>
    </dgm:pt>
    <dgm:pt modelId="{81EC63BC-0EDC-4093-943A-69421C35E556}" type="sibTrans" cxnId="{E14091E1-780C-419C-B442-835E9E7547F5}">
      <dgm:prSet/>
      <dgm:spPr>
        <a:solidFill>
          <a:srgbClr val="FF0000"/>
        </a:solidFill>
      </dgm:spPr>
      <dgm:t>
        <a:bodyPr/>
        <a:lstStyle/>
        <a:p>
          <a:endParaRPr lang="en-US">
            <a:solidFill>
              <a:schemeClr val="bg2"/>
            </a:solidFill>
          </a:endParaRPr>
        </a:p>
      </dgm:t>
    </dgm:pt>
    <dgm:pt modelId="{D1CC5A57-2A2E-4648-95B1-362830C3EC18}">
      <dgm:prSet/>
      <dgm:spPr/>
      <dgm:t>
        <a:bodyPr/>
        <a:lstStyle/>
        <a:p>
          <a:pPr rtl="0"/>
          <a:r>
            <a:rPr lang="en-US">
              <a:solidFill>
                <a:schemeClr val="bg2"/>
              </a:solidFill>
              <a:latin typeface="Calibri"/>
              <a:ea typeface="Calibri"/>
              <a:cs typeface="Calibri"/>
              <a:sym typeface="Calibri"/>
            </a:rPr>
            <a:t>drive respiratory effort, which leads to </a:t>
          </a:r>
          <a:r>
            <a:rPr lang="en-US" b="1">
              <a:solidFill>
                <a:schemeClr val="bg2"/>
              </a:solidFill>
              <a:latin typeface="Calibri"/>
              <a:ea typeface="Calibri"/>
              <a:cs typeface="Calibri"/>
              <a:sym typeface="Calibri"/>
            </a:rPr>
            <a:t>Tachypnea</a:t>
          </a:r>
          <a:endParaRPr lang="en-US" b="1" dirty="0">
            <a:solidFill>
              <a:schemeClr val="bg2"/>
            </a:solidFill>
            <a:latin typeface="Calibri"/>
            <a:ea typeface="Calibri"/>
            <a:cs typeface="Calibri"/>
            <a:sym typeface="Calibri"/>
          </a:endParaRPr>
        </a:p>
      </dgm:t>
    </dgm:pt>
    <dgm:pt modelId="{FDFFF0D3-9B07-4E29-8C28-A076DB5F0F04}" type="parTrans" cxnId="{24B3BB57-91CA-4AD4-96EC-C8A0E495FFA3}">
      <dgm:prSet/>
      <dgm:spPr/>
      <dgm:t>
        <a:bodyPr/>
        <a:lstStyle/>
        <a:p>
          <a:endParaRPr lang="en-US">
            <a:solidFill>
              <a:schemeClr val="bg2"/>
            </a:solidFill>
          </a:endParaRPr>
        </a:p>
      </dgm:t>
    </dgm:pt>
    <dgm:pt modelId="{907FA04B-662B-46B3-AED5-F961592FE6C9}" type="sibTrans" cxnId="{24B3BB57-91CA-4AD4-96EC-C8A0E495FFA3}">
      <dgm:prSet/>
      <dgm:spPr/>
      <dgm:t>
        <a:bodyPr/>
        <a:lstStyle/>
        <a:p>
          <a:endParaRPr lang="en-US">
            <a:solidFill>
              <a:schemeClr val="bg2"/>
            </a:solidFill>
          </a:endParaRPr>
        </a:p>
      </dgm:t>
    </dgm:pt>
    <dgm:pt modelId="{6F552BA3-3B1F-4FBE-9717-5A7A9B1AF8C2}" type="pres">
      <dgm:prSet presAssocID="{7B1DC970-4D5E-4AA4-B116-A1B469082C1C}" presName="diagram" presStyleCnt="0">
        <dgm:presLayoutVars>
          <dgm:dir/>
          <dgm:resizeHandles val="exact"/>
        </dgm:presLayoutVars>
      </dgm:prSet>
      <dgm:spPr/>
    </dgm:pt>
    <dgm:pt modelId="{4C0194A7-FF9B-4A61-B725-14F2BADD6CE1}" type="pres">
      <dgm:prSet presAssocID="{A2917D8B-84E5-4669-ABC0-D67D0F108BAC}" presName="node" presStyleLbl="node1" presStyleIdx="0" presStyleCnt="8" custLinFactNeighborY="8514">
        <dgm:presLayoutVars>
          <dgm:bulletEnabled val="1"/>
        </dgm:presLayoutVars>
      </dgm:prSet>
      <dgm:spPr/>
    </dgm:pt>
    <dgm:pt modelId="{68DE0B35-1EBD-458F-9301-8FA7A7ABE1C0}" type="pres">
      <dgm:prSet presAssocID="{E3121B55-AF4E-49E2-8C34-A75D684ECA6A}" presName="sibTrans" presStyleLbl="sibTrans2D1" presStyleIdx="0" presStyleCnt="7"/>
      <dgm:spPr/>
    </dgm:pt>
    <dgm:pt modelId="{8C76347E-178A-479D-8BB3-8750505CC255}" type="pres">
      <dgm:prSet presAssocID="{E3121B55-AF4E-49E2-8C34-A75D684ECA6A}" presName="connectorText" presStyleLbl="sibTrans2D1" presStyleIdx="0" presStyleCnt="7"/>
      <dgm:spPr/>
    </dgm:pt>
    <dgm:pt modelId="{FD36EB20-BE7A-4BAC-BA12-3483EEED8B5E}" type="pres">
      <dgm:prSet presAssocID="{89D85BDF-25C1-42AD-947B-173E96E5BCEA}" presName="node" presStyleLbl="node1" presStyleIdx="1" presStyleCnt="8">
        <dgm:presLayoutVars>
          <dgm:bulletEnabled val="1"/>
        </dgm:presLayoutVars>
      </dgm:prSet>
      <dgm:spPr/>
    </dgm:pt>
    <dgm:pt modelId="{56B0D791-0100-4CEC-8997-D65BC3DEB868}" type="pres">
      <dgm:prSet presAssocID="{2E9F9ECD-C765-41CE-9CC8-8588576C00CF}" presName="sibTrans" presStyleLbl="sibTrans2D1" presStyleIdx="1" presStyleCnt="7"/>
      <dgm:spPr/>
    </dgm:pt>
    <dgm:pt modelId="{5CB60FFC-F0E0-4A63-8623-9CE779EF713F}" type="pres">
      <dgm:prSet presAssocID="{2E9F9ECD-C765-41CE-9CC8-8588576C00CF}" presName="connectorText" presStyleLbl="sibTrans2D1" presStyleIdx="1" presStyleCnt="7"/>
      <dgm:spPr/>
    </dgm:pt>
    <dgm:pt modelId="{CEA67612-C5AB-48CD-9E51-CBEF954E4720}" type="pres">
      <dgm:prSet presAssocID="{9C47E47D-EE83-4CC6-9548-A372D1404BE2}" presName="node" presStyleLbl="node1" presStyleIdx="2" presStyleCnt="8">
        <dgm:presLayoutVars>
          <dgm:bulletEnabled val="1"/>
        </dgm:presLayoutVars>
      </dgm:prSet>
      <dgm:spPr/>
    </dgm:pt>
    <dgm:pt modelId="{92F99D76-7FBA-4673-B424-0C334D4547CF}" type="pres">
      <dgm:prSet presAssocID="{65BA5FF4-625B-404F-83FB-C883D76B42A7}" presName="sibTrans" presStyleLbl="sibTrans2D1" presStyleIdx="2" presStyleCnt="7"/>
      <dgm:spPr/>
    </dgm:pt>
    <dgm:pt modelId="{40A2C8EF-0243-440B-8D74-BB4755C142DA}" type="pres">
      <dgm:prSet presAssocID="{65BA5FF4-625B-404F-83FB-C883D76B42A7}" presName="connectorText" presStyleLbl="sibTrans2D1" presStyleIdx="2" presStyleCnt="7"/>
      <dgm:spPr/>
    </dgm:pt>
    <dgm:pt modelId="{B7732572-0F61-45DD-A397-072FD1213452}" type="pres">
      <dgm:prSet presAssocID="{9F5C9B5F-114C-4D32-9D64-1EEA4B989F27}" presName="node" presStyleLbl="node1" presStyleIdx="3" presStyleCnt="8">
        <dgm:presLayoutVars>
          <dgm:bulletEnabled val="1"/>
        </dgm:presLayoutVars>
      </dgm:prSet>
      <dgm:spPr/>
    </dgm:pt>
    <dgm:pt modelId="{5533CB30-7560-423A-9A98-516558896A72}" type="pres">
      <dgm:prSet presAssocID="{40E8EBEF-AB78-4465-840E-6182AF7B9679}" presName="sibTrans" presStyleLbl="sibTrans2D1" presStyleIdx="3" presStyleCnt="7"/>
      <dgm:spPr/>
    </dgm:pt>
    <dgm:pt modelId="{D4E0BAF3-A7DE-4203-897A-147DF30B5A49}" type="pres">
      <dgm:prSet presAssocID="{40E8EBEF-AB78-4465-840E-6182AF7B9679}" presName="connectorText" presStyleLbl="sibTrans2D1" presStyleIdx="3" presStyleCnt="7"/>
      <dgm:spPr/>
    </dgm:pt>
    <dgm:pt modelId="{5FD26A2E-C180-416D-AB2B-2CF9FD1DC3DE}" type="pres">
      <dgm:prSet presAssocID="{4DC6D900-1338-45CF-898F-04BFAF9AD9C1}" presName="node" presStyleLbl="node1" presStyleIdx="4" presStyleCnt="8">
        <dgm:presLayoutVars>
          <dgm:bulletEnabled val="1"/>
        </dgm:presLayoutVars>
      </dgm:prSet>
      <dgm:spPr/>
    </dgm:pt>
    <dgm:pt modelId="{FF78331B-F89E-4311-9B41-0ED03B202310}" type="pres">
      <dgm:prSet presAssocID="{ABA0AC5C-6BA2-4825-96CB-F7626C69E0C0}" presName="sibTrans" presStyleLbl="sibTrans2D1" presStyleIdx="4" presStyleCnt="7"/>
      <dgm:spPr/>
    </dgm:pt>
    <dgm:pt modelId="{245760B1-2CA2-4242-AF25-EAD8A1D6A05D}" type="pres">
      <dgm:prSet presAssocID="{ABA0AC5C-6BA2-4825-96CB-F7626C69E0C0}" presName="connectorText" presStyleLbl="sibTrans2D1" presStyleIdx="4" presStyleCnt="7"/>
      <dgm:spPr/>
    </dgm:pt>
    <dgm:pt modelId="{E192E05A-73A3-4446-9C31-FB51E0EB7059}" type="pres">
      <dgm:prSet presAssocID="{D286AE6D-65B9-476A-8582-F830F8A8A045}" presName="node" presStyleLbl="node1" presStyleIdx="5" presStyleCnt="8">
        <dgm:presLayoutVars>
          <dgm:bulletEnabled val="1"/>
        </dgm:presLayoutVars>
      </dgm:prSet>
      <dgm:spPr/>
    </dgm:pt>
    <dgm:pt modelId="{0FCA1533-9E00-4EAA-87AC-50B0BBDBF825}" type="pres">
      <dgm:prSet presAssocID="{71A36FD1-959D-4326-8E36-F34772808DF6}" presName="sibTrans" presStyleLbl="sibTrans2D1" presStyleIdx="5" presStyleCnt="7"/>
      <dgm:spPr/>
    </dgm:pt>
    <dgm:pt modelId="{F8CE2744-AA5E-4701-9F88-7CCAA78C246E}" type="pres">
      <dgm:prSet presAssocID="{71A36FD1-959D-4326-8E36-F34772808DF6}" presName="connectorText" presStyleLbl="sibTrans2D1" presStyleIdx="5" presStyleCnt="7"/>
      <dgm:spPr/>
    </dgm:pt>
    <dgm:pt modelId="{57C93637-A492-4C65-9FCC-314F3C6BF504}" type="pres">
      <dgm:prSet presAssocID="{033C23C6-85AC-4CC1-8C88-C749E868A6EE}" presName="node" presStyleLbl="node1" presStyleIdx="6" presStyleCnt="8">
        <dgm:presLayoutVars>
          <dgm:bulletEnabled val="1"/>
        </dgm:presLayoutVars>
      </dgm:prSet>
      <dgm:spPr/>
    </dgm:pt>
    <dgm:pt modelId="{23036936-D85A-4377-A2AA-FDAA9813FDCF}" type="pres">
      <dgm:prSet presAssocID="{81EC63BC-0EDC-4093-943A-69421C35E556}" presName="sibTrans" presStyleLbl="sibTrans2D1" presStyleIdx="6" presStyleCnt="7"/>
      <dgm:spPr/>
    </dgm:pt>
    <dgm:pt modelId="{7BA02138-D66C-4897-BC22-226A37444CB0}" type="pres">
      <dgm:prSet presAssocID="{81EC63BC-0EDC-4093-943A-69421C35E556}" presName="connectorText" presStyleLbl="sibTrans2D1" presStyleIdx="6" presStyleCnt="7"/>
      <dgm:spPr/>
    </dgm:pt>
    <dgm:pt modelId="{3CF72107-C5C7-4618-A8AC-7CA7A6CF38E4}" type="pres">
      <dgm:prSet presAssocID="{D1CC5A57-2A2E-4648-95B1-362830C3EC18}" presName="node" presStyleLbl="node1" presStyleIdx="7" presStyleCnt="8">
        <dgm:presLayoutVars>
          <dgm:bulletEnabled val="1"/>
        </dgm:presLayoutVars>
      </dgm:prSet>
      <dgm:spPr/>
    </dgm:pt>
  </dgm:ptLst>
  <dgm:cxnLst>
    <dgm:cxn modelId="{6ED6F20B-1868-438A-A30C-77A84B5A4336}" type="presOf" srcId="{ABA0AC5C-6BA2-4825-96CB-F7626C69E0C0}" destId="{FF78331B-F89E-4311-9B41-0ED03B202310}" srcOrd="0" destOrd="0" presId="urn:microsoft.com/office/officeart/2005/8/layout/process5"/>
    <dgm:cxn modelId="{910C8912-3E79-4A46-A62C-5691570CFBC2}" srcId="{7B1DC970-4D5E-4AA4-B116-A1B469082C1C}" destId="{89D85BDF-25C1-42AD-947B-173E96E5BCEA}" srcOrd="1" destOrd="0" parTransId="{B9A3C5BF-E117-4C06-AF30-8962A17BA905}" sibTransId="{2E9F9ECD-C765-41CE-9CC8-8588576C00CF}"/>
    <dgm:cxn modelId="{F8474C1E-C03F-4EA5-B51F-A4814D445742}" type="presOf" srcId="{A2917D8B-84E5-4669-ABC0-D67D0F108BAC}" destId="{4C0194A7-FF9B-4A61-B725-14F2BADD6CE1}" srcOrd="0" destOrd="0" presId="urn:microsoft.com/office/officeart/2005/8/layout/process5"/>
    <dgm:cxn modelId="{FF25F926-7027-4B58-B33F-F1B2FFCE9703}" type="presOf" srcId="{65BA5FF4-625B-404F-83FB-C883D76B42A7}" destId="{40A2C8EF-0243-440B-8D74-BB4755C142DA}" srcOrd="1" destOrd="0" presId="urn:microsoft.com/office/officeart/2005/8/layout/process5"/>
    <dgm:cxn modelId="{6E29AD2D-4878-4144-B55D-00DA7DEB0188}" type="presOf" srcId="{71A36FD1-959D-4326-8E36-F34772808DF6}" destId="{F8CE2744-AA5E-4701-9F88-7CCAA78C246E}" srcOrd="1" destOrd="0" presId="urn:microsoft.com/office/officeart/2005/8/layout/process5"/>
    <dgm:cxn modelId="{1B123D44-108F-4900-AA0F-410B284B6947}" srcId="{7B1DC970-4D5E-4AA4-B116-A1B469082C1C}" destId="{9C47E47D-EE83-4CC6-9548-A372D1404BE2}" srcOrd="2" destOrd="0" parTransId="{09CE71DC-FF9C-4320-9CB6-522C8A39F67F}" sibTransId="{65BA5FF4-625B-404F-83FB-C883D76B42A7}"/>
    <dgm:cxn modelId="{E5A2E049-6ECA-409F-ABE9-8669205E2B20}" type="presOf" srcId="{40E8EBEF-AB78-4465-840E-6182AF7B9679}" destId="{D4E0BAF3-A7DE-4203-897A-147DF30B5A49}" srcOrd="1" destOrd="0" presId="urn:microsoft.com/office/officeart/2005/8/layout/process5"/>
    <dgm:cxn modelId="{5DB3554E-4939-466E-A341-70CECC1CE3EE}" type="presOf" srcId="{40E8EBEF-AB78-4465-840E-6182AF7B9679}" destId="{5533CB30-7560-423A-9A98-516558896A72}" srcOrd="0" destOrd="0" presId="urn:microsoft.com/office/officeart/2005/8/layout/process5"/>
    <dgm:cxn modelId="{24B3BB57-91CA-4AD4-96EC-C8A0E495FFA3}" srcId="{7B1DC970-4D5E-4AA4-B116-A1B469082C1C}" destId="{D1CC5A57-2A2E-4648-95B1-362830C3EC18}" srcOrd="7" destOrd="0" parTransId="{FDFFF0D3-9B07-4E29-8C28-A076DB5F0F04}" sibTransId="{907FA04B-662B-46B3-AED5-F961592FE6C9}"/>
    <dgm:cxn modelId="{886F5364-39B8-47D4-B16A-FEF08EF6BD55}" type="presOf" srcId="{89D85BDF-25C1-42AD-947B-173E96E5BCEA}" destId="{FD36EB20-BE7A-4BAC-BA12-3483EEED8B5E}" srcOrd="0" destOrd="0" presId="urn:microsoft.com/office/officeart/2005/8/layout/process5"/>
    <dgm:cxn modelId="{4E78C569-01D1-4333-B449-370C5E55582A}" type="presOf" srcId="{2E9F9ECD-C765-41CE-9CC8-8588576C00CF}" destId="{5CB60FFC-F0E0-4A63-8623-9CE779EF713F}" srcOrd="1" destOrd="0" presId="urn:microsoft.com/office/officeart/2005/8/layout/process5"/>
    <dgm:cxn modelId="{9037A183-01A1-4453-9749-1C3BAB366E6F}" type="presOf" srcId="{E3121B55-AF4E-49E2-8C34-A75D684ECA6A}" destId="{68DE0B35-1EBD-458F-9301-8FA7A7ABE1C0}" srcOrd="0" destOrd="0" presId="urn:microsoft.com/office/officeart/2005/8/layout/process5"/>
    <dgm:cxn modelId="{0B744592-617D-451B-B2E9-B84019F6CA26}" type="presOf" srcId="{65BA5FF4-625B-404F-83FB-C883D76B42A7}" destId="{92F99D76-7FBA-4673-B424-0C334D4547CF}" srcOrd="0" destOrd="0" presId="urn:microsoft.com/office/officeart/2005/8/layout/process5"/>
    <dgm:cxn modelId="{241F4096-5EA4-401A-961F-AC912AC47095}" srcId="{7B1DC970-4D5E-4AA4-B116-A1B469082C1C}" destId="{9F5C9B5F-114C-4D32-9D64-1EEA4B989F27}" srcOrd="3" destOrd="0" parTransId="{17B025F0-39EF-4A1C-9027-E7C70CD89E0F}" sibTransId="{40E8EBEF-AB78-4465-840E-6182AF7B9679}"/>
    <dgm:cxn modelId="{2E0A289C-6A8E-4D95-A08B-A3C6D2639278}" type="presOf" srcId="{4DC6D900-1338-45CF-898F-04BFAF9AD9C1}" destId="{5FD26A2E-C180-416D-AB2B-2CF9FD1DC3DE}" srcOrd="0" destOrd="0" presId="urn:microsoft.com/office/officeart/2005/8/layout/process5"/>
    <dgm:cxn modelId="{239750A0-5089-453D-A5BF-25741B1B62D6}" type="presOf" srcId="{7B1DC970-4D5E-4AA4-B116-A1B469082C1C}" destId="{6F552BA3-3B1F-4FBE-9717-5A7A9B1AF8C2}" srcOrd="0" destOrd="0" presId="urn:microsoft.com/office/officeart/2005/8/layout/process5"/>
    <dgm:cxn modelId="{E12574A4-A31B-4672-866A-D249DB0D1CE4}" srcId="{7B1DC970-4D5E-4AA4-B116-A1B469082C1C}" destId="{A2917D8B-84E5-4669-ABC0-D67D0F108BAC}" srcOrd="0" destOrd="0" parTransId="{E11255CF-066D-44CE-B35B-A5385B960F91}" sibTransId="{E3121B55-AF4E-49E2-8C34-A75D684ECA6A}"/>
    <dgm:cxn modelId="{B3ADDBA7-17A7-424B-AD21-54A191A8CBE8}" type="presOf" srcId="{D286AE6D-65B9-476A-8582-F830F8A8A045}" destId="{E192E05A-73A3-4446-9C31-FB51E0EB7059}" srcOrd="0" destOrd="0" presId="urn:microsoft.com/office/officeart/2005/8/layout/process5"/>
    <dgm:cxn modelId="{35D959AD-CCB8-4A5C-B0A5-95534DED85B9}" type="presOf" srcId="{D1CC5A57-2A2E-4648-95B1-362830C3EC18}" destId="{3CF72107-C5C7-4618-A8AC-7CA7A6CF38E4}" srcOrd="0" destOrd="0" presId="urn:microsoft.com/office/officeart/2005/8/layout/process5"/>
    <dgm:cxn modelId="{DA4655B8-DF74-455F-AAE4-593BE3954E49}" type="presOf" srcId="{ABA0AC5C-6BA2-4825-96CB-F7626C69E0C0}" destId="{245760B1-2CA2-4242-AF25-EAD8A1D6A05D}" srcOrd="1" destOrd="0" presId="urn:microsoft.com/office/officeart/2005/8/layout/process5"/>
    <dgm:cxn modelId="{AF7079C4-AE55-45E1-9A05-EA5E94D0A2C4}" type="presOf" srcId="{E3121B55-AF4E-49E2-8C34-A75D684ECA6A}" destId="{8C76347E-178A-479D-8BB3-8750505CC255}" srcOrd="1" destOrd="0" presId="urn:microsoft.com/office/officeart/2005/8/layout/process5"/>
    <dgm:cxn modelId="{DFB640C7-80D7-48F9-9BE5-85D54D647BB7}" type="presOf" srcId="{9F5C9B5F-114C-4D32-9D64-1EEA4B989F27}" destId="{B7732572-0F61-45DD-A397-072FD1213452}" srcOrd="0" destOrd="0" presId="urn:microsoft.com/office/officeart/2005/8/layout/process5"/>
    <dgm:cxn modelId="{C96554C7-2B4D-4BC3-8358-54A13E20BBF4}" type="presOf" srcId="{81EC63BC-0EDC-4093-943A-69421C35E556}" destId="{23036936-D85A-4377-A2AA-FDAA9813FDCF}" srcOrd="0" destOrd="0" presId="urn:microsoft.com/office/officeart/2005/8/layout/process5"/>
    <dgm:cxn modelId="{81EFF2CE-0815-4D1A-B9E1-725C4251F8C8}" type="presOf" srcId="{81EC63BC-0EDC-4093-943A-69421C35E556}" destId="{7BA02138-D66C-4897-BC22-226A37444CB0}" srcOrd="1" destOrd="0" presId="urn:microsoft.com/office/officeart/2005/8/layout/process5"/>
    <dgm:cxn modelId="{5BF27FCF-B7B9-4D87-A105-A145B961C434}" type="presOf" srcId="{9C47E47D-EE83-4CC6-9548-A372D1404BE2}" destId="{CEA67612-C5AB-48CD-9E51-CBEF954E4720}" srcOrd="0" destOrd="0" presId="urn:microsoft.com/office/officeart/2005/8/layout/process5"/>
    <dgm:cxn modelId="{CBCCF5D2-F7FC-4EAF-8FA7-F3F365CCC1CC}" type="presOf" srcId="{71A36FD1-959D-4326-8E36-F34772808DF6}" destId="{0FCA1533-9E00-4EAA-87AC-50B0BBDBF825}" srcOrd="0" destOrd="0" presId="urn:microsoft.com/office/officeart/2005/8/layout/process5"/>
    <dgm:cxn modelId="{27965FDB-B0F9-422C-8217-8FD2CE8A545A}" type="presOf" srcId="{2E9F9ECD-C765-41CE-9CC8-8588576C00CF}" destId="{56B0D791-0100-4CEC-8997-D65BC3DEB868}" srcOrd="0" destOrd="0" presId="urn:microsoft.com/office/officeart/2005/8/layout/process5"/>
    <dgm:cxn modelId="{E14091E1-780C-419C-B442-835E9E7547F5}" srcId="{7B1DC970-4D5E-4AA4-B116-A1B469082C1C}" destId="{033C23C6-85AC-4CC1-8C88-C749E868A6EE}" srcOrd="6" destOrd="0" parTransId="{B7A7B9AC-F828-49B7-87E6-AD3EB717FD9B}" sibTransId="{81EC63BC-0EDC-4093-943A-69421C35E556}"/>
    <dgm:cxn modelId="{B97E87ED-DBAA-43EF-A053-104A02AA33E0}" srcId="{7B1DC970-4D5E-4AA4-B116-A1B469082C1C}" destId="{D286AE6D-65B9-476A-8582-F830F8A8A045}" srcOrd="5" destOrd="0" parTransId="{F8AC3C4B-59F3-48A5-8105-18AD46CFE71B}" sibTransId="{71A36FD1-959D-4326-8E36-F34772808DF6}"/>
    <dgm:cxn modelId="{A34D58EF-DD2A-4142-9EDA-20591E0C6ECB}" type="presOf" srcId="{033C23C6-85AC-4CC1-8C88-C749E868A6EE}" destId="{57C93637-A492-4C65-9FCC-314F3C6BF504}" srcOrd="0" destOrd="0" presId="urn:microsoft.com/office/officeart/2005/8/layout/process5"/>
    <dgm:cxn modelId="{525D30FE-3CD7-49C5-9A55-F8A9361C106D}" srcId="{7B1DC970-4D5E-4AA4-B116-A1B469082C1C}" destId="{4DC6D900-1338-45CF-898F-04BFAF9AD9C1}" srcOrd="4" destOrd="0" parTransId="{A7C416CC-1E6D-43EB-9CDD-CF2FA34452AF}" sibTransId="{ABA0AC5C-6BA2-4825-96CB-F7626C69E0C0}"/>
    <dgm:cxn modelId="{439A42BF-17B8-498A-9B37-A4094983C3CE}" type="presParOf" srcId="{6F552BA3-3B1F-4FBE-9717-5A7A9B1AF8C2}" destId="{4C0194A7-FF9B-4A61-B725-14F2BADD6CE1}" srcOrd="0" destOrd="0" presId="urn:microsoft.com/office/officeart/2005/8/layout/process5"/>
    <dgm:cxn modelId="{9A6C6466-E059-46DB-A4AB-FB93139CBB59}" type="presParOf" srcId="{6F552BA3-3B1F-4FBE-9717-5A7A9B1AF8C2}" destId="{68DE0B35-1EBD-458F-9301-8FA7A7ABE1C0}" srcOrd="1" destOrd="0" presId="urn:microsoft.com/office/officeart/2005/8/layout/process5"/>
    <dgm:cxn modelId="{B8DC1EE7-8DEF-4F7E-A8E6-7402D639A16C}" type="presParOf" srcId="{68DE0B35-1EBD-458F-9301-8FA7A7ABE1C0}" destId="{8C76347E-178A-479D-8BB3-8750505CC255}" srcOrd="0" destOrd="0" presId="urn:microsoft.com/office/officeart/2005/8/layout/process5"/>
    <dgm:cxn modelId="{C968BA73-CAB7-429D-AA2E-93C045D3D517}" type="presParOf" srcId="{6F552BA3-3B1F-4FBE-9717-5A7A9B1AF8C2}" destId="{FD36EB20-BE7A-4BAC-BA12-3483EEED8B5E}" srcOrd="2" destOrd="0" presId="urn:microsoft.com/office/officeart/2005/8/layout/process5"/>
    <dgm:cxn modelId="{EE35968C-C2C2-44F8-8084-F4FC43A85C50}" type="presParOf" srcId="{6F552BA3-3B1F-4FBE-9717-5A7A9B1AF8C2}" destId="{56B0D791-0100-4CEC-8997-D65BC3DEB868}" srcOrd="3" destOrd="0" presId="urn:microsoft.com/office/officeart/2005/8/layout/process5"/>
    <dgm:cxn modelId="{459009AE-77A8-4B4E-B5A7-CF481392D58F}" type="presParOf" srcId="{56B0D791-0100-4CEC-8997-D65BC3DEB868}" destId="{5CB60FFC-F0E0-4A63-8623-9CE779EF713F}" srcOrd="0" destOrd="0" presId="urn:microsoft.com/office/officeart/2005/8/layout/process5"/>
    <dgm:cxn modelId="{ABAD543D-BED2-4715-9438-563AC6F281B1}" type="presParOf" srcId="{6F552BA3-3B1F-4FBE-9717-5A7A9B1AF8C2}" destId="{CEA67612-C5AB-48CD-9E51-CBEF954E4720}" srcOrd="4" destOrd="0" presId="urn:microsoft.com/office/officeart/2005/8/layout/process5"/>
    <dgm:cxn modelId="{A31D5730-392C-4DDF-B13A-04E5B73765EC}" type="presParOf" srcId="{6F552BA3-3B1F-4FBE-9717-5A7A9B1AF8C2}" destId="{92F99D76-7FBA-4673-B424-0C334D4547CF}" srcOrd="5" destOrd="0" presId="urn:microsoft.com/office/officeart/2005/8/layout/process5"/>
    <dgm:cxn modelId="{58868775-B9AE-4161-8F1D-05E18A38F569}" type="presParOf" srcId="{92F99D76-7FBA-4673-B424-0C334D4547CF}" destId="{40A2C8EF-0243-440B-8D74-BB4755C142DA}" srcOrd="0" destOrd="0" presId="urn:microsoft.com/office/officeart/2005/8/layout/process5"/>
    <dgm:cxn modelId="{49188869-D075-4CE0-9F9E-B9145F352028}" type="presParOf" srcId="{6F552BA3-3B1F-4FBE-9717-5A7A9B1AF8C2}" destId="{B7732572-0F61-45DD-A397-072FD1213452}" srcOrd="6" destOrd="0" presId="urn:microsoft.com/office/officeart/2005/8/layout/process5"/>
    <dgm:cxn modelId="{4ACA9BF6-FBBF-4E9F-8C41-3719EA584E01}" type="presParOf" srcId="{6F552BA3-3B1F-4FBE-9717-5A7A9B1AF8C2}" destId="{5533CB30-7560-423A-9A98-516558896A72}" srcOrd="7" destOrd="0" presId="urn:microsoft.com/office/officeart/2005/8/layout/process5"/>
    <dgm:cxn modelId="{B1E60724-C16E-4EDB-907D-82897A566392}" type="presParOf" srcId="{5533CB30-7560-423A-9A98-516558896A72}" destId="{D4E0BAF3-A7DE-4203-897A-147DF30B5A49}" srcOrd="0" destOrd="0" presId="urn:microsoft.com/office/officeart/2005/8/layout/process5"/>
    <dgm:cxn modelId="{A09CA777-9A67-467C-ABCA-874078F5E3BA}" type="presParOf" srcId="{6F552BA3-3B1F-4FBE-9717-5A7A9B1AF8C2}" destId="{5FD26A2E-C180-416D-AB2B-2CF9FD1DC3DE}" srcOrd="8" destOrd="0" presId="urn:microsoft.com/office/officeart/2005/8/layout/process5"/>
    <dgm:cxn modelId="{BBFB87C7-CA28-4579-A9D3-27EA0F385BCA}" type="presParOf" srcId="{6F552BA3-3B1F-4FBE-9717-5A7A9B1AF8C2}" destId="{FF78331B-F89E-4311-9B41-0ED03B202310}" srcOrd="9" destOrd="0" presId="urn:microsoft.com/office/officeart/2005/8/layout/process5"/>
    <dgm:cxn modelId="{A3B8BE5C-03BE-4406-8D3C-0FC285D85F7B}" type="presParOf" srcId="{FF78331B-F89E-4311-9B41-0ED03B202310}" destId="{245760B1-2CA2-4242-AF25-EAD8A1D6A05D}" srcOrd="0" destOrd="0" presId="urn:microsoft.com/office/officeart/2005/8/layout/process5"/>
    <dgm:cxn modelId="{E2F2BDAD-44BC-4A06-BE30-CEF1D52DC0AB}" type="presParOf" srcId="{6F552BA3-3B1F-4FBE-9717-5A7A9B1AF8C2}" destId="{E192E05A-73A3-4446-9C31-FB51E0EB7059}" srcOrd="10" destOrd="0" presId="urn:microsoft.com/office/officeart/2005/8/layout/process5"/>
    <dgm:cxn modelId="{821F27F2-C85E-4493-9D3E-FAE4340BB1E3}" type="presParOf" srcId="{6F552BA3-3B1F-4FBE-9717-5A7A9B1AF8C2}" destId="{0FCA1533-9E00-4EAA-87AC-50B0BBDBF825}" srcOrd="11" destOrd="0" presId="urn:microsoft.com/office/officeart/2005/8/layout/process5"/>
    <dgm:cxn modelId="{4BE8DF1E-FC2C-42C7-8D36-8A244B9C0D89}" type="presParOf" srcId="{0FCA1533-9E00-4EAA-87AC-50B0BBDBF825}" destId="{F8CE2744-AA5E-4701-9F88-7CCAA78C246E}" srcOrd="0" destOrd="0" presId="urn:microsoft.com/office/officeart/2005/8/layout/process5"/>
    <dgm:cxn modelId="{24B3F74C-9ADC-4A4A-890A-57962AF000C3}" type="presParOf" srcId="{6F552BA3-3B1F-4FBE-9717-5A7A9B1AF8C2}" destId="{57C93637-A492-4C65-9FCC-314F3C6BF504}" srcOrd="12" destOrd="0" presId="urn:microsoft.com/office/officeart/2005/8/layout/process5"/>
    <dgm:cxn modelId="{69D4718B-0DA3-495D-9FF9-CCAB91B5374C}" type="presParOf" srcId="{6F552BA3-3B1F-4FBE-9717-5A7A9B1AF8C2}" destId="{23036936-D85A-4377-A2AA-FDAA9813FDCF}" srcOrd="13" destOrd="0" presId="urn:microsoft.com/office/officeart/2005/8/layout/process5"/>
    <dgm:cxn modelId="{24752D01-D9F3-49F4-A7CA-DE4D364DE0E0}" type="presParOf" srcId="{23036936-D85A-4377-A2AA-FDAA9813FDCF}" destId="{7BA02138-D66C-4897-BC22-226A37444CB0}" srcOrd="0" destOrd="0" presId="urn:microsoft.com/office/officeart/2005/8/layout/process5"/>
    <dgm:cxn modelId="{EF2541EB-58C2-4175-91F1-88627538ADA7}" type="presParOf" srcId="{6F552BA3-3B1F-4FBE-9717-5A7A9B1AF8C2}" destId="{3CF72107-C5C7-4618-A8AC-7CA7A6CF38E4}"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194A7-FF9B-4A61-B725-14F2BADD6CE1}">
      <dsp:nvSpPr>
        <dsp:cNvPr id="0" name=""/>
        <dsp:cNvSpPr/>
      </dsp:nvSpPr>
      <dsp:spPr>
        <a:xfrm>
          <a:off x="3870" y="857381"/>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solidFill>
                <a:schemeClr val="bg2"/>
              </a:solidFill>
              <a:latin typeface="Calibri"/>
              <a:ea typeface="Calibri"/>
              <a:cs typeface="Calibri"/>
              <a:sym typeface="Calibri"/>
            </a:rPr>
            <a:t>Emboli block a portion of pulmonary vasculature</a:t>
          </a:r>
        </a:p>
      </dsp:txBody>
      <dsp:txXfrm>
        <a:off x="33607" y="887118"/>
        <a:ext cx="1632713" cy="955838"/>
      </dsp:txXfrm>
    </dsp:sp>
    <dsp:sp modelId="{68DE0B35-1EBD-458F-9301-8FA7A7ABE1C0}">
      <dsp:nvSpPr>
        <dsp:cNvPr id="0" name=""/>
        <dsp:cNvSpPr/>
      </dsp:nvSpPr>
      <dsp:spPr>
        <a:xfrm rot="21474617">
          <a:off x="1844850" y="1112355"/>
          <a:ext cx="358982"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a:off x="1844886" y="1198251"/>
        <a:ext cx="251287" cy="251798"/>
      </dsp:txXfrm>
    </dsp:sp>
    <dsp:sp modelId="{FD36EB20-BE7A-4BAC-BA12-3483EEED8B5E}">
      <dsp:nvSpPr>
        <dsp:cNvPr id="0" name=""/>
        <dsp:cNvSpPr/>
      </dsp:nvSpPr>
      <dsp:spPr>
        <a:xfrm>
          <a:off x="2372932" y="770937"/>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b="1" kern="1200" dirty="0">
              <a:solidFill>
                <a:schemeClr val="bg2"/>
              </a:solidFill>
              <a:latin typeface="Calibri"/>
              <a:ea typeface="Calibri"/>
              <a:cs typeface="Calibri"/>
              <a:sym typeface="Calibri"/>
            </a:rPr>
            <a:t>increased</a:t>
          </a:r>
          <a:r>
            <a:rPr lang="en-GB" sz="1500" kern="1200" dirty="0">
              <a:solidFill>
                <a:schemeClr val="bg2"/>
              </a:solidFill>
              <a:latin typeface="Calibri"/>
              <a:ea typeface="Calibri"/>
              <a:cs typeface="Calibri"/>
              <a:sym typeface="Calibri"/>
            </a:rPr>
            <a:t> pulmonary vascular resistance </a:t>
          </a:r>
        </a:p>
      </dsp:txBody>
      <dsp:txXfrm>
        <a:off x="2402669" y="800674"/>
        <a:ext cx="1632713" cy="955838"/>
      </dsp:txXfrm>
    </dsp:sp>
    <dsp:sp modelId="{56B0D791-0100-4CEC-8997-D65BC3DEB868}">
      <dsp:nvSpPr>
        <dsp:cNvPr id="0" name=""/>
        <dsp:cNvSpPr/>
      </dsp:nvSpPr>
      <dsp:spPr>
        <a:xfrm>
          <a:off x="4214032" y="1068762"/>
          <a:ext cx="358743"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a:off x="4214032" y="1152694"/>
        <a:ext cx="251120" cy="251798"/>
      </dsp:txXfrm>
    </dsp:sp>
    <dsp:sp modelId="{CEA67612-C5AB-48CD-9E51-CBEF954E4720}">
      <dsp:nvSpPr>
        <dsp:cNvPr id="0" name=""/>
        <dsp:cNvSpPr/>
      </dsp:nvSpPr>
      <dsp:spPr>
        <a:xfrm>
          <a:off x="4741994" y="770937"/>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bg2"/>
              </a:solidFill>
              <a:latin typeface="Calibri"/>
              <a:ea typeface="Calibri"/>
              <a:cs typeface="Calibri"/>
              <a:sym typeface="Calibri"/>
            </a:rPr>
            <a:t>increased  </a:t>
          </a:r>
          <a:r>
            <a:rPr lang="en-GB" sz="1500" kern="1200">
              <a:solidFill>
                <a:schemeClr val="bg2"/>
              </a:solidFill>
              <a:latin typeface="Calibri"/>
              <a:ea typeface="Calibri"/>
              <a:cs typeface="Calibri"/>
              <a:sym typeface="Calibri"/>
            </a:rPr>
            <a:t>pulmonary artery pressure </a:t>
          </a:r>
          <a:endParaRPr lang="en-GB" sz="1500" kern="1200" dirty="0">
            <a:solidFill>
              <a:schemeClr val="bg2"/>
            </a:solidFill>
            <a:latin typeface="Calibri"/>
            <a:ea typeface="Calibri"/>
            <a:cs typeface="Calibri"/>
            <a:sym typeface="Calibri"/>
          </a:endParaRPr>
        </a:p>
      </dsp:txBody>
      <dsp:txXfrm>
        <a:off x="4771731" y="800674"/>
        <a:ext cx="1632713" cy="955838"/>
      </dsp:txXfrm>
    </dsp:sp>
    <dsp:sp modelId="{92F99D76-7FBA-4673-B424-0C334D4547CF}">
      <dsp:nvSpPr>
        <dsp:cNvPr id="0" name=""/>
        <dsp:cNvSpPr/>
      </dsp:nvSpPr>
      <dsp:spPr>
        <a:xfrm>
          <a:off x="6583094" y="1068762"/>
          <a:ext cx="358743"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a:off x="6583094" y="1152694"/>
        <a:ext cx="251120" cy="251798"/>
      </dsp:txXfrm>
    </dsp:sp>
    <dsp:sp modelId="{B7732572-0F61-45DD-A397-072FD1213452}">
      <dsp:nvSpPr>
        <dsp:cNvPr id="0" name=""/>
        <dsp:cNvSpPr/>
      </dsp:nvSpPr>
      <dsp:spPr>
        <a:xfrm>
          <a:off x="7111056" y="770937"/>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bg2"/>
              </a:solidFill>
              <a:latin typeface="Calibri"/>
              <a:ea typeface="Calibri"/>
              <a:cs typeface="Calibri"/>
              <a:sym typeface="Calibri"/>
            </a:rPr>
            <a:t>increased  </a:t>
          </a:r>
          <a:r>
            <a:rPr lang="en-GB" sz="1500" kern="1200">
              <a:solidFill>
                <a:schemeClr val="bg2"/>
              </a:solidFill>
              <a:latin typeface="Calibri"/>
              <a:ea typeface="Calibri"/>
              <a:cs typeface="Calibri"/>
              <a:sym typeface="Calibri"/>
            </a:rPr>
            <a:t>right ventricular pressure</a:t>
          </a:r>
          <a:endParaRPr lang="en-GB" sz="1500" kern="1200" dirty="0">
            <a:solidFill>
              <a:schemeClr val="bg2"/>
            </a:solidFill>
            <a:latin typeface="Calibri"/>
            <a:ea typeface="Calibri"/>
            <a:cs typeface="Calibri"/>
            <a:sym typeface="Calibri"/>
          </a:endParaRPr>
        </a:p>
      </dsp:txBody>
      <dsp:txXfrm>
        <a:off x="7140793" y="800674"/>
        <a:ext cx="1632713" cy="955838"/>
      </dsp:txXfrm>
    </dsp:sp>
    <dsp:sp modelId="{5533CB30-7560-423A-9A98-516558896A72}">
      <dsp:nvSpPr>
        <dsp:cNvPr id="0" name=""/>
        <dsp:cNvSpPr/>
      </dsp:nvSpPr>
      <dsp:spPr>
        <a:xfrm rot="5400000">
          <a:off x="7777778" y="1904703"/>
          <a:ext cx="358743"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rot="-5400000">
        <a:off x="7831251" y="1935163"/>
        <a:ext cx="251798" cy="251120"/>
      </dsp:txXfrm>
    </dsp:sp>
    <dsp:sp modelId="{5FD26A2E-C180-416D-AB2B-2CF9FD1DC3DE}">
      <dsp:nvSpPr>
        <dsp:cNvPr id="0" name=""/>
        <dsp:cNvSpPr/>
      </dsp:nvSpPr>
      <dsp:spPr>
        <a:xfrm>
          <a:off x="7111056" y="2463124"/>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solidFill>
                <a:schemeClr val="bg2"/>
              </a:solidFill>
              <a:latin typeface="Calibri"/>
              <a:ea typeface="Calibri"/>
              <a:cs typeface="Calibri"/>
              <a:sym typeface="Calibri"/>
            </a:rPr>
            <a:t>Regional decrease in lung perfusion</a:t>
          </a:r>
          <a:endParaRPr lang="en-GB" sz="1500" kern="1200" dirty="0">
            <a:solidFill>
              <a:schemeClr val="bg2"/>
            </a:solidFill>
            <a:latin typeface="Calibri"/>
            <a:ea typeface="Calibri"/>
            <a:cs typeface="Calibri"/>
            <a:sym typeface="Calibri"/>
          </a:endParaRPr>
        </a:p>
      </dsp:txBody>
      <dsp:txXfrm>
        <a:off x="7140793" y="2492861"/>
        <a:ext cx="1632713" cy="955838"/>
      </dsp:txXfrm>
    </dsp:sp>
    <dsp:sp modelId="{FF78331B-F89E-4311-9B41-0ED03B202310}">
      <dsp:nvSpPr>
        <dsp:cNvPr id="0" name=""/>
        <dsp:cNvSpPr/>
      </dsp:nvSpPr>
      <dsp:spPr>
        <a:xfrm rot="10800000">
          <a:off x="6603400" y="2760949"/>
          <a:ext cx="358743"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rot="10800000">
        <a:off x="6711023" y="2844881"/>
        <a:ext cx="251120" cy="251798"/>
      </dsp:txXfrm>
    </dsp:sp>
    <dsp:sp modelId="{E192E05A-73A3-4446-9C31-FB51E0EB7059}">
      <dsp:nvSpPr>
        <dsp:cNvPr id="0" name=""/>
        <dsp:cNvSpPr/>
      </dsp:nvSpPr>
      <dsp:spPr>
        <a:xfrm>
          <a:off x="4741994" y="2463124"/>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bg2"/>
              </a:solidFill>
              <a:latin typeface="Calibri"/>
              <a:ea typeface="Calibri"/>
              <a:cs typeface="Calibri"/>
              <a:sym typeface="Calibri"/>
            </a:rPr>
            <a:t>Dead space             (in areas in which there is ventilation , but no perfusion)</a:t>
          </a:r>
          <a:endParaRPr lang="en-GB" sz="1500" kern="1200" dirty="0">
            <a:solidFill>
              <a:schemeClr val="bg2"/>
            </a:solidFill>
            <a:latin typeface="Calibri"/>
            <a:ea typeface="Calibri"/>
            <a:cs typeface="Calibri"/>
            <a:sym typeface="Calibri"/>
          </a:endParaRPr>
        </a:p>
      </dsp:txBody>
      <dsp:txXfrm>
        <a:off x="4771731" y="2492861"/>
        <a:ext cx="1632713" cy="955838"/>
      </dsp:txXfrm>
    </dsp:sp>
    <dsp:sp modelId="{0FCA1533-9E00-4EAA-87AC-50B0BBDBF825}">
      <dsp:nvSpPr>
        <dsp:cNvPr id="0" name=""/>
        <dsp:cNvSpPr/>
      </dsp:nvSpPr>
      <dsp:spPr>
        <a:xfrm rot="10800000">
          <a:off x="4234338" y="2760949"/>
          <a:ext cx="358743"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rot="10800000">
        <a:off x="4341961" y="2844881"/>
        <a:ext cx="251120" cy="251798"/>
      </dsp:txXfrm>
    </dsp:sp>
    <dsp:sp modelId="{57C93637-A492-4C65-9FCC-314F3C6BF504}">
      <dsp:nvSpPr>
        <dsp:cNvPr id="0" name=""/>
        <dsp:cNvSpPr/>
      </dsp:nvSpPr>
      <dsp:spPr>
        <a:xfrm>
          <a:off x="2372932" y="2463124"/>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bg2"/>
              </a:solidFill>
              <a:latin typeface="Calibri"/>
              <a:ea typeface="Calibri"/>
              <a:cs typeface="Calibri"/>
              <a:sym typeface="Calibri"/>
            </a:rPr>
            <a:t>Hypoxemia &amp; Hypercarbia</a:t>
          </a:r>
          <a:endParaRPr lang="en-GB" sz="1500" kern="1200" dirty="0">
            <a:solidFill>
              <a:schemeClr val="bg2"/>
            </a:solidFill>
            <a:latin typeface="Calibri"/>
            <a:ea typeface="Calibri"/>
            <a:cs typeface="Calibri"/>
            <a:sym typeface="Calibri"/>
          </a:endParaRPr>
        </a:p>
      </dsp:txBody>
      <dsp:txXfrm>
        <a:off x="2402669" y="2492861"/>
        <a:ext cx="1632713" cy="955838"/>
      </dsp:txXfrm>
    </dsp:sp>
    <dsp:sp modelId="{23036936-D85A-4377-A2AA-FDAA9813FDCF}">
      <dsp:nvSpPr>
        <dsp:cNvPr id="0" name=""/>
        <dsp:cNvSpPr/>
      </dsp:nvSpPr>
      <dsp:spPr>
        <a:xfrm rot="10800000">
          <a:off x="1865276" y="2760949"/>
          <a:ext cx="358743" cy="419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2"/>
            </a:solidFill>
          </a:endParaRPr>
        </a:p>
      </dsp:txBody>
      <dsp:txXfrm rot="10800000">
        <a:off x="1972899" y="2844881"/>
        <a:ext cx="251120" cy="251798"/>
      </dsp:txXfrm>
    </dsp:sp>
    <dsp:sp modelId="{3CF72107-C5C7-4618-A8AC-7CA7A6CF38E4}">
      <dsp:nvSpPr>
        <dsp:cNvPr id="0" name=""/>
        <dsp:cNvSpPr/>
      </dsp:nvSpPr>
      <dsp:spPr>
        <a:xfrm>
          <a:off x="3870" y="2463124"/>
          <a:ext cx="1692187" cy="1015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solidFill>
                <a:schemeClr val="bg2"/>
              </a:solidFill>
              <a:latin typeface="Calibri"/>
              <a:ea typeface="Calibri"/>
              <a:cs typeface="Calibri"/>
              <a:sym typeface="Calibri"/>
            </a:rPr>
            <a:t>drive respiratory effort, which leads to </a:t>
          </a:r>
          <a:r>
            <a:rPr lang="en-US" sz="1500" b="1" kern="1200">
              <a:solidFill>
                <a:schemeClr val="bg2"/>
              </a:solidFill>
              <a:latin typeface="Calibri"/>
              <a:ea typeface="Calibri"/>
              <a:cs typeface="Calibri"/>
              <a:sym typeface="Calibri"/>
            </a:rPr>
            <a:t>Tachypnea</a:t>
          </a:r>
          <a:endParaRPr lang="en-US" sz="1500" b="1" kern="1200" dirty="0">
            <a:solidFill>
              <a:schemeClr val="bg2"/>
            </a:solidFill>
            <a:latin typeface="Calibri"/>
            <a:ea typeface="Calibri"/>
            <a:cs typeface="Calibri"/>
            <a:sym typeface="Calibri"/>
          </a:endParaRPr>
        </a:p>
      </dsp:txBody>
      <dsp:txXfrm>
        <a:off x="33607" y="2492861"/>
        <a:ext cx="1632713" cy="9558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15bbeb8a9b_0_4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15bbeb8a9b_0_4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15bbeb8a9b_0_6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15bbeb8a9b_0_6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61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115bbeb8a9b_0_27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115bbeb8a9b_0_27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700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393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15bbeb8a9b_0_4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15bbeb8a9b_0_4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03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15bbeb8a9b_0_28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15bbeb8a9b_0_28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1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115bbeb8a9b_0_7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115bbeb8a9b_0_7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492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5bbeb8a9b_0_9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15bbeb8a9b_0_9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283250"/>
            <a:ext cx="4344000" cy="22401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5200"/>
              <a:buNone/>
              <a:defRPr sz="4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523393"/>
            <a:ext cx="4344000" cy="4758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6752825"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20000" y="2805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 name="Google Shape;13;p2"/>
          <p:cNvCxnSpPr/>
          <p:nvPr/>
        </p:nvCxnSpPr>
        <p:spPr>
          <a:xfrm>
            <a:off x="2619075" y="4794850"/>
            <a:ext cx="3939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ONE_COLUMN_TEXT_3">
    <p:bg>
      <p:bgPr>
        <a:solidFill>
          <a:schemeClr val="lt1"/>
        </a:solidFill>
        <a:effectLst/>
      </p:bgPr>
    </p:bg>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1633850" y="1295200"/>
            <a:ext cx="5876400" cy="149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100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8" name="Google Shape;208;p27"/>
          <p:cNvSpPr txBox="1">
            <a:spLocks noGrp="1"/>
          </p:cNvSpPr>
          <p:nvPr>
            <p:ph type="subTitle" idx="1"/>
          </p:nvPr>
        </p:nvSpPr>
        <p:spPr>
          <a:xfrm>
            <a:off x="2275613" y="2870750"/>
            <a:ext cx="4592700" cy="74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2"/>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9" name="Google Shape;209;p27"/>
          <p:cNvSpPr/>
          <p:nvPr/>
        </p:nvSpPr>
        <p:spPr>
          <a:xfrm>
            <a:off x="8303775" y="280551"/>
            <a:ext cx="121500" cy="12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 name="Google Shape;210;p27"/>
          <p:cNvCxnSpPr/>
          <p:nvPr/>
        </p:nvCxnSpPr>
        <p:spPr>
          <a:xfrm>
            <a:off x="720000" y="341300"/>
            <a:ext cx="7421400" cy="0"/>
          </a:xfrm>
          <a:prstGeom prst="straightConnector1">
            <a:avLst/>
          </a:prstGeom>
          <a:noFill/>
          <a:ln w="9525" cap="flat" cmpd="sng">
            <a:solidFill>
              <a:schemeClr val="dk2"/>
            </a:solidFill>
            <a:prstDash val="solid"/>
            <a:round/>
            <a:headEnd type="none" w="med" len="med"/>
            <a:tailEnd type="none" w="med" len="med"/>
          </a:ln>
        </p:spPr>
      </p:cxnSp>
      <p:cxnSp>
        <p:nvCxnSpPr>
          <p:cNvPr id="211" name="Google Shape;211;p27"/>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4">
    <p:bg>
      <p:bgPr>
        <a:solidFill>
          <a:schemeClr val="lt1"/>
        </a:solidFill>
        <a:effectLst/>
      </p:bgPr>
    </p:bg>
    <p:spTree>
      <p:nvGrpSpPr>
        <p:cNvPr id="1" name="Shape 235"/>
        <p:cNvGrpSpPr/>
        <p:nvPr/>
      </p:nvGrpSpPr>
      <p:grpSpPr>
        <a:xfrm>
          <a:off x="0" y="0"/>
          <a:ext cx="0" cy="0"/>
          <a:chOff x="0" y="0"/>
          <a:chExt cx="0" cy="0"/>
        </a:xfrm>
      </p:grpSpPr>
      <p:sp>
        <p:nvSpPr>
          <p:cNvPr id="236" name="Google Shape;236;p31"/>
          <p:cNvSpPr/>
          <p:nvPr/>
        </p:nvSpPr>
        <p:spPr>
          <a:xfrm>
            <a:off x="8303775" y="280551"/>
            <a:ext cx="121500" cy="12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7" name="Google Shape;237;p31"/>
          <p:cNvCxnSpPr/>
          <p:nvPr/>
        </p:nvCxnSpPr>
        <p:spPr>
          <a:xfrm>
            <a:off x="720000" y="341300"/>
            <a:ext cx="7421400" cy="0"/>
          </a:xfrm>
          <a:prstGeom prst="straightConnector1">
            <a:avLst/>
          </a:prstGeom>
          <a:noFill/>
          <a:ln w="9525" cap="flat" cmpd="sng">
            <a:solidFill>
              <a:schemeClr val="dk2"/>
            </a:solidFill>
            <a:prstDash val="solid"/>
            <a:round/>
            <a:headEnd type="none" w="med" len="med"/>
            <a:tailEnd type="none" w="med" len="med"/>
          </a:ln>
        </p:spPr>
      </p:cxnSp>
      <p:cxnSp>
        <p:nvCxnSpPr>
          <p:cNvPr id="238" name="Google Shape;238;p31"/>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
        <p:nvSpPr>
          <p:cNvPr id="239" name="Google Shape;239;p31"/>
          <p:cNvSpPr txBox="1"/>
          <p:nvPr/>
        </p:nvSpPr>
        <p:spPr>
          <a:xfrm>
            <a:off x="635853" y="4640962"/>
            <a:ext cx="193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Montserrat Black"/>
                <a:ea typeface="Montserrat Black"/>
                <a:cs typeface="Montserrat Black"/>
                <a:sym typeface="Montserrat Black"/>
              </a:rPr>
              <a:t>www.traditionalmedicine.com</a:t>
            </a:r>
            <a:endParaRPr sz="800">
              <a:solidFill>
                <a:schemeClr val="dk2"/>
              </a:solidFill>
              <a:latin typeface="Montserrat Black"/>
              <a:ea typeface="Montserrat Black"/>
              <a:cs typeface="Montserrat Black"/>
              <a:sym typeface="Montserrat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4_1">
    <p:spTree>
      <p:nvGrpSpPr>
        <p:cNvPr id="1" name="Shape 240"/>
        <p:cNvGrpSpPr/>
        <p:nvPr/>
      </p:nvGrpSpPr>
      <p:grpSpPr>
        <a:xfrm>
          <a:off x="0" y="0"/>
          <a:ext cx="0" cy="0"/>
          <a:chOff x="0" y="0"/>
          <a:chExt cx="0" cy="0"/>
        </a:xfrm>
      </p:grpSpPr>
      <p:sp>
        <p:nvSpPr>
          <p:cNvPr id="241" name="Google Shape;241;p32"/>
          <p:cNvSpPr/>
          <p:nvPr/>
        </p:nvSpPr>
        <p:spPr>
          <a:xfrm>
            <a:off x="0"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2789563" y="2850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3" name="Google Shape;243;p32"/>
          <p:cNvCxnSpPr/>
          <p:nvPr/>
        </p:nvCxnSpPr>
        <p:spPr>
          <a:xfrm>
            <a:off x="4688638" y="4794850"/>
            <a:ext cx="3747000" cy="0"/>
          </a:xfrm>
          <a:prstGeom prst="straightConnector1">
            <a:avLst/>
          </a:prstGeom>
          <a:noFill/>
          <a:ln w="9525" cap="flat" cmpd="sng">
            <a:solidFill>
              <a:schemeClr val="lt1"/>
            </a:solidFill>
            <a:prstDash val="solid"/>
            <a:round/>
            <a:headEnd type="none" w="med" len="med"/>
            <a:tailEnd type="none" w="med" len="med"/>
          </a:ln>
        </p:spPr>
      </p:cxnSp>
      <p:sp>
        <p:nvSpPr>
          <p:cNvPr id="244" name="Google Shape;244;p32"/>
          <p:cNvSpPr txBox="1"/>
          <p:nvPr/>
        </p:nvSpPr>
        <p:spPr>
          <a:xfrm>
            <a:off x="6587113" y="191903"/>
            <a:ext cx="193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Montserrat Black"/>
                <a:ea typeface="Montserrat Black"/>
                <a:cs typeface="Montserrat Black"/>
                <a:sym typeface="Montserrat Black"/>
              </a:rPr>
              <a:t>#TraditionalMedicineWorkshop</a:t>
            </a:r>
            <a:endParaRPr sz="800">
              <a:solidFill>
                <a:schemeClr val="lt1"/>
              </a:solidFill>
              <a:latin typeface="Montserrat Black"/>
              <a:ea typeface="Montserrat Black"/>
              <a:cs typeface="Montserrat Black"/>
              <a:sym typeface="Montserrat Black"/>
            </a:endParaRPr>
          </a:p>
        </p:txBody>
      </p:sp>
      <p:sp>
        <p:nvSpPr>
          <p:cNvPr id="245" name="Google Shape;245;p32"/>
          <p:cNvSpPr txBox="1"/>
          <p:nvPr/>
        </p:nvSpPr>
        <p:spPr>
          <a:xfrm>
            <a:off x="2705416" y="4640962"/>
            <a:ext cx="193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Montserrat Black"/>
                <a:ea typeface="Montserrat Black"/>
                <a:cs typeface="Montserrat Black"/>
                <a:sym typeface="Montserrat Black"/>
              </a:rPr>
              <a:t>www.traditionalmedicine.com</a:t>
            </a:r>
            <a:endParaRPr sz="800">
              <a:solidFill>
                <a:schemeClr val="lt1"/>
              </a:solidFill>
              <a:latin typeface="Montserrat Black"/>
              <a:ea typeface="Montserrat Black"/>
              <a:cs typeface="Montserrat Black"/>
              <a:sym typeface="Montserrat Black"/>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 name="Google Shape;29;p5"/>
          <p:cNvSpPr txBox="1">
            <a:spLocks noGrp="1"/>
          </p:cNvSpPr>
          <p:nvPr>
            <p:ph type="title" idx="2"/>
          </p:nvPr>
        </p:nvSpPr>
        <p:spPr>
          <a:xfrm>
            <a:off x="777254" y="2639575"/>
            <a:ext cx="3692700" cy="4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000">
                <a:solidFill>
                  <a:schemeClr val="accent4"/>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0" name="Google Shape;30;p5"/>
          <p:cNvSpPr txBox="1">
            <a:spLocks noGrp="1"/>
          </p:cNvSpPr>
          <p:nvPr>
            <p:ph type="title" idx="3"/>
          </p:nvPr>
        </p:nvSpPr>
        <p:spPr>
          <a:xfrm>
            <a:off x="4674046" y="2639575"/>
            <a:ext cx="3692700" cy="4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000">
                <a:solidFill>
                  <a:schemeClr val="accent4"/>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1" name="Google Shape;31;p5"/>
          <p:cNvSpPr txBox="1">
            <a:spLocks noGrp="1"/>
          </p:cNvSpPr>
          <p:nvPr>
            <p:ph type="subTitle" idx="1"/>
          </p:nvPr>
        </p:nvSpPr>
        <p:spPr>
          <a:xfrm>
            <a:off x="5163196" y="3079972"/>
            <a:ext cx="27144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4"/>
          </p:nvPr>
        </p:nvSpPr>
        <p:spPr>
          <a:xfrm>
            <a:off x="1266704" y="3079972"/>
            <a:ext cx="271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p:nvPr/>
        </p:nvSpPr>
        <p:spPr>
          <a:xfrm>
            <a:off x="0" y="4513500"/>
            <a:ext cx="9144000" cy="63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 name="Google Shape;34;p5"/>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
        <p:nvSpPr>
          <p:cNvPr id="35" name="Google Shape;35;p5"/>
          <p:cNvSpPr/>
          <p:nvPr/>
        </p:nvSpPr>
        <p:spPr>
          <a:xfrm>
            <a:off x="8302500" y="2805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446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797550" y="1307100"/>
            <a:ext cx="75489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chemeClr val="dk2"/>
              </a:buClr>
              <a:buSzPts val="4800"/>
              <a:buNone/>
              <a:defRPr sz="9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 name="Google Shape;49;p8"/>
          <p:cNvSpPr/>
          <p:nvPr/>
        </p:nvSpPr>
        <p:spPr>
          <a:xfrm>
            <a:off x="8303775" y="280551"/>
            <a:ext cx="121500" cy="12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8"/>
          <p:cNvCxnSpPr/>
          <p:nvPr/>
        </p:nvCxnSpPr>
        <p:spPr>
          <a:xfrm>
            <a:off x="720000" y="341300"/>
            <a:ext cx="7421400" cy="0"/>
          </a:xfrm>
          <a:prstGeom prst="straightConnector1">
            <a:avLst/>
          </a:prstGeom>
          <a:noFill/>
          <a:ln w="9525" cap="flat" cmpd="sng">
            <a:solidFill>
              <a:schemeClr val="dk2"/>
            </a:solidFill>
            <a:prstDash val="solid"/>
            <a:round/>
            <a:headEnd type="none" w="med" len="med"/>
            <a:tailEnd type="none" w="med" len="med"/>
          </a:ln>
        </p:spPr>
      </p:cxnSp>
      <p:cxnSp>
        <p:nvCxnSpPr>
          <p:cNvPr id="51" name="Google Shape;51;p8"/>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289254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8"/>
        <p:cNvGrpSpPr/>
        <p:nvPr/>
      </p:nvGrpSpPr>
      <p:grpSpPr>
        <a:xfrm>
          <a:off x="0" y="0"/>
          <a:ext cx="0" cy="0"/>
          <a:chOff x="0" y="0"/>
          <a:chExt cx="0" cy="0"/>
        </a:xfrm>
      </p:grpSpPr>
      <p:sp>
        <p:nvSpPr>
          <p:cNvPr id="229" name="Google Shape;229;p30"/>
          <p:cNvSpPr txBox="1">
            <a:spLocks noGrp="1"/>
          </p:cNvSpPr>
          <p:nvPr>
            <p:ph type="title"/>
          </p:nvPr>
        </p:nvSpPr>
        <p:spPr>
          <a:xfrm>
            <a:off x="720000" y="642175"/>
            <a:ext cx="49539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7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30" name="Google Shape;230;p30"/>
          <p:cNvSpPr txBox="1">
            <a:spLocks noGrp="1"/>
          </p:cNvSpPr>
          <p:nvPr>
            <p:ph type="subTitle" idx="1"/>
          </p:nvPr>
        </p:nvSpPr>
        <p:spPr>
          <a:xfrm>
            <a:off x="720000" y="1789051"/>
            <a:ext cx="4953900" cy="81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1" name="Google Shape;231;p30"/>
          <p:cNvSpPr txBox="1"/>
          <p:nvPr/>
        </p:nvSpPr>
        <p:spPr>
          <a:xfrm>
            <a:off x="720000" y="3580498"/>
            <a:ext cx="4959600" cy="51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dk1"/>
                </a:solidFill>
                <a:latin typeface="Livvic"/>
                <a:ea typeface="Livvic"/>
                <a:cs typeface="Livvic"/>
                <a:sym typeface="Livvic"/>
              </a:rPr>
              <a:t>CREDITS: This presentation template was created by </a:t>
            </a:r>
            <a:r>
              <a:rPr lang="en" sz="1200" b="1">
                <a:solidFill>
                  <a:schemeClr val="dk1"/>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Livvic"/>
                <a:ea typeface="Livvic"/>
                <a:cs typeface="Livvic"/>
                <a:sym typeface="Livvic"/>
              </a:rPr>
              <a:t>,</a:t>
            </a:r>
            <a:r>
              <a:rPr lang="en" sz="1200">
                <a:solidFill>
                  <a:schemeClr val="dk1"/>
                </a:solidFill>
                <a:latin typeface="Livvic"/>
                <a:ea typeface="Livvic"/>
                <a:cs typeface="Livvic"/>
                <a:sym typeface="Livvic"/>
              </a:rPr>
              <a:t> and includes icons by </a:t>
            </a:r>
            <a:r>
              <a:rPr lang="en" sz="1200" b="1">
                <a:solidFill>
                  <a:schemeClr val="dk1"/>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200">
                <a:solidFill>
                  <a:schemeClr val="dk1"/>
                </a:solidFill>
                <a:latin typeface="Livvic"/>
                <a:ea typeface="Livvic"/>
                <a:cs typeface="Livvic"/>
                <a:sym typeface="Livvic"/>
              </a:rPr>
              <a:t> and infographics &amp; images by </a:t>
            </a:r>
            <a:r>
              <a:rPr lang="en" sz="1200" b="1">
                <a:solidFill>
                  <a:schemeClr val="dk1"/>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endParaRPr sz="1200" b="1">
              <a:solidFill>
                <a:schemeClr val="dk1"/>
              </a:solidFill>
              <a:latin typeface="Livvic"/>
              <a:ea typeface="Livvic"/>
              <a:cs typeface="Livvic"/>
              <a:sym typeface="Livvic"/>
            </a:endParaRPr>
          </a:p>
        </p:txBody>
      </p:sp>
      <p:sp>
        <p:nvSpPr>
          <p:cNvPr id="232" name="Google Shape;232;p30"/>
          <p:cNvSpPr/>
          <p:nvPr/>
        </p:nvSpPr>
        <p:spPr>
          <a:xfrm>
            <a:off x="6752825"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 name="Google Shape;233;p30"/>
          <p:cNvCxnSpPr/>
          <p:nvPr/>
        </p:nvCxnSpPr>
        <p:spPr>
          <a:xfrm>
            <a:off x="2619075" y="4794850"/>
            <a:ext cx="3939300" cy="0"/>
          </a:xfrm>
          <a:prstGeom prst="straightConnector1">
            <a:avLst/>
          </a:prstGeom>
          <a:noFill/>
          <a:ln w="9525" cap="flat" cmpd="sng">
            <a:solidFill>
              <a:schemeClr val="lt1"/>
            </a:solidFill>
            <a:prstDash val="solid"/>
            <a:round/>
            <a:headEnd type="none" w="med" len="med"/>
            <a:tailEnd type="none" w="med" len="med"/>
          </a:ln>
        </p:spPr>
      </p:cxnSp>
      <p:sp>
        <p:nvSpPr>
          <p:cNvPr id="234" name="Google Shape;234;p30"/>
          <p:cNvSpPr/>
          <p:nvPr/>
        </p:nvSpPr>
        <p:spPr>
          <a:xfrm>
            <a:off x="720000" y="2850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486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7" name="Google Shape;187;p24"/>
          <p:cNvSpPr txBox="1">
            <a:spLocks noGrp="1"/>
          </p:cNvSpPr>
          <p:nvPr>
            <p:ph type="title" idx="2"/>
          </p:nvPr>
        </p:nvSpPr>
        <p:spPr>
          <a:xfrm>
            <a:off x="1792825" y="3161525"/>
            <a:ext cx="23601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000">
                <a:solidFill>
                  <a:schemeClr val="accent4"/>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8" name="Google Shape;188;p24"/>
          <p:cNvSpPr txBox="1">
            <a:spLocks noGrp="1"/>
          </p:cNvSpPr>
          <p:nvPr>
            <p:ph type="title" idx="3"/>
          </p:nvPr>
        </p:nvSpPr>
        <p:spPr>
          <a:xfrm>
            <a:off x="4990802" y="3161525"/>
            <a:ext cx="2360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000">
                <a:solidFill>
                  <a:schemeClr val="accent4"/>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9" name="Google Shape;189;p24"/>
          <p:cNvSpPr txBox="1">
            <a:spLocks noGrp="1"/>
          </p:cNvSpPr>
          <p:nvPr>
            <p:ph type="subTitle" idx="1"/>
          </p:nvPr>
        </p:nvSpPr>
        <p:spPr>
          <a:xfrm>
            <a:off x="4990791" y="3558425"/>
            <a:ext cx="23604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0" name="Google Shape;190;p24"/>
          <p:cNvSpPr txBox="1">
            <a:spLocks noGrp="1"/>
          </p:cNvSpPr>
          <p:nvPr>
            <p:ph type="subTitle" idx="4"/>
          </p:nvPr>
        </p:nvSpPr>
        <p:spPr>
          <a:xfrm>
            <a:off x="1792963" y="3558425"/>
            <a:ext cx="23601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1" name="Google Shape;191;p24"/>
          <p:cNvSpPr/>
          <p:nvPr/>
        </p:nvSpPr>
        <p:spPr>
          <a:xfrm>
            <a:off x="8303775" y="2805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0" y="4513500"/>
            <a:ext cx="9144000" cy="63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 name="Google Shape;193;p24"/>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55678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720000" y="1812050"/>
            <a:ext cx="3224400" cy="1703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20000" y="750950"/>
            <a:ext cx="1056900" cy="1061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720000" y="3651350"/>
            <a:ext cx="32244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 name="Google Shape;18;p3"/>
          <p:cNvSpPr/>
          <p:nvPr/>
        </p:nvSpPr>
        <p:spPr>
          <a:xfrm>
            <a:off x="6752825"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20000" y="2850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20;p3"/>
          <p:cNvCxnSpPr/>
          <p:nvPr/>
        </p:nvCxnSpPr>
        <p:spPr>
          <a:xfrm>
            <a:off x="2619075" y="4794850"/>
            <a:ext cx="3939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3400"/>
              <a:buNone/>
              <a:defRPr>
                <a:solidFill>
                  <a:schemeClr val="dk2"/>
                </a:solidFill>
              </a:defRPr>
            </a:lvl2pPr>
            <a:lvl3pPr lvl="2" rtl="0">
              <a:spcBef>
                <a:spcPts val="0"/>
              </a:spcBef>
              <a:spcAft>
                <a:spcPts val="0"/>
              </a:spcAft>
              <a:buClr>
                <a:schemeClr val="dk2"/>
              </a:buClr>
              <a:buSzPts val="3400"/>
              <a:buNone/>
              <a:defRPr>
                <a:solidFill>
                  <a:schemeClr val="dk2"/>
                </a:solidFill>
              </a:defRPr>
            </a:lvl3pPr>
            <a:lvl4pPr lvl="3" rtl="0">
              <a:spcBef>
                <a:spcPts val="0"/>
              </a:spcBef>
              <a:spcAft>
                <a:spcPts val="0"/>
              </a:spcAft>
              <a:buClr>
                <a:schemeClr val="dk2"/>
              </a:buClr>
              <a:buSzPts val="3400"/>
              <a:buNone/>
              <a:defRPr>
                <a:solidFill>
                  <a:schemeClr val="dk2"/>
                </a:solidFill>
              </a:defRPr>
            </a:lvl4pPr>
            <a:lvl5pPr lvl="4" rtl="0">
              <a:spcBef>
                <a:spcPts val="0"/>
              </a:spcBef>
              <a:spcAft>
                <a:spcPts val="0"/>
              </a:spcAft>
              <a:buClr>
                <a:schemeClr val="dk2"/>
              </a:buClr>
              <a:buSzPts val="3400"/>
              <a:buNone/>
              <a:defRPr>
                <a:solidFill>
                  <a:schemeClr val="dk2"/>
                </a:solidFill>
              </a:defRPr>
            </a:lvl5pPr>
            <a:lvl6pPr lvl="5" rtl="0">
              <a:spcBef>
                <a:spcPts val="0"/>
              </a:spcBef>
              <a:spcAft>
                <a:spcPts val="0"/>
              </a:spcAft>
              <a:buClr>
                <a:schemeClr val="dk2"/>
              </a:buClr>
              <a:buSzPts val="3400"/>
              <a:buNone/>
              <a:defRPr>
                <a:solidFill>
                  <a:schemeClr val="dk2"/>
                </a:solidFill>
              </a:defRPr>
            </a:lvl6pPr>
            <a:lvl7pPr lvl="6" rtl="0">
              <a:spcBef>
                <a:spcPts val="0"/>
              </a:spcBef>
              <a:spcAft>
                <a:spcPts val="0"/>
              </a:spcAft>
              <a:buClr>
                <a:schemeClr val="dk2"/>
              </a:buClr>
              <a:buSzPts val="3400"/>
              <a:buNone/>
              <a:defRPr>
                <a:solidFill>
                  <a:schemeClr val="dk2"/>
                </a:solidFill>
              </a:defRPr>
            </a:lvl7pPr>
            <a:lvl8pPr lvl="7" rtl="0">
              <a:spcBef>
                <a:spcPts val="0"/>
              </a:spcBef>
              <a:spcAft>
                <a:spcPts val="0"/>
              </a:spcAft>
              <a:buClr>
                <a:schemeClr val="dk2"/>
              </a:buClr>
              <a:buSzPts val="3400"/>
              <a:buNone/>
              <a:defRPr>
                <a:solidFill>
                  <a:schemeClr val="dk2"/>
                </a:solidFill>
              </a:defRPr>
            </a:lvl8pPr>
            <a:lvl9pPr lvl="8" rtl="0">
              <a:spcBef>
                <a:spcPts val="0"/>
              </a:spcBef>
              <a:spcAft>
                <a:spcPts val="0"/>
              </a:spcAft>
              <a:buClr>
                <a:schemeClr val="dk2"/>
              </a:buClr>
              <a:buSzPts val="3400"/>
              <a:buNone/>
              <a:defRPr>
                <a:solidFill>
                  <a:schemeClr val="dk2"/>
                </a:solidFill>
              </a:defRPr>
            </a:lvl9pPr>
          </a:lstStyle>
          <a:p>
            <a:endParaRPr/>
          </a:p>
        </p:txBody>
      </p:sp>
      <p:sp>
        <p:nvSpPr>
          <p:cNvPr id="23" name="Google Shape;23;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AutoNum type="arabicPeriod"/>
              <a:defRPr sz="1100">
                <a:solidFill>
                  <a:schemeClr val="dk2"/>
                </a:solidFill>
              </a:defRPr>
            </a:lvl1pPr>
            <a:lvl2pPr marL="914400" lvl="1" indent="-304800" rtl="0">
              <a:lnSpc>
                <a:spcPct val="115000"/>
              </a:lnSpc>
              <a:spcBef>
                <a:spcPts val="1600"/>
              </a:spcBef>
              <a:spcAft>
                <a:spcPts val="0"/>
              </a:spcAft>
              <a:buClr>
                <a:schemeClr val="dk2"/>
              </a:buClr>
              <a:buSzPts val="1200"/>
              <a:buFont typeface="Roboto Condensed Light"/>
              <a:buChar char="○"/>
              <a:defRPr>
                <a:solidFill>
                  <a:schemeClr val="dk2"/>
                </a:solidFill>
              </a:defRPr>
            </a:lvl2pPr>
            <a:lvl3pPr marL="1371600" lvl="2" indent="-304800" rtl="0">
              <a:lnSpc>
                <a:spcPct val="115000"/>
              </a:lnSpc>
              <a:spcBef>
                <a:spcPts val="1600"/>
              </a:spcBef>
              <a:spcAft>
                <a:spcPts val="0"/>
              </a:spcAft>
              <a:buClr>
                <a:schemeClr val="dk2"/>
              </a:buClr>
              <a:buSzPts val="1200"/>
              <a:buFont typeface="Roboto Condensed Light"/>
              <a:buChar char="■"/>
              <a:defRPr>
                <a:solidFill>
                  <a:schemeClr val="dk2"/>
                </a:solidFill>
              </a:defRPr>
            </a:lvl3pPr>
            <a:lvl4pPr marL="1828800" lvl="3" indent="-304800" rtl="0">
              <a:lnSpc>
                <a:spcPct val="115000"/>
              </a:lnSpc>
              <a:spcBef>
                <a:spcPts val="1600"/>
              </a:spcBef>
              <a:spcAft>
                <a:spcPts val="0"/>
              </a:spcAft>
              <a:buClr>
                <a:schemeClr val="dk2"/>
              </a:buClr>
              <a:buSzPts val="1200"/>
              <a:buFont typeface="Roboto Condensed Light"/>
              <a:buChar char="●"/>
              <a:defRPr>
                <a:solidFill>
                  <a:schemeClr val="dk2"/>
                </a:solidFill>
              </a:defRPr>
            </a:lvl4pPr>
            <a:lvl5pPr marL="2286000" lvl="4" indent="-304800" rtl="0">
              <a:lnSpc>
                <a:spcPct val="115000"/>
              </a:lnSpc>
              <a:spcBef>
                <a:spcPts val="1600"/>
              </a:spcBef>
              <a:spcAft>
                <a:spcPts val="0"/>
              </a:spcAft>
              <a:buClr>
                <a:schemeClr val="dk2"/>
              </a:buClr>
              <a:buSzPts val="1200"/>
              <a:buFont typeface="Roboto Condensed Light"/>
              <a:buChar char="○"/>
              <a:defRPr>
                <a:solidFill>
                  <a:schemeClr val="dk2"/>
                </a:solidFill>
              </a:defRPr>
            </a:lvl5pPr>
            <a:lvl6pPr marL="2743200" lvl="5" indent="-304800" rtl="0">
              <a:lnSpc>
                <a:spcPct val="115000"/>
              </a:lnSpc>
              <a:spcBef>
                <a:spcPts val="1600"/>
              </a:spcBef>
              <a:spcAft>
                <a:spcPts val="0"/>
              </a:spcAft>
              <a:buClr>
                <a:schemeClr val="dk2"/>
              </a:buClr>
              <a:buSzPts val="1200"/>
              <a:buFont typeface="Roboto Condensed Light"/>
              <a:buChar char="■"/>
              <a:defRPr>
                <a:solidFill>
                  <a:schemeClr val="dk2"/>
                </a:solidFill>
              </a:defRPr>
            </a:lvl6pPr>
            <a:lvl7pPr marL="3200400" lvl="6" indent="-304800" rtl="0">
              <a:lnSpc>
                <a:spcPct val="115000"/>
              </a:lnSpc>
              <a:spcBef>
                <a:spcPts val="1600"/>
              </a:spcBef>
              <a:spcAft>
                <a:spcPts val="0"/>
              </a:spcAft>
              <a:buClr>
                <a:schemeClr val="dk2"/>
              </a:buClr>
              <a:buSzPts val="1200"/>
              <a:buFont typeface="Roboto Condensed Light"/>
              <a:buChar char="●"/>
              <a:defRPr>
                <a:solidFill>
                  <a:schemeClr val="dk2"/>
                </a:solidFill>
              </a:defRPr>
            </a:lvl7pPr>
            <a:lvl8pPr marL="3657600" lvl="7" indent="-304800" rtl="0">
              <a:lnSpc>
                <a:spcPct val="115000"/>
              </a:lnSpc>
              <a:spcBef>
                <a:spcPts val="1600"/>
              </a:spcBef>
              <a:spcAft>
                <a:spcPts val="0"/>
              </a:spcAft>
              <a:buClr>
                <a:schemeClr val="dk2"/>
              </a:buClr>
              <a:buSzPts val="1200"/>
              <a:buFont typeface="Roboto Condensed Light"/>
              <a:buChar char="○"/>
              <a:defRPr>
                <a:solidFill>
                  <a:schemeClr val="dk2"/>
                </a:solidFill>
              </a:defRPr>
            </a:lvl8pPr>
            <a:lvl9pPr marL="4114800" lvl="8" indent="-304800" rtl="0">
              <a:lnSpc>
                <a:spcPct val="115000"/>
              </a:lnSpc>
              <a:spcBef>
                <a:spcPts val="1600"/>
              </a:spcBef>
              <a:spcAft>
                <a:spcPts val="1600"/>
              </a:spcAft>
              <a:buClr>
                <a:schemeClr val="dk2"/>
              </a:buClr>
              <a:buSzPts val="1200"/>
              <a:buFont typeface="Roboto Condensed Light"/>
              <a:buChar char="■"/>
              <a:defRPr>
                <a:solidFill>
                  <a:schemeClr val="dk2"/>
                </a:solidFill>
              </a:defRPr>
            </a:lvl9pPr>
          </a:lstStyle>
          <a:p>
            <a:endParaRPr/>
          </a:p>
        </p:txBody>
      </p:sp>
      <p:sp>
        <p:nvSpPr>
          <p:cNvPr id="24" name="Google Shape;24;p4"/>
          <p:cNvSpPr/>
          <p:nvPr/>
        </p:nvSpPr>
        <p:spPr>
          <a:xfrm>
            <a:off x="8303775" y="280551"/>
            <a:ext cx="121500" cy="12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 name="Google Shape;25;p4"/>
          <p:cNvCxnSpPr/>
          <p:nvPr/>
        </p:nvCxnSpPr>
        <p:spPr>
          <a:xfrm>
            <a:off x="720000" y="341300"/>
            <a:ext cx="7421400" cy="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26;p4"/>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720000" y="445025"/>
            <a:ext cx="4286700" cy="108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 name="Google Shape;43;p7"/>
          <p:cNvSpPr txBox="1">
            <a:spLocks noGrp="1"/>
          </p:cNvSpPr>
          <p:nvPr>
            <p:ph type="body" idx="1"/>
          </p:nvPr>
        </p:nvSpPr>
        <p:spPr>
          <a:xfrm>
            <a:off x="720000" y="1660075"/>
            <a:ext cx="4286700" cy="2818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44" name="Google Shape;44;p7"/>
          <p:cNvSpPr/>
          <p:nvPr/>
        </p:nvSpPr>
        <p:spPr>
          <a:xfrm>
            <a:off x="6752825"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p7"/>
          <p:cNvCxnSpPr/>
          <p:nvPr/>
        </p:nvCxnSpPr>
        <p:spPr>
          <a:xfrm>
            <a:off x="2619075" y="4794850"/>
            <a:ext cx="3939300" cy="0"/>
          </a:xfrm>
          <a:prstGeom prst="straightConnector1">
            <a:avLst/>
          </a:prstGeom>
          <a:noFill/>
          <a:ln w="9525" cap="flat" cmpd="sng">
            <a:solidFill>
              <a:schemeClr val="lt1"/>
            </a:solidFill>
            <a:prstDash val="solid"/>
            <a:round/>
            <a:headEnd type="none" w="med" len="med"/>
            <a:tailEnd type="none" w="med" len="med"/>
          </a:ln>
        </p:spPr>
      </p:cxnSp>
      <p:sp>
        <p:nvSpPr>
          <p:cNvPr id="46" name="Google Shape;46;p7"/>
          <p:cNvSpPr/>
          <p:nvPr/>
        </p:nvSpPr>
        <p:spPr>
          <a:xfrm>
            <a:off x="720000" y="2850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txBox="1">
            <a:spLocks noGrp="1"/>
          </p:cNvSpPr>
          <p:nvPr>
            <p:ph type="subTitle" idx="1"/>
          </p:nvPr>
        </p:nvSpPr>
        <p:spPr>
          <a:xfrm>
            <a:off x="3889200" y="2458588"/>
            <a:ext cx="4628100" cy="118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54" name="Google Shape;54;p9"/>
          <p:cNvSpPr txBox="1">
            <a:spLocks noGrp="1"/>
          </p:cNvSpPr>
          <p:nvPr>
            <p:ph type="title"/>
          </p:nvPr>
        </p:nvSpPr>
        <p:spPr>
          <a:xfrm>
            <a:off x="3889225" y="1696013"/>
            <a:ext cx="46281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55" name="Google Shape;55;p9"/>
          <p:cNvSpPr/>
          <p:nvPr/>
        </p:nvSpPr>
        <p:spPr>
          <a:xfrm>
            <a:off x="0"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2789563" y="2850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 name="Google Shape;57;p9"/>
          <p:cNvCxnSpPr/>
          <p:nvPr/>
        </p:nvCxnSpPr>
        <p:spPr>
          <a:xfrm>
            <a:off x="4688638" y="4794850"/>
            <a:ext cx="37470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889700" y="1518575"/>
            <a:ext cx="2352900" cy="410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9" name="Google Shape;69;p13"/>
          <p:cNvSpPr txBox="1">
            <a:spLocks noGrp="1"/>
          </p:cNvSpPr>
          <p:nvPr>
            <p:ph type="subTitle" idx="1"/>
          </p:nvPr>
        </p:nvSpPr>
        <p:spPr>
          <a:xfrm>
            <a:off x="1889700" y="1900727"/>
            <a:ext cx="23529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 name="Google Shape;70;p13"/>
          <p:cNvSpPr txBox="1">
            <a:spLocks noGrp="1"/>
          </p:cNvSpPr>
          <p:nvPr>
            <p:ph type="title" idx="2"/>
          </p:nvPr>
        </p:nvSpPr>
        <p:spPr>
          <a:xfrm>
            <a:off x="5743050" y="1518575"/>
            <a:ext cx="2352900" cy="410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 name="Google Shape;71;p13"/>
          <p:cNvSpPr txBox="1">
            <a:spLocks noGrp="1"/>
          </p:cNvSpPr>
          <p:nvPr>
            <p:ph type="subTitle" idx="3"/>
          </p:nvPr>
        </p:nvSpPr>
        <p:spPr>
          <a:xfrm>
            <a:off x="5743052" y="1900727"/>
            <a:ext cx="23529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 name="Google Shape;72;p13"/>
          <p:cNvSpPr txBox="1">
            <a:spLocks noGrp="1"/>
          </p:cNvSpPr>
          <p:nvPr>
            <p:ph type="title" idx="4"/>
          </p:nvPr>
        </p:nvSpPr>
        <p:spPr>
          <a:xfrm>
            <a:off x="1889700" y="2804524"/>
            <a:ext cx="2352900" cy="410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 name="Google Shape;73;p13"/>
          <p:cNvSpPr txBox="1">
            <a:spLocks noGrp="1"/>
          </p:cNvSpPr>
          <p:nvPr>
            <p:ph type="subTitle" idx="5"/>
          </p:nvPr>
        </p:nvSpPr>
        <p:spPr>
          <a:xfrm>
            <a:off x="1889700" y="3186686"/>
            <a:ext cx="23529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13"/>
          <p:cNvSpPr txBox="1">
            <a:spLocks noGrp="1"/>
          </p:cNvSpPr>
          <p:nvPr>
            <p:ph type="title" idx="6"/>
          </p:nvPr>
        </p:nvSpPr>
        <p:spPr>
          <a:xfrm>
            <a:off x="5743050" y="2804524"/>
            <a:ext cx="2352900" cy="410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 name="Google Shape;75;p13"/>
          <p:cNvSpPr txBox="1">
            <a:spLocks noGrp="1"/>
          </p:cNvSpPr>
          <p:nvPr>
            <p:ph type="subTitle" idx="7"/>
          </p:nvPr>
        </p:nvSpPr>
        <p:spPr>
          <a:xfrm>
            <a:off x="5743052" y="3186686"/>
            <a:ext cx="23529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3"/>
          <p:cNvSpPr txBox="1">
            <a:spLocks noGrp="1"/>
          </p:cNvSpPr>
          <p:nvPr>
            <p:ph type="title" idx="8" hasCustomPrompt="1"/>
          </p:nvPr>
        </p:nvSpPr>
        <p:spPr>
          <a:xfrm>
            <a:off x="720000" y="1651023"/>
            <a:ext cx="1048200" cy="802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7" name="Google Shape;77;p13"/>
          <p:cNvSpPr txBox="1">
            <a:spLocks noGrp="1"/>
          </p:cNvSpPr>
          <p:nvPr>
            <p:ph type="title" idx="9" hasCustomPrompt="1"/>
          </p:nvPr>
        </p:nvSpPr>
        <p:spPr>
          <a:xfrm>
            <a:off x="720000" y="2936923"/>
            <a:ext cx="1048200" cy="802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3"/>
          <p:cNvSpPr txBox="1">
            <a:spLocks noGrp="1"/>
          </p:cNvSpPr>
          <p:nvPr>
            <p:ph type="title" idx="13" hasCustomPrompt="1"/>
          </p:nvPr>
        </p:nvSpPr>
        <p:spPr>
          <a:xfrm>
            <a:off x="4570175" y="1651023"/>
            <a:ext cx="1048200" cy="802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13"/>
          <p:cNvSpPr txBox="1">
            <a:spLocks noGrp="1"/>
          </p:cNvSpPr>
          <p:nvPr>
            <p:ph type="title" idx="14" hasCustomPrompt="1"/>
          </p:nvPr>
        </p:nvSpPr>
        <p:spPr>
          <a:xfrm>
            <a:off x="4570175" y="2936923"/>
            <a:ext cx="1048200" cy="802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13"/>
          <p:cNvSpPr/>
          <p:nvPr/>
        </p:nvSpPr>
        <p:spPr>
          <a:xfrm>
            <a:off x="8302500" y="2805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0" y="4513500"/>
            <a:ext cx="9144000" cy="63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13"/>
          <p:cNvCxnSpPr/>
          <p:nvPr/>
        </p:nvCxnSpPr>
        <p:spPr>
          <a:xfrm>
            <a:off x="2617800" y="4794850"/>
            <a:ext cx="5806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1"/>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1633800" y="3411425"/>
            <a:ext cx="58764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800"/>
              <a:buNone/>
              <a:defRPr sz="22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86" name="Google Shape;86;p14"/>
          <p:cNvSpPr txBox="1">
            <a:spLocks noGrp="1"/>
          </p:cNvSpPr>
          <p:nvPr>
            <p:ph type="subTitle" idx="1"/>
          </p:nvPr>
        </p:nvSpPr>
        <p:spPr>
          <a:xfrm>
            <a:off x="1633800" y="1136750"/>
            <a:ext cx="5876400" cy="2097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32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1600"/>
              </a:spcBef>
              <a:spcAft>
                <a:spcPts val="0"/>
              </a:spcAft>
              <a:buClr>
                <a:schemeClr val="dk2"/>
              </a:buClr>
              <a:buSzPts val="1400"/>
              <a:buNone/>
              <a:defRPr>
                <a:solidFill>
                  <a:schemeClr val="dk2"/>
                </a:solidFill>
              </a:defRPr>
            </a:lvl3pPr>
            <a:lvl4pPr lvl="3" algn="ctr" rtl="0">
              <a:lnSpc>
                <a:spcPct val="100000"/>
              </a:lnSpc>
              <a:spcBef>
                <a:spcPts val="1600"/>
              </a:spcBef>
              <a:spcAft>
                <a:spcPts val="0"/>
              </a:spcAft>
              <a:buClr>
                <a:schemeClr val="dk2"/>
              </a:buClr>
              <a:buSzPts val="1400"/>
              <a:buNone/>
              <a:defRPr>
                <a:solidFill>
                  <a:schemeClr val="dk2"/>
                </a:solidFill>
              </a:defRPr>
            </a:lvl4pPr>
            <a:lvl5pPr lvl="4" algn="ctr" rtl="0">
              <a:lnSpc>
                <a:spcPct val="100000"/>
              </a:lnSpc>
              <a:spcBef>
                <a:spcPts val="1600"/>
              </a:spcBef>
              <a:spcAft>
                <a:spcPts val="0"/>
              </a:spcAft>
              <a:buClr>
                <a:schemeClr val="dk2"/>
              </a:buClr>
              <a:buSzPts val="1400"/>
              <a:buNone/>
              <a:defRPr>
                <a:solidFill>
                  <a:schemeClr val="dk2"/>
                </a:solidFill>
              </a:defRPr>
            </a:lvl5pPr>
            <a:lvl6pPr lvl="5" algn="ctr" rtl="0">
              <a:lnSpc>
                <a:spcPct val="100000"/>
              </a:lnSpc>
              <a:spcBef>
                <a:spcPts val="1600"/>
              </a:spcBef>
              <a:spcAft>
                <a:spcPts val="0"/>
              </a:spcAft>
              <a:buClr>
                <a:schemeClr val="dk2"/>
              </a:buClr>
              <a:buSzPts val="1400"/>
              <a:buNone/>
              <a:defRPr>
                <a:solidFill>
                  <a:schemeClr val="dk2"/>
                </a:solidFill>
              </a:defRPr>
            </a:lvl6pPr>
            <a:lvl7pPr lvl="6" algn="ctr" rtl="0">
              <a:lnSpc>
                <a:spcPct val="100000"/>
              </a:lnSpc>
              <a:spcBef>
                <a:spcPts val="1600"/>
              </a:spcBef>
              <a:spcAft>
                <a:spcPts val="0"/>
              </a:spcAft>
              <a:buClr>
                <a:schemeClr val="dk2"/>
              </a:buClr>
              <a:buSzPts val="1400"/>
              <a:buNone/>
              <a:defRPr>
                <a:solidFill>
                  <a:schemeClr val="dk2"/>
                </a:solidFill>
              </a:defRPr>
            </a:lvl7pPr>
            <a:lvl8pPr lvl="7" algn="ctr" rtl="0">
              <a:lnSpc>
                <a:spcPct val="100000"/>
              </a:lnSpc>
              <a:spcBef>
                <a:spcPts val="1600"/>
              </a:spcBef>
              <a:spcAft>
                <a:spcPts val="0"/>
              </a:spcAft>
              <a:buClr>
                <a:schemeClr val="dk2"/>
              </a:buClr>
              <a:buSzPts val="1400"/>
              <a:buNone/>
              <a:defRPr>
                <a:solidFill>
                  <a:schemeClr val="dk2"/>
                </a:solidFill>
              </a:defRPr>
            </a:lvl8pPr>
            <a:lvl9pPr lvl="8" algn="ctr" rtl="0">
              <a:lnSpc>
                <a:spcPct val="100000"/>
              </a:lnSpc>
              <a:spcBef>
                <a:spcPts val="1600"/>
              </a:spcBef>
              <a:spcAft>
                <a:spcPts val="1600"/>
              </a:spcAft>
              <a:buClr>
                <a:schemeClr val="dk2"/>
              </a:buClr>
              <a:buSzPts val="1400"/>
              <a:buNone/>
              <a:defRPr>
                <a:solidFill>
                  <a:schemeClr val="dk2"/>
                </a:solidFill>
              </a:defRPr>
            </a:lvl9pPr>
          </a:lstStyle>
          <a:p>
            <a:endParaRPr/>
          </a:p>
        </p:txBody>
      </p:sp>
      <p:sp>
        <p:nvSpPr>
          <p:cNvPr id="87" name="Google Shape;87;p14"/>
          <p:cNvSpPr/>
          <p:nvPr/>
        </p:nvSpPr>
        <p:spPr>
          <a:xfrm>
            <a:off x="8303775" y="280551"/>
            <a:ext cx="121500" cy="12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14"/>
          <p:cNvCxnSpPr/>
          <p:nvPr/>
        </p:nvCxnSpPr>
        <p:spPr>
          <a:xfrm>
            <a:off x="720000" y="341300"/>
            <a:ext cx="74214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14"/>
          <p:cNvCxnSpPr/>
          <p:nvPr/>
        </p:nvCxnSpPr>
        <p:spPr>
          <a:xfrm>
            <a:off x="2619075" y="4794850"/>
            <a:ext cx="5806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CUSTOM_6_1_1">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2789575" y="445025"/>
            <a:ext cx="56460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6" name="Google Shape;116;p18"/>
          <p:cNvSpPr txBox="1">
            <a:spLocks noGrp="1"/>
          </p:cNvSpPr>
          <p:nvPr>
            <p:ph type="title" idx="2"/>
          </p:nvPr>
        </p:nvSpPr>
        <p:spPr>
          <a:xfrm>
            <a:off x="3953225" y="1435196"/>
            <a:ext cx="3059700" cy="319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0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 name="Google Shape;117;p18"/>
          <p:cNvSpPr txBox="1">
            <a:spLocks noGrp="1"/>
          </p:cNvSpPr>
          <p:nvPr>
            <p:ph type="subTitle" idx="1"/>
          </p:nvPr>
        </p:nvSpPr>
        <p:spPr>
          <a:xfrm>
            <a:off x="3953225" y="1754648"/>
            <a:ext cx="3059700" cy="540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 name="Google Shape;118;p18"/>
          <p:cNvSpPr/>
          <p:nvPr/>
        </p:nvSpPr>
        <p:spPr>
          <a:xfrm>
            <a:off x="0" y="0"/>
            <a:ext cx="2391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2789563" y="285051"/>
            <a:ext cx="121500" cy="12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120;p18"/>
          <p:cNvCxnSpPr/>
          <p:nvPr/>
        </p:nvCxnSpPr>
        <p:spPr>
          <a:xfrm>
            <a:off x="4688638" y="4794850"/>
            <a:ext cx="3747000" cy="0"/>
          </a:xfrm>
          <a:prstGeom prst="straightConnector1">
            <a:avLst/>
          </a:prstGeom>
          <a:noFill/>
          <a:ln w="9525" cap="flat" cmpd="sng">
            <a:solidFill>
              <a:schemeClr val="lt1"/>
            </a:solidFill>
            <a:prstDash val="solid"/>
            <a:round/>
            <a:headEnd type="none" w="med" len="med"/>
            <a:tailEnd type="none" w="med" len="med"/>
          </a:ln>
        </p:spPr>
      </p:cxnSp>
      <p:sp>
        <p:nvSpPr>
          <p:cNvPr id="121" name="Google Shape;121;p18"/>
          <p:cNvSpPr txBox="1">
            <a:spLocks noGrp="1"/>
          </p:cNvSpPr>
          <p:nvPr>
            <p:ph type="title" idx="3"/>
          </p:nvPr>
        </p:nvSpPr>
        <p:spPr>
          <a:xfrm>
            <a:off x="3953225" y="2426134"/>
            <a:ext cx="3059700" cy="319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0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 name="Google Shape;122;p18"/>
          <p:cNvSpPr txBox="1">
            <a:spLocks noGrp="1"/>
          </p:cNvSpPr>
          <p:nvPr>
            <p:ph type="subTitle" idx="4"/>
          </p:nvPr>
        </p:nvSpPr>
        <p:spPr>
          <a:xfrm>
            <a:off x="3953225" y="2745600"/>
            <a:ext cx="3059700" cy="540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3" name="Google Shape;123;p18"/>
          <p:cNvSpPr txBox="1">
            <a:spLocks noGrp="1"/>
          </p:cNvSpPr>
          <p:nvPr>
            <p:ph type="title" idx="5"/>
          </p:nvPr>
        </p:nvSpPr>
        <p:spPr>
          <a:xfrm>
            <a:off x="3953225" y="3420521"/>
            <a:ext cx="3059700" cy="319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0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4" name="Google Shape;124;p18"/>
          <p:cNvSpPr txBox="1">
            <a:spLocks noGrp="1"/>
          </p:cNvSpPr>
          <p:nvPr>
            <p:ph type="subTitle" idx="6"/>
          </p:nvPr>
        </p:nvSpPr>
        <p:spPr>
          <a:xfrm>
            <a:off x="3953225" y="3739973"/>
            <a:ext cx="3059700" cy="540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64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1pPr>
            <a:lvl2pPr lvl="1"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2pPr>
            <a:lvl3pPr lvl="2"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3pPr>
            <a:lvl4pPr lvl="3"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4pPr>
            <a:lvl5pPr lvl="4"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5pPr>
            <a:lvl6pPr lvl="5"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6pPr>
            <a:lvl7pPr lvl="6"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7pPr>
            <a:lvl8pPr lvl="7"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8pPr>
            <a:lvl9pPr lvl="8" rtl="0">
              <a:spcBef>
                <a:spcPts val="0"/>
              </a:spcBef>
              <a:spcAft>
                <a:spcPts val="0"/>
              </a:spcAft>
              <a:buClr>
                <a:schemeClr val="lt1"/>
              </a:buClr>
              <a:buSzPts val="3400"/>
              <a:buFont typeface="Montserrat Black"/>
              <a:buNone/>
              <a:defRPr sz="3400">
                <a:solidFill>
                  <a:schemeClr val="lt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720000" y="1142975"/>
            <a:ext cx="77040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1pPr>
            <a:lvl2pPr marL="914400" lvl="1"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2pPr>
            <a:lvl3pPr marL="1371600" lvl="2"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3pPr>
            <a:lvl4pPr marL="1828800" lvl="3"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4pPr>
            <a:lvl5pPr marL="2286000" lvl="4"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5pPr>
            <a:lvl6pPr marL="2743200" lvl="5"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6pPr>
            <a:lvl7pPr marL="3200400" lvl="6"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7pPr>
            <a:lvl8pPr marL="3657600" lvl="7"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8pPr>
            <a:lvl9pPr marL="4114800" lvl="8" indent="-317500">
              <a:lnSpc>
                <a:spcPct val="100000"/>
              </a:lnSpc>
              <a:spcBef>
                <a:spcPts val="1600"/>
              </a:spcBef>
              <a:spcAft>
                <a:spcPts val="1600"/>
              </a:spcAft>
              <a:buClr>
                <a:schemeClr val="dk1"/>
              </a:buClr>
              <a:buSzPts val="1400"/>
              <a:buFont typeface="Livvic"/>
              <a:buChar char="■"/>
              <a:defRPr>
                <a:solidFill>
                  <a:schemeClr val="dk1"/>
                </a:solidFill>
                <a:latin typeface="Livvic"/>
                <a:ea typeface="Livvic"/>
                <a:cs typeface="Livvic"/>
                <a:sym typeface="Livv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59" r:id="rId7"/>
    <p:sldLayoutId id="2147483660" r:id="rId8"/>
    <p:sldLayoutId id="2147483664" r:id="rId9"/>
    <p:sldLayoutId id="2147483673" r:id="rId10"/>
    <p:sldLayoutId id="2147483677" r:id="rId11"/>
    <p:sldLayoutId id="2147483678" r:id="rId12"/>
    <p:sldLayoutId id="2147483683" r:id="rId13"/>
    <p:sldLayoutId id="2147483684" r:id="rId14"/>
    <p:sldLayoutId id="2147483685" r:id="rId15"/>
    <p:sldLayoutId id="214748368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ctrTitle"/>
          </p:nvPr>
        </p:nvSpPr>
        <p:spPr>
          <a:xfrm>
            <a:off x="236956" y="2126259"/>
            <a:ext cx="4984642" cy="22401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3200" b="1" dirty="0">
                <a:latin typeface="Big Caslon Medium" panose="02000603090000020003" pitchFamily="2" charset="-79"/>
                <a:cs typeface="Big Caslon Medium" panose="02000603090000020003" pitchFamily="2" charset="-79"/>
              </a:rPr>
              <a:t>THROMBOEMBOLISM</a:t>
            </a:r>
            <a:endParaRPr sz="4000" b="1" dirty="0">
              <a:latin typeface="Big Caslon Medium" panose="02000603090000020003" pitchFamily="2" charset="-79"/>
              <a:cs typeface="Big Caslon Medium" panose="02000603090000020003" pitchFamily="2" charset="-79"/>
            </a:endParaRPr>
          </a:p>
        </p:txBody>
      </p:sp>
      <p:grpSp>
        <p:nvGrpSpPr>
          <p:cNvPr id="260" name="Google Shape;260;p36"/>
          <p:cNvGrpSpPr/>
          <p:nvPr/>
        </p:nvGrpSpPr>
        <p:grpSpPr>
          <a:xfrm>
            <a:off x="4841291" y="1233934"/>
            <a:ext cx="4004010" cy="2803402"/>
            <a:chOff x="4685843" y="1169926"/>
            <a:chExt cx="4004010" cy="2803402"/>
          </a:xfrm>
        </p:grpSpPr>
        <p:sp>
          <p:nvSpPr>
            <p:cNvPr id="261" name="Google Shape;261;p36"/>
            <p:cNvSpPr/>
            <p:nvPr/>
          </p:nvSpPr>
          <p:spPr>
            <a:xfrm>
              <a:off x="5241628" y="1169926"/>
              <a:ext cx="3112050" cy="2803402"/>
            </a:xfrm>
            <a:custGeom>
              <a:avLst/>
              <a:gdLst/>
              <a:ahLst/>
              <a:cxnLst/>
              <a:rect l="l" t="t" r="r" b="b"/>
              <a:pathLst>
                <a:path w="58000" h="52250" extrusionOk="0">
                  <a:moveTo>
                    <a:pt x="26929" y="0"/>
                  </a:moveTo>
                  <a:lnTo>
                    <a:pt x="26534" y="27"/>
                  </a:lnTo>
                  <a:lnTo>
                    <a:pt x="26164" y="80"/>
                  </a:lnTo>
                  <a:lnTo>
                    <a:pt x="25795" y="159"/>
                  </a:lnTo>
                  <a:lnTo>
                    <a:pt x="25426" y="264"/>
                  </a:lnTo>
                  <a:lnTo>
                    <a:pt x="25057" y="422"/>
                  </a:lnTo>
                  <a:lnTo>
                    <a:pt x="24714" y="581"/>
                  </a:lnTo>
                  <a:lnTo>
                    <a:pt x="24397" y="792"/>
                  </a:lnTo>
                  <a:lnTo>
                    <a:pt x="24081" y="1029"/>
                  </a:lnTo>
                  <a:lnTo>
                    <a:pt x="23896" y="1187"/>
                  </a:lnTo>
                  <a:lnTo>
                    <a:pt x="23501" y="1161"/>
                  </a:lnTo>
                  <a:lnTo>
                    <a:pt x="23158" y="1161"/>
                  </a:lnTo>
                  <a:lnTo>
                    <a:pt x="22841" y="1214"/>
                  </a:lnTo>
                  <a:lnTo>
                    <a:pt x="22551" y="1293"/>
                  </a:lnTo>
                  <a:lnTo>
                    <a:pt x="22235" y="1372"/>
                  </a:lnTo>
                  <a:lnTo>
                    <a:pt x="21892" y="1530"/>
                  </a:lnTo>
                  <a:lnTo>
                    <a:pt x="21549" y="1768"/>
                  </a:lnTo>
                  <a:lnTo>
                    <a:pt x="21206" y="2031"/>
                  </a:lnTo>
                  <a:lnTo>
                    <a:pt x="21021" y="2163"/>
                  </a:lnTo>
                  <a:lnTo>
                    <a:pt x="20863" y="2348"/>
                  </a:lnTo>
                  <a:lnTo>
                    <a:pt x="20283" y="2532"/>
                  </a:lnTo>
                  <a:lnTo>
                    <a:pt x="19676" y="2796"/>
                  </a:lnTo>
                  <a:lnTo>
                    <a:pt x="19360" y="2954"/>
                  </a:lnTo>
                  <a:lnTo>
                    <a:pt x="19069" y="3139"/>
                  </a:lnTo>
                  <a:lnTo>
                    <a:pt x="18806" y="3324"/>
                  </a:lnTo>
                  <a:lnTo>
                    <a:pt x="18516" y="3508"/>
                  </a:lnTo>
                  <a:lnTo>
                    <a:pt x="18252" y="3719"/>
                  </a:lnTo>
                  <a:lnTo>
                    <a:pt x="18014" y="3957"/>
                  </a:lnTo>
                  <a:lnTo>
                    <a:pt x="17777" y="4220"/>
                  </a:lnTo>
                  <a:lnTo>
                    <a:pt x="17540" y="4484"/>
                  </a:lnTo>
                  <a:lnTo>
                    <a:pt x="17329" y="4774"/>
                  </a:lnTo>
                  <a:lnTo>
                    <a:pt x="17144" y="5064"/>
                  </a:lnTo>
                  <a:lnTo>
                    <a:pt x="16986" y="5381"/>
                  </a:lnTo>
                  <a:lnTo>
                    <a:pt x="16854" y="5724"/>
                  </a:lnTo>
                  <a:lnTo>
                    <a:pt x="16722" y="6067"/>
                  </a:lnTo>
                  <a:lnTo>
                    <a:pt x="16643" y="6436"/>
                  </a:lnTo>
                  <a:lnTo>
                    <a:pt x="16564" y="6832"/>
                  </a:lnTo>
                  <a:lnTo>
                    <a:pt x="16511" y="7227"/>
                  </a:lnTo>
                  <a:lnTo>
                    <a:pt x="15667" y="7702"/>
                  </a:lnTo>
                  <a:lnTo>
                    <a:pt x="14849" y="8230"/>
                  </a:lnTo>
                  <a:lnTo>
                    <a:pt x="14058" y="8783"/>
                  </a:lnTo>
                  <a:lnTo>
                    <a:pt x="13293" y="9364"/>
                  </a:lnTo>
                  <a:lnTo>
                    <a:pt x="12792" y="9337"/>
                  </a:lnTo>
                  <a:lnTo>
                    <a:pt x="12317" y="9364"/>
                  </a:lnTo>
                  <a:lnTo>
                    <a:pt x="11869" y="9390"/>
                  </a:lnTo>
                  <a:lnTo>
                    <a:pt x="11421" y="9443"/>
                  </a:lnTo>
                  <a:lnTo>
                    <a:pt x="10972" y="9522"/>
                  </a:lnTo>
                  <a:lnTo>
                    <a:pt x="10550" y="9601"/>
                  </a:lnTo>
                  <a:lnTo>
                    <a:pt x="10128" y="9733"/>
                  </a:lnTo>
                  <a:lnTo>
                    <a:pt x="9706" y="9865"/>
                  </a:lnTo>
                  <a:lnTo>
                    <a:pt x="9284" y="10023"/>
                  </a:lnTo>
                  <a:lnTo>
                    <a:pt x="8889" y="10208"/>
                  </a:lnTo>
                  <a:lnTo>
                    <a:pt x="8493" y="10392"/>
                  </a:lnTo>
                  <a:lnTo>
                    <a:pt x="8097" y="10630"/>
                  </a:lnTo>
                  <a:lnTo>
                    <a:pt x="7728" y="10867"/>
                  </a:lnTo>
                  <a:lnTo>
                    <a:pt x="7359" y="11131"/>
                  </a:lnTo>
                  <a:lnTo>
                    <a:pt x="7016" y="11421"/>
                  </a:lnTo>
                  <a:lnTo>
                    <a:pt x="6647" y="11711"/>
                  </a:lnTo>
                  <a:lnTo>
                    <a:pt x="6304" y="12028"/>
                  </a:lnTo>
                  <a:lnTo>
                    <a:pt x="5829" y="12555"/>
                  </a:lnTo>
                  <a:lnTo>
                    <a:pt x="5354" y="13083"/>
                  </a:lnTo>
                  <a:lnTo>
                    <a:pt x="4906" y="13030"/>
                  </a:lnTo>
                  <a:lnTo>
                    <a:pt x="4458" y="13003"/>
                  </a:lnTo>
                  <a:lnTo>
                    <a:pt x="4115" y="13003"/>
                  </a:lnTo>
                  <a:lnTo>
                    <a:pt x="3798" y="13056"/>
                  </a:lnTo>
                  <a:lnTo>
                    <a:pt x="3482" y="13109"/>
                  </a:lnTo>
                  <a:lnTo>
                    <a:pt x="3165" y="13188"/>
                  </a:lnTo>
                  <a:lnTo>
                    <a:pt x="2849" y="13294"/>
                  </a:lnTo>
                  <a:lnTo>
                    <a:pt x="2559" y="13425"/>
                  </a:lnTo>
                  <a:lnTo>
                    <a:pt x="2268" y="13557"/>
                  </a:lnTo>
                  <a:lnTo>
                    <a:pt x="2005" y="13742"/>
                  </a:lnTo>
                  <a:lnTo>
                    <a:pt x="1741" y="13927"/>
                  </a:lnTo>
                  <a:lnTo>
                    <a:pt x="1504" y="14138"/>
                  </a:lnTo>
                  <a:lnTo>
                    <a:pt x="1266" y="14349"/>
                  </a:lnTo>
                  <a:lnTo>
                    <a:pt x="1055" y="14612"/>
                  </a:lnTo>
                  <a:lnTo>
                    <a:pt x="871" y="14850"/>
                  </a:lnTo>
                  <a:lnTo>
                    <a:pt x="686" y="15140"/>
                  </a:lnTo>
                  <a:lnTo>
                    <a:pt x="528" y="15430"/>
                  </a:lnTo>
                  <a:lnTo>
                    <a:pt x="396" y="15720"/>
                  </a:lnTo>
                  <a:lnTo>
                    <a:pt x="317" y="15905"/>
                  </a:lnTo>
                  <a:lnTo>
                    <a:pt x="185" y="16327"/>
                  </a:lnTo>
                  <a:lnTo>
                    <a:pt x="79" y="16749"/>
                  </a:lnTo>
                  <a:lnTo>
                    <a:pt x="27" y="17197"/>
                  </a:lnTo>
                  <a:lnTo>
                    <a:pt x="0" y="17619"/>
                  </a:lnTo>
                  <a:lnTo>
                    <a:pt x="53" y="18041"/>
                  </a:lnTo>
                  <a:lnTo>
                    <a:pt x="106" y="18437"/>
                  </a:lnTo>
                  <a:lnTo>
                    <a:pt x="211" y="18859"/>
                  </a:lnTo>
                  <a:lnTo>
                    <a:pt x="369" y="19254"/>
                  </a:lnTo>
                  <a:lnTo>
                    <a:pt x="554" y="19624"/>
                  </a:lnTo>
                  <a:lnTo>
                    <a:pt x="765" y="19993"/>
                  </a:lnTo>
                  <a:lnTo>
                    <a:pt x="1002" y="20309"/>
                  </a:lnTo>
                  <a:lnTo>
                    <a:pt x="1293" y="20626"/>
                  </a:lnTo>
                  <a:lnTo>
                    <a:pt x="1609" y="20916"/>
                  </a:lnTo>
                  <a:lnTo>
                    <a:pt x="1952" y="21180"/>
                  </a:lnTo>
                  <a:lnTo>
                    <a:pt x="2348" y="21391"/>
                  </a:lnTo>
                  <a:lnTo>
                    <a:pt x="2743" y="21575"/>
                  </a:lnTo>
                  <a:lnTo>
                    <a:pt x="3165" y="21760"/>
                  </a:lnTo>
                  <a:lnTo>
                    <a:pt x="3271" y="22287"/>
                  </a:lnTo>
                  <a:lnTo>
                    <a:pt x="3350" y="22841"/>
                  </a:lnTo>
                  <a:lnTo>
                    <a:pt x="3482" y="23395"/>
                  </a:lnTo>
                  <a:lnTo>
                    <a:pt x="3640" y="23949"/>
                  </a:lnTo>
                  <a:lnTo>
                    <a:pt x="3798" y="24503"/>
                  </a:lnTo>
                  <a:lnTo>
                    <a:pt x="3983" y="25057"/>
                  </a:lnTo>
                  <a:lnTo>
                    <a:pt x="4167" y="25637"/>
                  </a:lnTo>
                  <a:lnTo>
                    <a:pt x="4405" y="26217"/>
                  </a:lnTo>
                  <a:lnTo>
                    <a:pt x="4352" y="27061"/>
                  </a:lnTo>
                  <a:lnTo>
                    <a:pt x="4326" y="27905"/>
                  </a:lnTo>
                  <a:lnTo>
                    <a:pt x="4352" y="28908"/>
                  </a:lnTo>
                  <a:lnTo>
                    <a:pt x="4431" y="29910"/>
                  </a:lnTo>
                  <a:lnTo>
                    <a:pt x="4537" y="30912"/>
                  </a:lnTo>
                  <a:lnTo>
                    <a:pt x="4669" y="31888"/>
                  </a:lnTo>
                  <a:lnTo>
                    <a:pt x="4853" y="32890"/>
                  </a:lnTo>
                  <a:lnTo>
                    <a:pt x="5091" y="33840"/>
                  </a:lnTo>
                  <a:lnTo>
                    <a:pt x="5354" y="34816"/>
                  </a:lnTo>
                  <a:lnTo>
                    <a:pt x="5671" y="35765"/>
                  </a:lnTo>
                  <a:lnTo>
                    <a:pt x="5592" y="35871"/>
                  </a:lnTo>
                  <a:lnTo>
                    <a:pt x="5486" y="36161"/>
                  </a:lnTo>
                  <a:lnTo>
                    <a:pt x="5407" y="36451"/>
                  </a:lnTo>
                  <a:lnTo>
                    <a:pt x="5407" y="36767"/>
                  </a:lnTo>
                  <a:lnTo>
                    <a:pt x="5460" y="37058"/>
                  </a:lnTo>
                  <a:lnTo>
                    <a:pt x="5724" y="37954"/>
                  </a:lnTo>
                  <a:lnTo>
                    <a:pt x="5829" y="38192"/>
                  </a:lnTo>
                  <a:lnTo>
                    <a:pt x="5935" y="38403"/>
                  </a:lnTo>
                  <a:lnTo>
                    <a:pt x="6093" y="38587"/>
                  </a:lnTo>
                  <a:lnTo>
                    <a:pt x="6251" y="38746"/>
                  </a:lnTo>
                  <a:lnTo>
                    <a:pt x="6462" y="38878"/>
                  </a:lnTo>
                  <a:lnTo>
                    <a:pt x="6673" y="38983"/>
                  </a:lnTo>
                  <a:lnTo>
                    <a:pt x="6884" y="39036"/>
                  </a:lnTo>
                  <a:lnTo>
                    <a:pt x="7121" y="39062"/>
                  </a:lnTo>
                  <a:lnTo>
                    <a:pt x="7438" y="39642"/>
                  </a:lnTo>
                  <a:lnTo>
                    <a:pt x="7781" y="40196"/>
                  </a:lnTo>
                  <a:lnTo>
                    <a:pt x="8124" y="40750"/>
                  </a:lnTo>
                  <a:lnTo>
                    <a:pt x="8493" y="41304"/>
                  </a:lnTo>
                  <a:lnTo>
                    <a:pt x="8018" y="41726"/>
                  </a:lnTo>
                  <a:lnTo>
                    <a:pt x="7702" y="42043"/>
                  </a:lnTo>
                  <a:lnTo>
                    <a:pt x="7412" y="42385"/>
                  </a:lnTo>
                  <a:lnTo>
                    <a:pt x="7174" y="42755"/>
                  </a:lnTo>
                  <a:lnTo>
                    <a:pt x="6963" y="43150"/>
                  </a:lnTo>
                  <a:lnTo>
                    <a:pt x="6805" y="43546"/>
                  </a:lnTo>
                  <a:lnTo>
                    <a:pt x="6673" y="43968"/>
                  </a:lnTo>
                  <a:lnTo>
                    <a:pt x="6594" y="44390"/>
                  </a:lnTo>
                  <a:lnTo>
                    <a:pt x="6541" y="44865"/>
                  </a:lnTo>
                  <a:lnTo>
                    <a:pt x="6541" y="45313"/>
                  </a:lnTo>
                  <a:lnTo>
                    <a:pt x="6594" y="45735"/>
                  </a:lnTo>
                  <a:lnTo>
                    <a:pt x="6673" y="46183"/>
                  </a:lnTo>
                  <a:lnTo>
                    <a:pt x="6805" y="46579"/>
                  </a:lnTo>
                  <a:lnTo>
                    <a:pt x="6963" y="47001"/>
                  </a:lnTo>
                  <a:lnTo>
                    <a:pt x="7174" y="47370"/>
                  </a:lnTo>
                  <a:lnTo>
                    <a:pt x="7412" y="47740"/>
                  </a:lnTo>
                  <a:lnTo>
                    <a:pt x="7702" y="48082"/>
                  </a:lnTo>
                  <a:lnTo>
                    <a:pt x="7965" y="48346"/>
                  </a:lnTo>
                  <a:lnTo>
                    <a:pt x="8308" y="48636"/>
                  </a:lnTo>
                  <a:lnTo>
                    <a:pt x="8651" y="48874"/>
                  </a:lnTo>
                  <a:lnTo>
                    <a:pt x="9021" y="49085"/>
                  </a:lnTo>
                  <a:lnTo>
                    <a:pt x="9416" y="49269"/>
                  </a:lnTo>
                  <a:lnTo>
                    <a:pt x="9495" y="49296"/>
                  </a:lnTo>
                  <a:lnTo>
                    <a:pt x="9785" y="49375"/>
                  </a:lnTo>
                  <a:lnTo>
                    <a:pt x="9917" y="49428"/>
                  </a:lnTo>
                  <a:lnTo>
                    <a:pt x="10181" y="49480"/>
                  </a:lnTo>
                  <a:lnTo>
                    <a:pt x="10313" y="49507"/>
                  </a:lnTo>
                  <a:lnTo>
                    <a:pt x="10550" y="49533"/>
                  </a:lnTo>
                  <a:lnTo>
                    <a:pt x="10735" y="49559"/>
                  </a:lnTo>
                  <a:lnTo>
                    <a:pt x="11368" y="49559"/>
                  </a:lnTo>
                  <a:lnTo>
                    <a:pt x="11579" y="49533"/>
                  </a:lnTo>
                  <a:lnTo>
                    <a:pt x="11790" y="49507"/>
                  </a:lnTo>
                  <a:lnTo>
                    <a:pt x="12001" y="49454"/>
                  </a:lnTo>
                  <a:lnTo>
                    <a:pt x="12186" y="49428"/>
                  </a:lnTo>
                  <a:lnTo>
                    <a:pt x="12423" y="49348"/>
                  </a:lnTo>
                  <a:lnTo>
                    <a:pt x="12581" y="49296"/>
                  </a:lnTo>
                  <a:lnTo>
                    <a:pt x="12819" y="49217"/>
                  </a:lnTo>
                  <a:lnTo>
                    <a:pt x="12819" y="49190"/>
                  </a:lnTo>
                  <a:lnTo>
                    <a:pt x="12977" y="49137"/>
                  </a:lnTo>
                  <a:lnTo>
                    <a:pt x="13214" y="49006"/>
                  </a:lnTo>
                  <a:lnTo>
                    <a:pt x="13346" y="48926"/>
                  </a:lnTo>
                  <a:lnTo>
                    <a:pt x="13610" y="48768"/>
                  </a:lnTo>
                  <a:lnTo>
                    <a:pt x="13715" y="48689"/>
                  </a:lnTo>
                  <a:lnTo>
                    <a:pt x="14058" y="48399"/>
                  </a:lnTo>
                  <a:lnTo>
                    <a:pt x="14929" y="47634"/>
                  </a:lnTo>
                  <a:lnTo>
                    <a:pt x="15535" y="48030"/>
                  </a:lnTo>
                  <a:lnTo>
                    <a:pt x="16142" y="48399"/>
                  </a:lnTo>
                  <a:lnTo>
                    <a:pt x="16775" y="48768"/>
                  </a:lnTo>
                  <a:lnTo>
                    <a:pt x="17434" y="49085"/>
                  </a:lnTo>
                  <a:lnTo>
                    <a:pt x="18067" y="49401"/>
                  </a:lnTo>
                  <a:lnTo>
                    <a:pt x="18727" y="49691"/>
                  </a:lnTo>
                  <a:lnTo>
                    <a:pt x="19412" y="49981"/>
                  </a:lnTo>
                  <a:lnTo>
                    <a:pt x="20098" y="50219"/>
                  </a:lnTo>
                  <a:lnTo>
                    <a:pt x="20889" y="50483"/>
                  </a:lnTo>
                  <a:lnTo>
                    <a:pt x="21180" y="50588"/>
                  </a:lnTo>
                  <a:lnTo>
                    <a:pt x="21733" y="50746"/>
                  </a:lnTo>
                  <a:lnTo>
                    <a:pt x="22050" y="50825"/>
                  </a:lnTo>
                  <a:lnTo>
                    <a:pt x="22604" y="50957"/>
                  </a:lnTo>
                  <a:lnTo>
                    <a:pt x="22894" y="51036"/>
                  </a:lnTo>
                  <a:lnTo>
                    <a:pt x="23712" y="51195"/>
                  </a:lnTo>
                  <a:lnTo>
                    <a:pt x="23843" y="51221"/>
                  </a:lnTo>
                  <a:lnTo>
                    <a:pt x="24582" y="51327"/>
                  </a:lnTo>
                  <a:lnTo>
                    <a:pt x="24872" y="51379"/>
                  </a:lnTo>
                  <a:lnTo>
                    <a:pt x="25505" y="51458"/>
                  </a:lnTo>
                  <a:lnTo>
                    <a:pt x="25980" y="51511"/>
                  </a:lnTo>
                  <a:lnTo>
                    <a:pt x="26164" y="51511"/>
                  </a:lnTo>
                  <a:lnTo>
                    <a:pt x="26560" y="51696"/>
                  </a:lnTo>
                  <a:lnTo>
                    <a:pt x="26982" y="51854"/>
                  </a:lnTo>
                  <a:lnTo>
                    <a:pt x="27510" y="52039"/>
                  </a:lnTo>
                  <a:lnTo>
                    <a:pt x="28063" y="52144"/>
                  </a:lnTo>
                  <a:lnTo>
                    <a:pt x="28644" y="52223"/>
                  </a:lnTo>
                  <a:lnTo>
                    <a:pt x="29224" y="52250"/>
                  </a:lnTo>
                  <a:lnTo>
                    <a:pt x="29672" y="52223"/>
                  </a:lnTo>
                  <a:lnTo>
                    <a:pt x="30147" y="52171"/>
                  </a:lnTo>
                  <a:lnTo>
                    <a:pt x="30596" y="52118"/>
                  </a:lnTo>
                  <a:lnTo>
                    <a:pt x="31044" y="52012"/>
                  </a:lnTo>
                  <a:lnTo>
                    <a:pt x="31387" y="51907"/>
                  </a:lnTo>
                  <a:lnTo>
                    <a:pt x="31730" y="51775"/>
                  </a:lnTo>
                  <a:lnTo>
                    <a:pt x="32073" y="51670"/>
                  </a:lnTo>
                  <a:lnTo>
                    <a:pt x="32389" y="51511"/>
                  </a:lnTo>
                  <a:lnTo>
                    <a:pt x="32890" y="51274"/>
                  </a:lnTo>
                  <a:lnTo>
                    <a:pt x="33418" y="50957"/>
                  </a:lnTo>
                  <a:lnTo>
                    <a:pt x="34446" y="50694"/>
                  </a:lnTo>
                  <a:lnTo>
                    <a:pt x="35422" y="50403"/>
                  </a:lnTo>
                  <a:lnTo>
                    <a:pt x="36319" y="50087"/>
                  </a:lnTo>
                  <a:lnTo>
                    <a:pt x="37216" y="49744"/>
                  </a:lnTo>
                  <a:lnTo>
                    <a:pt x="38060" y="49348"/>
                  </a:lnTo>
                  <a:lnTo>
                    <a:pt x="38904" y="48926"/>
                  </a:lnTo>
                  <a:lnTo>
                    <a:pt x="39748" y="48504"/>
                  </a:lnTo>
                  <a:lnTo>
                    <a:pt x="40539" y="48030"/>
                  </a:lnTo>
                  <a:lnTo>
                    <a:pt x="41304" y="47502"/>
                  </a:lnTo>
                  <a:lnTo>
                    <a:pt x="42069" y="46975"/>
                  </a:lnTo>
                  <a:lnTo>
                    <a:pt x="42807" y="46421"/>
                  </a:lnTo>
                  <a:lnTo>
                    <a:pt x="43519" y="45841"/>
                  </a:lnTo>
                  <a:lnTo>
                    <a:pt x="44179" y="45208"/>
                  </a:lnTo>
                  <a:lnTo>
                    <a:pt x="44838" y="44575"/>
                  </a:lnTo>
                  <a:lnTo>
                    <a:pt x="45471" y="43915"/>
                  </a:lnTo>
                  <a:lnTo>
                    <a:pt x="46078" y="43229"/>
                  </a:lnTo>
                  <a:lnTo>
                    <a:pt x="46658" y="42517"/>
                  </a:lnTo>
                  <a:lnTo>
                    <a:pt x="47212" y="41805"/>
                  </a:lnTo>
                  <a:lnTo>
                    <a:pt x="47739" y="41040"/>
                  </a:lnTo>
                  <a:lnTo>
                    <a:pt x="48214" y="40275"/>
                  </a:lnTo>
                  <a:lnTo>
                    <a:pt x="48689" y="39484"/>
                  </a:lnTo>
                  <a:lnTo>
                    <a:pt x="49111" y="38693"/>
                  </a:lnTo>
                  <a:lnTo>
                    <a:pt x="49507" y="37875"/>
                  </a:lnTo>
                  <a:lnTo>
                    <a:pt x="49876" y="37031"/>
                  </a:lnTo>
                  <a:lnTo>
                    <a:pt x="50219" y="36161"/>
                  </a:lnTo>
                  <a:lnTo>
                    <a:pt x="50509" y="35290"/>
                  </a:lnTo>
                  <a:lnTo>
                    <a:pt x="50799" y="34420"/>
                  </a:lnTo>
                  <a:lnTo>
                    <a:pt x="51036" y="33523"/>
                  </a:lnTo>
                  <a:lnTo>
                    <a:pt x="51221" y="32600"/>
                  </a:lnTo>
                  <a:lnTo>
                    <a:pt x="51406" y="31677"/>
                  </a:lnTo>
                  <a:lnTo>
                    <a:pt x="51511" y="30754"/>
                  </a:lnTo>
                  <a:lnTo>
                    <a:pt x="51617" y="29804"/>
                  </a:lnTo>
                  <a:lnTo>
                    <a:pt x="51669" y="28855"/>
                  </a:lnTo>
                  <a:lnTo>
                    <a:pt x="51696" y="27905"/>
                  </a:lnTo>
                  <a:lnTo>
                    <a:pt x="51669" y="26982"/>
                  </a:lnTo>
                  <a:lnTo>
                    <a:pt x="51617" y="26059"/>
                  </a:lnTo>
                  <a:lnTo>
                    <a:pt x="51828" y="25479"/>
                  </a:lnTo>
                  <a:lnTo>
                    <a:pt x="52039" y="24925"/>
                  </a:lnTo>
                  <a:lnTo>
                    <a:pt x="52197" y="24345"/>
                  </a:lnTo>
                  <a:lnTo>
                    <a:pt x="52355" y="23791"/>
                  </a:lnTo>
                  <a:lnTo>
                    <a:pt x="52487" y="23237"/>
                  </a:lnTo>
                  <a:lnTo>
                    <a:pt x="52593" y="22710"/>
                  </a:lnTo>
                  <a:lnTo>
                    <a:pt x="52672" y="22182"/>
                  </a:lnTo>
                  <a:lnTo>
                    <a:pt x="52751" y="21654"/>
                  </a:lnTo>
                  <a:lnTo>
                    <a:pt x="52777" y="21127"/>
                  </a:lnTo>
                  <a:lnTo>
                    <a:pt x="52804" y="20626"/>
                  </a:lnTo>
                  <a:lnTo>
                    <a:pt x="52804" y="20098"/>
                  </a:lnTo>
                  <a:lnTo>
                    <a:pt x="52777" y="19624"/>
                  </a:lnTo>
                  <a:lnTo>
                    <a:pt x="52751" y="19122"/>
                  </a:lnTo>
                  <a:lnTo>
                    <a:pt x="52672" y="18648"/>
                  </a:lnTo>
                  <a:lnTo>
                    <a:pt x="52593" y="18173"/>
                  </a:lnTo>
                  <a:lnTo>
                    <a:pt x="52487" y="17698"/>
                  </a:lnTo>
                  <a:lnTo>
                    <a:pt x="55336" y="16300"/>
                  </a:lnTo>
                  <a:lnTo>
                    <a:pt x="55758" y="16089"/>
                  </a:lnTo>
                  <a:lnTo>
                    <a:pt x="56153" y="15799"/>
                  </a:lnTo>
                  <a:lnTo>
                    <a:pt x="56522" y="15509"/>
                  </a:lnTo>
                  <a:lnTo>
                    <a:pt x="56839" y="15166"/>
                  </a:lnTo>
                  <a:lnTo>
                    <a:pt x="57129" y="14823"/>
                  </a:lnTo>
                  <a:lnTo>
                    <a:pt x="57366" y="14428"/>
                  </a:lnTo>
                  <a:lnTo>
                    <a:pt x="57577" y="14032"/>
                  </a:lnTo>
                  <a:lnTo>
                    <a:pt x="57736" y="13610"/>
                  </a:lnTo>
                  <a:lnTo>
                    <a:pt x="57868" y="13188"/>
                  </a:lnTo>
                  <a:lnTo>
                    <a:pt x="57947" y="12740"/>
                  </a:lnTo>
                  <a:lnTo>
                    <a:pt x="57999" y="12291"/>
                  </a:lnTo>
                  <a:lnTo>
                    <a:pt x="57999" y="11817"/>
                  </a:lnTo>
                  <a:lnTo>
                    <a:pt x="57947" y="11368"/>
                  </a:lnTo>
                  <a:lnTo>
                    <a:pt x="57868" y="10920"/>
                  </a:lnTo>
                  <a:lnTo>
                    <a:pt x="57736" y="10445"/>
                  </a:lnTo>
                  <a:lnTo>
                    <a:pt x="57525" y="10023"/>
                  </a:lnTo>
                  <a:lnTo>
                    <a:pt x="57446" y="9812"/>
                  </a:lnTo>
                  <a:lnTo>
                    <a:pt x="57287" y="9522"/>
                  </a:lnTo>
                  <a:lnTo>
                    <a:pt x="57103" y="9232"/>
                  </a:lnTo>
                  <a:lnTo>
                    <a:pt x="56918" y="8968"/>
                  </a:lnTo>
                  <a:lnTo>
                    <a:pt x="56707" y="8704"/>
                  </a:lnTo>
                  <a:lnTo>
                    <a:pt x="56470" y="8493"/>
                  </a:lnTo>
                  <a:lnTo>
                    <a:pt x="56232" y="8256"/>
                  </a:lnTo>
                  <a:lnTo>
                    <a:pt x="55969" y="8071"/>
                  </a:lnTo>
                  <a:lnTo>
                    <a:pt x="55705" y="7887"/>
                  </a:lnTo>
                  <a:lnTo>
                    <a:pt x="55415" y="7702"/>
                  </a:lnTo>
                  <a:lnTo>
                    <a:pt x="55125" y="7570"/>
                  </a:lnTo>
                  <a:lnTo>
                    <a:pt x="54808" y="7438"/>
                  </a:lnTo>
                  <a:lnTo>
                    <a:pt x="54492" y="7333"/>
                  </a:lnTo>
                  <a:lnTo>
                    <a:pt x="54175" y="7254"/>
                  </a:lnTo>
                  <a:lnTo>
                    <a:pt x="53859" y="7201"/>
                  </a:lnTo>
                  <a:lnTo>
                    <a:pt x="53516" y="7174"/>
                  </a:lnTo>
                  <a:lnTo>
                    <a:pt x="53199" y="7148"/>
                  </a:lnTo>
                  <a:lnTo>
                    <a:pt x="52645" y="7174"/>
                  </a:lnTo>
                  <a:lnTo>
                    <a:pt x="52144" y="7280"/>
                  </a:lnTo>
                  <a:lnTo>
                    <a:pt x="51643" y="7412"/>
                  </a:lnTo>
                  <a:lnTo>
                    <a:pt x="51142" y="7623"/>
                  </a:lnTo>
                  <a:lnTo>
                    <a:pt x="45788" y="10208"/>
                  </a:lnTo>
                  <a:lnTo>
                    <a:pt x="45076" y="9944"/>
                  </a:lnTo>
                  <a:lnTo>
                    <a:pt x="44337" y="9733"/>
                  </a:lnTo>
                  <a:lnTo>
                    <a:pt x="43625" y="9575"/>
                  </a:lnTo>
                  <a:lnTo>
                    <a:pt x="42860" y="9469"/>
                  </a:lnTo>
                  <a:lnTo>
                    <a:pt x="41963" y="8783"/>
                  </a:lnTo>
                  <a:lnTo>
                    <a:pt x="41040" y="8124"/>
                  </a:lnTo>
                  <a:lnTo>
                    <a:pt x="40064" y="7517"/>
                  </a:lnTo>
                  <a:lnTo>
                    <a:pt x="39062" y="6963"/>
                  </a:lnTo>
                  <a:lnTo>
                    <a:pt x="39009" y="6489"/>
                  </a:lnTo>
                  <a:lnTo>
                    <a:pt x="38930" y="6067"/>
                  </a:lnTo>
                  <a:lnTo>
                    <a:pt x="38825" y="5618"/>
                  </a:lnTo>
                  <a:lnTo>
                    <a:pt x="38693" y="5223"/>
                  </a:lnTo>
                  <a:lnTo>
                    <a:pt x="38561" y="4880"/>
                  </a:lnTo>
                  <a:lnTo>
                    <a:pt x="38403" y="4563"/>
                  </a:lnTo>
                  <a:lnTo>
                    <a:pt x="38218" y="4273"/>
                  </a:lnTo>
                  <a:lnTo>
                    <a:pt x="38007" y="3983"/>
                  </a:lnTo>
                  <a:lnTo>
                    <a:pt x="37796" y="3719"/>
                  </a:lnTo>
                  <a:lnTo>
                    <a:pt x="37559" y="3456"/>
                  </a:lnTo>
                  <a:lnTo>
                    <a:pt x="37295" y="3218"/>
                  </a:lnTo>
                  <a:lnTo>
                    <a:pt x="37031" y="3007"/>
                  </a:lnTo>
                  <a:lnTo>
                    <a:pt x="36741" y="2796"/>
                  </a:lnTo>
                  <a:lnTo>
                    <a:pt x="36477" y="2612"/>
                  </a:lnTo>
                  <a:lnTo>
                    <a:pt x="36187" y="2453"/>
                  </a:lnTo>
                  <a:lnTo>
                    <a:pt x="35871" y="2295"/>
                  </a:lnTo>
                  <a:lnTo>
                    <a:pt x="35264" y="2031"/>
                  </a:lnTo>
                  <a:lnTo>
                    <a:pt x="34684" y="1847"/>
                  </a:lnTo>
                  <a:lnTo>
                    <a:pt x="34525" y="1662"/>
                  </a:lnTo>
                  <a:lnTo>
                    <a:pt x="34341" y="1530"/>
                  </a:lnTo>
                  <a:lnTo>
                    <a:pt x="33998" y="1240"/>
                  </a:lnTo>
                  <a:lnTo>
                    <a:pt x="33655" y="1029"/>
                  </a:lnTo>
                  <a:lnTo>
                    <a:pt x="33312" y="871"/>
                  </a:lnTo>
                  <a:lnTo>
                    <a:pt x="32996" y="792"/>
                  </a:lnTo>
                  <a:lnTo>
                    <a:pt x="32706" y="713"/>
                  </a:lnTo>
                  <a:lnTo>
                    <a:pt x="32389" y="660"/>
                  </a:lnTo>
                  <a:lnTo>
                    <a:pt x="31730" y="660"/>
                  </a:lnTo>
                  <a:lnTo>
                    <a:pt x="31387" y="713"/>
                  </a:lnTo>
                  <a:lnTo>
                    <a:pt x="31044" y="792"/>
                  </a:lnTo>
                  <a:lnTo>
                    <a:pt x="30727" y="924"/>
                  </a:lnTo>
                  <a:lnTo>
                    <a:pt x="30384" y="1082"/>
                  </a:lnTo>
                  <a:lnTo>
                    <a:pt x="30068" y="1293"/>
                  </a:lnTo>
                  <a:lnTo>
                    <a:pt x="29804" y="1029"/>
                  </a:lnTo>
                  <a:lnTo>
                    <a:pt x="29488" y="818"/>
                  </a:lnTo>
                  <a:lnTo>
                    <a:pt x="29171" y="607"/>
                  </a:lnTo>
                  <a:lnTo>
                    <a:pt x="28855" y="422"/>
                  </a:lnTo>
                  <a:lnTo>
                    <a:pt x="28512" y="291"/>
                  </a:lnTo>
                  <a:lnTo>
                    <a:pt x="28143" y="159"/>
                  </a:lnTo>
                  <a:lnTo>
                    <a:pt x="27773" y="80"/>
                  </a:lnTo>
                  <a:lnTo>
                    <a:pt x="27378" y="27"/>
                  </a:lnTo>
                  <a:lnTo>
                    <a:pt x="26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6"/>
            <p:cNvSpPr/>
            <p:nvPr/>
          </p:nvSpPr>
          <p:spPr>
            <a:xfrm>
              <a:off x="5562860" y="1481231"/>
              <a:ext cx="2373314" cy="2371813"/>
            </a:xfrm>
            <a:custGeom>
              <a:avLst/>
              <a:gdLst/>
              <a:ahLst/>
              <a:cxnLst/>
              <a:rect l="l" t="t" r="r" b="b"/>
              <a:pathLst>
                <a:path w="44232" h="44206" extrusionOk="0">
                  <a:moveTo>
                    <a:pt x="21443" y="1"/>
                  </a:moveTo>
                  <a:lnTo>
                    <a:pt x="20810" y="27"/>
                  </a:lnTo>
                  <a:lnTo>
                    <a:pt x="20151" y="80"/>
                  </a:lnTo>
                  <a:lnTo>
                    <a:pt x="19492" y="159"/>
                  </a:lnTo>
                  <a:lnTo>
                    <a:pt x="18859" y="238"/>
                  </a:lnTo>
                  <a:lnTo>
                    <a:pt x="18226" y="344"/>
                  </a:lnTo>
                  <a:lnTo>
                    <a:pt x="17593" y="449"/>
                  </a:lnTo>
                  <a:lnTo>
                    <a:pt x="16986" y="608"/>
                  </a:lnTo>
                  <a:lnTo>
                    <a:pt x="16353" y="766"/>
                  </a:lnTo>
                  <a:lnTo>
                    <a:pt x="15746" y="924"/>
                  </a:lnTo>
                  <a:lnTo>
                    <a:pt x="15140" y="1109"/>
                  </a:lnTo>
                  <a:lnTo>
                    <a:pt x="14560" y="1320"/>
                  </a:lnTo>
                  <a:lnTo>
                    <a:pt x="13979" y="1557"/>
                  </a:lnTo>
                  <a:lnTo>
                    <a:pt x="13399" y="1794"/>
                  </a:lnTo>
                  <a:lnTo>
                    <a:pt x="12819" y="2032"/>
                  </a:lnTo>
                  <a:lnTo>
                    <a:pt x="12265" y="2322"/>
                  </a:lnTo>
                  <a:lnTo>
                    <a:pt x="11685" y="2612"/>
                  </a:lnTo>
                  <a:lnTo>
                    <a:pt x="11104" y="2929"/>
                  </a:lnTo>
                  <a:lnTo>
                    <a:pt x="10550" y="3272"/>
                  </a:lnTo>
                  <a:lnTo>
                    <a:pt x="9997" y="3614"/>
                  </a:lnTo>
                  <a:lnTo>
                    <a:pt x="9443" y="3984"/>
                  </a:lnTo>
                  <a:lnTo>
                    <a:pt x="8915" y="4353"/>
                  </a:lnTo>
                  <a:lnTo>
                    <a:pt x="8414" y="4749"/>
                  </a:lnTo>
                  <a:lnTo>
                    <a:pt x="7913" y="5171"/>
                  </a:lnTo>
                  <a:lnTo>
                    <a:pt x="7095" y="5883"/>
                  </a:lnTo>
                  <a:lnTo>
                    <a:pt x="6330" y="6621"/>
                  </a:lnTo>
                  <a:lnTo>
                    <a:pt x="5618" y="7412"/>
                  </a:lnTo>
                  <a:lnTo>
                    <a:pt x="4906" y="8230"/>
                  </a:lnTo>
                  <a:lnTo>
                    <a:pt x="4273" y="9074"/>
                  </a:lnTo>
                  <a:lnTo>
                    <a:pt x="3640" y="9944"/>
                  </a:lnTo>
                  <a:lnTo>
                    <a:pt x="3086" y="10868"/>
                  </a:lnTo>
                  <a:lnTo>
                    <a:pt x="2559" y="11791"/>
                  </a:lnTo>
                  <a:lnTo>
                    <a:pt x="2084" y="12767"/>
                  </a:lnTo>
                  <a:lnTo>
                    <a:pt x="1636" y="13742"/>
                  </a:lnTo>
                  <a:lnTo>
                    <a:pt x="1266" y="14771"/>
                  </a:lnTo>
                  <a:lnTo>
                    <a:pt x="923" y="15800"/>
                  </a:lnTo>
                  <a:lnTo>
                    <a:pt x="633" y="16881"/>
                  </a:lnTo>
                  <a:lnTo>
                    <a:pt x="396" y="17963"/>
                  </a:lnTo>
                  <a:lnTo>
                    <a:pt x="211" y="19070"/>
                  </a:lnTo>
                  <a:lnTo>
                    <a:pt x="79" y="20178"/>
                  </a:lnTo>
                  <a:lnTo>
                    <a:pt x="27" y="21128"/>
                  </a:lnTo>
                  <a:lnTo>
                    <a:pt x="0" y="22103"/>
                  </a:lnTo>
                  <a:lnTo>
                    <a:pt x="27" y="23000"/>
                  </a:lnTo>
                  <a:lnTo>
                    <a:pt x="79" y="23897"/>
                  </a:lnTo>
                  <a:lnTo>
                    <a:pt x="159" y="24767"/>
                  </a:lnTo>
                  <a:lnTo>
                    <a:pt x="290" y="25638"/>
                  </a:lnTo>
                  <a:lnTo>
                    <a:pt x="449" y="26482"/>
                  </a:lnTo>
                  <a:lnTo>
                    <a:pt x="633" y="27326"/>
                  </a:lnTo>
                  <a:lnTo>
                    <a:pt x="844" y="28170"/>
                  </a:lnTo>
                  <a:lnTo>
                    <a:pt x="1108" y="28987"/>
                  </a:lnTo>
                  <a:lnTo>
                    <a:pt x="1372" y="29805"/>
                  </a:lnTo>
                  <a:lnTo>
                    <a:pt x="1688" y="30596"/>
                  </a:lnTo>
                  <a:lnTo>
                    <a:pt x="2031" y="31361"/>
                  </a:lnTo>
                  <a:lnTo>
                    <a:pt x="2400" y="32126"/>
                  </a:lnTo>
                  <a:lnTo>
                    <a:pt x="2796" y="32865"/>
                  </a:lnTo>
                  <a:lnTo>
                    <a:pt x="3218" y="33577"/>
                  </a:lnTo>
                  <a:lnTo>
                    <a:pt x="3667" y="34289"/>
                  </a:lnTo>
                  <a:lnTo>
                    <a:pt x="4141" y="34975"/>
                  </a:lnTo>
                  <a:lnTo>
                    <a:pt x="4642" y="35660"/>
                  </a:lnTo>
                  <a:lnTo>
                    <a:pt x="5170" y="36320"/>
                  </a:lnTo>
                  <a:lnTo>
                    <a:pt x="5724" y="36926"/>
                  </a:lnTo>
                  <a:lnTo>
                    <a:pt x="6304" y="37533"/>
                  </a:lnTo>
                  <a:lnTo>
                    <a:pt x="6884" y="38140"/>
                  </a:lnTo>
                  <a:lnTo>
                    <a:pt x="7517" y="38693"/>
                  </a:lnTo>
                  <a:lnTo>
                    <a:pt x="8150" y="39247"/>
                  </a:lnTo>
                  <a:lnTo>
                    <a:pt x="8810" y="39748"/>
                  </a:lnTo>
                  <a:lnTo>
                    <a:pt x="9469" y="40250"/>
                  </a:lnTo>
                  <a:lnTo>
                    <a:pt x="10181" y="40724"/>
                  </a:lnTo>
                  <a:lnTo>
                    <a:pt x="10893" y="41146"/>
                  </a:lnTo>
                  <a:lnTo>
                    <a:pt x="11632" y="41568"/>
                  </a:lnTo>
                  <a:lnTo>
                    <a:pt x="12370" y="41964"/>
                  </a:lnTo>
                  <a:lnTo>
                    <a:pt x="13135" y="42307"/>
                  </a:lnTo>
                  <a:lnTo>
                    <a:pt x="13927" y="42650"/>
                  </a:lnTo>
                  <a:lnTo>
                    <a:pt x="14718" y="42940"/>
                  </a:lnTo>
                  <a:lnTo>
                    <a:pt x="15377" y="43177"/>
                  </a:lnTo>
                  <a:lnTo>
                    <a:pt x="16037" y="43362"/>
                  </a:lnTo>
                  <a:lnTo>
                    <a:pt x="16722" y="43546"/>
                  </a:lnTo>
                  <a:lnTo>
                    <a:pt x="17408" y="43705"/>
                  </a:lnTo>
                  <a:lnTo>
                    <a:pt x="18094" y="43837"/>
                  </a:lnTo>
                  <a:lnTo>
                    <a:pt x="18806" y="43968"/>
                  </a:lnTo>
                  <a:lnTo>
                    <a:pt x="19492" y="44048"/>
                  </a:lnTo>
                  <a:lnTo>
                    <a:pt x="20204" y="44127"/>
                  </a:lnTo>
                  <a:lnTo>
                    <a:pt x="20969" y="44179"/>
                  </a:lnTo>
                  <a:lnTo>
                    <a:pt x="21734" y="44206"/>
                  </a:lnTo>
                  <a:lnTo>
                    <a:pt x="22973" y="44206"/>
                  </a:lnTo>
                  <a:lnTo>
                    <a:pt x="23659" y="44153"/>
                  </a:lnTo>
                  <a:lnTo>
                    <a:pt x="24345" y="44100"/>
                  </a:lnTo>
                  <a:lnTo>
                    <a:pt x="25004" y="44021"/>
                  </a:lnTo>
                  <a:lnTo>
                    <a:pt x="25690" y="43916"/>
                  </a:lnTo>
                  <a:lnTo>
                    <a:pt x="26534" y="43784"/>
                  </a:lnTo>
                  <a:lnTo>
                    <a:pt x="27378" y="43573"/>
                  </a:lnTo>
                  <a:lnTo>
                    <a:pt x="28222" y="43362"/>
                  </a:lnTo>
                  <a:lnTo>
                    <a:pt x="29040" y="43098"/>
                  </a:lnTo>
                  <a:lnTo>
                    <a:pt x="29857" y="42808"/>
                  </a:lnTo>
                  <a:lnTo>
                    <a:pt x="30648" y="42491"/>
                  </a:lnTo>
                  <a:lnTo>
                    <a:pt x="31440" y="42149"/>
                  </a:lnTo>
                  <a:lnTo>
                    <a:pt x="32205" y="41779"/>
                  </a:lnTo>
                  <a:lnTo>
                    <a:pt x="32969" y="41357"/>
                  </a:lnTo>
                  <a:lnTo>
                    <a:pt x="33708" y="40935"/>
                  </a:lnTo>
                  <a:lnTo>
                    <a:pt x="34420" y="40461"/>
                  </a:lnTo>
                  <a:lnTo>
                    <a:pt x="35132" y="39986"/>
                  </a:lnTo>
                  <a:lnTo>
                    <a:pt x="35818" y="39458"/>
                  </a:lnTo>
                  <a:lnTo>
                    <a:pt x="36477" y="38931"/>
                  </a:lnTo>
                  <a:lnTo>
                    <a:pt x="37110" y="38351"/>
                  </a:lnTo>
                  <a:lnTo>
                    <a:pt x="37717" y="37770"/>
                  </a:lnTo>
                  <a:lnTo>
                    <a:pt x="38297" y="37164"/>
                  </a:lnTo>
                  <a:lnTo>
                    <a:pt x="38878" y="36531"/>
                  </a:lnTo>
                  <a:lnTo>
                    <a:pt x="39405" y="35871"/>
                  </a:lnTo>
                  <a:lnTo>
                    <a:pt x="39933" y="35186"/>
                  </a:lnTo>
                  <a:lnTo>
                    <a:pt x="40434" y="34500"/>
                  </a:lnTo>
                  <a:lnTo>
                    <a:pt x="40882" y="33788"/>
                  </a:lnTo>
                  <a:lnTo>
                    <a:pt x="41330" y="33049"/>
                  </a:lnTo>
                  <a:lnTo>
                    <a:pt x="41752" y="32284"/>
                  </a:lnTo>
                  <a:lnTo>
                    <a:pt x="42122" y="31519"/>
                  </a:lnTo>
                  <a:lnTo>
                    <a:pt x="42465" y="30728"/>
                  </a:lnTo>
                  <a:lnTo>
                    <a:pt x="42807" y="29937"/>
                  </a:lnTo>
                  <a:lnTo>
                    <a:pt x="43098" y="29119"/>
                  </a:lnTo>
                  <a:lnTo>
                    <a:pt x="43361" y="28275"/>
                  </a:lnTo>
                  <a:lnTo>
                    <a:pt x="43572" y="27431"/>
                  </a:lnTo>
                  <a:lnTo>
                    <a:pt x="43783" y="26561"/>
                  </a:lnTo>
                  <a:lnTo>
                    <a:pt x="43942" y="25690"/>
                  </a:lnTo>
                  <a:lnTo>
                    <a:pt x="44047" y="24820"/>
                  </a:lnTo>
                  <a:lnTo>
                    <a:pt x="44153" y="23923"/>
                  </a:lnTo>
                  <a:lnTo>
                    <a:pt x="44205" y="23027"/>
                  </a:lnTo>
                  <a:lnTo>
                    <a:pt x="44232" y="22103"/>
                  </a:lnTo>
                  <a:lnTo>
                    <a:pt x="44205" y="21048"/>
                  </a:lnTo>
                  <a:lnTo>
                    <a:pt x="44126" y="20020"/>
                  </a:lnTo>
                  <a:lnTo>
                    <a:pt x="43994" y="18912"/>
                  </a:lnTo>
                  <a:lnTo>
                    <a:pt x="43810" y="17831"/>
                  </a:lnTo>
                  <a:lnTo>
                    <a:pt x="43572" y="16776"/>
                  </a:lnTo>
                  <a:lnTo>
                    <a:pt x="43282" y="15721"/>
                  </a:lnTo>
                  <a:lnTo>
                    <a:pt x="42939" y="14692"/>
                  </a:lnTo>
                  <a:lnTo>
                    <a:pt x="42570" y="13690"/>
                  </a:lnTo>
                  <a:lnTo>
                    <a:pt x="42122" y="12714"/>
                  </a:lnTo>
                  <a:lnTo>
                    <a:pt x="41647" y="11764"/>
                  </a:lnTo>
                  <a:lnTo>
                    <a:pt x="41146" y="10815"/>
                  </a:lnTo>
                  <a:lnTo>
                    <a:pt x="40566" y="9918"/>
                  </a:lnTo>
                  <a:lnTo>
                    <a:pt x="39959" y="9048"/>
                  </a:lnTo>
                  <a:lnTo>
                    <a:pt x="39326" y="8230"/>
                  </a:lnTo>
                  <a:lnTo>
                    <a:pt x="38640" y="7412"/>
                  </a:lnTo>
                  <a:lnTo>
                    <a:pt x="37902" y="6648"/>
                  </a:lnTo>
                  <a:lnTo>
                    <a:pt x="37163" y="5909"/>
                  </a:lnTo>
                  <a:lnTo>
                    <a:pt x="36372" y="5197"/>
                  </a:lnTo>
                  <a:lnTo>
                    <a:pt x="35792" y="4749"/>
                  </a:lnTo>
                  <a:lnTo>
                    <a:pt x="35238" y="4300"/>
                  </a:lnTo>
                  <a:lnTo>
                    <a:pt x="34631" y="3878"/>
                  </a:lnTo>
                  <a:lnTo>
                    <a:pt x="34024" y="3483"/>
                  </a:lnTo>
                  <a:lnTo>
                    <a:pt x="33418" y="3113"/>
                  </a:lnTo>
                  <a:lnTo>
                    <a:pt x="32785" y="2744"/>
                  </a:lnTo>
                  <a:lnTo>
                    <a:pt x="32125" y="2401"/>
                  </a:lnTo>
                  <a:lnTo>
                    <a:pt x="31492" y="2085"/>
                  </a:lnTo>
                  <a:lnTo>
                    <a:pt x="30939" y="1847"/>
                  </a:lnTo>
                  <a:lnTo>
                    <a:pt x="30411" y="1610"/>
                  </a:lnTo>
                  <a:lnTo>
                    <a:pt x="29857" y="1399"/>
                  </a:lnTo>
                  <a:lnTo>
                    <a:pt x="29277" y="1188"/>
                  </a:lnTo>
                  <a:lnTo>
                    <a:pt x="28723" y="1003"/>
                  </a:lnTo>
                  <a:lnTo>
                    <a:pt x="28143" y="845"/>
                  </a:lnTo>
                  <a:lnTo>
                    <a:pt x="27563" y="687"/>
                  </a:lnTo>
                  <a:lnTo>
                    <a:pt x="26982" y="528"/>
                  </a:lnTo>
                  <a:lnTo>
                    <a:pt x="26402" y="423"/>
                  </a:lnTo>
                  <a:lnTo>
                    <a:pt x="25795" y="291"/>
                  </a:lnTo>
                  <a:lnTo>
                    <a:pt x="25189" y="212"/>
                  </a:lnTo>
                  <a:lnTo>
                    <a:pt x="24582" y="133"/>
                  </a:lnTo>
                  <a:lnTo>
                    <a:pt x="23975" y="80"/>
                  </a:lnTo>
                  <a:lnTo>
                    <a:pt x="23369" y="27"/>
                  </a:lnTo>
                  <a:lnTo>
                    <a:pt x="227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6"/>
            <p:cNvGrpSpPr/>
            <p:nvPr/>
          </p:nvGrpSpPr>
          <p:grpSpPr>
            <a:xfrm rot="900096">
              <a:off x="4867762" y="1880518"/>
              <a:ext cx="1449154" cy="1596425"/>
              <a:chOff x="4703044" y="2370026"/>
              <a:chExt cx="1201661" cy="1323780"/>
            </a:xfrm>
          </p:grpSpPr>
          <p:sp>
            <p:nvSpPr>
              <p:cNvPr id="264" name="Google Shape;264;p36"/>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6"/>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6"/>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6"/>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6"/>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6"/>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36"/>
            <p:cNvGrpSpPr/>
            <p:nvPr/>
          </p:nvGrpSpPr>
          <p:grpSpPr>
            <a:xfrm rot="-508194" flipH="1">
              <a:off x="7131063" y="2019183"/>
              <a:ext cx="1449126" cy="1596393"/>
              <a:chOff x="4703044" y="2370026"/>
              <a:chExt cx="1201661" cy="1323780"/>
            </a:xfrm>
          </p:grpSpPr>
          <p:sp>
            <p:nvSpPr>
              <p:cNvPr id="271" name="Google Shape;271;p36"/>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6"/>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6"/>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6"/>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6"/>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6"/>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36"/>
            <p:cNvSpPr/>
            <p:nvPr/>
          </p:nvSpPr>
          <p:spPr>
            <a:xfrm>
              <a:off x="5493484" y="1755782"/>
              <a:ext cx="2502142" cy="2097267"/>
            </a:xfrm>
            <a:custGeom>
              <a:avLst/>
              <a:gdLst/>
              <a:ahLst/>
              <a:cxnLst/>
              <a:rect l="l" t="t" r="r" b="b"/>
              <a:pathLst>
                <a:path w="46633" h="39089" extrusionOk="0">
                  <a:moveTo>
                    <a:pt x="7940" y="1"/>
                  </a:moveTo>
                  <a:lnTo>
                    <a:pt x="7518" y="27"/>
                  </a:lnTo>
                  <a:lnTo>
                    <a:pt x="7096" y="80"/>
                  </a:lnTo>
                  <a:lnTo>
                    <a:pt x="6674" y="133"/>
                  </a:lnTo>
                  <a:lnTo>
                    <a:pt x="6278" y="238"/>
                  </a:lnTo>
                  <a:lnTo>
                    <a:pt x="5856" y="344"/>
                  </a:lnTo>
                  <a:lnTo>
                    <a:pt x="5461" y="476"/>
                  </a:lnTo>
                  <a:lnTo>
                    <a:pt x="5065" y="660"/>
                  </a:lnTo>
                  <a:lnTo>
                    <a:pt x="4669" y="845"/>
                  </a:lnTo>
                  <a:lnTo>
                    <a:pt x="4300" y="1056"/>
                  </a:lnTo>
                  <a:lnTo>
                    <a:pt x="3905" y="1320"/>
                  </a:lnTo>
                  <a:lnTo>
                    <a:pt x="3535" y="1583"/>
                  </a:lnTo>
                  <a:lnTo>
                    <a:pt x="3166" y="1900"/>
                  </a:lnTo>
                  <a:lnTo>
                    <a:pt x="2823" y="2243"/>
                  </a:lnTo>
                  <a:lnTo>
                    <a:pt x="2480" y="2559"/>
                  </a:lnTo>
                  <a:lnTo>
                    <a:pt x="2190" y="2902"/>
                  </a:lnTo>
                  <a:lnTo>
                    <a:pt x="1926" y="3245"/>
                  </a:lnTo>
                  <a:lnTo>
                    <a:pt x="1663" y="3588"/>
                  </a:lnTo>
                  <a:lnTo>
                    <a:pt x="1425" y="3957"/>
                  </a:lnTo>
                  <a:lnTo>
                    <a:pt x="1214" y="4300"/>
                  </a:lnTo>
                  <a:lnTo>
                    <a:pt x="1003" y="4669"/>
                  </a:lnTo>
                  <a:lnTo>
                    <a:pt x="819" y="5038"/>
                  </a:lnTo>
                  <a:lnTo>
                    <a:pt x="660" y="5408"/>
                  </a:lnTo>
                  <a:lnTo>
                    <a:pt x="528" y="5803"/>
                  </a:lnTo>
                  <a:lnTo>
                    <a:pt x="397" y="6173"/>
                  </a:lnTo>
                  <a:lnTo>
                    <a:pt x="291" y="6568"/>
                  </a:lnTo>
                  <a:lnTo>
                    <a:pt x="212" y="6964"/>
                  </a:lnTo>
                  <a:lnTo>
                    <a:pt x="133" y="7359"/>
                  </a:lnTo>
                  <a:lnTo>
                    <a:pt x="80" y="7755"/>
                  </a:lnTo>
                  <a:lnTo>
                    <a:pt x="27" y="8177"/>
                  </a:lnTo>
                  <a:lnTo>
                    <a:pt x="27" y="8573"/>
                  </a:lnTo>
                  <a:lnTo>
                    <a:pt x="1" y="8995"/>
                  </a:lnTo>
                  <a:lnTo>
                    <a:pt x="54" y="9839"/>
                  </a:lnTo>
                  <a:lnTo>
                    <a:pt x="133" y="10683"/>
                  </a:lnTo>
                  <a:lnTo>
                    <a:pt x="291" y="11527"/>
                  </a:lnTo>
                  <a:lnTo>
                    <a:pt x="476" y="12397"/>
                  </a:lnTo>
                  <a:lnTo>
                    <a:pt x="739" y="13294"/>
                  </a:lnTo>
                  <a:lnTo>
                    <a:pt x="1030" y="14164"/>
                  </a:lnTo>
                  <a:lnTo>
                    <a:pt x="1372" y="15061"/>
                  </a:lnTo>
                  <a:lnTo>
                    <a:pt x="1742" y="15879"/>
                  </a:lnTo>
                  <a:lnTo>
                    <a:pt x="2137" y="16723"/>
                  </a:lnTo>
                  <a:lnTo>
                    <a:pt x="2559" y="17567"/>
                  </a:lnTo>
                  <a:lnTo>
                    <a:pt x="3034" y="18384"/>
                  </a:lnTo>
                  <a:lnTo>
                    <a:pt x="3509" y="19228"/>
                  </a:lnTo>
                  <a:lnTo>
                    <a:pt x="4036" y="20046"/>
                  </a:lnTo>
                  <a:lnTo>
                    <a:pt x="4564" y="20890"/>
                  </a:lnTo>
                  <a:lnTo>
                    <a:pt x="5118" y="21708"/>
                  </a:lnTo>
                  <a:lnTo>
                    <a:pt x="5355" y="22050"/>
                  </a:lnTo>
                  <a:lnTo>
                    <a:pt x="6384" y="23448"/>
                  </a:lnTo>
                  <a:lnTo>
                    <a:pt x="7439" y="24820"/>
                  </a:lnTo>
                  <a:lnTo>
                    <a:pt x="8547" y="26165"/>
                  </a:lnTo>
                  <a:lnTo>
                    <a:pt x="9681" y="27484"/>
                  </a:lnTo>
                  <a:lnTo>
                    <a:pt x="10815" y="28776"/>
                  </a:lnTo>
                  <a:lnTo>
                    <a:pt x="11975" y="30016"/>
                  </a:lnTo>
                  <a:lnTo>
                    <a:pt x="13109" y="31203"/>
                  </a:lnTo>
                  <a:lnTo>
                    <a:pt x="14244" y="32337"/>
                  </a:lnTo>
                  <a:lnTo>
                    <a:pt x="15351" y="33445"/>
                  </a:lnTo>
                  <a:lnTo>
                    <a:pt x="16433" y="34447"/>
                  </a:lnTo>
                  <a:lnTo>
                    <a:pt x="17435" y="35423"/>
                  </a:lnTo>
                  <a:lnTo>
                    <a:pt x="18411" y="36293"/>
                  </a:lnTo>
                  <a:lnTo>
                    <a:pt x="20125" y="37823"/>
                  </a:lnTo>
                  <a:lnTo>
                    <a:pt x="21497" y="39010"/>
                  </a:lnTo>
                  <a:lnTo>
                    <a:pt x="22262" y="39062"/>
                  </a:lnTo>
                  <a:lnTo>
                    <a:pt x="23027" y="39089"/>
                  </a:lnTo>
                  <a:lnTo>
                    <a:pt x="24266" y="39089"/>
                  </a:lnTo>
                  <a:lnTo>
                    <a:pt x="26060" y="37612"/>
                  </a:lnTo>
                  <a:lnTo>
                    <a:pt x="27168" y="36662"/>
                  </a:lnTo>
                  <a:lnTo>
                    <a:pt x="28407" y="35607"/>
                  </a:lnTo>
                  <a:lnTo>
                    <a:pt x="29700" y="34447"/>
                  </a:lnTo>
                  <a:lnTo>
                    <a:pt x="31097" y="33181"/>
                  </a:lnTo>
                  <a:lnTo>
                    <a:pt x="32522" y="31809"/>
                  </a:lnTo>
                  <a:lnTo>
                    <a:pt x="33999" y="30359"/>
                  </a:lnTo>
                  <a:lnTo>
                    <a:pt x="35476" y="28855"/>
                  </a:lnTo>
                  <a:lnTo>
                    <a:pt x="36953" y="27273"/>
                  </a:lnTo>
                  <a:lnTo>
                    <a:pt x="38377" y="25637"/>
                  </a:lnTo>
                  <a:lnTo>
                    <a:pt x="39089" y="24820"/>
                  </a:lnTo>
                  <a:lnTo>
                    <a:pt x="39775" y="23976"/>
                  </a:lnTo>
                  <a:lnTo>
                    <a:pt x="40434" y="23132"/>
                  </a:lnTo>
                  <a:lnTo>
                    <a:pt x="41094" y="22261"/>
                  </a:lnTo>
                  <a:lnTo>
                    <a:pt x="41727" y="21417"/>
                  </a:lnTo>
                  <a:lnTo>
                    <a:pt x="42307" y="20547"/>
                  </a:lnTo>
                  <a:lnTo>
                    <a:pt x="42887" y="19677"/>
                  </a:lnTo>
                  <a:lnTo>
                    <a:pt x="43441" y="18806"/>
                  </a:lnTo>
                  <a:lnTo>
                    <a:pt x="43942" y="17936"/>
                  </a:lnTo>
                  <a:lnTo>
                    <a:pt x="44417" y="17066"/>
                  </a:lnTo>
                  <a:lnTo>
                    <a:pt x="44681" y="16564"/>
                  </a:lnTo>
                  <a:lnTo>
                    <a:pt x="45076" y="15720"/>
                  </a:lnTo>
                  <a:lnTo>
                    <a:pt x="45419" y="14903"/>
                  </a:lnTo>
                  <a:lnTo>
                    <a:pt x="45762" y="13980"/>
                  </a:lnTo>
                  <a:lnTo>
                    <a:pt x="46079" y="13057"/>
                  </a:lnTo>
                  <a:lnTo>
                    <a:pt x="46316" y="12133"/>
                  </a:lnTo>
                  <a:lnTo>
                    <a:pt x="46474" y="11237"/>
                  </a:lnTo>
                  <a:lnTo>
                    <a:pt x="46553" y="10788"/>
                  </a:lnTo>
                  <a:lnTo>
                    <a:pt x="46606" y="10340"/>
                  </a:lnTo>
                  <a:lnTo>
                    <a:pt x="46632" y="9918"/>
                  </a:lnTo>
                  <a:lnTo>
                    <a:pt x="46632" y="9469"/>
                  </a:lnTo>
                  <a:lnTo>
                    <a:pt x="46632" y="9047"/>
                  </a:lnTo>
                  <a:lnTo>
                    <a:pt x="46606" y="8599"/>
                  </a:lnTo>
                  <a:lnTo>
                    <a:pt x="46553" y="8177"/>
                  </a:lnTo>
                  <a:lnTo>
                    <a:pt x="46501" y="7755"/>
                  </a:lnTo>
                  <a:lnTo>
                    <a:pt x="46395" y="7359"/>
                  </a:lnTo>
                  <a:lnTo>
                    <a:pt x="46290" y="6937"/>
                  </a:lnTo>
                  <a:lnTo>
                    <a:pt x="46184" y="6542"/>
                  </a:lnTo>
                  <a:lnTo>
                    <a:pt x="46026" y="6146"/>
                  </a:lnTo>
                  <a:lnTo>
                    <a:pt x="45868" y="5751"/>
                  </a:lnTo>
                  <a:lnTo>
                    <a:pt x="45683" y="5355"/>
                  </a:lnTo>
                  <a:lnTo>
                    <a:pt x="45472" y="4959"/>
                  </a:lnTo>
                  <a:lnTo>
                    <a:pt x="45235" y="4590"/>
                  </a:lnTo>
                  <a:lnTo>
                    <a:pt x="44971" y="4221"/>
                  </a:lnTo>
                  <a:lnTo>
                    <a:pt x="44681" y="3852"/>
                  </a:lnTo>
                  <a:lnTo>
                    <a:pt x="44391" y="3509"/>
                  </a:lnTo>
                  <a:lnTo>
                    <a:pt x="44048" y="3139"/>
                  </a:lnTo>
                  <a:lnTo>
                    <a:pt x="43705" y="2797"/>
                  </a:lnTo>
                  <a:lnTo>
                    <a:pt x="43309" y="2480"/>
                  </a:lnTo>
                  <a:lnTo>
                    <a:pt x="42914" y="2137"/>
                  </a:lnTo>
                  <a:lnTo>
                    <a:pt x="42492" y="1821"/>
                  </a:lnTo>
                  <a:lnTo>
                    <a:pt x="41859" y="1425"/>
                  </a:lnTo>
                  <a:lnTo>
                    <a:pt x="41252" y="1056"/>
                  </a:lnTo>
                  <a:lnTo>
                    <a:pt x="40645" y="766"/>
                  </a:lnTo>
                  <a:lnTo>
                    <a:pt x="40039" y="528"/>
                  </a:lnTo>
                  <a:lnTo>
                    <a:pt x="39432" y="344"/>
                  </a:lnTo>
                  <a:lnTo>
                    <a:pt x="38852" y="212"/>
                  </a:lnTo>
                  <a:lnTo>
                    <a:pt x="38245" y="133"/>
                  </a:lnTo>
                  <a:lnTo>
                    <a:pt x="37665" y="80"/>
                  </a:lnTo>
                  <a:lnTo>
                    <a:pt x="36979" y="80"/>
                  </a:lnTo>
                  <a:lnTo>
                    <a:pt x="36293" y="159"/>
                  </a:lnTo>
                  <a:lnTo>
                    <a:pt x="35634" y="265"/>
                  </a:lnTo>
                  <a:lnTo>
                    <a:pt x="34975" y="423"/>
                  </a:lnTo>
                  <a:lnTo>
                    <a:pt x="34315" y="634"/>
                  </a:lnTo>
                  <a:lnTo>
                    <a:pt x="33682" y="898"/>
                  </a:lnTo>
                  <a:lnTo>
                    <a:pt x="33076" y="1188"/>
                  </a:lnTo>
                  <a:lnTo>
                    <a:pt x="32469" y="1504"/>
                  </a:lnTo>
                  <a:lnTo>
                    <a:pt x="31862" y="1873"/>
                  </a:lnTo>
                  <a:lnTo>
                    <a:pt x="31282" y="2243"/>
                  </a:lnTo>
                  <a:lnTo>
                    <a:pt x="30728" y="2638"/>
                  </a:lnTo>
                  <a:lnTo>
                    <a:pt x="30201" y="3060"/>
                  </a:lnTo>
                  <a:lnTo>
                    <a:pt x="29673" y="3509"/>
                  </a:lnTo>
                  <a:lnTo>
                    <a:pt x="29172" y="3957"/>
                  </a:lnTo>
                  <a:lnTo>
                    <a:pt x="28671" y="4432"/>
                  </a:lnTo>
                  <a:lnTo>
                    <a:pt x="28223" y="4880"/>
                  </a:lnTo>
                  <a:lnTo>
                    <a:pt x="27352" y="5803"/>
                  </a:lnTo>
                  <a:lnTo>
                    <a:pt x="26587" y="6700"/>
                  </a:lnTo>
                  <a:lnTo>
                    <a:pt x="25928" y="7544"/>
                  </a:lnTo>
                  <a:lnTo>
                    <a:pt x="25348" y="8309"/>
                  </a:lnTo>
                  <a:lnTo>
                    <a:pt x="24899" y="8942"/>
                  </a:lnTo>
                  <a:lnTo>
                    <a:pt x="24583" y="9443"/>
                  </a:lnTo>
                  <a:lnTo>
                    <a:pt x="24293" y="9865"/>
                  </a:lnTo>
                  <a:lnTo>
                    <a:pt x="23950" y="9496"/>
                  </a:lnTo>
                  <a:lnTo>
                    <a:pt x="22974" y="8441"/>
                  </a:lnTo>
                  <a:lnTo>
                    <a:pt x="22262" y="7755"/>
                  </a:lnTo>
                  <a:lnTo>
                    <a:pt x="21444" y="6990"/>
                  </a:lnTo>
                  <a:lnTo>
                    <a:pt x="20495" y="6146"/>
                  </a:lnTo>
                  <a:lnTo>
                    <a:pt x="19466" y="5276"/>
                  </a:lnTo>
                  <a:lnTo>
                    <a:pt x="18358" y="4379"/>
                  </a:lnTo>
                  <a:lnTo>
                    <a:pt x="17778" y="3957"/>
                  </a:lnTo>
                  <a:lnTo>
                    <a:pt x="17171" y="3509"/>
                  </a:lnTo>
                  <a:lnTo>
                    <a:pt x="16565" y="3087"/>
                  </a:lnTo>
                  <a:lnTo>
                    <a:pt x="15932" y="2691"/>
                  </a:lnTo>
                  <a:lnTo>
                    <a:pt x="15272" y="2295"/>
                  </a:lnTo>
                  <a:lnTo>
                    <a:pt x="14613" y="1926"/>
                  </a:lnTo>
                  <a:lnTo>
                    <a:pt x="13953" y="1583"/>
                  </a:lnTo>
                  <a:lnTo>
                    <a:pt x="13294" y="1267"/>
                  </a:lnTo>
                  <a:lnTo>
                    <a:pt x="12608" y="977"/>
                  </a:lnTo>
                  <a:lnTo>
                    <a:pt x="11923" y="713"/>
                  </a:lnTo>
                  <a:lnTo>
                    <a:pt x="11263" y="476"/>
                  </a:lnTo>
                  <a:lnTo>
                    <a:pt x="10577" y="291"/>
                  </a:lnTo>
                  <a:lnTo>
                    <a:pt x="9892" y="159"/>
                  </a:lnTo>
                  <a:lnTo>
                    <a:pt x="9206" y="54"/>
                  </a:lnTo>
                  <a:lnTo>
                    <a:pt x="8784" y="27"/>
                  </a:lnTo>
                  <a:lnTo>
                    <a:pt x="83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6"/>
            <p:cNvSpPr/>
            <p:nvPr/>
          </p:nvSpPr>
          <p:spPr>
            <a:xfrm>
              <a:off x="5768036" y="2344482"/>
              <a:ext cx="2122847" cy="740206"/>
            </a:xfrm>
            <a:custGeom>
              <a:avLst/>
              <a:gdLst/>
              <a:ahLst/>
              <a:cxnLst/>
              <a:rect l="l" t="t" r="r" b="b"/>
              <a:pathLst>
                <a:path w="39564" h="13796" extrusionOk="0">
                  <a:moveTo>
                    <a:pt x="38588" y="1"/>
                  </a:moveTo>
                  <a:lnTo>
                    <a:pt x="38535" y="27"/>
                  </a:lnTo>
                  <a:lnTo>
                    <a:pt x="38482" y="27"/>
                  </a:lnTo>
                  <a:lnTo>
                    <a:pt x="38456" y="80"/>
                  </a:lnTo>
                  <a:lnTo>
                    <a:pt x="38430" y="133"/>
                  </a:lnTo>
                  <a:lnTo>
                    <a:pt x="35766" y="9048"/>
                  </a:lnTo>
                  <a:lnTo>
                    <a:pt x="31466" y="8942"/>
                  </a:lnTo>
                  <a:lnTo>
                    <a:pt x="31414" y="8968"/>
                  </a:lnTo>
                  <a:lnTo>
                    <a:pt x="31361" y="8995"/>
                  </a:lnTo>
                  <a:lnTo>
                    <a:pt x="31335" y="9021"/>
                  </a:lnTo>
                  <a:lnTo>
                    <a:pt x="31308" y="9074"/>
                  </a:lnTo>
                  <a:lnTo>
                    <a:pt x="30570" y="11870"/>
                  </a:lnTo>
                  <a:lnTo>
                    <a:pt x="28829" y="7887"/>
                  </a:lnTo>
                  <a:lnTo>
                    <a:pt x="28750" y="7834"/>
                  </a:lnTo>
                  <a:lnTo>
                    <a:pt x="28671" y="7808"/>
                  </a:lnTo>
                  <a:lnTo>
                    <a:pt x="28618" y="7808"/>
                  </a:lnTo>
                  <a:lnTo>
                    <a:pt x="28565" y="7834"/>
                  </a:lnTo>
                  <a:lnTo>
                    <a:pt x="28539" y="7861"/>
                  </a:lnTo>
                  <a:lnTo>
                    <a:pt x="28512" y="7913"/>
                  </a:lnTo>
                  <a:lnTo>
                    <a:pt x="27220" y="12133"/>
                  </a:lnTo>
                  <a:lnTo>
                    <a:pt x="23448" y="977"/>
                  </a:lnTo>
                  <a:lnTo>
                    <a:pt x="23396" y="898"/>
                  </a:lnTo>
                  <a:lnTo>
                    <a:pt x="23290" y="871"/>
                  </a:lnTo>
                  <a:lnTo>
                    <a:pt x="23211" y="898"/>
                  </a:lnTo>
                  <a:lnTo>
                    <a:pt x="23158" y="924"/>
                  </a:lnTo>
                  <a:lnTo>
                    <a:pt x="23132" y="977"/>
                  </a:lnTo>
                  <a:lnTo>
                    <a:pt x="17751" y="12872"/>
                  </a:lnTo>
                  <a:lnTo>
                    <a:pt x="14270" y="9865"/>
                  </a:lnTo>
                  <a:lnTo>
                    <a:pt x="14217" y="9839"/>
                  </a:lnTo>
                  <a:lnTo>
                    <a:pt x="14164" y="9812"/>
                  </a:lnTo>
                  <a:lnTo>
                    <a:pt x="10023" y="9812"/>
                  </a:lnTo>
                  <a:lnTo>
                    <a:pt x="9944" y="9839"/>
                  </a:lnTo>
                  <a:lnTo>
                    <a:pt x="9892" y="9865"/>
                  </a:lnTo>
                  <a:lnTo>
                    <a:pt x="9865" y="9918"/>
                  </a:lnTo>
                  <a:lnTo>
                    <a:pt x="9839" y="9971"/>
                  </a:lnTo>
                  <a:lnTo>
                    <a:pt x="9364" y="13109"/>
                  </a:lnTo>
                  <a:lnTo>
                    <a:pt x="4748" y="4036"/>
                  </a:lnTo>
                  <a:lnTo>
                    <a:pt x="4696" y="3984"/>
                  </a:lnTo>
                  <a:lnTo>
                    <a:pt x="4616" y="3957"/>
                  </a:lnTo>
                  <a:lnTo>
                    <a:pt x="4564" y="3957"/>
                  </a:lnTo>
                  <a:lnTo>
                    <a:pt x="4511" y="3984"/>
                  </a:lnTo>
                  <a:lnTo>
                    <a:pt x="4458" y="4036"/>
                  </a:lnTo>
                  <a:lnTo>
                    <a:pt x="502" y="10736"/>
                  </a:lnTo>
                  <a:lnTo>
                    <a:pt x="1" y="10736"/>
                  </a:lnTo>
                  <a:lnTo>
                    <a:pt x="238" y="11078"/>
                  </a:lnTo>
                  <a:lnTo>
                    <a:pt x="607" y="11078"/>
                  </a:lnTo>
                  <a:lnTo>
                    <a:pt x="687" y="11052"/>
                  </a:lnTo>
                  <a:lnTo>
                    <a:pt x="766" y="10999"/>
                  </a:lnTo>
                  <a:lnTo>
                    <a:pt x="4590" y="4485"/>
                  </a:lnTo>
                  <a:lnTo>
                    <a:pt x="9285" y="13716"/>
                  </a:lnTo>
                  <a:lnTo>
                    <a:pt x="9364" y="13795"/>
                  </a:lnTo>
                  <a:lnTo>
                    <a:pt x="9522" y="13795"/>
                  </a:lnTo>
                  <a:lnTo>
                    <a:pt x="9549" y="13769"/>
                  </a:lnTo>
                  <a:lnTo>
                    <a:pt x="9601" y="13716"/>
                  </a:lnTo>
                  <a:lnTo>
                    <a:pt x="9601" y="13663"/>
                  </a:lnTo>
                  <a:lnTo>
                    <a:pt x="10155" y="10155"/>
                  </a:lnTo>
                  <a:lnTo>
                    <a:pt x="14112" y="10155"/>
                  </a:lnTo>
                  <a:lnTo>
                    <a:pt x="17699" y="13294"/>
                  </a:lnTo>
                  <a:lnTo>
                    <a:pt x="17778" y="13320"/>
                  </a:lnTo>
                  <a:lnTo>
                    <a:pt x="17830" y="13320"/>
                  </a:lnTo>
                  <a:lnTo>
                    <a:pt x="17910" y="13294"/>
                  </a:lnTo>
                  <a:lnTo>
                    <a:pt x="17962" y="13215"/>
                  </a:lnTo>
                  <a:lnTo>
                    <a:pt x="23264" y="1504"/>
                  </a:lnTo>
                  <a:lnTo>
                    <a:pt x="27062" y="12740"/>
                  </a:lnTo>
                  <a:lnTo>
                    <a:pt x="27088" y="12766"/>
                  </a:lnTo>
                  <a:lnTo>
                    <a:pt x="27141" y="12819"/>
                  </a:lnTo>
                  <a:lnTo>
                    <a:pt x="27246" y="12846"/>
                  </a:lnTo>
                  <a:lnTo>
                    <a:pt x="27299" y="12846"/>
                  </a:lnTo>
                  <a:lnTo>
                    <a:pt x="27326" y="12819"/>
                  </a:lnTo>
                  <a:lnTo>
                    <a:pt x="27378" y="12766"/>
                  </a:lnTo>
                  <a:lnTo>
                    <a:pt x="27405" y="12740"/>
                  </a:lnTo>
                  <a:lnTo>
                    <a:pt x="28697" y="8441"/>
                  </a:lnTo>
                  <a:lnTo>
                    <a:pt x="30438" y="12450"/>
                  </a:lnTo>
                  <a:lnTo>
                    <a:pt x="30517" y="12529"/>
                  </a:lnTo>
                  <a:lnTo>
                    <a:pt x="30570" y="12555"/>
                  </a:lnTo>
                  <a:lnTo>
                    <a:pt x="30649" y="12555"/>
                  </a:lnTo>
                  <a:lnTo>
                    <a:pt x="30702" y="12529"/>
                  </a:lnTo>
                  <a:lnTo>
                    <a:pt x="30728" y="12476"/>
                  </a:lnTo>
                  <a:lnTo>
                    <a:pt x="30754" y="12424"/>
                  </a:lnTo>
                  <a:lnTo>
                    <a:pt x="31598" y="9285"/>
                  </a:lnTo>
                  <a:lnTo>
                    <a:pt x="35898" y="9390"/>
                  </a:lnTo>
                  <a:lnTo>
                    <a:pt x="35977" y="9338"/>
                  </a:lnTo>
                  <a:lnTo>
                    <a:pt x="36029" y="9311"/>
                  </a:lnTo>
                  <a:lnTo>
                    <a:pt x="36056" y="9259"/>
                  </a:lnTo>
                  <a:lnTo>
                    <a:pt x="38535" y="950"/>
                  </a:lnTo>
                  <a:lnTo>
                    <a:pt x="39300" y="6094"/>
                  </a:lnTo>
                  <a:lnTo>
                    <a:pt x="39564" y="5592"/>
                  </a:lnTo>
                  <a:lnTo>
                    <a:pt x="38746" y="159"/>
                  </a:lnTo>
                  <a:lnTo>
                    <a:pt x="38720" y="106"/>
                  </a:lnTo>
                  <a:lnTo>
                    <a:pt x="38693" y="54"/>
                  </a:lnTo>
                  <a:lnTo>
                    <a:pt x="38641" y="27"/>
                  </a:lnTo>
                  <a:lnTo>
                    <a:pt x="38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6"/>
            <p:cNvSpPr/>
            <p:nvPr/>
          </p:nvSpPr>
          <p:spPr>
            <a:xfrm>
              <a:off x="6213801" y="1363780"/>
              <a:ext cx="277455" cy="788279"/>
            </a:xfrm>
            <a:custGeom>
              <a:avLst/>
              <a:gdLst/>
              <a:ahLst/>
              <a:cxnLst/>
              <a:rect l="l" t="t" r="r" b="b"/>
              <a:pathLst>
                <a:path w="5171" h="14692" extrusionOk="0">
                  <a:moveTo>
                    <a:pt x="4907" y="1"/>
                  </a:moveTo>
                  <a:lnTo>
                    <a:pt x="4564" y="27"/>
                  </a:lnTo>
                  <a:lnTo>
                    <a:pt x="4247" y="54"/>
                  </a:lnTo>
                  <a:lnTo>
                    <a:pt x="3878" y="106"/>
                  </a:lnTo>
                  <a:lnTo>
                    <a:pt x="3535" y="159"/>
                  </a:lnTo>
                  <a:lnTo>
                    <a:pt x="3192" y="265"/>
                  </a:lnTo>
                  <a:lnTo>
                    <a:pt x="2850" y="370"/>
                  </a:lnTo>
                  <a:lnTo>
                    <a:pt x="2507" y="502"/>
                  </a:lnTo>
                  <a:lnTo>
                    <a:pt x="2190" y="660"/>
                  </a:lnTo>
                  <a:lnTo>
                    <a:pt x="1874" y="845"/>
                  </a:lnTo>
                  <a:lnTo>
                    <a:pt x="1584" y="1029"/>
                  </a:lnTo>
                  <a:lnTo>
                    <a:pt x="1293" y="1267"/>
                  </a:lnTo>
                  <a:lnTo>
                    <a:pt x="1030" y="1504"/>
                  </a:lnTo>
                  <a:lnTo>
                    <a:pt x="819" y="1768"/>
                  </a:lnTo>
                  <a:lnTo>
                    <a:pt x="608" y="2032"/>
                  </a:lnTo>
                  <a:lnTo>
                    <a:pt x="423" y="2348"/>
                  </a:lnTo>
                  <a:lnTo>
                    <a:pt x="291" y="2665"/>
                  </a:lnTo>
                  <a:lnTo>
                    <a:pt x="212" y="2902"/>
                  </a:lnTo>
                  <a:lnTo>
                    <a:pt x="133" y="3166"/>
                  </a:lnTo>
                  <a:lnTo>
                    <a:pt x="54" y="3667"/>
                  </a:lnTo>
                  <a:lnTo>
                    <a:pt x="1" y="4168"/>
                  </a:lnTo>
                  <a:lnTo>
                    <a:pt x="1" y="4696"/>
                  </a:lnTo>
                  <a:lnTo>
                    <a:pt x="27" y="5223"/>
                  </a:lnTo>
                  <a:lnTo>
                    <a:pt x="106" y="5724"/>
                  </a:lnTo>
                  <a:lnTo>
                    <a:pt x="238" y="6753"/>
                  </a:lnTo>
                  <a:lnTo>
                    <a:pt x="344" y="7360"/>
                  </a:lnTo>
                  <a:lnTo>
                    <a:pt x="608" y="9074"/>
                  </a:lnTo>
                  <a:lnTo>
                    <a:pt x="977" y="10841"/>
                  </a:lnTo>
                  <a:lnTo>
                    <a:pt x="1373" y="12687"/>
                  </a:lnTo>
                  <a:lnTo>
                    <a:pt x="1874" y="14586"/>
                  </a:lnTo>
                  <a:lnTo>
                    <a:pt x="1926" y="14665"/>
                  </a:lnTo>
                  <a:lnTo>
                    <a:pt x="2006" y="14692"/>
                  </a:lnTo>
                  <a:lnTo>
                    <a:pt x="2032" y="14692"/>
                  </a:lnTo>
                  <a:lnTo>
                    <a:pt x="2085" y="14665"/>
                  </a:lnTo>
                  <a:lnTo>
                    <a:pt x="2111" y="14613"/>
                  </a:lnTo>
                  <a:lnTo>
                    <a:pt x="2137" y="14560"/>
                  </a:lnTo>
                  <a:lnTo>
                    <a:pt x="2111" y="14534"/>
                  </a:lnTo>
                  <a:lnTo>
                    <a:pt x="1636" y="12635"/>
                  </a:lnTo>
                  <a:lnTo>
                    <a:pt x="1214" y="10788"/>
                  </a:lnTo>
                  <a:lnTo>
                    <a:pt x="871" y="9048"/>
                  </a:lnTo>
                  <a:lnTo>
                    <a:pt x="608" y="7333"/>
                  </a:lnTo>
                  <a:lnTo>
                    <a:pt x="502" y="6700"/>
                  </a:lnTo>
                  <a:lnTo>
                    <a:pt x="344" y="5698"/>
                  </a:lnTo>
                  <a:lnTo>
                    <a:pt x="291" y="5197"/>
                  </a:lnTo>
                  <a:lnTo>
                    <a:pt x="265" y="4696"/>
                  </a:lnTo>
                  <a:lnTo>
                    <a:pt x="265" y="4194"/>
                  </a:lnTo>
                  <a:lnTo>
                    <a:pt x="317" y="3693"/>
                  </a:lnTo>
                  <a:lnTo>
                    <a:pt x="397" y="3219"/>
                  </a:lnTo>
                  <a:lnTo>
                    <a:pt x="528" y="2744"/>
                  </a:lnTo>
                  <a:lnTo>
                    <a:pt x="660" y="2454"/>
                  </a:lnTo>
                  <a:lnTo>
                    <a:pt x="819" y="2164"/>
                  </a:lnTo>
                  <a:lnTo>
                    <a:pt x="1030" y="1900"/>
                  </a:lnTo>
                  <a:lnTo>
                    <a:pt x="1241" y="1662"/>
                  </a:lnTo>
                  <a:lnTo>
                    <a:pt x="1478" y="1451"/>
                  </a:lnTo>
                  <a:lnTo>
                    <a:pt x="1742" y="1240"/>
                  </a:lnTo>
                  <a:lnTo>
                    <a:pt x="2032" y="1056"/>
                  </a:lnTo>
                  <a:lnTo>
                    <a:pt x="2322" y="898"/>
                  </a:lnTo>
                  <a:lnTo>
                    <a:pt x="2639" y="739"/>
                  </a:lnTo>
                  <a:lnTo>
                    <a:pt x="2955" y="607"/>
                  </a:lnTo>
                  <a:lnTo>
                    <a:pt x="3272" y="502"/>
                  </a:lnTo>
                  <a:lnTo>
                    <a:pt x="3614" y="423"/>
                  </a:lnTo>
                  <a:lnTo>
                    <a:pt x="3931" y="344"/>
                  </a:lnTo>
                  <a:lnTo>
                    <a:pt x="4274" y="317"/>
                  </a:lnTo>
                  <a:lnTo>
                    <a:pt x="4590" y="291"/>
                  </a:lnTo>
                  <a:lnTo>
                    <a:pt x="4907" y="265"/>
                  </a:lnTo>
                  <a:lnTo>
                    <a:pt x="5039" y="291"/>
                  </a:lnTo>
                  <a:lnTo>
                    <a:pt x="5091" y="265"/>
                  </a:lnTo>
                  <a:lnTo>
                    <a:pt x="5118" y="238"/>
                  </a:lnTo>
                  <a:lnTo>
                    <a:pt x="5144" y="212"/>
                  </a:lnTo>
                  <a:lnTo>
                    <a:pt x="5171" y="159"/>
                  </a:lnTo>
                  <a:lnTo>
                    <a:pt x="5171" y="106"/>
                  </a:lnTo>
                  <a:lnTo>
                    <a:pt x="5144" y="54"/>
                  </a:lnTo>
                  <a:lnTo>
                    <a:pt x="5091" y="27"/>
                  </a:lnTo>
                  <a:lnTo>
                    <a:pt x="5039" y="27"/>
                  </a:lnTo>
                  <a:lnTo>
                    <a:pt x="4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6"/>
            <p:cNvSpPr/>
            <p:nvPr/>
          </p:nvSpPr>
          <p:spPr>
            <a:xfrm>
              <a:off x="6416187" y="1315706"/>
              <a:ext cx="165636" cy="117501"/>
            </a:xfrm>
            <a:custGeom>
              <a:avLst/>
              <a:gdLst/>
              <a:ahLst/>
              <a:cxnLst/>
              <a:rect l="l" t="t" r="r" b="b"/>
              <a:pathLst>
                <a:path w="3087" h="2190" extrusionOk="0">
                  <a:moveTo>
                    <a:pt x="1715" y="0"/>
                  </a:moveTo>
                  <a:lnTo>
                    <a:pt x="1530" y="26"/>
                  </a:lnTo>
                  <a:lnTo>
                    <a:pt x="1346" y="26"/>
                  </a:lnTo>
                  <a:lnTo>
                    <a:pt x="1188" y="79"/>
                  </a:lnTo>
                  <a:lnTo>
                    <a:pt x="1003" y="132"/>
                  </a:lnTo>
                  <a:lnTo>
                    <a:pt x="792" y="237"/>
                  </a:lnTo>
                  <a:lnTo>
                    <a:pt x="555" y="396"/>
                  </a:lnTo>
                  <a:lnTo>
                    <a:pt x="344" y="580"/>
                  </a:lnTo>
                  <a:lnTo>
                    <a:pt x="159" y="765"/>
                  </a:lnTo>
                  <a:lnTo>
                    <a:pt x="106" y="897"/>
                  </a:lnTo>
                  <a:lnTo>
                    <a:pt x="53" y="1002"/>
                  </a:lnTo>
                  <a:lnTo>
                    <a:pt x="1" y="1134"/>
                  </a:lnTo>
                  <a:lnTo>
                    <a:pt x="1" y="1240"/>
                  </a:lnTo>
                  <a:lnTo>
                    <a:pt x="1" y="1372"/>
                  </a:lnTo>
                  <a:lnTo>
                    <a:pt x="27" y="1477"/>
                  </a:lnTo>
                  <a:lnTo>
                    <a:pt x="106" y="1609"/>
                  </a:lnTo>
                  <a:lnTo>
                    <a:pt x="185" y="1741"/>
                  </a:lnTo>
                  <a:lnTo>
                    <a:pt x="317" y="1846"/>
                  </a:lnTo>
                  <a:lnTo>
                    <a:pt x="449" y="1925"/>
                  </a:lnTo>
                  <a:lnTo>
                    <a:pt x="581" y="2005"/>
                  </a:lnTo>
                  <a:lnTo>
                    <a:pt x="739" y="2084"/>
                  </a:lnTo>
                  <a:lnTo>
                    <a:pt x="1056" y="2163"/>
                  </a:lnTo>
                  <a:lnTo>
                    <a:pt x="1372" y="2189"/>
                  </a:lnTo>
                  <a:lnTo>
                    <a:pt x="1715" y="2189"/>
                  </a:lnTo>
                  <a:lnTo>
                    <a:pt x="2032" y="2163"/>
                  </a:lnTo>
                  <a:lnTo>
                    <a:pt x="2295" y="2084"/>
                  </a:lnTo>
                  <a:lnTo>
                    <a:pt x="2559" y="1952"/>
                  </a:lnTo>
                  <a:lnTo>
                    <a:pt x="2665" y="1873"/>
                  </a:lnTo>
                  <a:lnTo>
                    <a:pt x="2770" y="1794"/>
                  </a:lnTo>
                  <a:lnTo>
                    <a:pt x="2876" y="1688"/>
                  </a:lnTo>
                  <a:lnTo>
                    <a:pt x="2955" y="1583"/>
                  </a:lnTo>
                  <a:lnTo>
                    <a:pt x="3034" y="1424"/>
                  </a:lnTo>
                  <a:lnTo>
                    <a:pt x="3060" y="1266"/>
                  </a:lnTo>
                  <a:lnTo>
                    <a:pt x="3087" y="1108"/>
                  </a:lnTo>
                  <a:lnTo>
                    <a:pt x="3087" y="950"/>
                  </a:lnTo>
                  <a:lnTo>
                    <a:pt x="3034" y="791"/>
                  </a:lnTo>
                  <a:lnTo>
                    <a:pt x="2981" y="633"/>
                  </a:lnTo>
                  <a:lnTo>
                    <a:pt x="2902" y="501"/>
                  </a:lnTo>
                  <a:lnTo>
                    <a:pt x="2796" y="396"/>
                  </a:lnTo>
                  <a:lnTo>
                    <a:pt x="2612" y="237"/>
                  </a:lnTo>
                  <a:lnTo>
                    <a:pt x="2401" y="158"/>
                  </a:lnTo>
                  <a:lnTo>
                    <a:pt x="2243" y="79"/>
                  </a:lnTo>
                  <a:lnTo>
                    <a:pt x="2058" y="53"/>
                  </a:lnTo>
                  <a:lnTo>
                    <a:pt x="1900" y="26"/>
                  </a:lnTo>
                  <a:lnTo>
                    <a:pt x="1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p:nvPr/>
          </p:nvSpPr>
          <p:spPr>
            <a:xfrm>
              <a:off x="6237892" y="1870442"/>
              <a:ext cx="1006265" cy="1996774"/>
            </a:xfrm>
            <a:custGeom>
              <a:avLst/>
              <a:gdLst/>
              <a:ahLst/>
              <a:cxnLst/>
              <a:rect l="l" t="t" r="r" b="b"/>
              <a:pathLst>
                <a:path w="18754" h="37216" extrusionOk="0">
                  <a:moveTo>
                    <a:pt x="10234" y="0"/>
                  </a:moveTo>
                  <a:lnTo>
                    <a:pt x="10049" y="27"/>
                  </a:lnTo>
                  <a:lnTo>
                    <a:pt x="9838" y="106"/>
                  </a:lnTo>
                  <a:lnTo>
                    <a:pt x="9654" y="238"/>
                  </a:lnTo>
                  <a:lnTo>
                    <a:pt x="9443" y="396"/>
                  </a:lnTo>
                  <a:lnTo>
                    <a:pt x="9258" y="580"/>
                  </a:lnTo>
                  <a:lnTo>
                    <a:pt x="9047" y="818"/>
                  </a:lnTo>
                  <a:lnTo>
                    <a:pt x="8836" y="1055"/>
                  </a:lnTo>
                  <a:lnTo>
                    <a:pt x="8625" y="1345"/>
                  </a:lnTo>
                  <a:lnTo>
                    <a:pt x="8203" y="1978"/>
                  </a:lnTo>
                  <a:lnTo>
                    <a:pt x="7807" y="2664"/>
                  </a:lnTo>
                  <a:lnTo>
                    <a:pt x="7412" y="3429"/>
                  </a:lnTo>
                  <a:lnTo>
                    <a:pt x="7016" y="4194"/>
                  </a:lnTo>
                  <a:lnTo>
                    <a:pt x="6673" y="4985"/>
                  </a:lnTo>
                  <a:lnTo>
                    <a:pt x="6330" y="5750"/>
                  </a:lnTo>
                  <a:lnTo>
                    <a:pt x="5750" y="7121"/>
                  </a:lnTo>
                  <a:lnTo>
                    <a:pt x="5355" y="8176"/>
                  </a:lnTo>
                  <a:lnTo>
                    <a:pt x="5170" y="8704"/>
                  </a:lnTo>
                  <a:lnTo>
                    <a:pt x="5117" y="8704"/>
                  </a:lnTo>
                  <a:lnTo>
                    <a:pt x="4906" y="8783"/>
                  </a:lnTo>
                  <a:lnTo>
                    <a:pt x="4194" y="9073"/>
                  </a:lnTo>
                  <a:lnTo>
                    <a:pt x="3034" y="9574"/>
                  </a:lnTo>
                  <a:lnTo>
                    <a:pt x="2928" y="9627"/>
                  </a:lnTo>
                  <a:lnTo>
                    <a:pt x="2743" y="9706"/>
                  </a:lnTo>
                  <a:lnTo>
                    <a:pt x="2585" y="9785"/>
                  </a:lnTo>
                  <a:lnTo>
                    <a:pt x="2506" y="9838"/>
                  </a:lnTo>
                  <a:lnTo>
                    <a:pt x="2453" y="9891"/>
                  </a:lnTo>
                  <a:lnTo>
                    <a:pt x="2295" y="10023"/>
                  </a:lnTo>
                  <a:lnTo>
                    <a:pt x="2110" y="10181"/>
                  </a:lnTo>
                  <a:lnTo>
                    <a:pt x="1979" y="10339"/>
                  </a:lnTo>
                  <a:lnTo>
                    <a:pt x="1847" y="10524"/>
                  </a:lnTo>
                  <a:lnTo>
                    <a:pt x="1768" y="10629"/>
                  </a:lnTo>
                  <a:lnTo>
                    <a:pt x="1688" y="10735"/>
                  </a:lnTo>
                  <a:lnTo>
                    <a:pt x="1504" y="11131"/>
                  </a:lnTo>
                  <a:lnTo>
                    <a:pt x="1346" y="11553"/>
                  </a:lnTo>
                  <a:lnTo>
                    <a:pt x="1214" y="12001"/>
                  </a:lnTo>
                  <a:lnTo>
                    <a:pt x="1135" y="12449"/>
                  </a:lnTo>
                  <a:lnTo>
                    <a:pt x="1055" y="12924"/>
                  </a:lnTo>
                  <a:lnTo>
                    <a:pt x="1029" y="13399"/>
                  </a:lnTo>
                  <a:lnTo>
                    <a:pt x="1003" y="13874"/>
                  </a:lnTo>
                  <a:lnTo>
                    <a:pt x="1003" y="14322"/>
                  </a:lnTo>
                  <a:lnTo>
                    <a:pt x="1055" y="15192"/>
                  </a:lnTo>
                  <a:lnTo>
                    <a:pt x="1135" y="15957"/>
                  </a:lnTo>
                  <a:lnTo>
                    <a:pt x="1214" y="16537"/>
                  </a:lnTo>
                  <a:lnTo>
                    <a:pt x="1293" y="16907"/>
                  </a:lnTo>
                  <a:lnTo>
                    <a:pt x="1319" y="16986"/>
                  </a:lnTo>
                  <a:lnTo>
                    <a:pt x="1319" y="17012"/>
                  </a:lnTo>
                  <a:lnTo>
                    <a:pt x="1161" y="17091"/>
                  </a:lnTo>
                  <a:lnTo>
                    <a:pt x="1135" y="17118"/>
                  </a:lnTo>
                  <a:lnTo>
                    <a:pt x="1003" y="17223"/>
                  </a:lnTo>
                  <a:lnTo>
                    <a:pt x="871" y="17355"/>
                  </a:lnTo>
                  <a:lnTo>
                    <a:pt x="739" y="17487"/>
                  </a:lnTo>
                  <a:lnTo>
                    <a:pt x="633" y="17672"/>
                  </a:lnTo>
                  <a:lnTo>
                    <a:pt x="633" y="17698"/>
                  </a:lnTo>
                  <a:lnTo>
                    <a:pt x="475" y="18014"/>
                  </a:lnTo>
                  <a:lnTo>
                    <a:pt x="343" y="18384"/>
                  </a:lnTo>
                  <a:lnTo>
                    <a:pt x="238" y="18806"/>
                  </a:lnTo>
                  <a:lnTo>
                    <a:pt x="132" y="19254"/>
                  </a:lnTo>
                  <a:lnTo>
                    <a:pt x="79" y="19755"/>
                  </a:lnTo>
                  <a:lnTo>
                    <a:pt x="27" y="20309"/>
                  </a:lnTo>
                  <a:lnTo>
                    <a:pt x="0" y="20889"/>
                  </a:lnTo>
                  <a:lnTo>
                    <a:pt x="0" y="21496"/>
                  </a:lnTo>
                  <a:lnTo>
                    <a:pt x="53" y="22656"/>
                  </a:lnTo>
                  <a:lnTo>
                    <a:pt x="132" y="23870"/>
                  </a:lnTo>
                  <a:lnTo>
                    <a:pt x="264" y="25268"/>
                  </a:lnTo>
                  <a:lnTo>
                    <a:pt x="449" y="26692"/>
                  </a:lnTo>
                  <a:lnTo>
                    <a:pt x="660" y="28116"/>
                  </a:lnTo>
                  <a:lnTo>
                    <a:pt x="897" y="29567"/>
                  </a:lnTo>
                  <a:lnTo>
                    <a:pt x="1214" y="31255"/>
                  </a:lnTo>
                  <a:lnTo>
                    <a:pt x="1530" y="32864"/>
                  </a:lnTo>
                  <a:lnTo>
                    <a:pt x="1847" y="34367"/>
                  </a:lnTo>
                  <a:lnTo>
                    <a:pt x="2137" y="35686"/>
                  </a:lnTo>
                  <a:lnTo>
                    <a:pt x="2954" y="35976"/>
                  </a:lnTo>
                  <a:lnTo>
                    <a:pt x="3825" y="36213"/>
                  </a:lnTo>
                  <a:lnTo>
                    <a:pt x="4669" y="36424"/>
                  </a:lnTo>
                  <a:lnTo>
                    <a:pt x="5539" y="36609"/>
                  </a:lnTo>
                  <a:lnTo>
                    <a:pt x="6436" y="36741"/>
                  </a:lnTo>
                  <a:lnTo>
                    <a:pt x="7333" y="36846"/>
                  </a:lnTo>
                  <a:lnTo>
                    <a:pt x="8229" y="36925"/>
                  </a:lnTo>
                  <a:lnTo>
                    <a:pt x="9153" y="36952"/>
                  </a:lnTo>
                  <a:lnTo>
                    <a:pt x="9495" y="37057"/>
                  </a:lnTo>
                  <a:lnTo>
                    <a:pt x="9865" y="37136"/>
                  </a:lnTo>
                  <a:lnTo>
                    <a:pt x="10234" y="37189"/>
                  </a:lnTo>
                  <a:lnTo>
                    <a:pt x="10603" y="37216"/>
                  </a:lnTo>
                  <a:lnTo>
                    <a:pt x="10972" y="37216"/>
                  </a:lnTo>
                  <a:lnTo>
                    <a:pt x="11342" y="37189"/>
                  </a:lnTo>
                  <a:lnTo>
                    <a:pt x="11711" y="37136"/>
                  </a:lnTo>
                  <a:lnTo>
                    <a:pt x="12054" y="37057"/>
                  </a:lnTo>
                  <a:lnTo>
                    <a:pt x="12581" y="36873"/>
                  </a:lnTo>
                  <a:lnTo>
                    <a:pt x="13109" y="36662"/>
                  </a:lnTo>
                  <a:lnTo>
                    <a:pt x="13953" y="36530"/>
                  </a:lnTo>
                  <a:lnTo>
                    <a:pt x="14797" y="36319"/>
                  </a:lnTo>
                  <a:lnTo>
                    <a:pt x="15641" y="36108"/>
                  </a:lnTo>
                  <a:lnTo>
                    <a:pt x="16459" y="35844"/>
                  </a:lnTo>
                  <a:lnTo>
                    <a:pt x="17012" y="33418"/>
                  </a:lnTo>
                  <a:lnTo>
                    <a:pt x="17434" y="31387"/>
                  </a:lnTo>
                  <a:lnTo>
                    <a:pt x="17856" y="29303"/>
                  </a:lnTo>
                  <a:lnTo>
                    <a:pt x="17988" y="28696"/>
                  </a:lnTo>
                  <a:lnTo>
                    <a:pt x="18226" y="27404"/>
                  </a:lnTo>
                  <a:lnTo>
                    <a:pt x="18437" y="26191"/>
                  </a:lnTo>
                  <a:lnTo>
                    <a:pt x="18595" y="25057"/>
                  </a:lnTo>
                  <a:lnTo>
                    <a:pt x="18621" y="24925"/>
                  </a:lnTo>
                  <a:lnTo>
                    <a:pt x="18700" y="24318"/>
                  </a:lnTo>
                  <a:lnTo>
                    <a:pt x="18727" y="23949"/>
                  </a:lnTo>
                  <a:lnTo>
                    <a:pt x="18753" y="23553"/>
                  </a:lnTo>
                  <a:lnTo>
                    <a:pt x="18753" y="22788"/>
                  </a:lnTo>
                  <a:lnTo>
                    <a:pt x="18753" y="22762"/>
                  </a:lnTo>
                  <a:lnTo>
                    <a:pt x="18700" y="22076"/>
                  </a:lnTo>
                  <a:lnTo>
                    <a:pt x="18569" y="21206"/>
                  </a:lnTo>
                  <a:lnTo>
                    <a:pt x="18384" y="20362"/>
                  </a:lnTo>
                  <a:lnTo>
                    <a:pt x="18384" y="20335"/>
                  </a:lnTo>
                  <a:lnTo>
                    <a:pt x="18226" y="19782"/>
                  </a:lnTo>
                  <a:lnTo>
                    <a:pt x="18067" y="19228"/>
                  </a:lnTo>
                  <a:lnTo>
                    <a:pt x="17883" y="18700"/>
                  </a:lnTo>
                  <a:lnTo>
                    <a:pt x="17672" y="18173"/>
                  </a:lnTo>
                  <a:lnTo>
                    <a:pt x="17672" y="18146"/>
                  </a:lnTo>
                  <a:lnTo>
                    <a:pt x="17250" y="17223"/>
                  </a:lnTo>
                  <a:lnTo>
                    <a:pt x="16854" y="16379"/>
                  </a:lnTo>
                  <a:lnTo>
                    <a:pt x="16432" y="15614"/>
                  </a:lnTo>
                  <a:lnTo>
                    <a:pt x="16063" y="14955"/>
                  </a:lnTo>
                  <a:lnTo>
                    <a:pt x="15720" y="14427"/>
                  </a:lnTo>
                  <a:lnTo>
                    <a:pt x="15456" y="14032"/>
                  </a:lnTo>
                  <a:lnTo>
                    <a:pt x="15219" y="13715"/>
                  </a:lnTo>
                  <a:lnTo>
                    <a:pt x="15430" y="13082"/>
                  </a:lnTo>
                  <a:lnTo>
                    <a:pt x="15456" y="13003"/>
                  </a:lnTo>
                  <a:lnTo>
                    <a:pt x="15931" y="11526"/>
                  </a:lnTo>
                  <a:lnTo>
                    <a:pt x="16511" y="9495"/>
                  </a:lnTo>
                  <a:lnTo>
                    <a:pt x="16828" y="8387"/>
                  </a:lnTo>
                  <a:lnTo>
                    <a:pt x="17118" y="7201"/>
                  </a:lnTo>
                  <a:lnTo>
                    <a:pt x="17382" y="6040"/>
                  </a:lnTo>
                  <a:lnTo>
                    <a:pt x="17593" y="4880"/>
                  </a:lnTo>
                  <a:lnTo>
                    <a:pt x="17698" y="4194"/>
                  </a:lnTo>
                  <a:lnTo>
                    <a:pt x="17777" y="3534"/>
                  </a:lnTo>
                  <a:lnTo>
                    <a:pt x="17830" y="2954"/>
                  </a:lnTo>
                  <a:lnTo>
                    <a:pt x="17856" y="2427"/>
                  </a:lnTo>
                  <a:lnTo>
                    <a:pt x="17856" y="1952"/>
                  </a:lnTo>
                  <a:lnTo>
                    <a:pt x="17804" y="1504"/>
                  </a:lnTo>
                  <a:lnTo>
                    <a:pt x="17751" y="1240"/>
                  </a:lnTo>
                  <a:lnTo>
                    <a:pt x="17698" y="1002"/>
                  </a:lnTo>
                  <a:lnTo>
                    <a:pt x="17619" y="791"/>
                  </a:lnTo>
                  <a:lnTo>
                    <a:pt x="17514" y="633"/>
                  </a:lnTo>
                  <a:lnTo>
                    <a:pt x="17408" y="475"/>
                  </a:lnTo>
                  <a:lnTo>
                    <a:pt x="17250" y="369"/>
                  </a:lnTo>
                  <a:lnTo>
                    <a:pt x="17092" y="290"/>
                  </a:lnTo>
                  <a:lnTo>
                    <a:pt x="16907" y="264"/>
                  </a:lnTo>
                  <a:lnTo>
                    <a:pt x="16643" y="264"/>
                  </a:lnTo>
                  <a:lnTo>
                    <a:pt x="16511" y="290"/>
                  </a:lnTo>
                  <a:lnTo>
                    <a:pt x="16353" y="343"/>
                  </a:lnTo>
                  <a:lnTo>
                    <a:pt x="16089" y="501"/>
                  </a:lnTo>
                  <a:lnTo>
                    <a:pt x="15799" y="712"/>
                  </a:lnTo>
                  <a:lnTo>
                    <a:pt x="15483" y="976"/>
                  </a:lnTo>
                  <a:lnTo>
                    <a:pt x="15193" y="1319"/>
                  </a:lnTo>
                  <a:lnTo>
                    <a:pt x="14902" y="1688"/>
                  </a:lnTo>
                  <a:lnTo>
                    <a:pt x="14586" y="2084"/>
                  </a:lnTo>
                  <a:lnTo>
                    <a:pt x="14296" y="2532"/>
                  </a:lnTo>
                  <a:lnTo>
                    <a:pt x="14006" y="3033"/>
                  </a:lnTo>
                  <a:lnTo>
                    <a:pt x="13399" y="4088"/>
                  </a:lnTo>
                  <a:lnTo>
                    <a:pt x="12819" y="5222"/>
                  </a:lnTo>
                  <a:lnTo>
                    <a:pt x="12291" y="6383"/>
                  </a:lnTo>
                  <a:lnTo>
                    <a:pt x="11764" y="7570"/>
                  </a:lnTo>
                  <a:lnTo>
                    <a:pt x="11289" y="8704"/>
                  </a:lnTo>
                  <a:lnTo>
                    <a:pt x="10867" y="9785"/>
                  </a:lnTo>
                  <a:lnTo>
                    <a:pt x="10498" y="10735"/>
                  </a:lnTo>
                  <a:lnTo>
                    <a:pt x="9970" y="12186"/>
                  </a:lnTo>
                  <a:lnTo>
                    <a:pt x="9786" y="12739"/>
                  </a:lnTo>
                  <a:lnTo>
                    <a:pt x="9153" y="12634"/>
                  </a:lnTo>
                  <a:lnTo>
                    <a:pt x="9284" y="12106"/>
                  </a:lnTo>
                  <a:lnTo>
                    <a:pt x="9627" y="10656"/>
                  </a:lnTo>
                  <a:lnTo>
                    <a:pt x="10049" y="8598"/>
                  </a:lnTo>
                  <a:lnTo>
                    <a:pt x="10260" y="7438"/>
                  </a:lnTo>
                  <a:lnTo>
                    <a:pt x="10471" y="6251"/>
                  </a:lnTo>
                  <a:lnTo>
                    <a:pt x="10656" y="5064"/>
                  </a:lnTo>
                  <a:lnTo>
                    <a:pt x="10788" y="3904"/>
                  </a:lnTo>
                  <a:lnTo>
                    <a:pt x="10893" y="2849"/>
                  </a:lnTo>
                  <a:lnTo>
                    <a:pt x="10920" y="1899"/>
                  </a:lnTo>
                  <a:lnTo>
                    <a:pt x="10920" y="1477"/>
                  </a:lnTo>
                  <a:lnTo>
                    <a:pt x="10893" y="1082"/>
                  </a:lnTo>
                  <a:lnTo>
                    <a:pt x="10841" y="765"/>
                  </a:lnTo>
                  <a:lnTo>
                    <a:pt x="10761" y="475"/>
                  </a:lnTo>
                  <a:lnTo>
                    <a:pt x="10682" y="264"/>
                  </a:lnTo>
                  <a:lnTo>
                    <a:pt x="10550" y="106"/>
                  </a:lnTo>
                  <a:lnTo>
                    <a:pt x="10471" y="53"/>
                  </a:lnTo>
                  <a:lnTo>
                    <a:pt x="103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6"/>
            <p:cNvSpPr/>
            <p:nvPr/>
          </p:nvSpPr>
          <p:spPr>
            <a:xfrm>
              <a:off x="6982246" y="1336899"/>
              <a:ext cx="277455" cy="788279"/>
            </a:xfrm>
            <a:custGeom>
              <a:avLst/>
              <a:gdLst/>
              <a:ahLst/>
              <a:cxnLst/>
              <a:rect l="l" t="t" r="r" b="b"/>
              <a:pathLst>
                <a:path w="5171" h="14692" extrusionOk="0">
                  <a:moveTo>
                    <a:pt x="265" y="1"/>
                  </a:moveTo>
                  <a:lnTo>
                    <a:pt x="133" y="27"/>
                  </a:lnTo>
                  <a:lnTo>
                    <a:pt x="80" y="27"/>
                  </a:lnTo>
                  <a:lnTo>
                    <a:pt x="27" y="53"/>
                  </a:lnTo>
                  <a:lnTo>
                    <a:pt x="1" y="106"/>
                  </a:lnTo>
                  <a:lnTo>
                    <a:pt x="1" y="159"/>
                  </a:lnTo>
                  <a:lnTo>
                    <a:pt x="1" y="212"/>
                  </a:lnTo>
                  <a:lnTo>
                    <a:pt x="54" y="238"/>
                  </a:lnTo>
                  <a:lnTo>
                    <a:pt x="80" y="264"/>
                  </a:lnTo>
                  <a:lnTo>
                    <a:pt x="133" y="291"/>
                  </a:lnTo>
                  <a:lnTo>
                    <a:pt x="265" y="264"/>
                  </a:lnTo>
                  <a:lnTo>
                    <a:pt x="581" y="291"/>
                  </a:lnTo>
                  <a:lnTo>
                    <a:pt x="898" y="317"/>
                  </a:lnTo>
                  <a:lnTo>
                    <a:pt x="1240" y="344"/>
                  </a:lnTo>
                  <a:lnTo>
                    <a:pt x="1557" y="423"/>
                  </a:lnTo>
                  <a:lnTo>
                    <a:pt x="1900" y="502"/>
                  </a:lnTo>
                  <a:lnTo>
                    <a:pt x="2216" y="607"/>
                  </a:lnTo>
                  <a:lnTo>
                    <a:pt x="2533" y="739"/>
                  </a:lnTo>
                  <a:lnTo>
                    <a:pt x="2849" y="897"/>
                  </a:lnTo>
                  <a:lnTo>
                    <a:pt x="3139" y="1056"/>
                  </a:lnTo>
                  <a:lnTo>
                    <a:pt x="3430" y="1240"/>
                  </a:lnTo>
                  <a:lnTo>
                    <a:pt x="3693" y="1451"/>
                  </a:lnTo>
                  <a:lnTo>
                    <a:pt x="3931" y="1662"/>
                  </a:lnTo>
                  <a:lnTo>
                    <a:pt x="4142" y="1900"/>
                  </a:lnTo>
                  <a:lnTo>
                    <a:pt x="4326" y="2163"/>
                  </a:lnTo>
                  <a:lnTo>
                    <a:pt x="4511" y="2454"/>
                  </a:lnTo>
                  <a:lnTo>
                    <a:pt x="4643" y="2744"/>
                  </a:lnTo>
                  <a:lnTo>
                    <a:pt x="4775" y="3218"/>
                  </a:lnTo>
                  <a:lnTo>
                    <a:pt x="4854" y="3693"/>
                  </a:lnTo>
                  <a:lnTo>
                    <a:pt x="4907" y="4194"/>
                  </a:lnTo>
                  <a:lnTo>
                    <a:pt x="4907" y="4695"/>
                  </a:lnTo>
                  <a:lnTo>
                    <a:pt x="4880" y="5197"/>
                  </a:lnTo>
                  <a:lnTo>
                    <a:pt x="4827" y="5698"/>
                  </a:lnTo>
                  <a:lnTo>
                    <a:pt x="4669" y="6700"/>
                  </a:lnTo>
                  <a:lnTo>
                    <a:pt x="4564" y="7333"/>
                  </a:lnTo>
                  <a:lnTo>
                    <a:pt x="4300" y="9047"/>
                  </a:lnTo>
                  <a:lnTo>
                    <a:pt x="3957" y="10788"/>
                  </a:lnTo>
                  <a:lnTo>
                    <a:pt x="3535" y="12634"/>
                  </a:lnTo>
                  <a:lnTo>
                    <a:pt x="3034" y="14533"/>
                  </a:lnTo>
                  <a:lnTo>
                    <a:pt x="3034" y="14560"/>
                  </a:lnTo>
                  <a:lnTo>
                    <a:pt x="3060" y="14613"/>
                  </a:lnTo>
                  <a:lnTo>
                    <a:pt x="3087" y="14665"/>
                  </a:lnTo>
                  <a:lnTo>
                    <a:pt x="3139" y="14692"/>
                  </a:lnTo>
                  <a:lnTo>
                    <a:pt x="3166" y="14692"/>
                  </a:lnTo>
                  <a:lnTo>
                    <a:pt x="3245" y="14665"/>
                  </a:lnTo>
                  <a:lnTo>
                    <a:pt x="3298" y="14586"/>
                  </a:lnTo>
                  <a:lnTo>
                    <a:pt x="3799" y="12687"/>
                  </a:lnTo>
                  <a:lnTo>
                    <a:pt x="4194" y="10841"/>
                  </a:lnTo>
                  <a:lnTo>
                    <a:pt x="4537" y="9074"/>
                  </a:lnTo>
                  <a:lnTo>
                    <a:pt x="4827" y="7359"/>
                  </a:lnTo>
                  <a:lnTo>
                    <a:pt x="4933" y="6753"/>
                  </a:lnTo>
                  <a:lnTo>
                    <a:pt x="5065" y="5724"/>
                  </a:lnTo>
                  <a:lnTo>
                    <a:pt x="5118" y="5223"/>
                  </a:lnTo>
                  <a:lnTo>
                    <a:pt x="5170" y="4695"/>
                  </a:lnTo>
                  <a:lnTo>
                    <a:pt x="5170" y="4168"/>
                  </a:lnTo>
                  <a:lnTo>
                    <a:pt x="5118" y="3667"/>
                  </a:lnTo>
                  <a:lnTo>
                    <a:pt x="5038" y="3139"/>
                  </a:lnTo>
                  <a:lnTo>
                    <a:pt x="4959" y="2902"/>
                  </a:lnTo>
                  <a:lnTo>
                    <a:pt x="4880" y="2665"/>
                  </a:lnTo>
                  <a:lnTo>
                    <a:pt x="4748" y="2348"/>
                  </a:lnTo>
                  <a:lnTo>
                    <a:pt x="4564" y="2032"/>
                  </a:lnTo>
                  <a:lnTo>
                    <a:pt x="4353" y="1768"/>
                  </a:lnTo>
                  <a:lnTo>
                    <a:pt x="4115" y="1504"/>
                  </a:lnTo>
                  <a:lnTo>
                    <a:pt x="3878" y="1267"/>
                  </a:lnTo>
                  <a:lnTo>
                    <a:pt x="3588" y="1029"/>
                  </a:lnTo>
                  <a:lnTo>
                    <a:pt x="3298" y="845"/>
                  </a:lnTo>
                  <a:lnTo>
                    <a:pt x="2981" y="660"/>
                  </a:lnTo>
                  <a:lnTo>
                    <a:pt x="2638" y="502"/>
                  </a:lnTo>
                  <a:lnTo>
                    <a:pt x="2322" y="370"/>
                  </a:lnTo>
                  <a:lnTo>
                    <a:pt x="1979" y="264"/>
                  </a:lnTo>
                  <a:lnTo>
                    <a:pt x="1636" y="159"/>
                  </a:lnTo>
                  <a:lnTo>
                    <a:pt x="1267" y="106"/>
                  </a:lnTo>
                  <a:lnTo>
                    <a:pt x="924" y="53"/>
                  </a:lnTo>
                  <a:lnTo>
                    <a:pt x="581" y="27"/>
                  </a:lnTo>
                  <a:lnTo>
                    <a:pt x="2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6"/>
            <p:cNvSpPr/>
            <p:nvPr/>
          </p:nvSpPr>
          <p:spPr>
            <a:xfrm>
              <a:off x="6891677" y="1288771"/>
              <a:ext cx="165636" cy="117555"/>
            </a:xfrm>
            <a:custGeom>
              <a:avLst/>
              <a:gdLst/>
              <a:ahLst/>
              <a:cxnLst/>
              <a:rect l="l" t="t" r="r" b="b"/>
              <a:pathLst>
                <a:path w="3087" h="2191" extrusionOk="0">
                  <a:moveTo>
                    <a:pt x="1372" y="1"/>
                  </a:moveTo>
                  <a:lnTo>
                    <a:pt x="1188" y="27"/>
                  </a:lnTo>
                  <a:lnTo>
                    <a:pt x="1029" y="54"/>
                  </a:lnTo>
                  <a:lnTo>
                    <a:pt x="845" y="80"/>
                  </a:lnTo>
                  <a:lnTo>
                    <a:pt x="687" y="159"/>
                  </a:lnTo>
                  <a:lnTo>
                    <a:pt x="476" y="238"/>
                  </a:lnTo>
                  <a:lnTo>
                    <a:pt x="291" y="397"/>
                  </a:lnTo>
                  <a:lnTo>
                    <a:pt x="185" y="502"/>
                  </a:lnTo>
                  <a:lnTo>
                    <a:pt x="106" y="634"/>
                  </a:lnTo>
                  <a:lnTo>
                    <a:pt x="54" y="792"/>
                  </a:lnTo>
                  <a:lnTo>
                    <a:pt x="1" y="950"/>
                  </a:lnTo>
                  <a:lnTo>
                    <a:pt x="1" y="1109"/>
                  </a:lnTo>
                  <a:lnTo>
                    <a:pt x="27" y="1267"/>
                  </a:lnTo>
                  <a:lnTo>
                    <a:pt x="54" y="1425"/>
                  </a:lnTo>
                  <a:lnTo>
                    <a:pt x="133" y="1583"/>
                  </a:lnTo>
                  <a:lnTo>
                    <a:pt x="212" y="1689"/>
                  </a:lnTo>
                  <a:lnTo>
                    <a:pt x="317" y="1794"/>
                  </a:lnTo>
                  <a:lnTo>
                    <a:pt x="423" y="1874"/>
                  </a:lnTo>
                  <a:lnTo>
                    <a:pt x="528" y="1953"/>
                  </a:lnTo>
                  <a:lnTo>
                    <a:pt x="792" y="2085"/>
                  </a:lnTo>
                  <a:lnTo>
                    <a:pt x="1056" y="2164"/>
                  </a:lnTo>
                  <a:lnTo>
                    <a:pt x="1372" y="2190"/>
                  </a:lnTo>
                  <a:lnTo>
                    <a:pt x="1715" y="2190"/>
                  </a:lnTo>
                  <a:lnTo>
                    <a:pt x="2032" y="2164"/>
                  </a:lnTo>
                  <a:lnTo>
                    <a:pt x="2348" y="2085"/>
                  </a:lnTo>
                  <a:lnTo>
                    <a:pt x="2480" y="2005"/>
                  </a:lnTo>
                  <a:lnTo>
                    <a:pt x="2638" y="1926"/>
                  </a:lnTo>
                  <a:lnTo>
                    <a:pt x="2770" y="1847"/>
                  </a:lnTo>
                  <a:lnTo>
                    <a:pt x="2902" y="1742"/>
                  </a:lnTo>
                  <a:lnTo>
                    <a:pt x="2981" y="1610"/>
                  </a:lnTo>
                  <a:lnTo>
                    <a:pt x="3060" y="1478"/>
                  </a:lnTo>
                  <a:lnTo>
                    <a:pt x="3087" y="1372"/>
                  </a:lnTo>
                  <a:lnTo>
                    <a:pt x="3087" y="1241"/>
                  </a:lnTo>
                  <a:lnTo>
                    <a:pt x="3087" y="1135"/>
                  </a:lnTo>
                  <a:lnTo>
                    <a:pt x="3034" y="1003"/>
                  </a:lnTo>
                  <a:lnTo>
                    <a:pt x="2981" y="898"/>
                  </a:lnTo>
                  <a:lnTo>
                    <a:pt x="2928" y="766"/>
                  </a:lnTo>
                  <a:lnTo>
                    <a:pt x="2744" y="581"/>
                  </a:lnTo>
                  <a:lnTo>
                    <a:pt x="2533" y="397"/>
                  </a:lnTo>
                  <a:lnTo>
                    <a:pt x="2295" y="238"/>
                  </a:lnTo>
                  <a:lnTo>
                    <a:pt x="2084" y="133"/>
                  </a:lnTo>
                  <a:lnTo>
                    <a:pt x="1900" y="80"/>
                  </a:lnTo>
                  <a:lnTo>
                    <a:pt x="1742" y="27"/>
                  </a:lnTo>
                  <a:lnTo>
                    <a:pt x="1557" y="27"/>
                  </a:lnTo>
                  <a:lnTo>
                    <a:pt x="13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6"/>
            <p:cNvSpPr/>
            <p:nvPr/>
          </p:nvSpPr>
          <p:spPr>
            <a:xfrm>
              <a:off x="6294498" y="2044498"/>
              <a:ext cx="901529" cy="658062"/>
            </a:xfrm>
            <a:custGeom>
              <a:avLst/>
              <a:gdLst/>
              <a:ahLst/>
              <a:cxnLst/>
              <a:rect l="l" t="t" r="r" b="b"/>
              <a:pathLst>
                <a:path w="16802" h="12265" extrusionOk="0">
                  <a:moveTo>
                    <a:pt x="15931" y="0"/>
                  </a:moveTo>
                  <a:lnTo>
                    <a:pt x="15852" y="27"/>
                  </a:lnTo>
                  <a:lnTo>
                    <a:pt x="15773" y="79"/>
                  </a:lnTo>
                  <a:lnTo>
                    <a:pt x="15694" y="132"/>
                  </a:lnTo>
                  <a:lnTo>
                    <a:pt x="15641" y="211"/>
                  </a:lnTo>
                  <a:lnTo>
                    <a:pt x="15615" y="290"/>
                  </a:lnTo>
                  <a:lnTo>
                    <a:pt x="15193" y="1266"/>
                  </a:lnTo>
                  <a:lnTo>
                    <a:pt x="14586" y="2611"/>
                  </a:lnTo>
                  <a:lnTo>
                    <a:pt x="14190" y="3403"/>
                  </a:lnTo>
                  <a:lnTo>
                    <a:pt x="13768" y="4220"/>
                  </a:lnTo>
                  <a:lnTo>
                    <a:pt x="13294" y="5064"/>
                  </a:lnTo>
                  <a:lnTo>
                    <a:pt x="12792" y="5908"/>
                  </a:lnTo>
                  <a:lnTo>
                    <a:pt x="12239" y="6726"/>
                  </a:lnTo>
                  <a:lnTo>
                    <a:pt x="11685" y="7491"/>
                  </a:lnTo>
                  <a:lnTo>
                    <a:pt x="11395" y="7860"/>
                  </a:lnTo>
                  <a:lnTo>
                    <a:pt x="11078" y="8229"/>
                  </a:lnTo>
                  <a:lnTo>
                    <a:pt x="10761" y="8546"/>
                  </a:lnTo>
                  <a:lnTo>
                    <a:pt x="10471" y="8862"/>
                  </a:lnTo>
                  <a:lnTo>
                    <a:pt x="10128" y="9153"/>
                  </a:lnTo>
                  <a:lnTo>
                    <a:pt x="9812" y="9416"/>
                  </a:lnTo>
                  <a:lnTo>
                    <a:pt x="9495" y="9627"/>
                  </a:lnTo>
                  <a:lnTo>
                    <a:pt x="9153" y="9838"/>
                  </a:lnTo>
                  <a:lnTo>
                    <a:pt x="8836" y="9997"/>
                  </a:lnTo>
                  <a:lnTo>
                    <a:pt x="8493" y="10128"/>
                  </a:lnTo>
                  <a:lnTo>
                    <a:pt x="8150" y="10208"/>
                  </a:lnTo>
                  <a:lnTo>
                    <a:pt x="7807" y="10260"/>
                  </a:lnTo>
                  <a:lnTo>
                    <a:pt x="7544" y="10234"/>
                  </a:lnTo>
                  <a:lnTo>
                    <a:pt x="7254" y="10208"/>
                  </a:lnTo>
                  <a:lnTo>
                    <a:pt x="6990" y="10102"/>
                  </a:lnTo>
                  <a:lnTo>
                    <a:pt x="6700" y="9997"/>
                  </a:lnTo>
                  <a:lnTo>
                    <a:pt x="6436" y="9838"/>
                  </a:lnTo>
                  <a:lnTo>
                    <a:pt x="6146" y="9654"/>
                  </a:lnTo>
                  <a:lnTo>
                    <a:pt x="5882" y="9416"/>
                  </a:lnTo>
                  <a:lnTo>
                    <a:pt x="5592" y="9179"/>
                  </a:lnTo>
                  <a:lnTo>
                    <a:pt x="5328" y="8915"/>
                  </a:lnTo>
                  <a:lnTo>
                    <a:pt x="5064" y="8625"/>
                  </a:lnTo>
                  <a:lnTo>
                    <a:pt x="4537" y="7966"/>
                  </a:lnTo>
                  <a:lnTo>
                    <a:pt x="4036" y="7254"/>
                  </a:lnTo>
                  <a:lnTo>
                    <a:pt x="3561" y="6515"/>
                  </a:lnTo>
                  <a:lnTo>
                    <a:pt x="3086" y="5750"/>
                  </a:lnTo>
                  <a:lnTo>
                    <a:pt x="2664" y="4985"/>
                  </a:lnTo>
                  <a:lnTo>
                    <a:pt x="2269" y="4220"/>
                  </a:lnTo>
                  <a:lnTo>
                    <a:pt x="1899" y="3482"/>
                  </a:lnTo>
                  <a:lnTo>
                    <a:pt x="1319" y="2216"/>
                  </a:lnTo>
                  <a:lnTo>
                    <a:pt x="950" y="1319"/>
                  </a:lnTo>
                  <a:lnTo>
                    <a:pt x="844" y="1187"/>
                  </a:lnTo>
                  <a:lnTo>
                    <a:pt x="713" y="1082"/>
                  </a:lnTo>
                  <a:lnTo>
                    <a:pt x="554" y="1029"/>
                  </a:lnTo>
                  <a:lnTo>
                    <a:pt x="396" y="1029"/>
                  </a:lnTo>
                  <a:lnTo>
                    <a:pt x="291" y="1082"/>
                  </a:lnTo>
                  <a:lnTo>
                    <a:pt x="211" y="1134"/>
                  </a:lnTo>
                  <a:lnTo>
                    <a:pt x="132" y="1187"/>
                  </a:lnTo>
                  <a:lnTo>
                    <a:pt x="80" y="1266"/>
                  </a:lnTo>
                  <a:lnTo>
                    <a:pt x="27" y="1372"/>
                  </a:lnTo>
                  <a:lnTo>
                    <a:pt x="0" y="1477"/>
                  </a:lnTo>
                  <a:lnTo>
                    <a:pt x="0" y="1583"/>
                  </a:lnTo>
                  <a:lnTo>
                    <a:pt x="27" y="1688"/>
                  </a:lnTo>
                  <a:lnTo>
                    <a:pt x="422" y="2770"/>
                  </a:lnTo>
                  <a:lnTo>
                    <a:pt x="713" y="3455"/>
                  </a:lnTo>
                  <a:lnTo>
                    <a:pt x="1029" y="4247"/>
                  </a:lnTo>
                  <a:lnTo>
                    <a:pt x="1398" y="5091"/>
                  </a:lnTo>
                  <a:lnTo>
                    <a:pt x="1794" y="5987"/>
                  </a:lnTo>
                  <a:lnTo>
                    <a:pt x="2242" y="6884"/>
                  </a:lnTo>
                  <a:lnTo>
                    <a:pt x="2743" y="7781"/>
                  </a:lnTo>
                  <a:lnTo>
                    <a:pt x="3245" y="8651"/>
                  </a:lnTo>
                  <a:lnTo>
                    <a:pt x="3798" y="9495"/>
                  </a:lnTo>
                  <a:lnTo>
                    <a:pt x="4089" y="9865"/>
                  </a:lnTo>
                  <a:lnTo>
                    <a:pt x="4379" y="10234"/>
                  </a:lnTo>
                  <a:lnTo>
                    <a:pt x="4669" y="10577"/>
                  </a:lnTo>
                  <a:lnTo>
                    <a:pt x="4985" y="10920"/>
                  </a:lnTo>
                  <a:lnTo>
                    <a:pt x="5275" y="11210"/>
                  </a:lnTo>
                  <a:lnTo>
                    <a:pt x="5592" y="11474"/>
                  </a:lnTo>
                  <a:lnTo>
                    <a:pt x="5908" y="11685"/>
                  </a:lnTo>
                  <a:lnTo>
                    <a:pt x="6251" y="11896"/>
                  </a:lnTo>
                  <a:lnTo>
                    <a:pt x="6568" y="12054"/>
                  </a:lnTo>
                  <a:lnTo>
                    <a:pt x="6884" y="12159"/>
                  </a:lnTo>
                  <a:lnTo>
                    <a:pt x="7227" y="12238"/>
                  </a:lnTo>
                  <a:lnTo>
                    <a:pt x="7570" y="12265"/>
                  </a:lnTo>
                  <a:lnTo>
                    <a:pt x="7860" y="12238"/>
                  </a:lnTo>
                  <a:lnTo>
                    <a:pt x="8177" y="12212"/>
                  </a:lnTo>
                  <a:lnTo>
                    <a:pt x="8467" y="12159"/>
                  </a:lnTo>
                  <a:lnTo>
                    <a:pt x="8783" y="12080"/>
                  </a:lnTo>
                  <a:lnTo>
                    <a:pt x="9100" y="11975"/>
                  </a:lnTo>
                  <a:lnTo>
                    <a:pt x="9416" y="11869"/>
                  </a:lnTo>
                  <a:lnTo>
                    <a:pt x="9733" y="11711"/>
                  </a:lnTo>
                  <a:lnTo>
                    <a:pt x="10049" y="11553"/>
                  </a:lnTo>
                  <a:lnTo>
                    <a:pt x="10392" y="11368"/>
                  </a:lnTo>
                  <a:lnTo>
                    <a:pt x="10709" y="11157"/>
                  </a:lnTo>
                  <a:lnTo>
                    <a:pt x="11025" y="10920"/>
                  </a:lnTo>
                  <a:lnTo>
                    <a:pt x="11342" y="10682"/>
                  </a:lnTo>
                  <a:lnTo>
                    <a:pt x="11658" y="10392"/>
                  </a:lnTo>
                  <a:lnTo>
                    <a:pt x="11975" y="10102"/>
                  </a:lnTo>
                  <a:lnTo>
                    <a:pt x="12291" y="9786"/>
                  </a:lnTo>
                  <a:lnTo>
                    <a:pt x="12608" y="9443"/>
                  </a:lnTo>
                  <a:lnTo>
                    <a:pt x="12924" y="9073"/>
                  </a:lnTo>
                  <a:lnTo>
                    <a:pt x="13241" y="8678"/>
                  </a:lnTo>
                  <a:lnTo>
                    <a:pt x="13531" y="8256"/>
                  </a:lnTo>
                  <a:lnTo>
                    <a:pt x="13821" y="7807"/>
                  </a:lnTo>
                  <a:lnTo>
                    <a:pt x="14138" y="7359"/>
                  </a:lnTo>
                  <a:lnTo>
                    <a:pt x="14401" y="6858"/>
                  </a:lnTo>
                  <a:lnTo>
                    <a:pt x="14691" y="6357"/>
                  </a:lnTo>
                  <a:lnTo>
                    <a:pt x="14955" y="5829"/>
                  </a:lnTo>
                  <a:lnTo>
                    <a:pt x="15219" y="5249"/>
                  </a:lnTo>
                  <a:lnTo>
                    <a:pt x="15483" y="4669"/>
                  </a:lnTo>
                  <a:lnTo>
                    <a:pt x="15720" y="4062"/>
                  </a:lnTo>
                  <a:lnTo>
                    <a:pt x="15957" y="3429"/>
                  </a:lnTo>
                  <a:lnTo>
                    <a:pt x="16195" y="2796"/>
                  </a:lnTo>
                  <a:lnTo>
                    <a:pt x="16406" y="2110"/>
                  </a:lnTo>
                  <a:lnTo>
                    <a:pt x="16590" y="1398"/>
                  </a:lnTo>
                  <a:lnTo>
                    <a:pt x="16801" y="686"/>
                  </a:lnTo>
                  <a:lnTo>
                    <a:pt x="16801" y="581"/>
                  </a:lnTo>
                  <a:lnTo>
                    <a:pt x="16801" y="475"/>
                  </a:lnTo>
                  <a:lnTo>
                    <a:pt x="16775" y="396"/>
                  </a:lnTo>
                  <a:lnTo>
                    <a:pt x="16749" y="317"/>
                  </a:lnTo>
                  <a:lnTo>
                    <a:pt x="16696" y="238"/>
                  </a:lnTo>
                  <a:lnTo>
                    <a:pt x="16617" y="185"/>
                  </a:lnTo>
                  <a:lnTo>
                    <a:pt x="16538" y="132"/>
                  </a:lnTo>
                  <a:lnTo>
                    <a:pt x="16459" y="79"/>
                  </a:lnTo>
                  <a:lnTo>
                    <a:pt x="161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6"/>
            <p:cNvSpPr/>
            <p:nvPr/>
          </p:nvSpPr>
          <p:spPr>
            <a:xfrm>
              <a:off x="6767144" y="2381289"/>
              <a:ext cx="477002" cy="1151997"/>
            </a:xfrm>
            <a:custGeom>
              <a:avLst/>
              <a:gdLst/>
              <a:ahLst/>
              <a:cxnLst/>
              <a:rect l="l" t="t" r="r" b="b"/>
              <a:pathLst>
                <a:path w="8890" h="21471" extrusionOk="0">
                  <a:moveTo>
                    <a:pt x="2164" y="1"/>
                  </a:moveTo>
                  <a:lnTo>
                    <a:pt x="1926" y="27"/>
                  </a:lnTo>
                  <a:lnTo>
                    <a:pt x="1689" y="133"/>
                  </a:lnTo>
                  <a:lnTo>
                    <a:pt x="1504" y="264"/>
                  </a:lnTo>
                  <a:lnTo>
                    <a:pt x="1346" y="449"/>
                  </a:lnTo>
                  <a:lnTo>
                    <a:pt x="1214" y="660"/>
                  </a:lnTo>
                  <a:lnTo>
                    <a:pt x="1108" y="897"/>
                  </a:lnTo>
                  <a:lnTo>
                    <a:pt x="1029" y="1161"/>
                  </a:lnTo>
                  <a:lnTo>
                    <a:pt x="950" y="1478"/>
                  </a:lnTo>
                  <a:lnTo>
                    <a:pt x="924" y="1794"/>
                  </a:lnTo>
                  <a:lnTo>
                    <a:pt x="897" y="2137"/>
                  </a:lnTo>
                  <a:lnTo>
                    <a:pt x="897" y="2506"/>
                  </a:lnTo>
                  <a:lnTo>
                    <a:pt x="897" y="2876"/>
                  </a:lnTo>
                  <a:lnTo>
                    <a:pt x="977" y="3667"/>
                  </a:lnTo>
                  <a:lnTo>
                    <a:pt x="1082" y="4484"/>
                  </a:lnTo>
                  <a:lnTo>
                    <a:pt x="1240" y="5328"/>
                  </a:lnTo>
                  <a:lnTo>
                    <a:pt x="1425" y="6146"/>
                  </a:lnTo>
                  <a:lnTo>
                    <a:pt x="1610" y="6911"/>
                  </a:lnTo>
                  <a:lnTo>
                    <a:pt x="2005" y="8256"/>
                  </a:lnTo>
                  <a:lnTo>
                    <a:pt x="2295" y="9206"/>
                  </a:lnTo>
                  <a:lnTo>
                    <a:pt x="2401" y="9575"/>
                  </a:lnTo>
                  <a:lnTo>
                    <a:pt x="2164" y="9891"/>
                  </a:lnTo>
                  <a:lnTo>
                    <a:pt x="1926" y="10234"/>
                  </a:lnTo>
                  <a:lnTo>
                    <a:pt x="1715" y="10577"/>
                  </a:lnTo>
                  <a:lnTo>
                    <a:pt x="1530" y="10920"/>
                  </a:lnTo>
                  <a:lnTo>
                    <a:pt x="1161" y="11632"/>
                  </a:lnTo>
                  <a:lnTo>
                    <a:pt x="871" y="12344"/>
                  </a:lnTo>
                  <a:lnTo>
                    <a:pt x="634" y="13030"/>
                  </a:lnTo>
                  <a:lnTo>
                    <a:pt x="449" y="13689"/>
                  </a:lnTo>
                  <a:lnTo>
                    <a:pt x="291" y="14349"/>
                  </a:lnTo>
                  <a:lnTo>
                    <a:pt x="185" y="14982"/>
                  </a:lnTo>
                  <a:lnTo>
                    <a:pt x="106" y="15536"/>
                  </a:lnTo>
                  <a:lnTo>
                    <a:pt x="53" y="16063"/>
                  </a:lnTo>
                  <a:lnTo>
                    <a:pt x="1" y="16934"/>
                  </a:lnTo>
                  <a:lnTo>
                    <a:pt x="1" y="17514"/>
                  </a:lnTo>
                  <a:lnTo>
                    <a:pt x="1" y="17725"/>
                  </a:lnTo>
                  <a:lnTo>
                    <a:pt x="7570" y="21470"/>
                  </a:lnTo>
                  <a:lnTo>
                    <a:pt x="7834" y="20415"/>
                  </a:lnTo>
                  <a:lnTo>
                    <a:pt x="8098" y="19255"/>
                  </a:lnTo>
                  <a:lnTo>
                    <a:pt x="8388" y="17830"/>
                  </a:lnTo>
                  <a:lnTo>
                    <a:pt x="8520" y="17039"/>
                  </a:lnTo>
                  <a:lnTo>
                    <a:pt x="8652" y="16248"/>
                  </a:lnTo>
                  <a:lnTo>
                    <a:pt x="8757" y="15430"/>
                  </a:lnTo>
                  <a:lnTo>
                    <a:pt x="8836" y="14613"/>
                  </a:lnTo>
                  <a:lnTo>
                    <a:pt x="8889" y="13821"/>
                  </a:lnTo>
                  <a:lnTo>
                    <a:pt x="8889" y="13030"/>
                  </a:lnTo>
                  <a:lnTo>
                    <a:pt x="8863" y="12318"/>
                  </a:lnTo>
                  <a:lnTo>
                    <a:pt x="8757" y="11632"/>
                  </a:lnTo>
                  <a:lnTo>
                    <a:pt x="8625" y="10920"/>
                  </a:lnTo>
                  <a:lnTo>
                    <a:pt x="8388" y="10102"/>
                  </a:lnTo>
                  <a:lnTo>
                    <a:pt x="8098" y="9179"/>
                  </a:lnTo>
                  <a:lnTo>
                    <a:pt x="7755" y="8203"/>
                  </a:lnTo>
                  <a:lnTo>
                    <a:pt x="7359" y="7175"/>
                  </a:lnTo>
                  <a:lnTo>
                    <a:pt x="6911" y="6120"/>
                  </a:lnTo>
                  <a:lnTo>
                    <a:pt x="6436" y="5091"/>
                  </a:lnTo>
                  <a:lnTo>
                    <a:pt x="5935" y="4089"/>
                  </a:lnTo>
                  <a:lnTo>
                    <a:pt x="5381" y="3139"/>
                  </a:lnTo>
                  <a:lnTo>
                    <a:pt x="4854" y="2269"/>
                  </a:lnTo>
                  <a:lnTo>
                    <a:pt x="4564" y="1873"/>
                  </a:lnTo>
                  <a:lnTo>
                    <a:pt x="4300" y="1504"/>
                  </a:lnTo>
                  <a:lnTo>
                    <a:pt x="4036" y="1161"/>
                  </a:lnTo>
                  <a:lnTo>
                    <a:pt x="3746" y="871"/>
                  </a:lnTo>
                  <a:lnTo>
                    <a:pt x="3482" y="607"/>
                  </a:lnTo>
                  <a:lnTo>
                    <a:pt x="3219" y="396"/>
                  </a:lnTo>
                  <a:lnTo>
                    <a:pt x="2955" y="212"/>
                  </a:lnTo>
                  <a:lnTo>
                    <a:pt x="2691" y="80"/>
                  </a:lnTo>
                  <a:lnTo>
                    <a:pt x="2427" y="27"/>
                  </a:lnTo>
                  <a:lnTo>
                    <a:pt x="21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6"/>
            <p:cNvSpPr/>
            <p:nvPr/>
          </p:nvSpPr>
          <p:spPr>
            <a:xfrm>
              <a:off x="6237892" y="2327527"/>
              <a:ext cx="496801" cy="694868"/>
            </a:xfrm>
            <a:custGeom>
              <a:avLst/>
              <a:gdLst/>
              <a:ahLst/>
              <a:cxnLst/>
              <a:rect l="l" t="t" r="r" b="b"/>
              <a:pathLst>
                <a:path w="9259" h="12951" extrusionOk="0">
                  <a:moveTo>
                    <a:pt x="7043" y="0"/>
                  </a:moveTo>
                  <a:lnTo>
                    <a:pt x="6330" y="27"/>
                  </a:lnTo>
                  <a:lnTo>
                    <a:pt x="5724" y="106"/>
                  </a:lnTo>
                  <a:lnTo>
                    <a:pt x="5144" y="211"/>
                  </a:lnTo>
                  <a:lnTo>
                    <a:pt x="5117" y="185"/>
                  </a:lnTo>
                  <a:lnTo>
                    <a:pt x="4484" y="449"/>
                  </a:lnTo>
                  <a:lnTo>
                    <a:pt x="2928" y="1108"/>
                  </a:lnTo>
                  <a:lnTo>
                    <a:pt x="2664" y="1240"/>
                  </a:lnTo>
                  <a:lnTo>
                    <a:pt x="2427" y="1372"/>
                  </a:lnTo>
                  <a:lnTo>
                    <a:pt x="2190" y="1557"/>
                  </a:lnTo>
                  <a:lnTo>
                    <a:pt x="2005" y="1768"/>
                  </a:lnTo>
                  <a:lnTo>
                    <a:pt x="1820" y="2005"/>
                  </a:lnTo>
                  <a:lnTo>
                    <a:pt x="1688" y="2242"/>
                  </a:lnTo>
                  <a:lnTo>
                    <a:pt x="1530" y="2506"/>
                  </a:lnTo>
                  <a:lnTo>
                    <a:pt x="1425" y="2770"/>
                  </a:lnTo>
                  <a:lnTo>
                    <a:pt x="1319" y="3060"/>
                  </a:lnTo>
                  <a:lnTo>
                    <a:pt x="1240" y="3376"/>
                  </a:lnTo>
                  <a:lnTo>
                    <a:pt x="1108" y="3983"/>
                  </a:lnTo>
                  <a:lnTo>
                    <a:pt x="1055" y="4616"/>
                  </a:lnTo>
                  <a:lnTo>
                    <a:pt x="1003" y="5275"/>
                  </a:lnTo>
                  <a:lnTo>
                    <a:pt x="1003" y="5882"/>
                  </a:lnTo>
                  <a:lnTo>
                    <a:pt x="1055" y="6489"/>
                  </a:lnTo>
                  <a:lnTo>
                    <a:pt x="1082" y="7016"/>
                  </a:lnTo>
                  <a:lnTo>
                    <a:pt x="1161" y="7517"/>
                  </a:lnTo>
                  <a:lnTo>
                    <a:pt x="1266" y="8229"/>
                  </a:lnTo>
                  <a:lnTo>
                    <a:pt x="1319" y="8493"/>
                  </a:lnTo>
                  <a:lnTo>
                    <a:pt x="1135" y="8599"/>
                  </a:lnTo>
                  <a:lnTo>
                    <a:pt x="976" y="8704"/>
                  </a:lnTo>
                  <a:lnTo>
                    <a:pt x="818" y="8862"/>
                  </a:lnTo>
                  <a:lnTo>
                    <a:pt x="686" y="9047"/>
                  </a:lnTo>
                  <a:lnTo>
                    <a:pt x="581" y="9258"/>
                  </a:lnTo>
                  <a:lnTo>
                    <a:pt x="475" y="9495"/>
                  </a:lnTo>
                  <a:lnTo>
                    <a:pt x="370" y="9733"/>
                  </a:lnTo>
                  <a:lnTo>
                    <a:pt x="290" y="10023"/>
                  </a:lnTo>
                  <a:lnTo>
                    <a:pt x="159" y="10656"/>
                  </a:lnTo>
                  <a:lnTo>
                    <a:pt x="79" y="11342"/>
                  </a:lnTo>
                  <a:lnTo>
                    <a:pt x="27" y="12133"/>
                  </a:lnTo>
                  <a:lnTo>
                    <a:pt x="0" y="12951"/>
                  </a:lnTo>
                  <a:lnTo>
                    <a:pt x="0" y="12951"/>
                  </a:lnTo>
                  <a:lnTo>
                    <a:pt x="3667" y="12159"/>
                  </a:lnTo>
                  <a:lnTo>
                    <a:pt x="4537" y="12027"/>
                  </a:lnTo>
                  <a:lnTo>
                    <a:pt x="5434" y="11869"/>
                  </a:lnTo>
                  <a:lnTo>
                    <a:pt x="6462" y="11605"/>
                  </a:lnTo>
                  <a:lnTo>
                    <a:pt x="6990" y="11447"/>
                  </a:lnTo>
                  <a:lnTo>
                    <a:pt x="7491" y="11289"/>
                  </a:lnTo>
                  <a:lnTo>
                    <a:pt x="7966" y="11104"/>
                  </a:lnTo>
                  <a:lnTo>
                    <a:pt x="8388" y="10893"/>
                  </a:lnTo>
                  <a:lnTo>
                    <a:pt x="8757" y="10682"/>
                  </a:lnTo>
                  <a:lnTo>
                    <a:pt x="8889" y="10550"/>
                  </a:lnTo>
                  <a:lnTo>
                    <a:pt x="9021" y="10445"/>
                  </a:lnTo>
                  <a:lnTo>
                    <a:pt x="9126" y="10313"/>
                  </a:lnTo>
                  <a:lnTo>
                    <a:pt x="9205" y="10181"/>
                  </a:lnTo>
                  <a:lnTo>
                    <a:pt x="9258" y="10049"/>
                  </a:lnTo>
                  <a:lnTo>
                    <a:pt x="9258" y="9891"/>
                  </a:lnTo>
                  <a:lnTo>
                    <a:pt x="9258" y="9759"/>
                  </a:lnTo>
                  <a:lnTo>
                    <a:pt x="9232" y="9627"/>
                  </a:lnTo>
                  <a:lnTo>
                    <a:pt x="9179" y="9495"/>
                  </a:lnTo>
                  <a:lnTo>
                    <a:pt x="9100" y="9364"/>
                  </a:lnTo>
                  <a:lnTo>
                    <a:pt x="8915" y="9153"/>
                  </a:lnTo>
                  <a:lnTo>
                    <a:pt x="8704" y="8942"/>
                  </a:lnTo>
                  <a:lnTo>
                    <a:pt x="8414" y="8757"/>
                  </a:lnTo>
                  <a:lnTo>
                    <a:pt x="8098" y="8572"/>
                  </a:lnTo>
                  <a:lnTo>
                    <a:pt x="7781" y="8440"/>
                  </a:lnTo>
                  <a:lnTo>
                    <a:pt x="7412" y="8309"/>
                  </a:lnTo>
                  <a:lnTo>
                    <a:pt x="6752" y="8098"/>
                  </a:lnTo>
                  <a:lnTo>
                    <a:pt x="6146" y="7966"/>
                  </a:lnTo>
                  <a:lnTo>
                    <a:pt x="5592" y="7860"/>
                  </a:lnTo>
                  <a:lnTo>
                    <a:pt x="4985" y="4273"/>
                  </a:lnTo>
                  <a:lnTo>
                    <a:pt x="5671" y="3957"/>
                  </a:lnTo>
                  <a:lnTo>
                    <a:pt x="6357" y="3614"/>
                  </a:lnTo>
                  <a:lnTo>
                    <a:pt x="7148" y="3165"/>
                  </a:lnTo>
                  <a:lnTo>
                    <a:pt x="7544" y="2902"/>
                  </a:lnTo>
                  <a:lnTo>
                    <a:pt x="7913" y="2638"/>
                  </a:lnTo>
                  <a:lnTo>
                    <a:pt x="8282" y="2348"/>
                  </a:lnTo>
                  <a:lnTo>
                    <a:pt x="8572" y="2058"/>
                  </a:lnTo>
                  <a:lnTo>
                    <a:pt x="8836" y="1741"/>
                  </a:lnTo>
                  <a:lnTo>
                    <a:pt x="8942" y="1609"/>
                  </a:lnTo>
                  <a:lnTo>
                    <a:pt x="9021" y="1451"/>
                  </a:lnTo>
                  <a:lnTo>
                    <a:pt x="9073" y="1293"/>
                  </a:lnTo>
                  <a:lnTo>
                    <a:pt x="9100" y="1135"/>
                  </a:lnTo>
                  <a:lnTo>
                    <a:pt x="9126" y="1003"/>
                  </a:lnTo>
                  <a:lnTo>
                    <a:pt x="9100" y="844"/>
                  </a:lnTo>
                  <a:lnTo>
                    <a:pt x="9073" y="712"/>
                  </a:lnTo>
                  <a:lnTo>
                    <a:pt x="9021" y="607"/>
                  </a:lnTo>
                  <a:lnTo>
                    <a:pt x="8968" y="501"/>
                  </a:lnTo>
                  <a:lnTo>
                    <a:pt x="8862" y="422"/>
                  </a:lnTo>
                  <a:lnTo>
                    <a:pt x="8783" y="343"/>
                  </a:lnTo>
                  <a:lnTo>
                    <a:pt x="8651" y="264"/>
                  </a:lnTo>
                  <a:lnTo>
                    <a:pt x="8388" y="159"/>
                  </a:lnTo>
                  <a:lnTo>
                    <a:pt x="8098" y="79"/>
                  </a:lnTo>
                  <a:lnTo>
                    <a:pt x="7755" y="27"/>
                  </a:lnTo>
                  <a:lnTo>
                    <a:pt x="7412"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6"/>
            <p:cNvSpPr/>
            <p:nvPr/>
          </p:nvSpPr>
          <p:spPr>
            <a:xfrm>
              <a:off x="6286021" y="2324684"/>
              <a:ext cx="444379" cy="462816"/>
            </a:xfrm>
            <a:custGeom>
              <a:avLst/>
              <a:gdLst/>
              <a:ahLst/>
              <a:cxnLst/>
              <a:rect l="l" t="t" r="r" b="b"/>
              <a:pathLst>
                <a:path w="8282" h="8626" extrusionOk="0">
                  <a:moveTo>
                    <a:pt x="5776" y="1"/>
                  </a:moveTo>
                  <a:lnTo>
                    <a:pt x="5381" y="27"/>
                  </a:lnTo>
                  <a:lnTo>
                    <a:pt x="4959" y="80"/>
                  </a:lnTo>
                  <a:lnTo>
                    <a:pt x="4537" y="132"/>
                  </a:lnTo>
                  <a:lnTo>
                    <a:pt x="4088" y="238"/>
                  </a:lnTo>
                  <a:lnTo>
                    <a:pt x="3666" y="343"/>
                  </a:lnTo>
                  <a:lnTo>
                    <a:pt x="3218" y="475"/>
                  </a:lnTo>
                  <a:lnTo>
                    <a:pt x="2796" y="660"/>
                  </a:lnTo>
                  <a:lnTo>
                    <a:pt x="2374" y="845"/>
                  </a:lnTo>
                  <a:lnTo>
                    <a:pt x="1978" y="1056"/>
                  </a:lnTo>
                  <a:lnTo>
                    <a:pt x="1583" y="1319"/>
                  </a:lnTo>
                  <a:lnTo>
                    <a:pt x="1345" y="1478"/>
                  </a:lnTo>
                  <a:lnTo>
                    <a:pt x="1161" y="1689"/>
                  </a:lnTo>
                  <a:lnTo>
                    <a:pt x="976" y="1900"/>
                  </a:lnTo>
                  <a:lnTo>
                    <a:pt x="818" y="2111"/>
                  </a:lnTo>
                  <a:lnTo>
                    <a:pt x="660" y="2348"/>
                  </a:lnTo>
                  <a:lnTo>
                    <a:pt x="528" y="2612"/>
                  </a:lnTo>
                  <a:lnTo>
                    <a:pt x="422" y="2876"/>
                  </a:lnTo>
                  <a:lnTo>
                    <a:pt x="317" y="3166"/>
                  </a:lnTo>
                  <a:lnTo>
                    <a:pt x="185" y="3720"/>
                  </a:lnTo>
                  <a:lnTo>
                    <a:pt x="79" y="4326"/>
                  </a:lnTo>
                  <a:lnTo>
                    <a:pt x="27" y="4906"/>
                  </a:lnTo>
                  <a:lnTo>
                    <a:pt x="0" y="5513"/>
                  </a:lnTo>
                  <a:lnTo>
                    <a:pt x="27" y="6093"/>
                  </a:lnTo>
                  <a:lnTo>
                    <a:pt x="53" y="6621"/>
                  </a:lnTo>
                  <a:lnTo>
                    <a:pt x="106" y="7122"/>
                  </a:lnTo>
                  <a:lnTo>
                    <a:pt x="158" y="7570"/>
                  </a:lnTo>
                  <a:lnTo>
                    <a:pt x="290" y="8256"/>
                  </a:lnTo>
                  <a:lnTo>
                    <a:pt x="343" y="8573"/>
                  </a:lnTo>
                  <a:lnTo>
                    <a:pt x="369" y="8599"/>
                  </a:lnTo>
                  <a:lnTo>
                    <a:pt x="422" y="8625"/>
                  </a:lnTo>
                  <a:lnTo>
                    <a:pt x="422" y="8599"/>
                  </a:lnTo>
                  <a:lnTo>
                    <a:pt x="475" y="8573"/>
                  </a:lnTo>
                  <a:lnTo>
                    <a:pt x="475" y="8520"/>
                  </a:lnTo>
                  <a:lnTo>
                    <a:pt x="422" y="8282"/>
                  </a:lnTo>
                  <a:lnTo>
                    <a:pt x="317" y="7649"/>
                  </a:lnTo>
                  <a:lnTo>
                    <a:pt x="264" y="7201"/>
                  </a:lnTo>
                  <a:lnTo>
                    <a:pt x="211" y="6700"/>
                  </a:lnTo>
                  <a:lnTo>
                    <a:pt x="158" y="6172"/>
                  </a:lnTo>
                  <a:lnTo>
                    <a:pt x="158" y="5592"/>
                  </a:lnTo>
                  <a:lnTo>
                    <a:pt x="158" y="5012"/>
                  </a:lnTo>
                  <a:lnTo>
                    <a:pt x="211" y="4405"/>
                  </a:lnTo>
                  <a:lnTo>
                    <a:pt x="317" y="3825"/>
                  </a:lnTo>
                  <a:lnTo>
                    <a:pt x="449" y="3245"/>
                  </a:lnTo>
                  <a:lnTo>
                    <a:pt x="528" y="2981"/>
                  </a:lnTo>
                  <a:lnTo>
                    <a:pt x="633" y="2717"/>
                  </a:lnTo>
                  <a:lnTo>
                    <a:pt x="765" y="2454"/>
                  </a:lnTo>
                  <a:lnTo>
                    <a:pt x="897" y="2216"/>
                  </a:lnTo>
                  <a:lnTo>
                    <a:pt x="1055" y="1979"/>
                  </a:lnTo>
                  <a:lnTo>
                    <a:pt x="1240" y="1794"/>
                  </a:lnTo>
                  <a:lnTo>
                    <a:pt x="1451" y="1583"/>
                  </a:lnTo>
                  <a:lnTo>
                    <a:pt x="1662" y="1425"/>
                  </a:lnTo>
                  <a:lnTo>
                    <a:pt x="2031" y="1188"/>
                  </a:lnTo>
                  <a:lnTo>
                    <a:pt x="2427" y="977"/>
                  </a:lnTo>
                  <a:lnTo>
                    <a:pt x="2849" y="792"/>
                  </a:lnTo>
                  <a:lnTo>
                    <a:pt x="3271" y="607"/>
                  </a:lnTo>
                  <a:lnTo>
                    <a:pt x="3693" y="475"/>
                  </a:lnTo>
                  <a:lnTo>
                    <a:pt x="4115" y="370"/>
                  </a:lnTo>
                  <a:lnTo>
                    <a:pt x="4537" y="264"/>
                  </a:lnTo>
                  <a:lnTo>
                    <a:pt x="4959" y="212"/>
                  </a:lnTo>
                  <a:lnTo>
                    <a:pt x="5381" y="159"/>
                  </a:lnTo>
                  <a:lnTo>
                    <a:pt x="5776" y="132"/>
                  </a:lnTo>
                  <a:lnTo>
                    <a:pt x="6515" y="132"/>
                  </a:lnTo>
                  <a:lnTo>
                    <a:pt x="6858" y="185"/>
                  </a:lnTo>
                  <a:lnTo>
                    <a:pt x="7174" y="212"/>
                  </a:lnTo>
                  <a:lnTo>
                    <a:pt x="7438" y="291"/>
                  </a:lnTo>
                  <a:lnTo>
                    <a:pt x="7675" y="370"/>
                  </a:lnTo>
                  <a:lnTo>
                    <a:pt x="7860" y="475"/>
                  </a:lnTo>
                  <a:lnTo>
                    <a:pt x="7992" y="581"/>
                  </a:lnTo>
                  <a:lnTo>
                    <a:pt x="8097" y="686"/>
                  </a:lnTo>
                  <a:lnTo>
                    <a:pt x="8150" y="792"/>
                  </a:lnTo>
                  <a:lnTo>
                    <a:pt x="8150" y="924"/>
                  </a:lnTo>
                  <a:lnTo>
                    <a:pt x="8150" y="1056"/>
                  </a:lnTo>
                  <a:lnTo>
                    <a:pt x="8097" y="1319"/>
                  </a:lnTo>
                  <a:lnTo>
                    <a:pt x="7992" y="1583"/>
                  </a:lnTo>
                  <a:lnTo>
                    <a:pt x="7807" y="1847"/>
                  </a:lnTo>
                  <a:lnTo>
                    <a:pt x="7623" y="2084"/>
                  </a:lnTo>
                  <a:lnTo>
                    <a:pt x="7359" y="2348"/>
                  </a:lnTo>
                  <a:lnTo>
                    <a:pt x="7069" y="2585"/>
                  </a:lnTo>
                  <a:lnTo>
                    <a:pt x="6779" y="2823"/>
                  </a:lnTo>
                  <a:lnTo>
                    <a:pt x="6436" y="3060"/>
                  </a:lnTo>
                  <a:lnTo>
                    <a:pt x="6093" y="3271"/>
                  </a:lnTo>
                  <a:lnTo>
                    <a:pt x="5407" y="3667"/>
                  </a:lnTo>
                  <a:lnTo>
                    <a:pt x="4721" y="4010"/>
                  </a:lnTo>
                  <a:lnTo>
                    <a:pt x="4115" y="4273"/>
                  </a:lnTo>
                  <a:lnTo>
                    <a:pt x="4062" y="4300"/>
                  </a:lnTo>
                  <a:lnTo>
                    <a:pt x="4062" y="4353"/>
                  </a:lnTo>
                  <a:lnTo>
                    <a:pt x="4669" y="7860"/>
                  </a:lnTo>
                  <a:lnTo>
                    <a:pt x="4695" y="7887"/>
                  </a:lnTo>
                  <a:lnTo>
                    <a:pt x="4748" y="7913"/>
                  </a:lnTo>
                  <a:lnTo>
                    <a:pt x="4774" y="7887"/>
                  </a:lnTo>
                  <a:lnTo>
                    <a:pt x="4800" y="7834"/>
                  </a:lnTo>
                  <a:lnTo>
                    <a:pt x="4194" y="4379"/>
                  </a:lnTo>
                  <a:lnTo>
                    <a:pt x="4853" y="4089"/>
                  </a:lnTo>
                  <a:lnTo>
                    <a:pt x="5565" y="3746"/>
                  </a:lnTo>
                  <a:lnTo>
                    <a:pt x="6277" y="3324"/>
                  </a:lnTo>
                  <a:lnTo>
                    <a:pt x="6620" y="3113"/>
                  </a:lnTo>
                  <a:lnTo>
                    <a:pt x="6937" y="2876"/>
                  </a:lnTo>
                  <a:lnTo>
                    <a:pt x="7253" y="2612"/>
                  </a:lnTo>
                  <a:lnTo>
                    <a:pt x="7517" y="2374"/>
                  </a:lnTo>
                  <a:lnTo>
                    <a:pt x="7781" y="2111"/>
                  </a:lnTo>
                  <a:lnTo>
                    <a:pt x="7965" y="1847"/>
                  </a:lnTo>
                  <a:lnTo>
                    <a:pt x="8124" y="1583"/>
                  </a:lnTo>
                  <a:lnTo>
                    <a:pt x="8229" y="1319"/>
                  </a:lnTo>
                  <a:lnTo>
                    <a:pt x="8282" y="1056"/>
                  </a:lnTo>
                  <a:lnTo>
                    <a:pt x="8282" y="924"/>
                  </a:lnTo>
                  <a:lnTo>
                    <a:pt x="8282" y="792"/>
                  </a:lnTo>
                  <a:lnTo>
                    <a:pt x="8203" y="634"/>
                  </a:lnTo>
                  <a:lnTo>
                    <a:pt x="8097" y="475"/>
                  </a:lnTo>
                  <a:lnTo>
                    <a:pt x="7939" y="370"/>
                  </a:lnTo>
                  <a:lnTo>
                    <a:pt x="7728" y="264"/>
                  </a:lnTo>
                  <a:lnTo>
                    <a:pt x="7464" y="159"/>
                  </a:lnTo>
                  <a:lnTo>
                    <a:pt x="7201" y="106"/>
                  </a:lnTo>
                  <a:lnTo>
                    <a:pt x="6884" y="53"/>
                  </a:lnTo>
                  <a:lnTo>
                    <a:pt x="6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6"/>
            <p:cNvSpPr/>
            <p:nvPr/>
          </p:nvSpPr>
          <p:spPr>
            <a:xfrm>
              <a:off x="6764300" y="2374207"/>
              <a:ext cx="479846" cy="960937"/>
            </a:xfrm>
            <a:custGeom>
              <a:avLst/>
              <a:gdLst/>
              <a:ahLst/>
              <a:cxnLst/>
              <a:rect l="l" t="t" r="r" b="b"/>
              <a:pathLst>
                <a:path w="8943" h="17910" extrusionOk="0">
                  <a:moveTo>
                    <a:pt x="2243" y="1"/>
                  </a:moveTo>
                  <a:lnTo>
                    <a:pt x="2111" y="27"/>
                  </a:lnTo>
                  <a:lnTo>
                    <a:pt x="1979" y="54"/>
                  </a:lnTo>
                  <a:lnTo>
                    <a:pt x="1847" y="133"/>
                  </a:lnTo>
                  <a:lnTo>
                    <a:pt x="1636" y="265"/>
                  </a:lnTo>
                  <a:lnTo>
                    <a:pt x="1452" y="449"/>
                  </a:lnTo>
                  <a:lnTo>
                    <a:pt x="1293" y="660"/>
                  </a:lnTo>
                  <a:lnTo>
                    <a:pt x="1161" y="898"/>
                  </a:lnTo>
                  <a:lnTo>
                    <a:pt x="1056" y="1188"/>
                  </a:lnTo>
                  <a:lnTo>
                    <a:pt x="977" y="1478"/>
                  </a:lnTo>
                  <a:lnTo>
                    <a:pt x="898" y="1768"/>
                  </a:lnTo>
                  <a:lnTo>
                    <a:pt x="871" y="2111"/>
                  </a:lnTo>
                  <a:lnTo>
                    <a:pt x="845" y="2454"/>
                  </a:lnTo>
                  <a:lnTo>
                    <a:pt x="845" y="2823"/>
                  </a:lnTo>
                  <a:lnTo>
                    <a:pt x="871" y="3588"/>
                  </a:lnTo>
                  <a:lnTo>
                    <a:pt x="977" y="4379"/>
                  </a:lnTo>
                  <a:lnTo>
                    <a:pt x="1109" y="5170"/>
                  </a:lnTo>
                  <a:lnTo>
                    <a:pt x="1267" y="5962"/>
                  </a:lnTo>
                  <a:lnTo>
                    <a:pt x="1452" y="6726"/>
                  </a:lnTo>
                  <a:lnTo>
                    <a:pt x="1663" y="7439"/>
                  </a:lnTo>
                  <a:lnTo>
                    <a:pt x="1847" y="8098"/>
                  </a:lnTo>
                  <a:lnTo>
                    <a:pt x="2190" y="9127"/>
                  </a:lnTo>
                  <a:lnTo>
                    <a:pt x="2401" y="9680"/>
                  </a:lnTo>
                  <a:lnTo>
                    <a:pt x="2164" y="9918"/>
                  </a:lnTo>
                  <a:lnTo>
                    <a:pt x="1953" y="10182"/>
                  </a:lnTo>
                  <a:lnTo>
                    <a:pt x="1768" y="10445"/>
                  </a:lnTo>
                  <a:lnTo>
                    <a:pt x="1583" y="10735"/>
                  </a:lnTo>
                  <a:lnTo>
                    <a:pt x="1425" y="11052"/>
                  </a:lnTo>
                  <a:lnTo>
                    <a:pt x="1267" y="11342"/>
                  </a:lnTo>
                  <a:lnTo>
                    <a:pt x="977" y="12001"/>
                  </a:lnTo>
                  <a:lnTo>
                    <a:pt x="739" y="12661"/>
                  </a:lnTo>
                  <a:lnTo>
                    <a:pt x="555" y="13347"/>
                  </a:lnTo>
                  <a:lnTo>
                    <a:pt x="397" y="14006"/>
                  </a:lnTo>
                  <a:lnTo>
                    <a:pt x="265" y="14665"/>
                  </a:lnTo>
                  <a:lnTo>
                    <a:pt x="186" y="15298"/>
                  </a:lnTo>
                  <a:lnTo>
                    <a:pt x="106" y="15905"/>
                  </a:lnTo>
                  <a:lnTo>
                    <a:pt x="27" y="16907"/>
                  </a:lnTo>
                  <a:lnTo>
                    <a:pt x="1" y="17593"/>
                  </a:lnTo>
                  <a:lnTo>
                    <a:pt x="1" y="17857"/>
                  </a:lnTo>
                  <a:lnTo>
                    <a:pt x="1" y="17910"/>
                  </a:lnTo>
                  <a:lnTo>
                    <a:pt x="106" y="17910"/>
                  </a:lnTo>
                  <a:lnTo>
                    <a:pt x="133" y="17857"/>
                  </a:lnTo>
                  <a:lnTo>
                    <a:pt x="133" y="17593"/>
                  </a:lnTo>
                  <a:lnTo>
                    <a:pt x="159" y="16907"/>
                  </a:lnTo>
                  <a:lnTo>
                    <a:pt x="238" y="15905"/>
                  </a:lnTo>
                  <a:lnTo>
                    <a:pt x="317" y="15325"/>
                  </a:lnTo>
                  <a:lnTo>
                    <a:pt x="397" y="14692"/>
                  </a:lnTo>
                  <a:lnTo>
                    <a:pt x="528" y="14032"/>
                  </a:lnTo>
                  <a:lnTo>
                    <a:pt x="687" y="13373"/>
                  </a:lnTo>
                  <a:lnTo>
                    <a:pt x="871" y="12687"/>
                  </a:lnTo>
                  <a:lnTo>
                    <a:pt x="1109" y="12028"/>
                  </a:lnTo>
                  <a:lnTo>
                    <a:pt x="1372" y="11395"/>
                  </a:lnTo>
                  <a:lnTo>
                    <a:pt x="1531" y="11078"/>
                  </a:lnTo>
                  <a:lnTo>
                    <a:pt x="1715" y="10788"/>
                  </a:lnTo>
                  <a:lnTo>
                    <a:pt x="1900" y="10498"/>
                  </a:lnTo>
                  <a:lnTo>
                    <a:pt x="2085" y="10234"/>
                  </a:lnTo>
                  <a:lnTo>
                    <a:pt x="2296" y="9971"/>
                  </a:lnTo>
                  <a:lnTo>
                    <a:pt x="2507" y="9733"/>
                  </a:lnTo>
                  <a:lnTo>
                    <a:pt x="2533" y="9707"/>
                  </a:lnTo>
                  <a:lnTo>
                    <a:pt x="2533" y="9680"/>
                  </a:lnTo>
                  <a:lnTo>
                    <a:pt x="2401" y="9311"/>
                  </a:lnTo>
                  <a:lnTo>
                    <a:pt x="2085" y="8362"/>
                  </a:lnTo>
                  <a:lnTo>
                    <a:pt x="1874" y="7729"/>
                  </a:lnTo>
                  <a:lnTo>
                    <a:pt x="1689" y="7017"/>
                  </a:lnTo>
                  <a:lnTo>
                    <a:pt x="1478" y="6252"/>
                  </a:lnTo>
                  <a:lnTo>
                    <a:pt x="1293" y="5434"/>
                  </a:lnTo>
                  <a:lnTo>
                    <a:pt x="1161" y="4616"/>
                  </a:lnTo>
                  <a:lnTo>
                    <a:pt x="1030" y="3799"/>
                  </a:lnTo>
                  <a:lnTo>
                    <a:pt x="977" y="3034"/>
                  </a:lnTo>
                  <a:lnTo>
                    <a:pt x="977" y="2638"/>
                  </a:lnTo>
                  <a:lnTo>
                    <a:pt x="977" y="2295"/>
                  </a:lnTo>
                  <a:lnTo>
                    <a:pt x="1030" y="1926"/>
                  </a:lnTo>
                  <a:lnTo>
                    <a:pt x="1082" y="1610"/>
                  </a:lnTo>
                  <a:lnTo>
                    <a:pt x="1161" y="1320"/>
                  </a:lnTo>
                  <a:lnTo>
                    <a:pt x="1241" y="1029"/>
                  </a:lnTo>
                  <a:lnTo>
                    <a:pt x="1372" y="792"/>
                  </a:lnTo>
                  <a:lnTo>
                    <a:pt x="1531" y="581"/>
                  </a:lnTo>
                  <a:lnTo>
                    <a:pt x="1715" y="396"/>
                  </a:lnTo>
                  <a:lnTo>
                    <a:pt x="1926" y="238"/>
                  </a:lnTo>
                  <a:lnTo>
                    <a:pt x="2032" y="185"/>
                  </a:lnTo>
                  <a:lnTo>
                    <a:pt x="2137" y="159"/>
                  </a:lnTo>
                  <a:lnTo>
                    <a:pt x="2269" y="133"/>
                  </a:lnTo>
                  <a:lnTo>
                    <a:pt x="2401" y="133"/>
                  </a:lnTo>
                  <a:lnTo>
                    <a:pt x="2507" y="159"/>
                  </a:lnTo>
                  <a:lnTo>
                    <a:pt x="2639" y="185"/>
                  </a:lnTo>
                  <a:lnTo>
                    <a:pt x="2929" y="317"/>
                  </a:lnTo>
                  <a:lnTo>
                    <a:pt x="3166" y="476"/>
                  </a:lnTo>
                  <a:lnTo>
                    <a:pt x="3403" y="660"/>
                  </a:lnTo>
                  <a:lnTo>
                    <a:pt x="3667" y="898"/>
                  </a:lnTo>
                  <a:lnTo>
                    <a:pt x="3905" y="1188"/>
                  </a:lnTo>
                  <a:lnTo>
                    <a:pt x="4168" y="1478"/>
                  </a:lnTo>
                  <a:lnTo>
                    <a:pt x="4406" y="1821"/>
                  </a:lnTo>
                  <a:lnTo>
                    <a:pt x="4933" y="2586"/>
                  </a:lnTo>
                  <a:lnTo>
                    <a:pt x="5408" y="3456"/>
                  </a:lnTo>
                  <a:lnTo>
                    <a:pt x="5909" y="4379"/>
                  </a:lnTo>
                  <a:lnTo>
                    <a:pt x="6384" y="5355"/>
                  </a:lnTo>
                  <a:lnTo>
                    <a:pt x="6832" y="6357"/>
                  </a:lnTo>
                  <a:lnTo>
                    <a:pt x="7228" y="7333"/>
                  </a:lnTo>
                  <a:lnTo>
                    <a:pt x="7623" y="8309"/>
                  </a:lnTo>
                  <a:lnTo>
                    <a:pt x="7940" y="9258"/>
                  </a:lnTo>
                  <a:lnTo>
                    <a:pt x="8256" y="10129"/>
                  </a:lnTo>
                  <a:lnTo>
                    <a:pt x="8494" y="10894"/>
                  </a:lnTo>
                  <a:lnTo>
                    <a:pt x="8652" y="11579"/>
                  </a:lnTo>
                  <a:lnTo>
                    <a:pt x="8784" y="12107"/>
                  </a:lnTo>
                  <a:lnTo>
                    <a:pt x="8810" y="12476"/>
                  </a:lnTo>
                  <a:lnTo>
                    <a:pt x="8837" y="12529"/>
                  </a:lnTo>
                  <a:lnTo>
                    <a:pt x="8889" y="12555"/>
                  </a:lnTo>
                  <a:lnTo>
                    <a:pt x="8942" y="12529"/>
                  </a:lnTo>
                  <a:lnTo>
                    <a:pt x="8942" y="12476"/>
                  </a:lnTo>
                  <a:lnTo>
                    <a:pt x="8916" y="12107"/>
                  </a:lnTo>
                  <a:lnTo>
                    <a:pt x="8784" y="11553"/>
                  </a:lnTo>
                  <a:lnTo>
                    <a:pt x="8599" y="10894"/>
                  </a:lnTo>
                  <a:lnTo>
                    <a:pt x="8362" y="10102"/>
                  </a:lnTo>
                  <a:lnTo>
                    <a:pt x="8072" y="9232"/>
                  </a:lnTo>
                  <a:lnTo>
                    <a:pt x="7729" y="8283"/>
                  </a:lnTo>
                  <a:lnTo>
                    <a:pt x="7360" y="7307"/>
                  </a:lnTo>
                  <a:lnTo>
                    <a:pt x="6938" y="6278"/>
                  </a:lnTo>
                  <a:lnTo>
                    <a:pt x="6489" y="5276"/>
                  </a:lnTo>
                  <a:lnTo>
                    <a:pt x="6015" y="4300"/>
                  </a:lnTo>
                  <a:lnTo>
                    <a:pt x="5513" y="3377"/>
                  </a:lnTo>
                  <a:lnTo>
                    <a:pt x="5012" y="2506"/>
                  </a:lnTo>
                  <a:lnTo>
                    <a:pt x="4511" y="1742"/>
                  </a:lnTo>
                  <a:lnTo>
                    <a:pt x="4247" y="1399"/>
                  </a:lnTo>
                  <a:lnTo>
                    <a:pt x="3984" y="1082"/>
                  </a:lnTo>
                  <a:lnTo>
                    <a:pt x="3746" y="792"/>
                  </a:lnTo>
                  <a:lnTo>
                    <a:pt x="3483" y="555"/>
                  </a:lnTo>
                  <a:lnTo>
                    <a:pt x="3245" y="344"/>
                  </a:lnTo>
                  <a:lnTo>
                    <a:pt x="2981" y="185"/>
                  </a:lnTo>
                  <a:lnTo>
                    <a:pt x="2823" y="106"/>
                  </a:lnTo>
                  <a:lnTo>
                    <a:pt x="2691" y="54"/>
                  </a:lnTo>
                  <a:lnTo>
                    <a:pt x="2533" y="27"/>
                  </a:lnTo>
                  <a:lnTo>
                    <a:pt x="24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6"/>
            <p:cNvSpPr/>
            <p:nvPr/>
          </p:nvSpPr>
          <p:spPr>
            <a:xfrm>
              <a:off x="6227966" y="2763365"/>
              <a:ext cx="515205" cy="348212"/>
            </a:xfrm>
            <a:custGeom>
              <a:avLst/>
              <a:gdLst/>
              <a:ahLst/>
              <a:cxnLst/>
              <a:rect l="l" t="t" r="r" b="b"/>
              <a:pathLst>
                <a:path w="9602" h="6490" extrusionOk="0">
                  <a:moveTo>
                    <a:pt x="3271" y="1"/>
                  </a:moveTo>
                  <a:lnTo>
                    <a:pt x="2770" y="27"/>
                  </a:lnTo>
                  <a:lnTo>
                    <a:pt x="2348" y="54"/>
                  </a:lnTo>
                  <a:lnTo>
                    <a:pt x="1926" y="133"/>
                  </a:lnTo>
                  <a:lnTo>
                    <a:pt x="1715" y="186"/>
                  </a:lnTo>
                  <a:lnTo>
                    <a:pt x="1504" y="291"/>
                  </a:lnTo>
                  <a:lnTo>
                    <a:pt x="1320" y="397"/>
                  </a:lnTo>
                  <a:lnTo>
                    <a:pt x="1135" y="528"/>
                  </a:lnTo>
                  <a:lnTo>
                    <a:pt x="977" y="687"/>
                  </a:lnTo>
                  <a:lnTo>
                    <a:pt x="845" y="871"/>
                  </a:lnTo>
                  <a:lnTo>
                    <a:pt x="713" y="1082"/>
                  </a:lnTo>
                  <a:lnTo>
                    <a:pt x="581" y="1293"/>
                  </a:lnTo>
                  <a:lnTo>
                    <a:pt x="502" y="1531"/>
                  </a:lnTo>
                  <a:lnTo>
                    <a:pt x="396" y="1768"/>
                  </a:lnTo>
                  <a:lnTo>
                    <a:pt x="264" y="2269"/>
                  </a:lnTo>
                  <a:lnTo>
                    <a:pt x="133" y="2823"/>
                  </a:lnTo>
                  <a:lnTo>
                    <a:pt x="80" y="3377"/>
                  </a:lnTo>
                  <a:lnTo>
                    <a:pt x="27" y="3931"/>
                  </a:lnTo>
                  <a:lnTo>
                    <a:pt x="1" y="4458"/>
                  </a:lnTo>
                  <a:lnTo>
                    <a:pt x="27" y="5434"/>
                  </a:lnTo>
                  <a:lnTo>
                    <a:pt x="53" y="6120"/>
                  </a:lnTo>
                  <a:lnTo>
                    <a:pt x="106" y="6436"/>
                  </a:lnTo>
                  <a:lnTo>
                    <a:pt x="106" y="6489"/>
                  </a:lnTo>
                  <a:lnTo>
                    <a:pt x="159" y="6489"/>
                  </a:lnTo>
                  <a:lnTo>
                    <a:pt x="212" y="6463"/>
                  </a:lnTo>
                  <a:lnTo>
                    <a:pt x="238" y="6436"/>
                  </a:lnTo>
                  <a:lnTo>
                    <a:pt x="212" y="6173"/>
                  </a:lnTo>
                  <a:lnTo>
                    <a:pt x="159" y="5513"/>
                  </a:lnTo>
                  <a:lnTo>
                    <a:pt x="159" y="4564"/>
                  </a:lnTo>
                  <a:lnTo>
                    <a:pt x="159" y="4036"/>
                  </a:lnTo>
                  <a:lnTo>
                    <a:pt x="212" y="3509"/>
                  </a:lnTo>
                  <a:lnTo>
                    <a:pt x="264" y="2955"/>
                  </a:lnTo>
                  <a:lnTo>
                    <a:pt x="370" y="2401"/>
                  </a:lnTo>
                  <a:lnTo>
                    <a:pt x="502" y="1874"/>
                  </a:lnTo>
                  <a:lnTo>
                    <a:pt x="686" y="1425"/>
                  </a:lnTo>
                  <a:lnTo>
                    <a:pt x="792" y="1188"/>
                  </a:lnTo>
                  <a:lnTo>
                    <a:pt x="924" y="1003"/>
                  </a:lnTo>
                  <a:lnTo>
                    <a:pt x="1056" y="819"/>
                  </a:lnTo>
                  <a:lnTo>
                    <a:pt x="1214" y="660"/>
                  </a:lnTo>
                  <a:lnTo>
                    <a:pt x="1372" y="528"/>
                  </a:lnTo>
                  <a:lnTo>
                    <a:pt x="1557" y="397"/>
                  </a:lnTo>
                  <a:lnTo>
                    <a:pt x="1742" y="317"/>
                  </a:lnTo>
                  <a:lnTo>
                    <a:pt x="1953" y="265"/>
                  </a:lnTo>
                  <a:lnTo>
                    <a:pt x="2348" y="186"/>
                  </a:lnTo>
                  <a:lnTo>
                    <a:pt x="2797" y="159"/>
                  </a:lnTo>
                  <a:lnTo>
                    <a:pt x="3271" y="133"/>
                  </a:lnTo>
                  <a:lnTo>
                    <a:pt x="3746" y="159"/>
                  </a:lnTo>
                  <a:lnTo>
                    <a:pt x="4274" y="186"/>
                  </a:lnTo>
                  <a:lnTo>
                    <a:pt x="4801" y="238"/>
                  </a:lnTo>
                  <a:lnTo>
                    <a:pt x="5329" y="291"/>
                  </a:lnTo>
                  <a:lnTo>
                    <a:pt x="5856" y="370"/>
                  </a:lnTo>
                  <a:lnTo>
                    <a:pt x="6384" y="476"/>
                  </a:lnTo>
                  <a:lnTo>
                    <a:pt x="6885" y="608"/>
                  </a:lnTo>
                  <a:lnTo>
                    <a:pt x="7386" y="739"/>
                  </a:lnTo>
                  <a:lnTo>
                    <a:pt x="7834" y="898"/>
                  </a:lnTo>
                  <a:lnTo>
                    <a:pt x="8230" y="1082"/>
                  </a:lnTo>
                  <a:lnTo>
                    <a:pt x="8599" y="1267"/>
                  </a:lnTo>
                  <a:lnTo>
                    <a:pt x="8916" y="1452"/>
                  </a:lnTo>
                  <a:lnTo>
                    <a:pt x="9153" y="1663"/>
                  </a:lnTo>
                  <a:lnTo>
                    <a:pt x="9311" y="1847"/>
                  </a:lnTo>
                  <a:lnTo>
                    <a:pt x="9417" y="2032"/>
                  </a:lnTo>
                  <a:lnTo>
                    <a:pt x="9469" y="2216"/>
                  </a:lnTo>
                  <a:lnTo>
                    <a:pt x="9469" y="2401"/>
                  </a:lnTo>
                  <a:lnTo>
                    <a:pt x="9417" y="2559"/>
                  </a:lnTo>
                  <a:lnTo>
                    <a:pt x="9338" y="2691"/>
                  </a:lnTo>
                  <a:lnTo>
                    <a:pt x="9258" y="2797"/>
                  </a:lnTo>
                  <a:lnTo>
                    <a:pt x="9153" y="2902"/>
                  </a:lnTo>
                  <a:lnTo>
                    <a:pt x="9021" y="3008"/>
                  </a:lnTo>
                  <a:lnTo>
                    <a:pt x="8863" y="3113"/>
                  </a:lnTo>
                  <a:lnTo>
                    <a:pt x="8494" y="3271"/>
                  </a:lnTo>
                  <a:lnTo>
                    <a:pt x="8098" y="3403"/>
                  </a:lnTo>
                  <a:lnTo>
                    <a:pt x="7650" y="3482"/>
                  </a:lnTo>
                  <a:lnTo>
                    <a:pt x="7175" y="3562"/>
                  </a:lnTo>
                  <a:lnTo>
                    <a:pt x="6700" y="3614"/>
                  </a:lnTo>
                  <a:lnTo>
                    <a:pt x="5751" y="3667"/>
                  </a:lnTo>
                  <a:lnTo>
                    <a:pt x="4933" y="3667"/>
                  </a:lnTo>
                  <a:lnTo>
                    <a:pt x="4142" y="3641"/>
                  </a:lnTo>
                  <a:lnTo>
                    <a:pt x="4089" y="3667"/>
                  </a:lnTo>
                  <a:lnTo>
                    <a:pt x="4063" y="3720"/>
                  </a:lnTo>
                  <a:lnTo>
                    <a:pt x="4089" y="3746"/>
                  </a:lnTo>
                  <a:lnTo>
                    <a:pt x="4115" y="3773"/>
                  </a:lnTo>
                  <a:lnTo>
                    <a:pt x="4405" y="3799"/>
                  </a:lnTo>
                  <a:lnTo>
                    <a:pt x="5012" y="3825"/>
                  </a:lnTo>
                  <a:lnTo>
                    <a:pt x="5856" y="3799"/>
                  </a:lnTo>
                  <a:lnTo>
                    <a:pt x="6331" y="3773"/>
                  </a:lnTo>
                  <a:lnTo>
                    <a:pt x="6806" y="3746"/>
                  </a:lnTo>
                  <a:lnTo>
                    <a:pt x="7307" y="3693"/>
                  </a:lnTo>
                  <a:lnTo>
                    <a:pt x="7781" y="3614"/>
                  </a:lnTo>
                  <a:lnTo>
                    <a:pt x="8230" y="3509"/>
                  </a:lnTo>
                  <a:lnTo>
                    <a:pt x="8625" y="3351"/>
                  </a:lnTo>
                  <a:lnTo>
                    <a:pt x="8968" y="3192"/>
                  </a:lnTo>
                  <a:lnTo>
                    <a:pt x="9127" y="3087"/>
                  </a:lnTo>
                  <a:lnTo>
                    <a:pt x="9258" y="2981"/>
                  </a:lnTo>
                  <a:lnTo>
                    <a:pt x="9390" y="2849"/>
                  </a:lnTo>
                  <a:lnTo>
                    <a:pt x="9469" y="2718"/>
                  </a:lnTo>
                  <a:lnTo>
                    <a:pt x="9549" y="2586"/>
                  </a:lnTo>
                  <a:lnTo>
                    <a:pt x="9575" y="2427"/>
                  </a:lnTo>
                  <a:lnTo>
                    <a:pt x="9601" y="2216"/>
                  </a:lnTo>
                  <a:lnTo>
                    <a:pt x="9549" y="2005"/>
                  </a:lnTo>
                  <a:lnTo>
                    <a:pt x="9417" y="1768"/>
                  </a:lnTo>
                  <a:lnTo>
                    <a:pt x="9258" y="1557"/>
                  </a:lnTo>
                  <a:lnTo>
                    <a:pt x="8995" y="1346"/>
                  </a:lnTo>
                  <a:lnTo>
                    <a:pt x="8678" y="1135"/>
                  </a:lnTo>
                  <a:lnTo>
                    <a:pt x="8309" y="950"/>
                  </a:lnTo>
                  <a:lnTo>
                    <a:pt x="7887" y="792"/>
                  </a:lnTo>
                  <a:lnTo>
                    <a:pt x="7439" y="634"/>
                  </a:lnTo>
                  <a:lnTo>
                    <a:pt x="6937" y="476"/>
                  </a:lnTo>
                  <a:lnTo>
                    <a:pt x="6436" y="344"/>
                  </a:lnTo>
                  <a:lnTo>
                    <a:pt x="5909" y="238"/>
                  </a:lnTo>
                  <a:lnTo>
                    <a:pt x="5355" y="159"/>
                  </a:lnTo>
                  <a:lnTo>
                    <a:pt x="4827" y="80"/>
                  </a:lnTo>
                  <a:lnTo>
                    <a:pt x="4300" y="27"/>
                  </a:lnTo>
                  <a:lnTo>
                    <a:pt x="3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6"/>
            <p:cNvSpPr/>
            <p:nvPr/>
          </p:nvSpPr>
          <p:spPr>
            <a:xfrm>
              <a:off x="6118993" y="2624721"/>
              <a:ext cx="1241171" cy="1263758"/>
            </a:xfrm>
            <a:custGeom>
              <a:avLst/>
              <a:gdLst/>
              <a:ahLst/>
              <a:cxnLst/>
              <a:rect l="l" t="t" r="r" b="b"/>
              <a:pathLst>
                <a:path w="23132" h="23554" extrusionOk="0">
                  <a:moveTo>
                    <a:pt x="4537" y="9759"/>
                  </a:moveTo>
                  <a:lnTo>
                    <a:pt x="4907" y="9785"/>
                  </a:lnTo>
                  <a:lnTo>
                    <a:pt x="5250" y="9812"/>
                  </a:lnTo>
                  <a:lnTo>
                    <a:pt x="5566" y="9864"/>
                  </a:lnTo>
                  <a:lnTo>
                    <a:pt x="5909" y="9944"/>
                  </a:lnTo>
                  <a:lnTo>
                    <a:pt x="6225" y="10049"/>
                  </a:lnTo>
                  <a:lnTo>
                    <a:pt x="6516" y="10181"/>
                  </a:lnTo>
                  <a:lnTo>
                    <a:pt x="6806" y="10339"/>
                  </a:lnTo>
                  <a:lnTo>
                    <a:pt x="7069" y="10498"/>
                  </a:lnTo>
                  <a:lnTo>
                    <a:pt x="7280" y="10656"/>
                  </a:lnTo>
                  <a:lnTo>
                    <a:pt x="7491" y="10840"/>
                  </a:lnTo>
                  <a:lnTo>
                    <a:pt x="7650" y="11025"/>
                  </a:lnTo>
                  <a:lnTo>
                    <a:pt x="7834" y="11236"/>
                  </a:lnTo>
                  <a:lnTo>
                    <a:pt x="7966" y="11447"/>
                  </a:lnTo>
                  <a:lnTo>
                    <a:pt x="8098" y="11684"/>
                  </a:lnTo>
                  <a:lnTo>
                    <a:pt x="8230" y="11922"/>
                  </a:lnTo>
                  <a:lnTo>
                    <a:pt x="8335" y="12186"/>
                  </a:lnTo>
                  <a:lnTo>
                    <a:pt x="8415" y="12476"/>
                  </a:lnTo>
                  <a:lnTo>
                    <a:pt x="8494" y="12766"/>
                  </a:lnTo>
                  <a:lnTo>
                    <a:pt x="8546" y="13082"/>
                  </a:lnTo>
                  <a:lnTo>
                    <a:pt x="8599" y="13399"/>
                  </a:lnTo>
                  <a:lnTo>
                    <a:pt x="8626" y="13742"/>
                  </a:lnTo>
                  <a:lnTo>
                    <a:pt x="8652" y="14085"/>
                  </a:lnTo>
                  <a:lnTo>
                    <a:pt x="8626" y="14823"/>
                  </a:lnTo>
                  <a:lnTo>
                    <a:pt x="8626" y="14849"/>
                  </a:lnTo>
                  <a:lnTo>
                    <a:pt x="8283" y="15034"/>
                  </a:lnTo>
                  <a:lnTo>
                    <a:pt x="7913" y="15219"/>
                  </a:lnTo>
                  <a:lnTo>
                    <a:pt x="7571" y="15351"/>
                  </a:lnTo>
                  <a:lnTo>
                    <a:pt x="7175" y="15456"/>
                  </a:lnTo>
                  <a:lnTo>
                    <a:pt x="6727" y="15562"/>
                  </a:lnTo>
                  <a:lnTo>
                    <a:pt x="6252" y="15614"/>
                  </a:lnTo>
                  <a:lnTo>
                    <a:pt x="5777" y="15614"/>
                  </a:lnTo>
                  <a:lnTo>
                    <a:pt x="5302" y="15588"/>
                  </a:lnTo>
                  <a:lnTo>
                    <a:pt x="4775" y="15535"/>
                  </a:lnTo>
                  <a:lnTo>
                    <a:pt x="4274" y="15430"/>
                  </a:lnTo>
                  <a:lnTo>
                    <a:pt x="3746" y="15298"/>
                  </a:lnTo>
                  <a:lnTo>
                    <a:pt x="3219" y="15113"/>
                  </a:lnTo>
                  <a:lnTo>
                    <a:pt x="3192" y="15113"/>
                  </a:lnTo>
                  <a:lnTo>
                    <a:pt x="2849" y="14955"/>
                  </a:lnTo>
                  <a:lnTo>
                    <a:pt x="2506" y="14770"/>
                  </a:lnTo>
                  <a:lnTo>
                    <a:pt x="2164" y="14559"/>
                  </a:lnTo>
                  <a:lnTo>
                    <a:pt x="1847" y="14296"/>
                  </a:lnTo>
                  <a:lnTo>
                    <a:pt x="1531" y="14005"/>
                  </a:lnTo>
                  <a:lnTo>
                    <a:pt x="1267" y="13663"/>
                  </a:lnTo>
                  <a:lnTo>
                    <a:pt x="1056" y="13320"/>
                  </a:lnTo>
                  <a:lnTo>
                    <a:pt x="977" y="13135"/>
                  </a:lnTo>
                  <a:lnTo>
                    <a:pt x="898" y="12950"/>
                  </a:lnTo>
                  <a:lnTo>
                    <a:pt x="845" y="12739"/>
                  </a:lnTo>
                  <a:lnTo>
                    <a:pt x="792" y="12528"/>
                  </a:lnTo>
                  <a:lnTo>
                    <a:pt x="792" y="12291"/>
                  </a:lnTo>
                  <a:lnTo>
                    <a:pt x="818" y="12080"/>
                  </a:lnTo>
                  <a:lnTo>
                    <a:pt x="845" y="11869"/>
                  </a:lnTo>
                  <a:lnTo>
                    <a:pt x="924" y="11684"/>
                  </a:lnTo>
                  <a:lnTo>
                    <a:pt x="1003" y="11473"/>
                  </a:lnTo>
                  <a:lnTo>
                    <a:pt x="1135" y="11262"/>
                  </a:lnTo>
                  <a:lnTo>
                    <a:pt x="1240" y="11104"/>
                  </a:lnTo>
                  <a:lnTo>
                    <a:pt x="1399" y="10946"/>
                  </a:lnTo>
                  <a:lnTo>
                    <a:pt x="1531" y="10788"/>
                  </a:lnTo>
                  <a:lnTo>
                    <a:pt x="1715" y="10656"/>
                  </a:lnTo>
                  <a:lnTo>
                    <a:pt x="2084" y="10392"/>
                  </a:lnTo>
                  <a:lnTo>
                    <a:pt x="2506" y="10181"/>
                  </a:lnTo>
                  <a:lnTo>
                    <a:pt x="2797" y="10076"/>
                  </a:lnTo>
                  <a:lnTo>
                    <a:pt x="3113" y="9970"/>
                  </a:lnTo>
                  <a:lnTo>
                    <a:pt x="3456" y="9891"/>
                  </a:lnTo>
                  <a:lnTo>
                    <a:pt x="3825" y="9812"/>
                  </a:lnTo>
                  <a:lnTo>
                    <a:pt x="4195" y="9785"/>
                  </a:lnTo>
                  <a:lnTo>
                    <a:pt x="4537" y="9759"/>
                  </a:lnTo>
                  <a:close/>
                  <a:moveTo>
                    <a:pt x="10841" y="0"/>
                  </a:moveTo>
                  <a:lnTo>
                    <a:pt x="10762" y="27"/>
                  </a:lnTo>
                  <a:lnTo>
                    <a:pt x="10683" y="53"/>
                  </a:lnTo>
                  <a:lnTo>
                    <a:pt x="10630" y="106"/>
                  </a:lnTo>
                  <a:lnTo>
                    <a:pt x="10525" y="211"/>
                  </a:lnTo>
                  <a:lnTo>
                    <a:pt x="10498" y="369"/>
                  </a:lnTo>
                  <a:lnTo>
                    <a:pt x="10498" y="449"/>
                  </a:lnTo>
                  <a:lnTo>
                    <a:pt x="10525" y="528"/>
                  </a:lnTo>
                  <a:lnTo>
                    <a:pt x="10867" y="1556"/>
                  </a:lnTo>
                  <a:lnTo>
                    <a:pt x="11184" y="2559"/>
                  </a:lnTo>
                  <a:lnTo>
                    <a:pt x="11500" y="3719"/>
                  </a:lnTo>
                  <a:lnTo>
                    <a:pt x="11659" y="4326"/>
                  </a:lnTo>
                  <a:lnTo>
                    <a:pt x="11791" y="4932"/>
                  </a:lnTo>
                  <a:lnTo>
                    <a:pt x="11896" y="5565"/>
                  </a:lnTo>
                  <a:lnTo>
                    <a:pt x="12002" y="6225"/>
                  </a:lnTo>
                  <a:lnTo>
                    <a:pt x="12054" y="6990"/>
                  </a:lnTo>
                  <a:lnTo>
                    <a:pt x="12081" y="7754"/>
                  </a:lnTo>
                  <a:lnTo>
                    <a:pt x="12054" y="8519"/>
                  </a:lnTo>
                  <a:lnTo>
                    <a:pt x="12002" y="9231"/>
                  </a:lnTo>
                  <a:lnTo>
                    <a:pt x="11870" y="9944"/>
                  </a:lnTo>
                  <a:lnTo>
                    <a:pt x="11711" y="10603"/>
                  </a:lnTo>
                  <a:lnTo>
                    <a:pt x="11527" y="11236"/>
                  </a:lnTo>
                  <a:lnTo>
                    <a:pt x="11263" y="11843"/>
                  </a:lnTo>
                  <a:lnTo>
                    <a:pt x="11105" y="12212"/>
                  </a:lnTo>
                  <a:lnTo>
                    <a:pt x="10894" y="12528"/>
                  </a:lnTo>
                  <a:lnTo>
                    <a:pt x="10683" y="12871"/>
                  </a:lnTo>
                  <a:lnTo>
                    <a:pt x="10472" y="13188"/>
                  </a:lnTo>
                  <a:lnTo>
                    <a:pt x="10234" y="13478"/>
                  </a:lnTo>
                  <a:lnTo>
                    <a:pt x="9971" y="13768"/>
                  </a:lnTo>
                  <a:lnTo>
                    <a:pt x="9707" y="14032"/>
                  </a:lnTo>
                  <a:lnTo>
                    <a:pt x="9443" y="14269"/>
                  </a:lnTo>
                  <a:lnTo>
                    <a:pt x="9390" y="13531"/>
                  </a:lnTo>
                  <a:lnTo>
                    <a:pt x="9364" y="13188"/>
                  </a:lnTo>
                  <a:lnTo>
                    <a:pt x="9311" y="12845"/>
                  </a:lnTo>
                  <a:lnTo>
                    <a:pt x="9232" y="12528"/>
                  </a:lnTo>
                  <a:lnTo>
                    <a:pt x="9153" y="12212"/>
                  </a:lnTo>
                  <a:lnTo>
                    <a:pt x="9074" y="11922"/>
                  </a:lnTo>
                  <a:lnTo>
                    <a:pt x="8942" y="11632"/>
                  </a:lnTo>
                  <a:lnTo>
                    <a:pt x="8810" y="11368"/>
                  </a:lnTo>
                  <a:lnTo>
                    <a:pt x="8678" y="11104"/>
                  </a:lnTo>
                  <a:lnTo>
                    <a:pt x="8520" y="10867"/>
                  </a:lnTo>
                  <a:lnTo>
                    <a:pt x="8362" y="10629"/>
                  </a:lnTo>
                  <a:lnTo>
                    <a:pt x="8177" y="10418"/>
                  </a:lnTo>
                  <a:lnTo>
                    <a:pt x="7966" y="10207"/>
                  </a:lnTo>
                  <a:lnTo>
                    <a:pt x="7755" y="10023"/>
                  </a:lnTo>
                  <a:lnTo>
                    <a:pt x="7518" y="9864"/>
                  </a:lnTo>
                  <a:lnTo>
                    <a:pt x="7280" y="9706"/>
                  </a:lnTo>
                  <a:lnTo>
                    <a:pt x="7043" y="9574"/>
                  </a:lnTo>
                  <a:lnTo>
                    <a:pt x="6779" y="9442"/>
                  </a:lnTo>
                  <a:lnTo>
                    <a:pt x="6516" y="9337"/>
                  </a:lnTo>
                  <a:lnTo>
                    <a:pt x="6225" y="9231"/>
                  </a:lnTo>
                  <a:lnTo>
                    <a:pt x="5962" y="9152"/>
                  </a:lnTo>
                  <a:lnTo>
                    <a:pt x="5672" y="9100"/>
                  </a:lnTo>
                  <a:lnTo>
                    <a:pt x="5355" y="9047"/>
                  </a:lnTo>
                  <a:lnTo>
                    <a:pt x="4748" y="8994"/>
                  </a:lnTo>
                  <a:lnTo>
                    <a:pt x="4142" y="8994"/>
                  </a:lnTo>
                  <a:lnTo>
                    <a:pt x="3825" y="9020"/>
                  </a:lnTo>
                  <a:lnTo>
                    <a:pt x="3509" y="9073"/>
                  </a:lnTo>
                  <a:lnTo>
                    <a:pt x="3219" y="9126"/>
                  </a:lnTo>
                  <a:lnTo>
                    <a:pt x="2902" y="9205"/>
                  </a:lnTo>
                  <a:lnTo>
                    <a:pt x="2533" y="9311"/>
                  </a:lnTo>
                  <a:lnTo>
                    <a:pt x="2190" y="9469"/>
                  </a:lnTo>
                  <a:lnTo>
                    <a:pt x="1926" y="9574"/>
                  </a:lnTo>
                  <a:lnTo>
                    <a:pt x="1662" y="9733"/>
                  </a:lnTo>
                  <a:lnTo>
                    <a:pt x="1425" y="9891"/>
                  </a:lnTo>
                  <a:lnTo>
                    <a:pt x="1188" y="10049"/>
                  </a:lnTo>
                  <a:lnTo>
                    <a:pt x="977" y="10234"/>
                  </a:lnTo>
                  <a:lnTo>
                    <a:pt x="792" y="10418"/>
                  </a:lnTo>
                  <a:lnTo>
                    <a:pt x="634" y="10629"/>
                  </a:lnTo>
                  <a:lnTo>
                    <a:pt x="476" y="10840"/>
                  </a:lnTo>
                  <a:lnTo>
                    <a:pt x="317" y="11104"/>
                  </a:lnTo>
                  <a:lnTo>
                    <a:pt x="185" y="11394"/>
                  </a:lnTo>
                  <a:lnTo>
                    <a:pt x="80" y="11684"/>
                  </a:lnTo>
                  <a:lnTo>
                    <a:pt x="27" y="12001"/>
                  </a:lnTo>
                  <a:lnTo>
                    <a:pt x="1" y="12291"/>
                  </a:lnTo>
                  <a:lnTo>
                    <a:pt x="27" y="12581"/>
                  </a:lnTo>
                  <a:lnTo>
                    <a:pt x="54" y="12898"/>
                  </a:lnTo>
                  <a:lnTo>
                    <a:pt x="159" y="13188"/>
                  </a:lnTo>
                  <a:lnTo>
                    <a:pt x="238" y="13399"/>
                  </a:lnTo>
                  <a:lnTo>
                    <a:pt x="317" y="13610"/>
                  </a:lnTo>
                  <a:lnTo>
                    <a:pt x="555" y="14005"/>
                  </a:lnTo>
                  <a:lnTo>
                    <a:pt x="845" y="14401"/>
                  </a:lnTo>
                  <a:lnTo>
                    <a:pt x="1188" y="14770"/>
                  </a:lnTo>
                  <a:lnTo>
                    <a:pt x="1557" y="15087"/>
                  </a:lnTo>
                  <a:lnTo>
                    <a:pt x="2005" y="15377"/>
                  </a:lnTo>
                  <a:lnTo>
                    <a:pt x="2454" y="15641"/>
                  </a:lnTo>
                  <a:lnTo>
                    <a:pt x="2955" y="15852"/>
                  </a:lnTo>
                  <a:lnTo>
                    <a:pt x="2981" y="15878"/>
                  </a:lnTo>
                  <a:lnTo>
                    <a:pt x="3562" y="16063"/>
                  </a:lnTo>
                  <a:lnTo>
                    <a:pt x="4115" y="16221"/>
                  </a:lnTo>
                  <a:lnTo>
                    <a:pt x="4696" y="16326"/>
                  </a:lnTo>
                  <a:lnTo>
                    <a:pt x="5250" y="16379"/>
                  </a:lnTo>
                  <a:lnTo>
                    <a:pt x="5803" y="16406"/>
                  </a:lnTo>
                  <a:lnTo>
                    <a:pt x="6331" y="16379"/>
                  </a:lnTo>
                  <a:lnTo>
                    <a:pt x="6858" y="16326"/>
                  </a:lnTo>
                  <a:lnTo>
                    <a:pt x="7386" y="16221"/>
                  </a:lnTo>
                  <a:lnTo>
                    <a:pt x="7676" y="16142"/>
                  </a:lnTo>
                  <a:lnTo>
                    <a:pt x="7966" y="16036"/>
                  </a:lnTo>
                  <a:lnTo>
                    <a:pt x="8256" y="15931"/>
                  </a:lnTo>
                  <a:lnTo>
                    <a:pt x="8546" y="15799"/>
                  </a:lnTo>
                  <a:lnTo>
                    <a:pt x="8546" y="15799"/>
                  </a:lnTo>
                  <a:lnTo>
                    <a:pt x="8494" y="16274"/>
                  </a:lnTo>
                  <a:lnTo>
                    <a:pt x="8362" y="17381"/>
                  </a:lnTo>
                  <a:lnTo>
                    <a:pt x="8335" y="17962"/>
                  </a:lnTo>
                  <a:lnTo>
                    <a:pt x="8335" y="18542"/>
                  </a:lnTo>
                  <a:lnTo>
                    <a:pt x="8335" y="18964"/>
                  </a:lnTo>
                  <a:lnTo>
                    <a:pt x="8388" y="19465"/>
                  </a:lnTo>
                  <a:lnTo>
                    <a:pt x="8494" y="19993"/>
                  </a:lnTo>
                  <a:lnTo>
                    <a:pt x="8626" y="20546"/>
                  </a:lnTo>
                  <a:lnTo>
                    <a:pt x="8731" y="20810"/>
                  </a:lnTo>
                  <a:lnTo>
                    <a:pt x="8837" y="21100"/>
                  </a:lnTo>
                  <a:lnTo>
                    <a:pt x="8968" y="21364"/>
                  </a:lnTo>
                  <a:lnTo>
                    <a:pt x="9127" y="21654"/>
                  </a:lnTo>
                  <a:lnTo>
                    <a:pt x="9311" y="21892"/>
                  </a:lnTo>
                  <a:lnTo>
                    <a:pt x="9522" y="22155"/>
                  </a:lnTo>
                  <a:lnTo>
                    <a:pt x="9760" y="22393"/>
                  </a:lnTo>
                  <a:lnTo>
                    <a:pt x="9997" y="22604"/>
                  </a:lnTo>
                  <a:lnTo>
                    <a:pt x="10287" y="22815"/>
                  </a:lnTo>
                  <a:lnTo>
                    <a:pt x="10577" y="22973"/>
                  </a:lnTo>
                  <a:lnTo>
                    <a:pt x="10894" y="23131"/>
                  </a:lnTo>
                  <a:lnTo>
                    <a:pt x="11237" y="23263"/>
                  </a:lnTo>
                  <a:lnTo>
                    <a:pt x="11659" y="23395"/>
                  </a:lnTo>
                  <a:lnTo>
                    <a:pt x="12081" y="23474"/>
                  </a:lnTo>
                  <a:lnTo>
                    <a:pt x="12503" y="23527"/>
                  </a:lnTo>
                  <a:lnTo>
                    <a:pt x="12951" y="23553"/>
                  </a:lnTo>
                  <a:lnTo>
                    <a:pt x="13320" y="23553"/>
                  </a:lnTo>
                  <a:lnTo>
                    <a:pt x="13663" y="23500"/>
                  </a:lnTo>
                  <a:lnTo>
                    <a:pt x="14032" y="23448"/>
                  </a:lnTo>
                  <a:lnTo>
                    <a:pt x="14375" y="23369"/>
                  </a:lnTo>
                  <a:lnTo>
                    <a:pt x="14929" y="23184"/>
                  </a:lnTo>
                  <a:lnTo>
                    <a:pt x="15483" y="22973"/>
                  </a:lnTo>
                  <a:lnTo>
                    <a:pt x="15879" y="22762"/>
                  </a:lnTo>
                  <a:lnTo>
                    <a:pt x="16301" y="22551"/>
                  </a:lnTo>
                  <a:lnTo>
                    <a:pt x="16696" y="22287"/>
                  </a:lnTo>
                  <a:lnTo>
                    <a:pt x="17092" y="21997"/>
                  </a:lnTo>
                  <a:lnTo>
                    <a:pt x="17488" y="21681"/>
                  </a:lnTo>
                  <a:lnTo>
                    <a:pt x="17910" y="21311"/>
                  </a:lnTo>
                  <a:lnTo>
                    <a:pt x="18305" y="20916"/>
                  </a:lnTo>
                  <a:lnTo>
                    <a:pt x="18727" y="20520"/>
                  </a:lnTo>
                  <a:lnTo>
                    <a:pt x="19123" y="20045"/>
                  </a:lnTo>
                  <a:lnTo>
                    <a:pt x="19519" y="19597"/>
                  </a:lnTo>
                  <a:lnTo>
                    <a:pt x="20125" y="18832"/>
                  </a:lnTo>
                  <a:lnTo>
                    <a:pt x="20679" y="18041"/>
                  </a:lnTo>
                  <a:lnTo>
                    <a:pt x="21207" y="17223"/>
                  </a:lnTo>
                  <a:lnTo>
                    <a:pt x="21681" y="16379"/>
                  </a:lnTo>
                  <a:lnTo>
                    <a:pt x="22130" y="15509"/>
                  </a:lnTo>
                  <a:lnTo>
                    <a:pt x="22499" y="14665"/>
                  </a:lnTo>
                  <a:lnTo>
                    <a:pt x="22842" y="13794"/>
                  </a:lnTo>
                  <a:lnTo>
                    <a:pt x="23106" y="12977"/>
                  </a:lnTo>
                  <a:lnTo>
                    <a:pt x="23132" y="12898"/>
                  </a:lnTo>
                  <a:lnTo>
                    <a:pt x="23132" y="12819"/>
                  </a:lnTo>
                  <a:lnTo>
                    <a:pt x="23079" y="12660"/>
                  </a:lnTo>
                  <a:lnTo>
                    <a:pt x="23000" y="12555"/>
                  </a:lnTo>
                  <a:lnTo>
                    <a:pt x="22921" y="12502"/>
                  </a:lnTo>
                  <a:lnTo>
                    <a:pt x="22868" y="12476"/>
                  </a:lnTo>
                  <a:lnTo>
                    <a:pt x="22710" y="12476"/>
                  </a:lnTo>
                  <a:lnTo>
                    <a:pt x="22552" y="12502"/>
                  </a:lnTo>
                  <a:lnTo>
                    <a:pt x="22446" y="12608"/>
                  </a:lnTo>
                  <a:lnTo>
                    <a:pt x="22393" y="12660"/>
                  </a:lnTo>
                  <a:lnTo>
                    <a:pt x="22367" y="12739"/>
                  </a:lnTo>
                  <a:lnTo>
                    <a:pt x="22103" y="13531"/>
                  </a:lnTo>
                  <a:lnTo>
                    <a:pt x="21787" y="14348"/>
                  </a:lnTo>
                  <a:lnTo>
                    <a:pt x="21418" y="15192"/>
                  </a:lnTo>
                  <a:lnTo>
                    <a:pt x="20996" y="16010"/>
                  </a:lnTo>
                  <a:lnTo>
                    <a:pt x="20521" y="16828"/>
                  </a:lnTo>
                  <a:lnTo>
                    <a:pt x="20020" y="17619"/>
                  </a:lnTo>
                  <a:lnTo>
                    <a:pt x="19492" y="18357"/>
                  </a:lnTo>
                  <a:lnTo>
                    <a:pt x="18912" y="19096"/>
                  </a:lnTo>
                  <a:lnTo>
                    <a:pt x="18543" y="19544"/>
                  </a:lnTo>
                  <a:lnTo>
                    <a:pt x="18147" y="19966"/>
                  </a:lnTo>
                  <a:lnTo>
                    <a:pt x="17751" y="20362"/>
                  </a:lnTo>
                  <a:lnTo>
                    <a:pt x="17382" y="20731"/>
                  </a:lnTo>
                  <a:lnTo>
                    <a:pt x="17013" y="21048"/>
                  </a:lnTo>
                  <a:lnTo>
                    <a:pt x="16644" y="21364"/>
                  </a:lnTo>
                  <a:lnTo>
                    <a:pt x="16274" y="21628"/>
                  </a:lnTo>
                  <a:lnTo>
                    <a:pt x="15905" y="21865"/>
                  </a:lnTo>
                  <a:lnTo>
                    <a:pt x="15510" y="22076"/>
                  </a:lnTo>
                  <a:lnTo>
                    <a:pt x="15140" y="22261"/>
                  </a:lnTo>
                  <a:lnTo>
                    <a:pt x="14666" y="22445"/>
                  </a:lnTo>
                  <a:lnTo>
                    <a:pt x="14164" y="22604"/>
                  </a:lnTo>
                  <a:lnTo>
                    <a:pt x="13848" y="22683"/>
                  </a:lnTo>
                  <a:lnTo>
                    <a:pt x="13505" y="22736"/>
                  </a:lnTo>
                  <a:lnTo>
                    <a:pt x="13162" y="22762"/>
                  </a:lnTo>
                  <a:lnTo>
                    <a:pt x="12819" y="22762"/>
                  </a:lnTo>
                  <a:lnTo>
                    <a:pt x="12476" y="22736"/>
                  </a:lnTo>
                  <a:lnTo>
                    <a:pt x="12133" y="22683"/>
                  </a:lnTo>
                  <a:lnTo>
                    <a:pt x="11817" y="22630"/>
                  </a:lnTo>
                  <a:lnTo>
                    <a:pt x="11500" y="22525"/>
                  </a:lnTo>
                  <a:lnTo>
                    <a:pt x="11210" y="22419"/>
                  </a:lnTo>
                  <a:lnTo>
                    <a:pt x="10947" y="22287"/>
                  </a:lnTo>
                  <a:lnTo>
                    <a:pt x="10709" y="22155"/>
                  </a:lnTo>
                  <a:lnTo>
                    <a:pt x="10498" y="21997"/>
                  </a:lnTo>
                  <a:lnTo>
                    <a:pt x="10287" y="21812"/>
                  </a:lnTo>
                  <a:lnTo>
                    <a:pt x="10103" y="21601"/>
                  </a:lnTo>
                  <a:lnTo>
                    <a:pt x="9918" y="21390"/>
                  </a:lnTo>
                  <a:lnTo>
                    <a:pt x="9786" y="21179"/>
                  </a:lnTo>
                  <a:lnTo>
                    <a:pt x="9654" y="20968"/>
                  </a:lnTo>
                  <a:lnTo>
                    <a:pt x="9549" y="20731"/>
                  </a:lnTo>
                  <a:lnTo>
                    <a:pt x="9364" y="20256"/>
                  </a:lnTo>
                  <a:lnTo>
                    <a:pt x="9232" y="19782"/>
                  </a:lnTo>
                  <a:lnTo>
                    <a:pt x="9153" y="19307"/>
                  </a:lnTo>
                  <a:lnTo>
                    <a:pt x="9127" y="18885"/>
                  </a:lnTo>
                  <a:lnTo>
                    <a:pt x="9100" y="18542"/>
                  </a:lnTo>
                  <a:lnTo>
                    <a:pt x="9127" y="17988"/>
                  </a:lnTo>
                  <a:lnTo>
                    <a:pt x="9153" y="17434"/>
                  </a:lnTo>
                  <a:lnTo>
                    <a:pt x="9259" y="16353"/>
                  </a:lnTo>
                  <a:lnTo>
                    <a:pt x="9390" y="15298"/>
                  </a:lnTo>
                  <a:lnTo>
                    <a:pt x="9786" y="15008"/>
                  </a:lnTo>
                  <a:lnTo>
                    <a:pt x="10155" y="14665"/>
                  </a:lnTo>
                  <a:lnTo>
                    <a:pt x="10525" y="14322"/>
                  </a:lnTo>
                  <a:lnTo>
                    <a:pt x="10867" y="13926"/>
                  </a:lnTo>
                  <a:lnTo>
                    <a:pt x="11184" y="13531"/>
                  </a:lnTo>
                  <a:lnTo>
                    <a:pt x="11474" y="13109"/>
                  </a:lnTo>
                  <a:lnTo>
                    <a:pt x="11738" y="12660"/>
                  </a:lnTo>
                  <a:lnTo>
                    <a:pt x="11975" y="12186"/>
                  </a:lnTo>
                  <a:lnTo>
                    <a:pt x="12239" y="11526"/>
                  </a:lnTo>
                  <a:lnTo>
                    <a:pt x="12476" y="10840"/>
                  </a:lnTo>
                  <a:lnTo>
                    <a:pt x="12635" y="10102"/>
                  </a:lnTo>
                  <a:lnTo>
                    <a:pt x="12766" y="9363"/>
                  </a:lnTo>
                  <a:lnTo>
                    <a:pt x="12846" y="8572"/>
                  </a:lnTo>
                  <a:lnTo>
                    <a:pt x="12872" y="7781"/>
                  </a:lnTo>
                  <a:lnTo>
                    <a:pt x="12846" y="6963"/>
                  </a:lnTo>
                  <a:lnTo>
                    <a:pt x="12766" y="6119"/>
                  </a:lnTo>
                  <a:lnTo>
                    <a:pt x="12687" y="5460"/>
                  </a:lnTo>
                  <a:lnTo>
                    <a:pt x="12555" y="4800"/>
                  </a:lnTo>
                  <a:lnTo>
                    <a:pt x="12424" y="4141"/>
                  </a:lnTo>
                  <a:lnTo>
                    <a:pt x="12265" y="3534"/>
                  </a:lnTo>
                  <a:lnTo>
                    <a:pt x="11949" y="2348"/>
                  </a:lnTo>
                  <a:lnTo>
                    <a:pt x="11606" y="1293"/>
                  </a:lnTo>
                  <a:lnTo>
                    <a:pt x="11263" y="264"/>
                  </a:lnTo>
                  <a:lnTo>
                    <a:pt x="11237" y="185"/>
                  </a:lnTo>
                  <a:lnTo>
                    <a:pt x="11184" y="132"/>
                  </a:lnTo>
                  <a:lnTo>
                    <a:pt x="11052" y="53"/>
                  </a:lnTo>
                  <a:lnTo>
                    <a:pt x="109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6"/>
            <p:cNvSpPr/>
            <p:nvPr/>
          </p:nvSpPr>
          <p:spPr>
            <a:xfrm>
              <a:off x="7126632" y="3012430"/>
              <a:ext cx="509518" cy="509549"/>
            </a:xfrm>
            <a:custGeom>
              <a:avLst/>
              <a:gdLst/>
              <a:ahLst/>
              <a:cxnLst/>
              <a:rect l="l" t="t" r="r" b="b"/>
              <a:pathLst>
                <a:path w="9496" h="9497" extrusionOk="0">
                  <a:moveTo>
                    <a:pt x="4748" y="1"/>
                  </a:moveTo>
                  <a:lnTo>
                    <a:pt x="4246" y="27"/>
                  </a:lnTo>
                  <a:lnTo>
                    <a:pt x="3772" y="106"/>
                  </a:lnTo>
                  <a:lnTo>
                    <a:pt x="3323" y="212"/>
                  </a:lnTo>
                  <a:lnTo>
                    <a:pt x="2901" y="370"/>
                  </a:lnTo>
                  <a:lnTo>
                    <a:pt x="2479" y="581"/>
                  </a:lnTo>
                  <a:lnTo>
                    <a:pt x="2084" y="819"/>
                  </a:lnTo>
                  <a:lnTo>
                    <a:pt x="1714" y="1082"/>
                  </a:lnTo>
                  <a:lnTo>
                    <a:pt x="1372" y="1399"/>
                  </a:lnTo>
                  <a:lnTo>
                    <a:pt x="1081" y="1742"/>
                  </a:lnTo>
                  <a:lnTo>
                    <a:pt x="791" y="2111"/>
                  </a:lnTo>
                  <a:lnTo>
                    <a:pt x="554" y="2480"/>
                  </a:lnTo>
                  <a:lnTo>
                    <a:pt x="369" y="2902"/>
                  </a:lnTo>
                  <a:lnTo>
                    <a:pt x="211" y="3351"/>
                  </a:lnTo>
                  <a:lnTo>
                    <a:pt x="79" y="3799"/>
                  </a:lnTo>
                  <a:lnTo>
                    <a:pt x="26" y="4274"/>
                  </a:lnTo>
                  <a:lnTo>
                    <a:pt x="0" y="4749"/>
                  </a:lnTo>
                  <a:lnTo>
                    <a:pt x="26" y="5250"/>
                  </a:lnTo>
                  <a:lnTo>
                    <a:pt x="79" y="5724"/>
                  </a:lnTo>
                  <a:lnTo>
                    <a:pt x="211" y="6173"/>
                  </a:lnTo>
                  <a:lnTo>
                    <a:pt x="369" y="6595"/>
                  </a:lnTo>
                  <a:lnTo>
                    <a:pt x="554" y="7017"/>
                  </a:lnTo>
                  <a:lnTo>
                    <a:pt x="791" y="7412"/>
                  </a:lnTo>
                  <a:lnTo>
                    <a:pt x="1081" y="7782"/>
                  </a:lnTo>
                  <a:lnTo>
                    <a:pt x="1372" y="8098"/>
                  </a:lnTo>
                  <a:lnTo>
                    <a:pt x="1714" y="8415"/>
                  </a:lnTo>
                  <a:lnTo>
                    <a:pt x="2084" y="8678"/>
                  </a:lnTo>
                  <a:lnTo>
                    <a:pt x="2479" y="8916"/>
                  </a:lnTo>
                  <a:lnTo>
                    <a:pt x="2901" y="9127"/>
                  </a:lnTo>
                  <a:lnTo>
                    <a:pt x="3323" y="9285"/>
                  </a:lnTo>
                  <a:lnTo>
                    <a:pt x="3772" y="9417"/>
                  </a:lnTo>
                  <a:lnTo>
                    <a:pt x="4246" y="9470"/>
                  </a:lnTo>
                  <a:lnTo>
                    <a:pt x="4748" y="9496"/>
                  </a:lnTo>
                  <a:lnTo>
                    <a:pt x="5222" y="9470"/>
                  </a:lnTo>
                  <a:lnTo>
                    <a:pt x="5697" y="9417"/>
                  </a:lnTo>
                  <a:lnTo>
                    <a:pt x="6145" y="9285"/>
                  </a:lnTo>
                  <a:lnTo>
                    <a:pt x="6594" y="9127"/>
                  </a:lnTo>
                  <a:lnTo>
                    <a:pt x="6990" y="8916"/>
                  </a:lnTo>
                  <a:lnTo>
                    <a:pt x="7385" y="8678"/>
                  </a:lnTo>
                  <a:lnTo>
                    <a:pt x="7754" y="8415"/>
                  </a:lnTo>
                  <a:lnTo>
                    <a:pt x="8097" y="8098"/>
                  </a:lnTo>
                  <a:lnTo>
                    <a:pt x="8414" y="7782"/>
                  </a:lnTo>
                  <a:lnTo>
                    <a:pt x="8678" y="7412"/>
                  </a:lnTo>
                  <a:lnTo>
                    <a:pt x="8915" y="7017"/>
                  </a:lnTo>
                  <a:lnTo>
                    <a:pt x="9126" y="6595"/>
                  </a:lnTo>
                  <a:lnTo>
                    <a:pt x="9284" y="6173"/>
                  </a:lnTo>
                  <a:lnTo>
                    <a:pt x="9390" y="5724"/>
                  </a:lnTo>
                  <a:lnTo>
                    <a:pt x="9469" y="5250"/>
                  </a:lnTo>
                  <a:lnTo>
                    <a:pt x="9495" y="4749"/>
                  </a:lnTo>
                  <a:lnTo>
                    <a:pt x="9469" y="4274"/>
                  </a:lnTo>
                  <a:lnTo>
                    <a:pt x="9390" y="3799"/>
                  </a:lnTo>
                  <a:lnTo>
                    <a:pt x="9284" y="3351"/>
                  </a:lnTo>
                  <a:lnTo>
                    <a:pt x="9126" y="2902"/>
                  </a:lnTo>
                  <a:lnTo>
                    <a:pt x="8915" y="2480"/>
                  </a:lnTo>
                  <a:lnTo>
                    <a:pt x="8678" y="2111"/>
                  </a:lnTo>
                  <a:lnTo>
                    <a:pt x="8414" y="1742"/>
                  </a:lnTo>
                  <a:lnTo>
                    <a:pt x="8097" y="1399"/>
                  </a:lnTo>
                  <a:lnTo>
                    <a:pt x="7754" y="1082"/>
                  </a:lnTo>
                  <a:lnTo>
                    <a:pt x="7385" y="819"/>
                  </a:lnTo>
                  <a:lnTo>
                    <a:pt x="6990" y="581"/>
                  </a:lnTo>
                  <a:lnTo>
                    <a:pt x="6594" y="370"/>
                  </a:lnTo>
                  <a:lnTo>
                    <a:pt x="6145" y="212"/>
                  </a:lnTo>
                  <a:lnTo>
                    <a:pt x="5697" y="106"/>
                  </a:lnTo>
                  <a:lnTo>
                    <a:pt x="5222" y="27"/>
                  </a:lnTo>
                  <a:lnTo>
                    <a:pt x="47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6"/>
            <p:cNvSpPr/>
            <p:nvPr/>
          </p:nvSpPr>
          <p:spPr>
            <a:xfrm>
              <a:off x="7222835" y="3110082"/>
              <a:ext cx="315658" cy="315644"/>
            </a:xfrm>
            <a:custGeom>
              <a:avLst/>
              <a:gdLst/>
              <a:ahLst/>
              <a:cxnLst/>
              <a:rect l="l" t="t" r="r" b="b"/>
              <a:pathLst>
                <a:path w="5883" h="5883" extrusionOk="0">
                  <a:moveTo>
                    <a:pt x="3245" y="133"/>
                  </a:moveTo>
                  <a:lnTo>
                    <a:pt x="3508" y="185"/>
                  </a:lnTo>
                  <a:lnTo>
                    <a:pt x="3772" y="265"/>
                  </a:lnTo>
                  <a:lnTo>
                    <a:pt x="4036" y="344"/>
                  </a:lnTo>
                  <a:lnTo>
                    <a:pt x="4273" y="476"/>
                  </a:lnTo>
                  <a:lnTo>
                    <a:pt x="4511" y="607"/>
                  </a:lnTo>
                  <a:lnTo>
                    <a:pt x="4722" y="766"/>
                  </a:lnTo>
                  <a:lnTo>
                    <a:pt x="4933" y="950"/>
                  </a:lnTo>
                  <a:lnTo>
                    <a:pt x="5117" y="1161"/>
                  </a:lnTo>
                  <a:lnTo>
                    <a:pt x="5276" y="1372"/>
                  </a:lnTo>
                  <a:lnTo>
                    <a:pt x="5408" y="1610"/>
                  </a:lnTo>
                  <a:lnTo>
                    <a:pt x="5539" y="1847"/>
                  </a:lnTo>
                  <a:lnTo>
                    <a:pt x="5619" y="2111"/>
                  </a:lnTo>
                  <a:lnTo>
                    <a:pt x="5698" y="2375"/>
                  </a:lnTo>
                  <a:lnTo>
                    <a:pt x="5750" y="2638"/>
                  </a:lnTo>
                  <a:lnTo>
                    <a:pt x="5750" y="2929"/>
                  </a:lnTo>
                  <a:lnTo>
                    <a:pt x="5750" y="3219"/>
                  </a:lnTo>
                  <a:lnTo>
                    <a:pt x="5698" y="3509"/>
                  </a:lnTo>
                  <a:lnTo>
                    <a:pt x="5619" y="3773"/>
                  </a:lnTo>
                  <a:lnTo>
                    <a:pt x="5539" y="4036"/>
                  </a:lnTo>
                  <a:lnTo>
                    <a:pt x="5408" y="4274"/>
                  </a:lnTo>
                  <a:lnTo>
                    <a:pt x="5276" y="4511"/>
                  </a:lnTo>
                  <a:lnTo>
                    <a:pt x="5117" y="4722"/>
                  </a:lnTo>
                  <a:lnTo>
                    <a:pt x="4933" y="4933"/>
                  </a:lnTo>
                  <a:lnTo>
                    <a:pt x="4722" y="5091"/>
                  </a:lnTo>
                  <a:lnTo>
                    <a:pt x="4511" y="5276"/>
                  </a:lnTo>
                  <a:lnTo>
                    <a:pt x="4273" y="5408"/>
                  </a:lnTo>
                  <a:lnTo>
                    <a:pt x="4036" y="5513"/>
                  </a:lnTo>
                  <a:lnTo>
                    <a:pt x="3772" y="5619"/>
                  </a:lnTo>
                  <a:lnTo>
                    <a:pt x="3508" y="5698"/>
                  </a:lnTo>
                  <a:lnTo>
                    <a:pt x="3245" y="5724"/>
                  </a:lnTo>
                  <a:lnTo>
                    <a:pt x="2955" y="5751"/>
                  </a:lnTo>
                  <a:lnTo>
                    <a:pt x="2664" y="5724"/>
                  </a:lnTo>
                  <a:lnTo>
                    <a:pt x="2374" y="5698"/>
                  </a:lnTo>
                  <a:lnTo>
                    <a:pt x="2111" y="5619"/>
                  </a:lnTo>
                  <a:lnTo>
                    <a:pt x="1847" y="5513"/>
                  </a:lnTo>
                  <a:lnTo>
                    <a:pt x="1609" y="5408"/>
                  </a:lnTo>
                  <a:lnTo>
                    <a:pt x="1372" y="5276"/>
                  </a:lnTo>
                  <a:lnTo>
                    <a:pt x="1161" y="5091"/>
                  </a:lnTo>
                  <a:lnTo>
                    <a:pt x="950" y="4933"/>
                  </a:lnTo>
                  <a:lnTo>
                    <a:pt x="792" y="4722"/>
                  </a:lnTo>
                  <a:lnTo>
                    <a:pt x="607" y="4511"/>
                  </a:lnTo>
                  <a:lnTo>
                    <a:pt x="475" y="4274"/>
                  </a:lnTo>
                  <a:lnTo>
                    <a:pt x="370" y="4036"/>
                  </a:lnTo>
                  <a:lnTo>
                    <a:pt x="264" y="3773"/>
                  </a:lnTo>
                  <a:lnTo>
                    <a:pt x="185" y="3509"/>
                  </a:lnTo>
                  <a:lnTo>
                    <a:pt x="159" y="3219"/>
                  </a:lnTo>
                  <a:lnTo>
                    <a:pt x="132" y="2929"/>
                  </a:lnTo>
                  <a:lnTo>
                    <a:pt x="159" y="2638"/>
                  </a:lnTo>
                  <a:lnTo>
                    <a:pt x="185" y="2375"/>
                  </a:lnTo>
                  <a:lnTo>
                    <a:pt x="264" y="2111"/>
                  </a:lnTo>
                  <a:lnTo>
                    <a:pt x="370" y="1847"/>
                  </a:lnTo>
                  <a:lnTo>
                    <a:pt x="475" y="1610"/>
                  </a:lnTo>
                  <a:lnTo>
                    <a:pt x="607" y="1372"/>
                  </a:lnTo>
                  <a:lnTo>
                    <a:pt x="792" y="1161"/>
                  </a:lnTo>
                  <a:lnTo>
                    <a:pt x="950" y="950"/>
                  </a:lnTo>
                  <a:lnTo>
                    <a:pt x="1161" y="766"/>
                  </a:lnTo>
                  <a:lnTo>
                    <a:pt x="1372" y="607"/>
                  </a:lnTo>
                  <a:lnTo>
                    <a:pt x="1609" y="476"/>
                  </a:lnTo>
                  <a:lnTo>
                    <a:pt x="1847" y="344"/>
                  </a:lnTo>
                  <a:lnTo>
                    <a:pt x="2111" y="265"/>
                  </a:lnTo>
                  <a:lnTo>
                    <a:pt x="2374" y="185"/>
                  </a:lnTo>
                  <a:lnTo>
                    <a:pt x="2664" y="133"/>
                  </a:lnTo>
                  <a:close/>
                  <a:moveTo>
                    <a:pt x="2638" y="1"/>
                  </a:moveTo>
                  <a:lnTo>
                    <a:pt x="2348" y="54"/>
                  </a:lnTo>
                  <a:lnTo>
                    <a:pt x="2084" y="133"/>
                  </a:lnTo>
                  <a:lnTo>
                    <a:pt x="1794" y="238"/>
                  </a:lnTo>
                  <a:lnTo>
                    <a:pt x="1557" y="344"/>
                  </a:lnTo>
                  <a:lnTo>
                    <a:pt x="1293" y="502"/>
                  </a:lnTo>
                  <a:lnTo>
                    <a:pt x="1082" y="660"/>
                  </a:lnTo>
                  <a:lnTo>
                    <a:pt x="871" y="845"/>
                  </a:lnTo>
                  <a:lnTo>
                    <a:pt x="686" y="1056"/>
                  </a:lnTo>
                  <a:lnTo>
                    <a:pt x="502" y="1293"/>
                  </a:lnTo>
                  <a:lnTo>
                    <a:pt x="370" y="1531"/>
                  </a:lnTo>
                  <a:lnTo>
                    <a:pt x="238" y="1794"/>
                  </a:lnTo>
                  <a:lnTo>
                    <a:pt x="132" y="2058"/>
                  </a:lnTo>
                  <a:lnTo>
                    <a:pt x="53" y="2348"/>
                  </a:lnTo>
                  <a:lnTo>
                    <a:pt x="27" y="2638"/>
                  </a:lnTo>
                  <a:lnTo>
                    <a:pt x="1" y="2929"/>
                  </a:lnTo>
                  <a:lnTo>
                    <a:pt x="27" y="3245"/>
                  </a:lnTo>
                  <a:lnTo>
                    <a:pt x="53" y="3535"/>
                  </a:lnTo>
                  <a:lnTo>
                    <a:pt x="132" y="3799"/>
                  </a:lnTo>
                  <a:lnTo>
                    <a:pt x="238" y="4089"/>
                  </a:lnTo>
                  <a:lnTo>
                    <a:pt x="370" y="4326"/>
                  </a:lnTo>
                  <a:lnTo>
                    <a:pt x="502" y="4590"/>
                  </a:lnTo>
                  <a:lnTo>
                    <a:pt x="686" y="4801"/>
                  </a:lnTo>
                  <a:lnTo>
                    <a:pt x="871" y="5012"/>
                  </a:lnTo>
                  <a:lnTo>
                    <a:pt x="1082" y="5197"/>
                  </a:lnTo>
                  <a:lnTo>
                    <a:pt x="1293" y="5381"/>
                  </a:lnTo>
                  <a:lnTo>
                    <a:pt x="1557" y="5513"/>
                  </a:lnTo>
                  <a:lnTo>
                    <a:pt x="1794" y="5645"/>
                  </a:lnTo>
                  <a:lnTo>
                    <a:pt x="2084" y="5751"/>
                  </a:lnTo>
                  <a:lnTo>
                    <a:pt x="2348" y="5803"/>
                  </a:lnTo>
                  <a:lnTo>
                    <a:pt x="2638" y="5856"/>
                  </a:lnTo>
                  <a:lnTo>
                    <a:pt x="2955" y="5883"/>
                  </a:lnTo>
                  <a:lnTo>
                    <a:pt x="3245" y="5856"/>
                  </a:lnTo>
                  <a:lnTo>
                    <a:pt x="3535" y="5803"/>
                  </a:lnTo>
                  <a:lnTo>
                    <a:pt x="3825" y="5751"/>
                  </a:lnTo>
                  <a:lnTo>
                    <a:pt x="4089" y="5645"/>
                  </a:lnTo>
                  <a:lnTo>
                    <a:pt x="4352" y="5513"/>
                  </a:lnTo>
                  <a:lnTo>
                    <a:pt x="4590" y="5381"/>
                  </a:lnTo>
                  <a:lnTo>
                    <a:pt x="4827" y="5197"/>
                  </a:lnTo>
                  <a:lnTo>
                    <a:pt x="5012" y="5012"/>
                  </a:lnTo>
                  <a:lnTo>
                    <a:pt x="5223" y="4801"/>
                  </a:lnTo>
                  <a:lnTo>
                    <a:pt x="5381" y="4590"/>
                  </a:lnTo>
                  <a:lnTo>
                    <a:pt x="5539" y="4326"/>
                  </a:lnTo>
                  <a:lnTo>
                    <a:pt x="5645" y="4089"/>
                  </a:lnTo>
                  <a:lnTo>
                    <a:pt x="5750" y="3799"/>
                  </a:lnTo>
                  <a:lnTo>
                    <a:pt x="5830" y="3535"/>
                  </a:lnTo>
                  <a:lnTo>
                    <a:pt x="5882" y="3245"/>
                  </a:lnTo>
                  <a:lnTo>
                    <a:pt x="5882" y="2929"/>
                  </a:lnTo>
                  <a:lnTo>
                    <a:pt x="5882" y="2638"/>
                  </a:lnTo>
                  <a:lnTo>
                    <a:pt x="5830" y="2348"/>
                  </a:lnTo>
                  <a:lnTo>
                    <a:pt x="5750" y="2058"/>
                  </a:lnTo>
                  <a:lnTo>
                    <a:pt x="5645" y="1794"/>
                  </a:lnTo>
                  <a:lnTo>
                    <a:pt x="5539" y="1531"/>
                  </a:lnTo>
                  <a:lnTo>
                    <a:pt x="5381" y="1293"/>
                  </a:lnTo>
                  <a:lnTo>
                    <a:pt x="5223" y="1056"/>
                  </a:lnTo>
                  <a:lnTo>
                    <a:pt x="5012" y="845"/>
                  </a:lnTo>
                  <a:lnTo>
                    <a:pt x="4827" y="660"/>
                  </a:lnTo>
                  <a:lnTo>
                    <a:pt x="4590" y="502"/>
                  </a:lnTo>
                  <a:lnTo>
                    <a:pt x="4352" y="344"/>
                  </a:lnTo>
                  <a:lnTo>
                    <a:pt x="4089" y="238"/>
                  </a:lnTo>
                  <a:lnTo>
                    <a:pt x="3825" y="133"/>
                  </a:lnTo>
                  <a:lnTo>
                    <a:pt x="3535" y="54"/>
                  </a:lnTo>
                  <a:lnTo>
                    <a:pt x="3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6"/>
            <p:cNvSpPr/>
            <p:nvPr/>
          </p:nvSpPr>
          <p:spPr>
            <a:xfrm>
              <a:off x="6855646" y="1543389"/>
              <a:ext cx="116058" cy="249114"/>
            </a:xfrm>
            <a:custGeom>
              <a:avLst/>
              <a:gdLst/>
              <a:ahLst/>
              <a:cxnLst/>
              <a:rect l="l" t="t" r="r" b="b"/>
              <a:pathLst>
                <a:path w="2163" h="4643" extrusionOk="0">
                  <a:moveTo>
                    <a:pt x="870" y="1"/>
                  </a:moveTo>
                  <a:lnTo>
                    <a:pt x="0" y="265"/>
                  </a:lnTo>
                  <a:lnTo>
                    <a:pt x="1292" y="4643"/>
                  </a:lnTo>
                  <a:lnTo>
                    <a:pt x="2163" y="4379"/>
                  </a:lnTo>
                  <a:lnTo>
                    <a:pt x="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6"/>
            <p:cNvSpPr/>
            <p:nvPr/>
          </p:nvSpPr>
          <p:spPr>
            <a:xfrm>
              <a:off x="6789114" y="1608526"/>
              <a:ext cx="249125" cy="117501"/>
            </a:xfrm>
            <a:custGeom>
              <a:avLst/>
              <a:gdLst/>
              <a:ahLst/>
              <a:cxnLst/>
              <a:rect l="l" t="t" r="r" b="b"/>
              <a:pathLst>
                <a:path w="4643" h="2190" extrusionOk="0">
                  <a:moveTo>
                    <a:pt x="4379" y="0"/>
                  </a:moveTo>
                  <a:lnTo>
                    <a:pt x="0" y="1292"/>
                  </a:lnTo>
                  <a:lnTo>
                    <a:pt x="264" y="2189"/>
                  </a:lnTo>
                  <a:lnTo>
                    <a:pt x="4642" y="897"/>
                  </a:lnTo>
                  <a:lnTo>
                    <a:pt x="43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6"/>
            <p:cNvSpPr/>
            <p:nvPr/>
          </p:nvSpPr>
          <p:spPr>
            <a:xfrm>
              <a:off x="7994124" y="1758626"/>
              <a:ext cx="34018" cy="34016"/>
            </a:xfrm>
            <a:custGeom>
              <a:avLst/>
              <a:gdLst/>
              <a:ahLst/>
              <a:cxnLst/>
              <a:rect l="l" t="t" r="r" b="b"/>
              <a:pathLst>
                <a:path w="634" h="634" extrusionOk="0">
                  <a:moveTo>
                    <a:pt x="317" y="1"/>
                  </a:moveTo>
                  <a:lnTo>
                    <a:pt x="185" y="27"/>
                  </a:lnTo>
                  <a:lnTo>
                    <a:pt x="79" y="106"/>
                  </a:lnTo>
                  <a:lnTo>
                    <a:pt x="26" y="212"/>
                  </a:lnTo>
                  <a:lnTo>
                    <a:pt x="0" y="317"/>
                  </a:lnTo>
                  <a:lnTo>
                    <a:pt x="26" y="449"/>
                  </a:lnTo>
                  <a:lnTo>
                    <a:pt x="106" y="554"/>
                  </a:lnTo>
                  <a:lnTo>
                    <a:pt x="211" y="607"/>
                  </a:lnTo>
                  <a:lnTo>
                    <a:pt x="343" y="634"/>
                  </a:lnTo>
                  <a:lnTo>
                    <a:pt x="448" y="607"/>
                  </a:lnTo>
                  <a:lnTo>
                    <a:pt x="554" y="528"/>
                  </a:lnTo>
                  <a:lnTo>
                    <a:pt x="633" y="423"/>
                  </a:lnTo>
                  <a:lnTo>
                    <a:pt x="633" y="291"/>
                  </a:lnTo>
                  <a:lnTo>
                    <a:pt x="607" y="159"/>
                  </a:lnTo>
                  <a:lnTo>
                    <a:pt x="528" y="80"/>
                  </a:lnTo>
                  <a:lnTo>
                    <a:pt x="4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6"/>
            <p:cNvSpPr/>
            <p:nvPr/>
          </p:nvSpPr>
          <p:spPr>
            <a:xfrm>
              <a:off x="8087483" y="1791194"/>
              <a:ext cx="34018" cy="34016"/>
            </a:xfrm>
            <a:custGeom>
              <a:avLst/>
              <a:gdLst/>
              <a:ahLst/>
              <a:cxnLst/>
              <a:rect l="l" t="t" r="r" b="b"/>
              <a:pathLst>
                <a:path w="634" h="634" extrusionOk="0">
                  <a:moveTo>
                    <a:pt x="317" y="0"/>
                  </a:moveTo>
                  <a:lnTo>
                    <a:pt x="186" y="27"/>
                  </a:lnTo>
                  <a:lnTo>
                    <a:pt x="80" y="106"/>
                  </a:lnTo>
                  <a:lnTo>
                    <a:pt x="27" y="211"/>
                  </a:lnTo>
                  <a:lnTo>
                    <a:pt x="1" y="317"/>
                  </a:lnTo>
                  <a:lnTo>
                    <a:pt x="27" y="449"/>
                  </a:lnTo>
                  <a:lnTo>
                    <a:pt x="106" y="554"/>
                  </a:lnTo>
                  <a:lnTo>
                    <a:pt x="212" y="607"/>
                  </a:lnTo>
                  <a:lnTo>
                    <a:pt x="344" y="633"/>
                  </a:lnTo>
                  <a:lnTo>
                    <a:pt x="449" y="580"/>
                  </a:lnTo>
                  <a:lnTo>
                    <a:pt x="555" y="528"/>
                  </a:lnTo>
                  <a:lnTo>
                    <a:pt x="634" y="422"/>
                  </a:lnTo>
                  <a:lnTo>
                    <a:pt x="634" y="290"/>
                  </a:lnTo>
                  <a:lnTo>
                    <a:pt x="608" y="158"/>
                  </a:lnTo>
                  <a:lnTo>
                    <a:pt x="528" y="79"/>
                  </a:lnTo>
                  <a:lnTo>
                    <a:pt x="4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6"/>
            <p:cNvSpPr/>
            <p:nvPr/>
          </p:nvSpPr>
          <p:spPr>
            <a:xfrm>
              <a:off x="8108730" y="1696386"/>
              <a:ext cx="34018" cy="34016"/>
            </a:xfrm>
            <a:custGeom>
              <a:avLst/>
              <a:gdLst/>
              <a:ahLst/>
              <a:cxnLst/>
              <a:rect l="l" t="t" r="r" b="b"/>
              <a:pathLst>
                <a:path w="634" h="634" extrusionOk="0">
                  <a:moveTo>
                    <a:pt x="291" y="0"/>
                  </a:moveTo>
                  <a:lnTo>
                    <a:pt x="185" y="26"/>
                  </a:lnTo>
                  <a:lnTo>
                    <a:pt x="80" y="106"/>
                  </a:lnTo>
                  <a:lnTo>
                    <a:pt x="27" y="211"/>
                  </a:lnTo>
                  <a:lnTo>
                    <a:pt x="1" y="317"/>
                  </a:lnTo>
                  <a:lnTo>
                    <a:pt x="27" y="448"/>
                  </a:lnTo>
                  <a:lnTo>
                    <a:pt x="106" y="554"/>
                  </a:lnTo>
                  <a:lnTo>
                    <a:pt x="212" y="607"/>
                  </a:lnTo>
                  <a:lnTo>
                    <a:pt x="343" y="633"/>
                  </a:lnTo>
                  <a:lnTo>
                    <a:pt x="449" y="580"/>
                  </a:lnTo>
                  <a:lnTo>
                    <a:pt x="554" y="528"/>
                  </a:lnTo>
                  <a:lnTo>
                    <a:pt x="607" y="422"/>
                  </a:lnTo>
                  <a:lnTo>
                    <a:pt x="634" y="290"/>
                  </a:lnTo>
                  <a:lnTo>
                    <a:pt x="607" y="158"/>
                  </a:lnTo>
                  <a:lnTo>
                    <a:pt x="528" y="79"/>
                  </a:lnTo>
                  <a:lnTo>
                    <a:pt x="4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6"/>
            <p:cNvSpPr/>
            <p:nvPr/>
          </p:nvSpPr>
          <p:spPr>
            <a:xfrm>
              <a:off x="8173814" y="1829396"/>
              <a:ext cx="34018" cy="34016"/>
            </a:xfrm>
            <a:custGeom>
              <a:avLst/>
              <a:gdLst/>
              <a:ahLst/>
              <a:cxnLst/>
              <a:rect l="l" t="t" r="r" b="b"/>
              <a:pathLst>
                <a:path w="634" h="634" extrusionOk="0">
                  <a:moveTo>
                    <a:pt x="291" y="0"/>
                  </a:moveTo>
                  <a:lnTo>
                    <a:pt x="185" y="27"/>
                  </a:lnTo>
                  <a:lnTo>
                    <a:pt x="80" y="106"/>
                  </a:lnTo>
                  <a:lnTo>
                    <a:pt x="1" y="211"/>
                  </a:lnTo>
                  <a:lnTo>
                    <a:pt x="1" y="343"/>
                  </a:lnTo>
                  <a:lnTo>
                    <a:pt x="27" y="475"/>
                  </a:lnTo>
                  <a:lnTo>
                    <a:pt x="106" y="554"/>
                  </a:lnTo>
                  <a:lnTo>
                    <a:pt x="212" y="633"/>
                  </a:lnTo>
                  <a:lnTo>
                    <a:pt x="317" y="633"/>
                  </a:lnTo>
                  <a:lnTo>
                    <a:pt x="449" y="607"/>
                  </a:lnTo>
                  <a:lnTo>
                    <a:pt x="555" y="528"/>
                  </a:lnTo>
                  <a:lnTo>
                    <a:pt x="607" y="422"/>
                  </a:lnTo>
                  <a:lnTo>
                    <a:pt x="634" y="317"/>
                  </a:lnTo>
                  <a:lnTo>
                    <a:pt x="607" y="185"/>
                  </a:lnTo>
                  <a:lnTo>
                    <a:pt x="528" y="79"/>
                  </a:lnTo>
                  <a:lnTo>
                    <a:pt x="423" y="27"/>
                  </a:lnTo>
                  <a:lnTo>
                    <a:pt x="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a:off x="8054968" y="1884554"/>
              <a:ext cx="34018" cy="35465"/>
            </a:xfrm>
            <a:custGeom>
              <a:avLst/>
              <a:gdLst/>
              <a:ahLst/>
              <a:cxnLst/>
              <a:rect l="l" t="t" r="r" b="b"/>
              <a:pathLst>
                <a:path w="634" h="661" extrusionOk="0">
                  <a:moveTo>
                    <a:pt x="290" y="1"/>
                  </a:moveTo>
                  <a:lnTo>
                    <a:pt x="185" y="54"/>
                  </a:lnTo>
                  <a:lnTo>
                    <a:pt x="79" y="133"/>
                  </a:lnTo>
                  <a:lnTo>
                    <a:pt x="27" y="238"/>
                  </a:lnTo>
                  <a:lnTo>
                    <a:pt x="0" y="344"/>
                  </a:lnTo>
                  <a:lnTo>
                    <a:pt x="27" y="476"/>
                  </a:lnTo>
                  <a:lnTo>
                    <a:pt x="106" y="581"/>
                  </a:lnTo>
                  <a:lnTo>
                    <a:pt x="211" y="634"/>
                  </a:lnTo>
                  <a:lnTo>
                    <a:pt x="343" y="660"/>
                  </a:lnTo>
                  <a:lnTo>
                    <a:pt x="449" y="608"/>
                  </a:lnTo>
                  <a:lnTo>
                    <a:pt x="554" y="528"/>
                  </a:lnTo>
                  <a:lnTo>
                    <a:pt x="607" y="423"/>
                  </a:lnTo>
                  <a:lnTo>
                    <a:pt x="633" y="317"/>
                  </a:lnTo>
                  <a:lnTo>
                    <a:pt x="607" y="186"/>
                  </a:lnTo>
                  <a:lnTo>
                    <a:pt x="528" y="80"/>
                  </a:lnTo>
                  <a:lnTo>
                    <a:pt x="422" y="27"/>
                  </a:lnTo>
                  <a:lnTo>
                    <a:pt x="2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p:nvPr/>
          </p:nvSpPr>
          <p:spPr>
            <a:xfrm>
              <a:off x="5681706" y="3182301"/>
              <a:ext cx="588768" cy="563256"/>
            </a:xfrm>
            <a:custGeom>
              <a:avLst/>
              <a:gdLst/>
              <a:ahLst/>
              <a:cxnLst/>
              <a:rect l="l" t="t" r="r" b="b"/>
              <a:pathLst>
                <a:path w="10973" h="10498" extrusionOk="0">
                  <a:moveTo>
                    <a:pt x="7834" y="0"/>
                  </a:moveTo>
                  <a:lnTo>
                    <a:pt x="7544" y="26"/>
                  </a:lnTo>
                  <a:lnTo>
                    <a:pt x="7280" y="106"/>
                  </a:lnTo>
                  <a:lnTo>
                    <a:pt x="7017" y="185"/>
                  </a:lnTo>
                  <a:lnTo>
                    <a:pt x="6779" y="290"/>
                  </a:lnTo>
                  <a:lnTo>
                    <a:pt x="6516" y="422"/>
                  </a:lnTo>
                  <a:lnTo>
                    <a:pt x="6278" y="580"/>
                  </a:lnTo>
                  <a:lnTo>
                    <a:pt x="6067" y="765"/>
                  </a:lnTo>
                  <a:lnTo>
                    <a:pt x="950" y="5381"/>
                  </a:lnTo>
                  <a:lnTo>
                    <a:pt x="739" y="5592"/>
                  </a:lnTo>
                  <a:lnTo>
                    <a:pt x="555" y="5829"/>
                  </a:lnTo>
                  <a:lnTo>
                    <a:pt x="397" y="6066"/>
                  </a:lnTo>
                  <a:lnTo>
                    <a:pt x="265" y="6330"/>
                  </a:lnTo>
                  <a:lnTo>
                    <a:pt x="159" y="6594"/>
                  </a:lnTo>
                  <a:lnTo>
                    <a:pt x="80" y="6858"/>
                  </a:lnTo>
                  <a:lnTo>
                    <a:pt x="27" y="7148"/>
                  </a:lnTo>
                  <a:lnTo>
                    <a:pt x="1" y="7411"/>
                  </a:lnTo>
                  <a:lnTo>
                    <a:pt x="1" y="7702"/>
                  </a:lnTo>
                  <a:lnTo>
                    <a:pt x="27" y="7992"/>
                  </a:lnTo>
                  <a:lnTo>
                    <a:pt x="80" y="8255"/>
                  </a:lnTo>
                  <a:lnTo>
                    <a:pt x="159" y="8546"/>
                  </a:lnTo>
                  <a:lnTo>
                    <a:pt x="265" y="8809"/>
                  </a:lnTo>
                  <a:lnTo>
                    <a:pt x="397" y="9047"/>
                  </a:lnTo>
                  <a:lnTo>
                    <a:pt x="555" y="9310"/>
                  </a:lnTo>
                  <a:lnTo>
                    <a:pt x="766" y="9521"/>
                  </a:lnTo>
                  <a:lnTo>
                    <a:pt x="1003" y="9759"/>
                  </a:lnTo>
                  <a:lnTo>
                    <a:pt x="1214" y="9943"/>
                  </a:lnTo>
                  <a:lnTo>
                    <a:pt x="1452" y="10075"/>
                  </a:lnTo>
                  <a:lnTo>
                    <a:pt x="1663" y="10207"/>
                  </a:lnTo>
                  <a:lnTo>
                    <a:pt x="1926" y="10313"/>
                  </a:lnTo>
                  <a:lnTo>
                    <a:pt x="2164" y="10392"/>
                  </a:lnTo>
                  <a:lnTo>
                    <a:pt x="2427" y="10445"/>
                  </a:lnTo>
                  <a:lnTo>
                    <a:pt x="2691" y="10471"/>
                  </a:lnTo>
                  <a:lnTo>
                    <a:pt x="2955" y="10497"/>
                  </a:lnTo>
                  <a:lnTo>
                    <a:pt x="3219" y="10471"/>
                  </a:lnTo>
                  <a:lnTo>
                    <a:pt x="3482" y="10445"/>
                  </a:lnTo>
                  <a:lnTo>
                    <a:pt x="3720" y="10392"/>
                  </a:lnTo>
                  <a:lnTo>
                    <a:pt x="3984" y="10286"/>
                  </a:lnTo>
                  <a:lnTo>
                    <a:pt x="4221" y="10181"/>
                  </a:lnTo>
                  <a:lnTo>
                    <a:pt x="4458" y="10049"/>
                  </a:lnTo>
                  <a:lnTo>
                    <a:pt x="4696" y="9917"/>
                  </a:lnTo>
                  <a:lnTo>
                    <a:pt x="4907" y="9732"/>
                  </a:lnTo>
                  <a:lnTo>
                    <a:pt x="9997" y="5090"/>
                  </a:lnTo>
                  <a:lnTo>
                    <a:pt x="10208" y="4879"/>
                  </a:lnTo>
                  <a:lnTo>
                    <a:pt x="10393" y="4668"/>
                  </a:lnTo>
                  <a:lnTo>
                    <a:pt x="10551" y="4405"/>
                  </a:lnTo>
                  <a:lnTo>
                    <a:pt x="10709" y="4167"/>
                  </a:lnTo>
                  <a:lnTo>
                    <a:pt x="10815" y="3904"/>
                  </a:lnTo>
                  <a:lnTo>
                    <a:pt x="10894" y="3640"/>
                  </a:lnTo>
                  <a:lnTo>
                    <a:pt x="10947" y="3350"/>
                  </a:lnTo>
                  <a:lnTo>
                    <a:pt x="10973" y="3060"/>
                  </a:lnTo>
                  <a:lnTo>
                    <a:pt x="10973" y="2796"/>
                  </a:lnTo>
                  <a:lnTo>
                    <a:pt x="10947" y="2506"/>
                  </a:lnTo>
                  <a:lnTo>
                    <a:pt x="10894" y="2216"/>
                  </a:lnTo>
                  <a:lnTo>
                    <a:pt x="10815" y="1952"/>
                  </a:lnTo>
                  <a:lnTo>
                    <a:pt x="10709" y="1688"/>
                  </a:lnTo>
                  <a:lnTo>
                    <a:pt x="10551" y="1424"/>
                  </a:lnTo>
                  <a:lnTo>
                    <a:pt x="10393" y="1187"/>
                  </a:lnTo>
                  <a:lnTo>
                    <a:pt x="10208" y="950"/>
                  </a:lnTo>
                  <a:lnTo>
                    <a:pt x="10076" y="818"/>
                  </a:lnTo>
                  <a:lnTo>
                    <a:pt x="9865" y="633"/>
                  </a:lnTo>
                  <a:lnTo>
                    <a:pt x="9654" y="475"/>
                  </a:lnTo>
                  <a:lnTo>
                    <a:pt x="9417" y="343"/>
                  </a:lnTo>
                  <a:lnTo>
                    <a:pt x="9153" y="211"/>
                  </a:lnTo>
                  <a:lnTo>
                    <a:pt x="8889" y="132"/>
                  </a:lnTo>
                  <a:lnTo>
                    <a:pt x="8626" y="53"/>
                  </a:lnTo>
                  <a:lnTo>
                    <a:pt x="8362" y="26"/>
                  </a:lnTo>
                  <a:lnTo>
                    <a:pt x="8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6"/>
            <p:cNvSpPr/>
            <p:nvPr/>
          </p:nvSpPr>
          <p:spPr>
            <a:xfrm>
              <a:off x="5681706" y="3322394"/>
              <a:ext cx="426029" cy="423166"/>
            </a:xfrm>
            <a:custGeom>
              <a:avLst/>
              <a:gdLst/>
              <a:ahLst/>
              <a:cxnLst/>
              <a:rect l="l" t="t" r="r" b="b"/>
              <a:pathLst>
                <a:path w="7940" h="7887" extrusionOk="0">
                  <a:moveTo>
                    <a:pt x="4010" y="0"/>
                  </a:moveTo>
                  <a:lnTo>
                    <a:pt x="950" y="2770"/>
                  </a:lnTo>
                  <a:lnTo>
                    <a:pt x="739" y="2981"/>
                  </a:lnTo>
                  <a:lnTo>
                    <a:pt x="555" y="3218"/>
                  </a:lnTo>
                  <a:lnTo>
                    <a:pt x="397" y="3455"/>
                  </a:lnTo>
                  <a:lnTo>
                    <a:pt x="265" y="3719"/>
                  </a:lnTo>
                  <a:lnTo>
                    <a:pt x="159" y="3983"/>
                  </a:lnTo>
                  <a:lnTo>
                    <a:pt x="80" y="4247"/>
                  </a:lnTo>
                  <a:lnTo>
                    <a:pt x="27" y="4537"/>
                  </a:lnTo>
                  <a:lnTo>
                    <a:pt x="1" y="4800"/>
                  </a:lnTo>
                  <a:lnTo>
                    <a:pt x="1" y="5091"/>
                  </a:lnTo>
                  <a:lnTo>
                    <a:pt x="27" y="5381"/>
                  </a:lnTo>
                  <a:lnTo>
                    <a:pt x="80" y="5644"/>
                  </a:lnTo>
                  <a:lnTo>
                    <a:pt x="159" y="5935"/>
                  </a:lnTo>
                  <a:lnTo>
                    <a:pt x="265" y="6198"/>
                  </a:lnTo>
                  <a:lnTo>
                    <a:pt x="397" y="6436"/>
                  </a:lnTo>
                  <a:lnTo>
                    <a:pt x="555" y="6699"/>
                  </a:lnTo>
                  <a:lnTo>
                    <a:pt x="766" y="6910"/>
                  </a:lnTo>
                  <a:lnTo>
                    <a:pt x="977" y="7121"/>
                  </a:lnTo>
                  <a:lnTo>
                    <a:pt x="1188" y="7306"/>
                  </a:lnTo>
                  <a:lnTo>
                    <a:pt x="1452" y="7464"/>
                  </a:lnTo>
                  <a:lnTo>
                    <a:pt x="1689" y="7596"/>
                  </a:lnTo>
                  <a:lnTo>
                    <a:pt x="1953" y="7702"/>
                  </a:lnTo>
                  <a:lnTo>
                    <a:pt x="2216" y="7781"/>
                  </a:lnTo>
                  <a:lnTo>
                    <a:pt x="2507" y="7860"/>
                  </a:lnTo>
                  <a:lnTo>
                    <a:pt x="2797" y="7886"/>
                  </a:lnTo>
                  <a:lnTo>
                    <a:pt x="3060" y="7886"/>
                  </a:lnTo>
                  <a:lnTo>
                    <a:pt x="3351" y="7860"/>
                  </a:lnTo>
                  <a:lnTo>
                    <a:pt x="3641" y="7807"/>
                  </a:lnTo>
                  <a:lnTo>
                    <a:pt x="3904" y="7702"/>
                  </a:lnTo>
                  <a:lnTo>
                    <a:pt x="4168" y="7596"/>
                  </a:lnTo>
                  <a:lnTo>
                    <a:pt x="4432" y="7464"/>
                  </a:lnTo>
                  <a:lnTo>
                    <a:pt x="4669" y="7306"/>
                  </a:lnTo>
                  <a:lnTo>
                    <a:pt x="4907" y="7121"/>
                  </a:lnTo>
                  <a:lnTo>
                    <a:pt x="7940" y="4352"/>
                  </a:lnTo>
                  <a:lnTo>
                    <a:pt x="4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6"/>
            <p:cNvSpPr/>
            <p:nvPr/>
          </p:nvSpPr>
          <p:spPr>
            <a:xfrm>
              <a:off x="5748238" y="3427075"/>
              <a:ext cx="79304" cy="76510"/>
            </a:xfrm>
            <a:custGeom>
              <a:avLst/>
              <a:gdLst/>
              <a:ahLst/>
              <a:cxnLst/>
              <a:rect l="l" t="t" r="r" b="b"/>
              <a:pathLst>
                <a:path w="1478" h="1426" extrusionOk="0">
                  <a:moveTo>
                    <a:pt x="1135" y="1"/>
                  </a:moveTo>
                  <a:lnTo>
                    <a:pt x="1003" y="27"/>
                  </a:lnTo>
                  <a:lnTo>
                    <a:pt x="871" y="80"/>
                  </a:lnTo>
                  <a:lnTo>
                    <a:pt x="106" y="792"/>
                  </a:lnTo>
                  <a:lnTo>
                    <a:pt x="27" y="898"/>
                  </a:lnTo>
                  <a:lnTo>
                    <a:pt x="1" y="1056"/>
                  </a:lnTo>
                  <a:lnTo>
                    <a:pt x="1" y="1188"/>
                  </a:lnTo>
                  <a:lnTo>
                    <a:pt x="80" y="1293"/>
                  </a:lnTo>
                  <a:lnTo>
                    <a:pt x="212" y="1399"/>
                  </a:lnTo>
                  <a:lnTo>
                    <a:pt x="343" y="1425"/>
                  </a:lnTo>
                  <a:lnTo>
                    <a:pt x="475" y="1399"/>
                  </a:lnTo>
                  <a:lnTo>
                    <a:pt x="607" y="1320"/>
                  </a:lnTo>
                  <a:lnTo>
                    <a:pt x="1372" y="634"/>
                  </a:lnTo>
                  <a:lnTo>
                    <a:pt x="1451" y="502"/>
                  </a:lnTo>
                  <a:lnTo>
                    <a:pt x="1478" y="370"/>
                  </a:lnTo>
                  <a:lnTo>
                    <a:pt x="1478" y="238"/>
                  </a:lnTo>
                  <a:lnTo>
                    <a:pt x="1398" y="106"/>
                  </a:lnTo>
                  <a:lnTo>
                    <a:pt x="1293" y="27"/>
                  </a:lnTo>
                  <a:lnTo>
                    <a:pt x="1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6"/>
            <p:cNvSpPr/>
            <p:nvPr/>
          </p:nvSpPr>
          <p:spPr>
            <a:xfrm>
              <a:off x="5830330" y="3308229"/>
              <a:ext cx="128828" cy="120345"/>
            </a:xfrm>
            <a:custGeom>
              <a:avLst/>
              <a:gdLst/>
              <a:ahLst/>
              <a:cxnLst/>
              <a:rect l="l" t="t" r="r" b="b"/>
              <a:pathLst>
                <a:path w="2401" h="2243" extrusionOk="0">
                  <a:moveTo>
                    <a:pt x="2058" y="0"/>
                  </a:moveTo>
                  <a:lnTo>
                    <a:pt x="1926" y="27"/>
                  </a:lnTo>
                  <a:lnTo>
                    <a:pt x="1794" y="80"/>
                  </a:lnTo>
                  <a:lnTo>
                    <a:pt x="106" y="1609"/>
                  </a:lnTo>
                  <a:lnTo>
                    <a:pt x="27" y="1741"/>
                  </a:lnTo>
                  <a:lnTo>
                    <a:pt x="0" y="1873"/>
                  </a:lnTo>
                  <a:lnTo>
                    <a:pt x="27" y="2005"/>
                  </a:lnTo>
                  <a:lnTo>
                    <a:pt x="79" y="2137"/>
                  </a:lnTo>
                  <a:lnTo>
                    <a:pt x="211" y="2216"/>
                  </a:lnTo>
                  <a:lnTo>
                    <a:pt x="343" y="2242"/>
                  </a:lnTo>
                  <a:lnTo>
                    <a:pt x="475" y="2216"/>
                  </a:lnTo>
                  <a:lnTo>
                    <a:pt x="607" y="2163"/>
                  </a:lnTo>
                  <a:lnTo>
                    <a:pt x="2295" y="633"/>
                  </a:lnTo>
                  <a:lnTo>
                    <a:pt x="2374" y="502"/>
                  </a:lnTo>
                  <a:lnTo>
                    <a:pt x="2400" y="370"/>
                  </a:lnTo>
                  <a:lnTo>
                    <a:pt x="2374" y="238"/>
                  </a:lnTo>
                  <a:lnTo>
                    <a:pt x="2321" y="106"/>
                  </a:lnTo>
                  <a:lnTo>
                    <a:pt x="2189" y="27"/>
                  </a:lnTo>
                  <a:lnTo>
                    <a:pt x="20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6"/>
            <p:cNvSpPr/>
            <p:nvPr/>
          </p:nvSpPr>
          <p:spPr>
            <a:xfrm>
              <a:off x="6779914" y="1325578"/>
              <a:ext cx="73616" cy="83539"/>
            </a:xfrm>
            <a:custGeom>
              <a:avLst/>
              <a:gdLst/>
              <a:ahLst/>
              <a:cxnLst/>
              <a:rect l="l" t="t" r="r" b="b"/>
              <a:pathLst>
                <a:path w="1372" h="1557" extrusionOk="0">
                  <a:moveTo>
                    <a:pt x="396" y="1"/>
                  </a:moveTo>
                  <a:lnTo>
                    <a:pt x="264" y="27"/>
                  </a:lnTo>
                  <a:lnTo>
                    <a:pt x="132" y="80"/>
                  </a:lnTo>
                  <a:lnTo>
                    <a:pt x="26" y="212"/>
                  </a:lnTo>
                  <a:lnTo>
                    <a:pt x="0" y="344"/>
                  </a:lnTo>
                  <a:lnTo>
                    <a:pt x="0" y="475"/>
                  </a:lnTo>
                  <a:lnTo>
                    <a:pt x="79" y="607"/>
                  </a:lnTo>
                  <a:lnTo>
                    <a:pt x="739" y="1425"/>
                  </a:lnTo>
                  <a:lnTo>
                    <a:pt x="844" y="1504"/>
                  </a:lnTo>
                  <a:lnTo>
                    <a:pt x="976" y="1557"/>
                  </a:lnTo>
                  <a:lnTo>
                    <a:pt x="1108" y="1530"/>
                  </a:lnTo>
                  <a:lnTo>
                    <a:pt x="1240" y="1478"/>
                  </a:lnTo>
                  <a:lnTo>
                    <a:pt x="1345" y="1346"/>
                  </a:lnTo>
                  <a:lnTo>
                    <a:pt x="1372" y="1214"/>
                  </a:lnTo>
                  <a:lnTo>
                    <a:pt x="1372" y="1082"/>
                  </a:lnTo>
                  <a:lnTo>
                    <a:pt x="1292" y="950"/>
                  </a:lnTo>
                  <a:lnTo>
                    <a:pt x="633" y="133"/>
                  </a:lnTo>
                  <a:lnTo>
                    <a:pt x="528" y="5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6"/>
            <p:cNvSpPr/>
            <p:nvPr/>
          </p:nvSpPr>
          <p:spPr>
            <a:xfrm>
              <a:off x="6365473" y="1636679"/>
              <a:ext cx="89228" cy="89224"/>
            </a:xfrm>
            <a:custGeom>
              <a:avLst/>
              <a:gdLst/>
              <a:ahLst/>
              <a:cxnLst/>
              <a:rect l="l" t="t" r="r" b="b"/>
              <a:pathLst>
                <a:path w="1663" h="1663" extrusionOk="0">
                  <a:moveTo>
                    <a:pt x="660" y="1"/>
                  </a:moveTo>
                  <a:lnTo>
                    <a:pt x="502" y="54"/>
                  </a:lnTo>
                  <a:lnTo>
                    <a:pt x="370" y="133"/>
                  </a:lnTo>
                  <a:lnTo>
                    <a:pt x="238" y="238"/>
                  </a:lnTo>
                  <a:lnTo>
                    <a:pt x="132" y="370"/>
                  </a:lnTo>
                  <a:lnTo>
                    <a:pt x="53" y="502"/>
                  </a:lnTo>
                  <a:lnTo>
                    <a:pt x="0" y="660"/>
                  </a:lnTo>
                  <a:lnTo>
                    <a:pt x="0" y="819"/>
                  </a:lnTo>
                  <a:lnTo>
                    <a:pt x="0" y="1003"/>
                  </a:lnTo>
                  <a:lnTo>
                    <a:pt x="53" y="1162"/>
                  </a:lnTo>
                  <a:lnTo>
                    <a:pt x="132" y="1293"/>
                  </a:lnTo>
                  <a:lnTo>
                    <a:pt x="238" y="1425"/>
                  </a:lnTo>
                  <a:lnTo>
                    <a:pt x="370" y="1531"/>
                  </a:lnTo>
                  <a:lnTo>
                    <a:pt x="502" y="1610"/>
                  </a:lnTo>
                  <a:lnTo>
                    <a:pt x="660" y="1636"/>
                  </a:lnTo>
                  <a:lnTo>
                    <a:pt x="818" y="1663"/>
                  </a:lnTo>
                  <a:lnTo>
                    <a:pt x="1003" y="1636"/>
                  </a:lnTo>
                  <a:lnTo>
                    <a:pt x="1161" y="1610"/>
                  </a:lnTo>
                  <a:lnTo>
                    <a:pt x="1293" y="1531"/>
                  </a:lnTo>
                  <a:lnTo>
                    <a:pt x="1425" y="1425"/>
                  </a:lnTo>
                  <a:lnTo>
                    <a:pt x="1530" y="1293"/>
                  </a:lnTo>
                  <a:lnTo>
                    <a:pt x="1583" y="1162"/>
                  </a:lnTo>
                  <a:lnTo>
                    <a:pt x="1636" y="1003"/>
                  </a:lnTo>
                  <a:lnTo>
                    <a:pt x="1662" y="819"/>
                  </a:lnTo>
                  <a:lnTo>
                    <a:pt x="1636" y="660"/>
                  </a:lnTo>
                  <a:lnTo>
                    <a:pt x="1583" y="502"/>
                  </a:lnTo>
                  <a:lnTo>
                    <a:pt x="1530" y="370"/>
                  </a:lnTo>
                  <a:lnTo>
                    <a:pt x="1425" y="238"/>
                  </a:lnTo>
                  <a:lnTo>
                    <a:pt x="1293" y="133"/>
                  </a:lnTo>
                  <a:lnTo>
                    <a:pt x="1161" y="54"/>
                  </a:lnTo>
                  <a:lnTo>
                    <a:pt x="10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6"/>
            <p:cNvSpPr/>
            <p:nvPr/>
          </p:nvSpPr>
          <p:spPr>
            <a:xfrm>
              <a:off x="6546612" y="1888588"/>
              <a:ext cx="89228" cy="90619"/>
            </a:xfrm>
            <a:custGeom>
              <a:avLst/>
              <a:gdLst/>
              <a:ahLst/>
              <a:cxnLst/>
              <a:rect l="l" t="t" r="r" b="b"/>
              <a:pathLst>
                <a:path w="1663" h="1689" extrusionOk="0">
                  <a:moveTo>
                    <a:pt x="818" y="1"/>
                  </a:moveTo>
                  <a:lnTo>
                    <a:pt x="660" y="27"/>
                  </a:lnTo>
                  <a:lnTo>
                    <a:pt x="502" y="80"/>
                  </a:lnTo>
                  <a:lnTo>
                    <a:pt x="370" y="159"/>
                  </a:lnTo>
                  <a:lnTo>
                    <a:pt x="238" y="265"/>
                  </a:lnTo>
                  <a:lnTo>
                    <a:pt x="132" y="370"/>
                  </a:lnTo>
                  <a:lnTo>
                    <a:pt x="53" y="528"/>
                  </a:lnTo>
                  <a:lnTo>
                    <a:pt x="0" y="687"/>
                  </a:lnTo>
                  <a:lnTo>
                    <a:pt x="0" y="845"/>
                  </a:lnTo>
                  <a:lnTo>
                    <a:pt x="0" y="1003"/>
                  </a:lnTo>
                  <a:lnTo>
                    <a:pt x="53" y="1161"/>
                  </a:lnTo>
                  <a:lnTo>
                    <a:pt x="132" y="1320"/>
                  </a:lnTo>
                  <a:lnTo>
                    <a:pt x="238" y="1425"/>
                  </a:lnTo>
                  <a:lnTo>
                    <a:pt x="370" y="1531"/>
                  </a:lnTo>
                  <a:lnTo>
                    <a:pt x="502" y="1610"/>
                  </a:lnTo>
                  <a:lnTo>
                    <a:pt x="660" y="1662"/>
                  </a:lnTo>
                  <a:lnTo>
                    <a:pt x="818" y="1689"/>
                  </a:lnTo>
                  <a:lnTo>
                    <a:pt x="1003" y="1662"/>
                  </a:lnTo>
                  <a:lnTo>
                    <a:pt x="1161" y="1610"/>
                  </a:lnTo>
                  <a:lnTo>
                    <a:pt x="1293" y="1531"/>
                  </a:lnTo>
                  <a:lnTo>
                    <a:pt x="1425" y="1425"/>
                  </a:lnTo>
                  <a:lnTo>
                    <a:pt x="1530" y="1320"/>
                  </a:lnTo>
                  <a:lnTo>
                    <a:pt x="1583" y="1161"/>
                  </a:lnTo>
                  <a:lnTo>
                    <a:pt x="1636" y="1003"/>
                  </a:lnTo>
                  <a:lnTo>
                    <a:pt x="1662" y="845"/>
                  </a:lnTo>
                  <a:lnTo>
                    <a:pt x="1636" y="687"/>
                  </a:lnTo>
                  <a:lnTo>
                    <a:pt x="1583" y="528"/>
                  </a:lnTo>
                  <a:lnTo>
                    <a:pt x="1530" y="370"/>
                  </a:lnTo>
                  <a:lnTo>
                    <a:pt x="1425" y="265"/>
                  </a:lnTo>
                  <a:lnTo>
                    <a:pt x="1293" y="159"/>
                  </a:lnTo>
                  <a:lnTo>
                    <a:pt x="1161" y="80"/>
                  </a:lnTo>
                  <a:lnTo>
                    <a:pt x="1003" y="27"/>
                  </a:lnTo>
                  <a:lnTo>
                    <a:pt x="8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6"/>
            <p:cNvSpPr/>
            <p:nvPr/>
          </p:nvSpPr>
          <p:spPr>
            <a:xfrm>
              <a:off x="7372649" y="1894071"/>
              <a:ext cx="89175" cy="89170"/>
            </a:xfrm>
            <a:custGeom>
              <a:avLst/>
              <a:gdLst/>
              <a:ahLst/>
              <a:cxnLst/>
              <a:rect l="l" t="t" r="r" b="b"/>
              <a:pathLst>
                <a:path w="1662" h="1662" extrusionOk="0">
                  <a:moveTo>
                    <a:pt x="659" y="0"/>
                  </a:moveTo>
                  <a:lnTo>
                    <a:pt x="501" y="53"/>
                  </a:lnTo>
                  <a:lnTo>
                    <a:pt x="369" y="132"/>
                  </a:lnTo>
                  <a:lnTo>
                    <a:pt x="237" y="237"/>
                  </a:lnTo>
                  <a:lnTo>
                    <a:pt x="158" y="369"/>
                  </a:lnTo>
                  <a:lnTo>
                    <a:pt x="79" y="501"/>
                  </a:lnTo>
                  <a:lnTo>
                    <a:pt x="26" y="659"/>
                  </a:lnTo>
                  <a:lnTo>
                    <a:pt x="0" y="818"/>
                  </a:lnTo>
                  <a:lnTo>
                    <a:pt x="26" y="1002"/>
                  </a:lnTo>
                  <a:lnTo>
                    <a:pt x="79" y="1161"/>
                  </a:lnTo>
                  <a:lnTo>
                    <a:pt x="158" y="1292"/>
                  </a:lnTo>
                  <a:lnTo>
                    <a:pt x="237" y="1424"/>
                  </a:lnTo>
                  <a:lnTo>
                    <a:pt x="369" y="1530"/>
                  </a:lnTo>
                  <a:lnTo>
                    <a:pt x="501" y="1609"/>
                  </a:lnTo>
                  <a:lnTo>
                    <a:pt x="659" y="1635"/>
                  </a:lnTo>
                  <a:lnTo>
                    <a:pt x="844" y="1662"/>
                  </a:lnTo>
                  <a:lnTo>
                    <a:pt x="1002" y="1635"/>
                  </a:lnTo>
                  <a:lnTo>
                    <a:pt x="1161" y="1609"/>
                  </a:lnTo>
                  <a:lnTo>
                    <a:pt x="1319" y="1530"/>
                  </a:lnTo>
                  <a:lnTo>
                    <a:pt x="1424" y="1424"/>
                  </a:lnTo>
                  <a:lnTo>
                    <a:pt x="1530" y="1292"/>
                  </a:lnTo>
                  <a:lnTo>
                    <a:pt x="1609" y="1161"/>
                  </a:lnTo>
                  <a:lnTo>
                    <a:pt x="1662" y="1002"/>
                  </a:lnTo>
                  <a:lnTo>
                    <a:pt x="1662" y="818"/>
                  </a:lnTo>
                  <a:lnTo>
                    <a:pt x="1662" y="659"/>
                  </a:lnTo>
                  <a:lnTo>
                    <a:pt x="1609" y="501"/>
                  </a:lnTo>
                  <a:lnTo>
                    <a:pt x="1530" y="369"/>
                  </a:lnTo>
                  <a:lnTo>
                    <a:pt x="1424" y="237"/>
                  </a:lnTo>
                  <a:lnTo>
                    <a:pt x="1319" y="132"/>
                  </a:lnTo>
                  <a:lnTo>
                    <a:pt x="1161" y="53"/>
                  </a:lnTo>
                  <a:lnTo>
                    <a:pt x="1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6"/>
            <p:cNvSpPr/>
            <p:nvPr/>
          </p:nvSpPr>
          <p:spPr>
            <a:xfrm>
              <a:off x="7275202" y="3545974"/>
              <a:ext cx="89230" cy="89226"/>
            </a:xfrm>
            <a:custGeom>
              <a:avLst/>
              <a:gdLst/>
              <a:ahLst/>
              <a:cxnLst/>
              <a:rect l="l" t="t" r="r" b="b"/>
              <a:pathLst>
                <a:path w="1663" h="1663" extrusionOk="0">
                  <a:moveTo>
                    <a:pt x="660" y="0"/>
                  </a:moveTo>
                  <a:lnTo>
                    <a:pt x="502" y="53"/>
                  </a:lnTo>
                  <a:lnTo>
                    <a:pt x="370" y="132"/>
                  </a:lnTo>
                  <a:lnTo>
                    <a:pt x="238" y="238"/>
                  </a:lnTo>
                  <a:lnTo>
                    <a:pt x="132" y="370"/>
                  </a:lnTo>
                  <a:lnTo>
                    <a:pt x="53" y="502"/>
                  </a:lnTo>
                  <a:lnTo>
                    <a:pt x="27" y="660"/>
                  </a:lnTo>
                  <a:lnTo>
                    <a:pt x="0" y="818"/>
                  </a:lnTo>
                  <a:lnTo>
                    <a:pt x="27" y="1003"/>
                  </a:lnTo>
                  <a:lnTo>
                    <a:pt x="53" y="1161"/>
                  </a:lnTo>
                  <a:lnTo>
                    <a:pt x="132" y="1293"/>
                  </a:lnTo>
                  <a:lnTo>
                    <a:pt x="238" y="1425"/>
                  </a:lnTo>
                  <a:lnTo>
                    <a:pt x="370" y="1530"/>
                  </a:lnTo>
                  <a:lnTo>
                    <a:pt x="502" y="1609"/>
                  </a:lnTo>
                  <a:lnTo>
                    <a:pt x="660" y="1636"/>
                  </a:lnTo>
                  <a:lnTo>
                    <a:pt x="844" y="1662"/>
                  </a:lnTo>
                  <a:lnTo>
                    <a:pt x="1003" y="1636"/>
                  </a:lnTo>
                  <a:lnTo>
                    <a:pt x="1161" y="1609"/>
                  </a:lnTo>
                  <a:lnTo>
                    <a:pt x="1293" y="1530"/>
                  </a:lnTo>
                  <a:lnTo>
                    <a:pt x="1425" y="1425"/>
                  </a:lnTo>
                  <a:lnTo>
                    <a:pt x="1530" y="1293"/>
                  </a:lnTo>
                  <a:lnTo>
                    <a:pt x="1609" y="1161"/>
                  </a:lnTo>
                  <a:lnTo>
                    <a:pt x="1662" y="1003"/>
                  </a:lnTo>
                  <a:lnTo>
                    <a:pt x="1662" y="818"/>
                  </a:lnTo>
                  <a:lnTo>
                    <a:pt x="1662" y="660"/>
                  </a:lnTo>
                  <a:lnTo>
                    <a:pt x="1609" y="502"/>
                  </a:lnTo>
                  <a:lnTo>
                    <a:pt x="1530" y="370"/>
                  </a:lnTo>
                  <a:lnTo>
                    <a:pt x="1425" y="238"/>
                  </a:lnTo>
                  <a:lnTo>
                    <a:pt x="1293" y="132"/>
                  </a:lnTo>
                  <a:lnTo>
                    <a:pt x="1161" y="53"/>
                  </a:lnTo>
                  <a:lnTo>
                    <a:pt x="10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6"/>
            <p:cNvSpPr/>
            <p:nvPr/>
          </p:nvSpPr>
          <p:spPr>
            <a:xfrm>
              <a:off x="5722547" y="2596854"/>
              <a:ext cx="89228" cy="89170"/>
            </a:xfrm>
            <a:custGeom>
              <a:avLst/>
              <a:gdLst/>
              <a:ahLst/>
              <a:cxnLst/>
              <a:rect l="l" t="t" r="r" b="b"/>
              <a:pathLst>
                <a:path w="1663" h="1662" extrusionOk="0">
                  <a:moveTo>
                    <a:pt x="844" y="0"/>
                  </a:moveTo>
                  <a:lnTo>
                    <a:pt x="660" y="27"/>
                  </a:lnTo>
                  <a:lnTo>
                    <a:pt x="502" y="53"/>
                  </a:lnTo>
                  <a:lnTo>
                    <a:pt x="370" y="132"/>
                  </a:lnTo>
                  <a:lnTo>
                    <a:pt x="238" y="238"/>
                  </a:lnTo>
                  <a:lnTo>
                    <a:pt x="132" y="369"/>
                  </a:lnTo>
                  <a:lnTo>
                    <a:pt x="80" y="501"/>
                  </a:lnTo>
                  <a:lnTo>
                    <a:pt x="27" y="660"/>
                  </a:lnTo>
                  <a:lnTo>
                    <a:pt x="0" y="844"/>
                  </a:lnTo>
                  <a:lnTo>
                    <a:pt x="27" y="1002"/>
                  </a:lnTo>
                  <a:lnTo>
                    <a:pt x="80" y="1161"/>
                  </a:lnTo>
                  <a:lnTo>
                    <a:pt x="132" y="1293"/>
                  </a:lnTo>
                  <a:lnTo>
                    <a:pt x="238" y="1424"/>
                  </a:lnTo>
                  <a:lnTo>
                    <a:pt x="370" y="1530"/>
                  </a:lnTo>
                  <a:lnTo>
                    <a:pt x="502" y="1609"/>
                  </a:lnTo>
                  <a:lnTo>
                    <a:pt x="660" y="1662"/>
                  </a:lnTo>
                  <a:lnTo>
                    <a:pt x="1003" y="1662"/>
                  </a:lnTo>
                  <a:lnTo>
                    <a:pt x="1161" y="1609"/>
                  </a:lnTo>
                  <a:lnTo>
                    <a:pt x="1293" y="1530"/>
                  </a:lnTo>
                  <a:lnTo>
                    <a:pt x="1425" y="1424"/>
                  </a:lnTo>
                  <a:lnTo>
                    <a:pt x="1530" y="1293"/>
                  </a:lnTo>
                  <a:lnTo>
                    <a:pt x="1609" y="1161"/>
                  </a:lnTo>
                  <a:lnTo>
                    <a:pt x="1662" y="1002"/>
                  </a:lnTo>
                  <a:lnTo>
                    <a:pt x="1662" y="844"/>
                  </a:lnTo>
                  <a:lnTo>
                    <a:pt x="1662" y="660"/>
                  </a:lnTo>
                  <a:lnTo>
                    <a:pt x="1609" y="501"/>
                  </a:lnTo>
                  <a:lnTo>
                    <a:pt x="1530" y="369"/>
                  </a:lnTo>
                  <a:lnTo>
                    <a:pt x="1425" y="238"/>
                  </a:lnTo>
                  <a:lnTo>
                    <a:pt x="1293" y="132"/>
                  </a:lnTo>
                  <a:lnTo>
                    <a:pt x="1161" y="53"/>
                  </a:lnTo>
                  <a:lnTo>
                    <a:pt x="1003" y="27"/>
                  </a:lnTo>
                  <a:lnTo>
                    <a:pt x="8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6"/>
            <p:cNvSpPr/>
            <p:nvPr/>
          </p:nvSpPr>
          <p:spPr>
            <a:xfrm>
              <a:off x="6625084" y="1250331"/>
              <a:ext cx="164405" cy="164405"/>
            </a:xfrm>
            <a:custGeom>
              <a:avLst/>
              <a:gdLst/>
              <a:ahLst/>
              <a:cxnLst/>
              <a:rect l="l" t="t" r="r" b="b"/>
              <a:pathLst>
                <a:path w="1663" h="1663" extrusionOk="0">
                  <a:moveTo>
                    <a:pt x="660" y="1"/>
                  </a:moveTo>
                  <a:lnTo>
                    <a:pt x="502" y="54"/>
                  </a:lnTo>
                  <a:lnTo>
                    <a:pt x="370" y="133"/>
                  </a:lnTo>
                  <a:lnTo>
                    <a:pt x="238" y="238"/>
                  </a:lnTo>
                  <a:lnTo>
                    <a:pt x="132" y="370"/>
                  </a:lnTo>
                  <a:lnTo>
                    <a:pt x="53" y="502"/>
                  </a:lnTo>
                  <a:lnTo>
                    <a:pt x="0" y="660"/>
                  </a:lnTo>
                  <a:lnTo>
                    <a:pt x="0" y="819"/>
                  </a:lnTo>
                  <a:lnTo>
                    <a:pt x="0" y="1003"/>
                  </a:lnTo>
                  <a:lnTo>
                    <a:pt x="53" y="1162"/>
                  </a:lnTo>
                  <a:lnTo>
                    <a:pt x="132" y="1293"/>
                  </a:lnTo>
                  <a:lnTo>
                    <a:pt x="238" y="1425"/>
                  </a:lnTo>
                  <a:lnTo>
                    <a:pt x="370" y="1531"/>
                  </a:lnTo>
                  <a:lnTo>
                    <a:pt x="502" y="1610"/>
                  </a:lnTo>
                  <a:lnTo>
                    <a:pt x="660" y="1636"/>
                  </a:lnTo>
                  <a:lnTo>
                    <a:pt x="818" y="1663"/>
                  </a:lnTo>
                  <a:lnTo>
                    <a:pt x="1003" y="1636"/>
                  </a:lnTo>
                  <a:lnTo>
                    <a:pt x="1161" y="1610"/>
                  </a:lnTo>
                  <a:lnTo>
                    <a:pt x="1293" y="1531"/>
                  </a:lnTo>
                  <a:lnTo>
                    <a:pt x="1425" y="1425"/>
                  </a:lnTo>
                  <a:lnTo>
                    <a:pt x="1530" y="1293"/>
                  </a:lnTo>
                  <a:lnTo>
                    <a:pt x="1583" y="1162"/>
                  </a:lnTo>
                  <a:lnTo>
                    <a:pt x="1636" y="1003"/>
                  </a:lnTo>
                  <a:lnTo>
                    <a:pt x="1662" y="819"/>
                  </a:lnTo>
                  <a:lnTo>
                    <a:pt x="1636" y="660"/>
                  </a:lnTo>
                  <a:lnTo>
                    <a:pt x="1583" y="502"/>
                  </a:lnTo>
                  <a:lnTo>
                    <a:pt x="1530" y="370"/>
                  </a:lnTo>
                  <a:lnTo>
                    <a:pt x="1425" y="238"/>
                  </a:lnTo>
                  <a:lnTo>
                    <a:pt x="1293" y="133"/>
                  </a:lnTo>
                  <a:lnTo>
                    <a:pt x="1161" y="54"/>
                  </a:lnTo>
                  <a:lnTo>
                    <a:pt x="10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6"/>
            <p:cNvSpPr/>
            <p:nvPr/>
          </p:nvSpPr>
          <p:spPr>
            <a:xfrm>
              <a:off x="7672183" y="2380911"/>
              <a:ext cx="89230" cy="89172"/>
            </a:xfrm>
            <a:custGeom>
              <a:avLst/>
              <a:gdLst/>
              <a:ahLst/>
              <a:cxnLst/>
              <a:rect l="l" t="t" r="r" b="b"/>
              <a:pathLst>
                <a:path w="1663" h="1662" extrusionOk="0">
                  <a:moveTo>
                    <a:pt x="844" y="0"/>
                  </a:moveTo>
                  <a:lnTo>
                    <a:pt x="660" y="27"/>
                  </a:lnTo>
                  <a:lnTo>
                    <a:pt x="502" y="53"/>
                  </a:lnTo>
                  <a:lnTo>
                    <a:pt x="370" y="132"/>
                  </a:lnTo>
                  <a:lnTo>
                    <a:pt x="238" y="238"/>
                  </a:lnTo>
                  <a:lnTo>
                    <a:pt x="132" y="369"/>
                  </a:lnTo>
                  <a:lnTo>
                    <a:pt x="80" y="501"/>
                  </a:lnTo>
                  <a:lnTo>
                    <a:pt x="27" y="660"/>
                  </a:lnTo>
                  <a:lnTo>
                    <a:pt x="0" y="844"/>
                  </a:lnTo>
                  <a:lnTo>
                    <a:pt x="27" y="1002"/>
                  </a:lnTo>
                  <a:lnTo>
                    <a:pt x="80" y="1161"/>
                  </a:lnTo>
                  <a:lnTo>
                    <a:pt x="132" y="1293"/>
                  </a:lnTo>
                  <a:lnTo>
                    <a:pt x="238" y="1424"/>
                  </a:lnTo>
                  <a:lnTo>
                    <a:pt x="370" y="1530"/>
                  </a:lnTo>
                  <a:lnTo>
                    <a:pt x="502" y="1609"/>
                  </a:lnTo>
                  <a:lnTo>
                    <a:pt x="660" y="1662"/>
                  </a:lnTo>
                  <a:lnTo>
                    <a:pt x="1003" y="1662"/>
                  </a:lnTo>
                  <a:lnTo>
                    <a:pt x="1161" y="1609"/>
                  </a:lnTo>
                  <a:lnTo>
                    <a:pt x="1293" y="1530"/>
                  </a:lnTo>
                  <a:lnTo>
                    <a:pt x="1425" y="1424"/>
                  </a:lnTo>
                  <a:lnTo>
                    <a:pt x="1530" y="1293"/>
                  </a:lnTo>
                  <a:lnTo>
                    <a:pt x="1609" y="1161"/>
                  </a:lnTo>
                  <a:lnTo>
                    <a:pt x="1662" y="1002"/>
                  </a:lnTo>
                  <a:lnTo>
                    <a:pt x="1662" y="844"/>
                  </a:lnTo>
                  <a:lnTo>
                    <a:pt x="1662" y="660"/>
                  </a:lnTo>
                  <a:lnTo>
                    <a:pt x="1609" y="501"/>
                  </a:lnTo>
                  <a:lnTo>
                    <a:pt x="1530" y="369"/>
                  </a:lnTo>
                  <a:lnTo>
                    <a:pt x="1425" y="238"/>
                  </a:lnTo>
                  <a:lnTo>
                    <a:pt x="1293" y="132"/>
                  </a:lnTo>
                  <a:lnTo>
                    <a:pt x="1161" y="53"/>
                  </a:lnTo>
                  <a:lnTo>
                    <a:pt x="1003" y="27"/>
                  </a:lnTo>
                  <a:lnTo>
                    <a:pt x="8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36"/>
            <p:cNvGrpSpPr/>
            <p:nvPr/>
          </p:nvGrpSpPr>
          <p:grpSpPr>
            <a:xfrm rot="-4117328" flipH="1">
              <a:off x="7628102" y="1605299"/>
              <a:ext cx="588783" cy="563274"/>
              <a:chOff x="5639605" y="3277216"/>
              <a:chExt cx="613555" cy="586973"/>
            </a:xfrm>
          </p:grpSpPr>
          <p:sp>
            <p:nvSpPr>
              <p:cNvPr id="313" name="Google Shape;313;p36"/>
              <p:cNvSpPr/>
              <p:nvPr/>
            </p:nvSpPr>
            <p:spPr>
              <a:xfrm>
                <a:off x="5639605" y="3277216"/>
                <a:ext cx="613555" cy="586969"/>
              </a:xfrm>
              <a:custGeom>
                <a:avLst/>
                <a:gdLst/>
                <a:ahLst/>
                <a:cxnLst/>
                <a:rect l="l" t="t" r="r" b="b"/>
                <a:pathLst>
                  <a:path w="10973" h="10498" extrusionOk="0">
                    <a:moveTo>
                      <a:pt x="7834" y="0"/>
                    </a:moveTo>
                    <a:lnTo>
                      <a:pt x="7544" y="26"/>
                    </a:lnTo>
                    <a:lnTo>
                      <a:pt x="7280" y="106"/>
                    </a:lnTo>
                    <a:lnTo>
                      <a:pt x="7017" y="185"/>
                    </a:lnTo>
                    <a:lnTo>
                      <a:pt x="6779" y="290"/>
                    </a:lnTo>
                    <a:lnTo>
                      <a:pt x="6516" y="422"/>
                    </a:lnTo>
                    <a:lnTo>
                      <a:pt x="6278" y="580"/>
                    </a:lnTo>
                    <a:lnTo>
                      <a:pt x="6067" y="765"/>
                    </a:lnTo>
                    <a:lnTo>
                      <a:pt x="950" y="5381"/>
                    </a:lnTo>
                    <a:lnTo>
                      <a:pt x="739" y="5592"/>
                    </a:lnTo>
                    <a:lnTo>
                      <a:pt x="555" y="5829"/>
                    </a:lnTo>
                    <a:lnTo>
                      <a:pt x="397" y="6066"/>
                    </a:lnTo>
                    <a:lnTo>
                      <a:pt x="265" y="6330"/>
                    </a:lnTo>
                    <a:lnTo>
                      <a:pt x="159" y="6594"/>
                    </a:lnTo>
                    <a:lnTo>
                      <a:pt x="80" y="6858"/>
                    </a:lnTo>
                    <a:lnTo>
                      <a:pt x="27" y="7148"/>
                    </a:lnTo>
                    <a:lnTo>
                      <a:pt x="1" y="7411"/>
                    </a:lnTo>
                    <a:lnTo>
                      <a:pt x="1" y="7702"/>
                    </a:lnTo>
                    <a:lnTo>
                      <a:pt x="27" y="7992"/>
                    </a:lnTo>
                    <a:lnTo>
                      <a:pt x="80" y="8255"/>
                    </a:lnTo>
                    <a:lnTo>
                      <a:pt x="159" y="8546"/>
                    </a:lnTo>
                    <a:lnTo>
                      <a:pt x="265" y="8809"/>
                    </a:lnTo>
                    <a:lnTo>
                      <a:pt x="397" y="9047"/>
                    </a:lnTo>
                    <a:lnTo>
                      <a:pt x="555" y="9310"/>
                    </a:lnTo>
                    <a:lnTo>
                      <a:pt x="766" y="9521"/>
                    </a:lnTo>
                    <a:lnTo>
                      <a:pt x="1003" y="9759"/>
                    </a:lnTo>
                    <a:lnTo>
                      <a:pt x="1214" y="9943"/>
                    </a:lnTo>
                    <a:lnTo>
                      <a:pt x="1452" y="10075"/>
                    </a:lnTo>
                    <a:lnTo>
                      <a:pt x="1663" y="10207"/>
                    </a:lnTo>
                    <a:lnTo>
                      <a:pt x="1926" y="10313"/>
                    </a:lnTo>
                    <a:lnTo>
                      <a:pt x="2164" y="10392"/>
                    </a:lnTo>
                    <a:lnTo>
                      <a:pt x="2427" y="10445"/>
                    </a:lnTo>
                    <a:lnTo>
                      <a:pt x="2691" y="10471"/>
                    </a:lnTo>
                    <a:lnTo>
                      <a:pt x="2955" y="10497"/>
                    </a:lnTo>
                    <a:lnTo>
                      <a:pt x="3219" y="10471"/>
                    </a:lnTo>
                    <a:lnTo>
                      <a:pt x="3482" y="10445"/>
                    </a:lnTo>
                    <a:lnTo>
                      <a:pt x="3720" y="10392"/>
                    </a:lnTo>
                    <a:lnTo>
                      <a:pt x="3984" y="10286"/>
                    </a:lnTo>
                    <a:lnTo>
                      <a:pt x="4221" y="10181"/>
                    </a:lnTo>
                    <a:lnTo>
                      <a:pt x="4458" y="10049"/>
                    </a:lnTo>
                    <a:lnTo>
                      <a:pt x="4696" y="9917"/>
                    </a:lnTo>
                    <a:lnTo>
                      <a:pt x="4907" y="9732"/>
                    </a:lnTo>
                    <a:lnTo>
                      <a:pt x="9997" y="5090"/>
                    </a:lnTo>
                    <a:lnTo>
                      <a:pt x="10208" y="4879"/>
                    </a:lnTo>
                    <a:lnTo>
                      <a:pt x="10393" y="4668"/>
                    </a:lnTo>
                    <a:lnTo>
                      <a:pt x="10551" y="4405"/>
                    </a:lnTo>
                    <a:lnTo>
                      <a:pt x="10709" y="4167"/>
                    </a:lnTo>
                    <a:lnTo>
                      <a:pt x="10815" y="3904"/>
                    </a:lnTo>
                    <a:lnTo>
                      <a:pt x="10894" y="3640"/>
                    </a:lnTo>
                    <a:lnTo>
                      <a:pt x="10947" y="3350"/>
                    </a:lnTo>
                    <a:lnTo>
                      <a:pt x="10973" y="3060"/>
                    </a:lnTo>
                    <a:lnTo>
                      <a:pt x="10973" y="2796"/>
                    </a:lnTo>
                    <a:lnTo>
                      <a:pt x="10947" y="2506"/>
                    </a:lnTo>
                    <a:lnTo>
                      <a:pt x="10894" y="2216"/>
                    </a:lnTo>
                    <a:lnTo>
                      <a:pt x="10815" y="1952"/>
                    </a:lnTo>
                    <a:lnTo>
                      <a:pt x="10709" y="1688"/>
                    </a:lnTo>
                    <a:lnTo>
                      <a:pt x="10551" y="1424"/>
                    </a:lnTo>
                    <a:lnTo>
                      <a:pt x="10393" y="1187"/>
                    </a:lnTo>
                    <a:lnTo>
                      <a:pt x="10208" y="950"/>
                    </a:lnTo>
                    <a:lnTo>
                      <a:pt x="10076" y="818"/>
                    </a:lnTo>
                    <a:lnTo>
                      <a:pt x="9865" y="633"/>
                    </a:lnTo>
                    <a:lnTo>
                      <a:pt x="9654" y="475"/>
                    </a:lnTo>
                    <a:lnTo>
                      <a:pt x="9417" y="343"/>
                    </a:lnTo>
                    <a:lnTo>
                      <a:pt x="9153" y="211"/>
                    </a:lnTo>
                    <a:lnTo>
                      <a:pt x="8889" y="132"/>
                    </a:lnTo>
                    <a:lnTo>
                      <a:pt x="8626" y="53"/>
                    </a:lnTo>
                    <a:lnTo>
                      <a:pt x="8362" y="26"/>
                    </a:lnTo>
                    <a:lnTo>
                      <a:pt x="8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a:off x="5639605" y="3423206"/>
                <a:ext cx="443965" cy="440982"/>
              </a:xfrm>
              <a:custGeom>
                <a:avLst/>
                <a:gdLst/>
                <a:ahLst/>
                <a:cxnLst/>
                <a:rect l="l" t="t" r="r" b="b"/>
                <a:pathLst>
                  <a:path w="7940" h="7887" extrusionOk="0">
                    <a:moveTo>
                      <a:pt x="4010" y="0"/>
                    </a:moveTo>
                    <a:lnTo>
                      <a:pt x="950" y="2770"/>
                    </a:lnTo>
                    <a:lnTo>
                      <a:pt x="739" y="2981"/>
                    </a:lnTo>
                    <a:lnTo>
                      <a:pt x="555" y="3218"/>
                    </a:lnTo>
                    <a:lnTo>
                      <a:pt x="397" y="3455"/>
                    </a:lnTo>
                    <a:lnTo>
                      <a:pt x="265" y="3719"/>
                    </a:lnTo>
                    <a:lnTo>
                      <a:pt x="159" y="3983"/>
                    </a:lnTo>
                    <a:lnTo>
                      <a:pt x="80" y="4247"/>
                    </a:lnTo>
                    <a:lnTo>
                      <a:pt x="27" y="4537"/>
                    </a:lnTo>
                    <a:lnTo>
                      <a:pt x="1" y="4800"/>
                    </a:lnTo>
                    <a:lnTo>
                      <a:pt x="1" y="5091"/>
                    </a:lnTo>
                    <a:lnTo>
                      <a:pt x="27" y="5381"/>
                    </a:lnTo>
                    <a:lnTo>
                      <a:pt x="80" y="5644"/>
                    </a:lnTo>
                    <a:lnTo>
                      <a:pt x="159" y="5935"/>
                    </a:lnTo>
                    <a:lnTo>
                      <a:pt x="265" y="6198"/>
                    </a:lnTo>
                    <a:lnTo>
                      <a:pt x="397" y="6436"/>
                    </a:lnTo>
                    <a:lnTo>
                      <a:pt x="555" y="6699"/>
                    </a:lnTo>
                    <a:lnTo>
                      <a:pt x="766" y="6910"/>
                    </a:lnTo>
                    <a:lnTo>
                      <a:pt x="977" y="7121"/>
                    </a:lnTo>
                    <a:lnTo>
                      <a:pt x="1188" y="7306"/>
                    </a:lnTo>
                    <a:lnTo>
                      <a:pt x="1452" y="7464"/>
                    </a:lnTo>
                    <a:lnTo>
                      <a:pt x="1689" y="7596"/>
                    </a:lnTo>
                    <a:lnTo>
                      <a:pt x="1953" y="7702"/>
                    </a:lnTo>
                    <a:lnTo>
                      <a:pt x="2216" y="7781"/>
                    </a:lnTo>
                    <a:lnTo>
                      <a:pt x="2507" y="7860"/>
                    </a:lnTo>
                    <a:lnTo>
                      <a:pt x="2797" y="7886"/>
                    </a:lnTo>
                    <a:lnTo>
                      <a:pt x="3060" y="7886"/>
                    </a:lnTo>
                    <a:lnTo>
                      <a:pt x="3351" y="7860"/>
                    </a:lnTo>
                    <a:lnTo>
                      <a:pt x="3641" y="7807"/>
                    </a:lnTo>
                    <a:lnTo>
                      <a:pt x="3904" y="7702"/>
                    </a:lnTo>
                    <a:lnTo>
                      <a:pt x="4168" y="7596"/>
                    </a:lnTo>
                    <a:lnTo>
                      <a:pt x="4432" y="7464"/>
                    </a:lnTo>
                    <a:lnTo>
                      <a:pt x="4669" y="7306"/>
                    </a:lnTo>
                    <a:lnTo>
                      <a:pt x="4907" y="7121"/>
                    </a:lnTo>
                    <a:lnTo>
                      <a:pt x="7940" y="4352"/>
                    </a:lnTo>
                    <a:lnTo>
                      <a:pt x="4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p:nvPr/>
            </p:nvSpPr>
            <p:spPr>
              <a:xfrm>
                <a:off x="5708939" y="3532294"/>
                <a:ext cx="82642" cy="79731"/>
              </a:xfrm>
              <a:custGeom>
                <a:avLst/>
                <a:gdLst/>
                <a:ahLst/>
                <a:cxnLst/>
                <a:rect l="l" t="t" r="r" b="b"/>
                <a:pathLst>
                  <a:path w="1478" h="1426" extrusionOk="0">
                    <a:moveTo>
                      <a:pt x="1135" y="1"/>
                    </a:moveTo>
                    <a:lnTo>
                      <a:pt x="1003" y="27"/>
                    </a:lnTo>
                    <a:lnTo>
                      <a:pt x="871" y="80"/>
                    </a:lnTo>
                    <a:lnTo>
                      <a:pt x="106" y="792"/>
                    </a:lnTo>
                    <a:lnTo>
                      <a:pt x="27" y="898"/>
                    </a:lnTo>
                    <a:lnTo>
                      <a:pt x="1" y="1056"/>
                    </a:lnTo>
                    <a:lnTo>
                      <a:pt x="1" y="1188"/>
                    </a:lnTo>
                    <a:lnTo>
                      <a:pt x="80" y="1293"/>
                    </a:lnTo>
                    <a:lnTo>
                      <a:pt x="212" y="1399"/>
                    </a:lnTo>
                    <a:lnTo>
                      <a:pt x="343" y="1425"/>
                    </a:lnTo>
                    <a:lnTo>
                      <a:pt x="475" y="1399"/>
                    </a:lnTo>
                    <a:lnTo>
                      <a:pt x="607" y="1320"/>
                    </a:lnTo>
                    <a:lnTo>
                      <a:pt x="1372" y="634"/>
                    </a:lnTo>
                    <a:lnTo>
                      <a:pt x="1451" y="502"/>
                    </a:lnTo>
                    <a:lnTo>
                      <a:pt x="1478" y="370"/>
                    </a:lnTo>
                    <a:lnTo>
                      <a:pt x="1478" y="238"/>
                    </a:lnTo>
                    <a:lnTo>
                      <a:pt x="1398" y="106"/>
                    </a:lnTo>
                    <a:lnTo>
                      <a:pt x="1293" y="27"/>
                    </a:lnTo>
                    <a:lnTo>
                      <a:pt x="1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6"/>
              <p:cNvSpPr/>
              <p:nvPr/>
            </p:nvSpPr>
            <p:spPr>
              <a:xfrm>
                <a:off x="5794487" y="3408445"/>
                <a:ext cx="134252" cy="125412"/>
              </a:xfrm>
              <a:custGeom>
                <a:avLst/>
                <a:gdLst/>
                <a:ahLst/>
                <a:cxnLst/>
                <a:rect l="l" t="t" r="r" b="b"/>
                <a:pathLst>
                  <a:path w="2401" h="2243" extrusionOk="0">
                    <a:moveTo>
                      <a:pt x="2058" y="0"/>
                    </a:moveTo>
                    <a:lnTo>
                      <a:pt x="1926" y="27"/>
                    </a:lnTo>
                    <a:lnTo>
                      <a:pt x="1794" y="80"/>
                    </a:lnTo>
                    <a:lnTo>
                      <a:pt x="106" y="1609"/>
                    </a:lnTo>
                    <a:lnTo>
                      <a:pt x="27" y="1741"/>
                    </a:lnTo>
                    <a:lnTo>
                      <a:pt x="0" y="1873"/>
                    </a:lnTo>
                    <a:lnTo>
                      <a:pt x="27" y="2005"/>
                    </a:lnTo>
                    <a:lnTo>
                      <a:pt x="79" y="2137"/>
                    </a:lnTo>
                    <a:lnTo>
                      <a:pt x="211" y="2216"/>
                    </a:lnTo>
                    <a:lnTo>
                      <a:pt x="343" y="2242"/>
                    </a:lnTo>
                    <a:lnTo>
                      <a:pt x="475" y="2216"/>
                    </a:lnTo>
                    <a:lnTo>
                      <a:pt x="607" y="2163"/>
                    </a:lnTo>
                    <a:lnTo>
                      <a:pt x="2295" y="633"/>
                    </a:lnTo>
                    <a:lnTo>
                      <a:pt x="2374" y="502"/>
                    </a:lnTo>
                    <a:lnTo>
                      <a:pt x="2400" y="370"/>
                    </a:lnTo>
                    <a:lnTo>
                      <a:pt x="2374" y="238"/>
                    </a:lnTo>
                    <a:lnTo>
                      <a:pt x="2321" y="106"/>
                    </a:lnTo>
                    <a:lnTo>
                      <a:pt x="2189" y="27"/>
                    </a:lnTo>
                    <a:lnTo>
                      <a:pt x="20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Subtitle 1">
            <a:extLst>
              <a:ext uri="{FF2B5EF4-FFF2-40B4-BE49-F238E27FC236}">
                <a16:creationId xmlns:a16="http://schemas.microsoft.com/office/drawing/2014/main" id="{046670EA-7FE2-5E49-B58F-0192A3808630}"/>
              </a:ext>
            </a:extLst>
          </p:cNvPr>
          <p:cNvSpPr>
            <a:spLocks noGrp="1"/>
          </p:cNvSpPr>
          <p:nvPr>
            <p:ph type="subTitle" idx="1"/>
          </p:nvPr>
        </p:nvSpPr>
        <p:spPr>
          <a:xfrm>
            <a:off x="422024" y="2760724"/>
            <a:ext cx="4344000" cy="475800"/>
          </a:xfrm>
        </p:spPr>
        <p:txBody>
          <a:bodyPr/>
          <a:lstStyle/>
          <a:p>
            <a:r>
              <a:rPr lang="en-US" sz="3200" b="1" dirty="0">
                <a:solidFill>
                  <a:schemeClr val="bg1">
                    <a:lumMod val="75000"/>
                  </a:schemeClr>
                </a:solidFill>
                <a:latin typeface="Angsana New" panose="02020603050405020304" pitchFamily="18" charset="-34"/>
                <a:cs typeface="Angsana New" panose="02020603050405020304" pitchFamily="18" charset="-34"/>
              </a:rPr>
              <a:t>Sara Bani Hani </a:t>
            </a:r>
          </a:p>
          <a:p>
            <a:r>
              <a:rPr lang="en-US" sz="3200" b="1" dirty="0">
                <a:solidFill>
                  <a:schemeClr val="bg1">
                    <a:lumMod val="75000"/>
                  </a:schemeClr>
                </a:solidFill>
                <a:latin typeface="Angsana New" panose="02020603050405020304" pitchFamily="18" charset="-34"/>
                <a:cs typeface="Angsana New" panose="02020603050405020304" pitchFamily="18" charset="-34"/>
              </a:rPr>
              <a:t>Maysa </a:t>
            </a:r>
            <a:r>
              <a:rPr lang="en-US" sz="3200" b="1" dirty="0" err="1">
                <a:solidFill>
                  <a:schemeClr val="bg1">
                    <a:lumMod val="75000"/>
                  </a:schemeClr>
                </a:solidFill>
                <a:latin typeface="Angsana New" panose="02020603050405020304" pitchFamily="18" charset="-34"/>
                <a:cs typeface="Angsana New" panose="02020603050405020304" pitchFamily="18" charset="-34"/>
              </a:rPr>
              <a:t>Eyalsalman</a:t>
            </a:r>
            <a:endParaRPr lang="en-US" sz="3200" b="1" dirty="0">
              <a:solidFill>
                <a:schemeClr val="bg1">
                  <a:lumMod val="75000"/>
                </a:schemeClr>
              </a:solidFill>
              <a:latin typeface="Angsana New" panose="02020603050405020304" pitchFamily="18" charset="-34"/>
              <a:cs typeface="Angsana New" panose="02020603050405020304" pitchFamily="18" charset="-34"/>
            </a:endParaRPr>
          </a:p>
          <a:p>
            <a:r>
              <a:rPr lang="en-US" sz="3200" b="1" dirty="0" err="1">
                <a:solidFill>
                  <a:schemeClr val="bg1">
                    <a:lumMod val="75000"/>
                  </a:schemeClr>
                </a:solidFill>
                <a:latin typeface="Angsana New" panose="02020603050405020304" pitchFamily="18" charset="-34"/>
                <a:cs typeface="Angsana New" panose="02020603050405020304" pitchFamily="18" charset="-34"/>
              </a:rPr>
              <a:t>Salsabeel</a:t>
            </a:r>
            <a:r>
              <a:rPr lang="en-US" sz="3200" b="1" dirty="0">
                <a:solidFill>
                  <a:schemeClr val="bg1">
                    <a:lumMod val="75000"/>
                  </a:schemeClr>
                </a:solidFill>
                <a:latin typeface="Angsana New" panose="02020603050405020304" pitchFamily="18" charset="-34"/>
                <a:cs typeface="Angsana New" panose="02020603050405020304" pitchFamily="18" charset="-34"/>
              </a:rPr>
              <a:t> </a:t>
            </a:r>
            <a:r>
              <a:rPr lang="en-US" sz="3200" b="1" dirty="0" err="1">
                <a:solidFill>
                  <a:schemeClr val="bg1">
                    <a:lumMod val="75000"/>
                  </a:schemeClr>
                </a:solidFill>
                <a:latin typeface="Angsana New" panose="02020603050405020304" pitchFamily="18" charset="-34"/>
                <a:cs typeface="Angsana New" panose="02020603050405020304" pitchFamily="18" charset="-34"/>
              </a:rPr>
              <a:t>Almanaseer</a:t>
            </a:r>
            <a:endParaRPr lang="en-US" sz="3200" b="1" dirty="0">
              <a:solidFill>
                <a:schemeClr val="bg1">
                  <a:lumMod val="75000"/>
                </a:schemeClr>
              </a:solidFill>
              <a:latin typeface="Angsana New" panose="02020603050405020304" pitchFamily="18" charset="-34"/>
              <a:cs typeface="Angsana New" panose="02020603050405020304" pitchFamily="18" charset="-34"/>
            </a:endParaRPr>
          </a:p>
          <a:p>
            <a:r>
              <a:rPr lang="en-US" sz="3200" b="1" dirty="0">
                <a:solidFill>
                  <a:schemeClr val="bg1">
                    <a:lumMod val="75000"/>
                  </a:schemeClr>
                </a:solidFill>
                <a:latin typeface="Angsana New" panose="02020603050405020304" pitchFamily="18" charset="-34"/>
                <a:cs typeface="Angsana New" panose="02020603050405020304" pitchFamily="18" charset="-34"/>
              </a:rPr>
              <a:t>Rana </a:t>
            </a:r>
            <a:r>
              <a:rPr lang="en-US" sz="3200" b="1" dirty="0" err="1">
                <a:solidFill>
                  <a:schemeClr val="bg1">
                    <a:lumMod val="75000"/>
                  </a:schemeClr>
                </a:solidFill>
                <a:latin typeface="Angsana New" panose="02020603050405020304" pitchFamily="18" charset="-34"/>
                <a:cs typeface="Angsana New" panose="02020603050405020304" pitchFamily="18" charset="-34"/>
              </a:rPr>
              <a:t>Aqaileh</a:t>
            </a:r>
            <a:endParaRPr lang="en-US" sz="3200" b="1" dirty="0">
              <a:solidFill>
                <a:schemeClr val="bg1">
                  <a:lumMod val="75000"/>
                </a:schemeClr>
              </a:solidFill>
              <a:latin typeface="Angsana New" panose="02020603050405020304" pitchFamily="18" charset="-34"/>
              <a:cs typeface="Angsana New" panose="02020603050405020304" pitchFamily="18" charset="-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41;p70">
            <a:extLst>
              <a:ext uri="{FF2B5EF4-FFF2-40B4-BE49-F238E27FC236}">
                <a16:creationId xmlns:a16="http://schemas.microsoft.com/office/drawing/2014/main" id="{2902A83B-271F-AF4F-A0A3-F57D3FFC8E18}"/>
              </a:ext>
            </a:extLst>
          </p:cNvPr>
          <p:cNvGrpSpPr/>
          <p:nvPr/>
        </p:nvGrpSpPr>
        <p:grpSpPr>
          <a:xfrm rot="1010540">
            <a:off x="-61721" y="2376152"/>
            <a:ext cx="4649555" cy="3128332"/>
            <a:chOff x="6687539" y="2558460"/>
            <a:chExt cx="2188366" cy="1639210"/>
          </a:xfrm>
        </p:grpSpPr>
        <p:grpSp>
          <p:nvGrpSpPr>
            <p:cNvPr id="5" name="Google Shape;1642;p70">
              <a:extLst>
                <a:ext uri="{FF2B5EF4-FFF2-40B4-BE49-F238E27FC236}">
                  <a16:creationId xmlns:a16="http://schemas.microsoft.com/office/drawing/2014/main" id="{7B02BD64-A88F-C546-AE22-404BCD565643}"/>
                </a:ext>
              </a:extLst>
            </p:cNvPr>
            <p:cNvGrpSpPr/>
            <p:nvPr/>
          </p:nvGrpSpPr>
          <p:grpSpPr>
            <a:xfrm rot="-508340" flipH="1">
              <a:off x="7691476" y="2658559"/>
              <a:ext cx="1101081" cy="1212979"/>
              <a:chOff x="4703044" y="2370026"/>
              <a:chExt cx="1201661" cy="1323780"/>
            </a:xfrm>
          </p:grpSpPr>
          <p:sp>
            <p:nvSpPr>
              <p:cNvPr id="72" name="Google Shape;1643;p70">
                <a:extLst>
                  <a:ext uri="{FF2B5EF4-FFF2-40B4-BE49-F238E27FC236}">
                    <a16:creationId xmlns:a16="http://schemas.microsoft.com/office/drawing/2014/main" id="{4822ABA3-5AAA-D440-9DCF-AB04F5525B5F}"/>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44;p70">
                <a:extLst>
                  <a:ext uri="{FF2B5EF4-FFF2-40B4-BE49-F238E27FC236}">
                    <a16:creationId xmlns:a16="http://schemas.microsoft.com/office/drawing/2014/main" id="{DF3FAE5A-25F1-274A-AE1B-181D4665192A}"/>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45;p70">
                <a:extLst>
                  <a:ext uri="{FF2B5EF4-FFF2-40B4-BE49-F238E27FC236}">
                    <a16:creationId xmlns:a16="http://schemas.microsoft.com/office/drawing/2014/main" id="{0AE4C12E-7F92-E04E-8466-F22FB63DD5A6}"/>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46;p70">
                <a:extLst>
                  <a:ext uri="{FF2B5EF4-FFF2-40B4-BE49-F238E27FC236}">
                    <a16:creationId xmlns:a16="http://schemas.microsoft.com/office/drawing/2014/main" id="{B2CE0128-FEF6-8440-B5FD-446F66E2CE4B}"/>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47;p70">
                <a:extLst>
                  <a:ext uri="{FF2B5EF4-FFF2-40B4-BE49-F238E27FC236}">
                    <a16:creationId xmlns:a16="http://schemas.microsoft.com/office/drawing/2014/main" id="{A9B35B1E-0070-7A43-96E2-90C1715928EA}"/>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48;p70">
                <a:extLst>
                  <a:ext uri="{FF2B5EF4-FFF2-40B4-BE49-F238E27FC236}">
                    <a16:creationId xmlns:a16="http://schemas.microsoft.com/office/drawing/2014/main" id="{6CDEA0B9-CC57-BC4F-9398-B0CEB44BE38D}"/>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649;p70">
              <a:extLst>
                <a:ext uri="{FF2B5EF4-FFF2-40B4-BE49-F238E27FC236}">
                  <a16:creationId xmlns:a16="http://schemas.microsoft.com/office/drawing/2014/main" id="{6A089C4F-4934-8249-9C45-FD720BA73D6F}"/>
                </a:ext>
              </a:extLst>
            </p:cNvPr>
            <p:cNvGrpSpPr/>
            <p:nvPr/>
          </p:nvGrpSpPr>
          <p:grpSpPr>
            <a:xfrm>
              <a:off x="6687539" y="2558460"/>
              <a:ext cx="1604500" cy="1639210"/>
              <a:chOff x="5907475" y="3973475"/>
              <a:chExt cx="1219225" cy="1245600"/>
            </a:xfrm>
          </p:grpSpPr>
          <p:sp>
            <p:nvSpPr>
              <p:cNvPr id="7" name="Google Shape;1650;p70">
                <a:extLst>
                  <a:ext uri="{FF2B5EF4-FFF2-40B4-BE49-F238E27FC236}">
                    <a16:creationId xmlns:a16="http://schemas.microsoft.com/office/drawing/2014/main" id="{440631CB-8585-054B-A5F7-0294072536D6}"/>
                  </a:ext>
                </a:extLst>
              </p:cNvPr>
              <p:cNvSpPr/>
              <p:nvPr/>
            </p:nvSpPr>
            <p:spPr>
              <a:xfrm>
                <a:off x="5907475" y="3973475"/>
                <a:ext cx="1219225" cy="1245600"/>
              </a:xfrm>
              <a:custGeom>
                <a:avLst/>
                <a:gdLst/>
                <a:ahLst/>
                <a:cxnLst/>
                <a:rect l="l" t="t" r="r" b="b"/>
                <a:pathLst>
                  <a:path w="48769" h="49824" extrusionOk="0">
                    <a:moveTo>
                      <a:pt x="23739" y="1"/>
                    </a:moveTo>
                    <a:lnTo>
                      <a:pt x="23132" y="27"/>
                    </a:lnTo>
                    <a:lnTo>
                      <a:pt x="22525" y="80"/>
                    </a:lnTo>
                    <a:lnTo>
                      <a:pt x="21919" y="132"/>
                    </a:lnTo>
                    <a:lnTo>
                      <a:pt x="21312" y="212"/>
                    </a:lnTo>
                    <a:lnTo>
                      <a:pt x="20705" y="291"/>
                    </a:lnTo>
                    <a:lnTo>
                      <a:pt x="20099" y="396"/>
                    </a:lnTo>
                    <a:lnTo>
                      <a:pt x="19519" y="528"/>
                    </a:lnTo>
                    <a:lnTo>
                      <a:pt x="18912" y="660"/>
                    </a:lnTo>
                    <a:lnTo>
                      <a:pt x="18332" y="818"/>
                    </a:lnTo>
                    <a:lnTo>
                      <a:pt x="17751" y="976"/>
                    </a:lnTo>
                    <a:lnTo>
                      <a:pt x="17171" y="1161"/>
                    </a:lnTo>
                    <a:lnTo>
                      <a:pt x="16591" y="1372"/>
                    </a:lnTo>
                    <a:lnTo>
                      <a:pt x="16011" y="1583"/>
                    </a:lnTo>
                    <a:lnTo>
                      <a:pt x="15457" y="1820"/>
                    </a:lnTo>
                    <a:lnTo>
                      <a:pt x="14903" y="2058"/>
                    </a:lnTo>
                    <a:lnTo>
                      <a:pt x="14745" y="1979"/>
                    </a:lnTo>
                    <a:lnTo>
                      <a:pt x="14586" y="1926"/>
                    </a:lnTo>
                    <a:lnTo>
                      <a:pt x="14428" y="1900"/>
                    </a:lnTo>
                    <a:lnTo>
                      <a:pt x="14217" y="1900"/>
                    </a:lnTo>
                    <a:lnTo>
                      <a:pt x="13980" y="1926"/>
                    </a:lnTo>
                    <a:lnTo>
                      <a:pt x="13769" y="1979"/>
                    </a:lnTo>
                    <a:lnTo>
                      <a:pt x="13558" y="2084"/>
                    </a:lnTo>
                    <a:lnTo>
                      <a:pt x="13373" y="2190"/>
                    </a:lnTo>
                    <a:lnTo>
                      <a:pt x="13215" y="2348"/>
                    </a:lnTo>
                    <a:lnTo>
                      <a:pt x="13083" y="2533"/>
                    </a:lnTo>
                    <a:lnTo>
                      <a:pt x="12977" y="2744"/>
                    </a:lnTo>
                    <a:lnTo>
                      <a:pt x="12898" y="2955"/>
                    </a:lnTo>
                    <a:lnTo>
                      <a:pt x="12872" y="3113"/>
                    </a:lnTo>
                    <a:lnTo>
                      <a:pt x="12133" y="3535"/>
                    </a:lnTo>
                    <a:lnTo>
                      <a:pt x="11448" y="4010"/>
                    </a:lnTo>
                    <a:lnTo>
                      <a:pt x="10762" y="4484"/>
                    </a:lnTo>
                    <a:lnTo>
                      <a:pt x="10103" y="5012"/>
                    </a:lnTo>
                    <a:lnTo>
                      <a:pt x="9470" y="5539"/>
                    </a:lnTo>
                    <a:lnTo>
                      <a:pt x="8837" y="6093"/>
                    </a:lnTo>
                    <a:lnTo>
                      <a:pt x="8230" y="6674"/>
                    </a:lnTo>
                    <a:lnTo>
                      <a:pt x="7650" y="7280"/>
                    </a:lnTo>
                    <a:lnTo>
                      <a:pt x="7096" y="7887"/>
                    </a:lnTo>
                    <a:lnTo>
                      <a:pt x="6568" y="8520"/>
                    </a:lnTo>
                    <a:lnTo>
                      <a:pt x="6041" y="9179"/>
                    </a:lnTo>
                    <a:lnTo>
                      <a:pt x="5566" y="9865"/>
                    </a:lnTo>
                    <a:lnTo>
                      <a:pt x="5091" y="10577"/>
                    </a:lnTo>
                    <a:lnTo>
                      <a:pt x="4643" y="11289"/>
                    </a:lnTo>
                    <a:lnTo>
                      <a:pt x="4247" y="12001"/>
                    </a:lnTo>
                    <a:lnTo>
                      <a:pt x="3852" y="12740"/>
                    </a:lnTo>
                    <a:lnTo>
                      <a:pt x="3008" y="12924"/>
                    </a:lnTo>
                    <a:lnTo>
                      <a:pt x="2322" y="13109"/>
                    </a:lnTo>
                    <a:lnTo>
                      <a:pt x="1742" y="13294"/>
                    </a:lnTo>
                    <a:lnTo>
                      <a:pt x="1293" y="13505"/>
                    </a:lnTo>
                    <a:lnTo>
                      <a:pt x="924" y="13689"/>
                    </a:lnTo>
                    <a:lnTo>
                      <a:pt x="660" y="13874"/>
                    </a:lnTo>
                    <a:lnTo>
                      <a:pt x="449" y="14085"/>
                    </a:lnTo>
                    <a:lnTo>
                      <a:pt x="265" y="14296"/>
                    </a:lnTo>
                    <a:lnTo>
                      <a:pt x="185" y="14454"/>
                    </a:lnTo>
                    <a:lnTo>
                      <a:pt x="133" y="14612"/>
                    </a:lnTo>
                    <a:lnTo>
                      <a:pt x="80" y="14771"/>
                    </a:lnTo>
                    <a:lnTo>
                      <a:pt x="27" y="14929"/>
                    </a:lnTo>
                    <a:lnTo>
                      <a:pt x="1" y="15087"/>
                    </a:lnTo>
                    <a:lnTo>
                      <a:pt x="1" y="15245"/>
                    </a:lnTo>
                    <a:lnTo>
                      <a:pt x="27" y="15404"/>
                    </a:lnTo>
                    <a:lnTo>
                      <a:pt x="54" y="15562"/>
                    </a:lnTo>
                    <a:lnTo>
                      <a:pt x="159" y="15852"/>
                    </a:lnTo>
                    <a:lnTo>
                      <a:pt x="317" y="16116"/>
                    </a:lnTo>
                    <a:lnTo>
                      <a:pt x="502" y="16327"/>
                    </a:lnTo>
                    <a:lnTo>
                      <a:pt x="739" y="16511"/>
                    </a:lnTo>
                    <a:lnTo>
                      <a:pt x="1029" y="16643"/>
                    </a:lnTo>
                    <a:lnTo>
                      <a:pt x="1372" y="16722"/>
                    </a:lnTo>
                    <a:lnTo>
                      <a:pt x="1742" y="16802"/>
                    </a:lnTo>
                    <a:lnTo>
                      <a:pt x="2322" y="16802"/>
                    </a:lnTo>
                    <a:lnTo>
                      <a:pt x="2111" y="17540"/>
                    </a:lnTo>
                    <a:lnTo>
                      <a:pt x="1953" y="18305"/>
                    </a:lnTo>
                    <a:lnTo>
                      <a:pt x="1821" y="19043"/>
                    </a:lnTo>
                    <a:lnTo>
                      <a:pt x="1715" y="19808"/>
                    </a:lnTo>
                    <a:lnTo>
                      <a:pt x="1610" y="20547"/>
                    </a:lnTo>
                    <a:lnTo>
                      <a:pt x="1557" y="21338"/>
                    </a:lnTo>
                    <a:lnTo>
                      <a:pt x="1504" y="22103"/>
                    </a:lnTo>
                    <a:lnTo>
                      <a:pt x="1504" y="22868"/>
                    </a:lnTo>
                    <a:lnTo>
                      <a:pt x="1531" y="24055"/>
                    </a:lnTo>
                    <a:lnTo>
                      <a:pt x="1610" y="25242"/>
                    </a:lnTo>
                    <a:lnTo>
                      <a:pt x="1768" y="26429"/>
                    </a:lnTo>
                    <a:lnTo>
                      <a:pt x="1979" y="27589"/>
                    </a:lnTo>
                    <a:lnTo>
                      <a:pt x="2243" y="28723"/>
                    </a:lnTo>
                    <a:lnTo>
                      <a:pt x="2586" y="29857"/>
                    </a:lnTo>
                    <a:lnTo>
                      <a:pt x="2981" y="30965"/>
                    </a:lnTo>
                    <a:lnTo>
                      <a:pt x="3430" y="32046"/>
                    </a:lnTo>
                    <a:lnTo>
                      <a:pt x="3377" y="32257"/>
                    </a:lnTo>
                    <a:lnTo>
                      <a:pt x="3351" y="32495"/>
                    </a:lnTo>
                    <a:lnTo>
                      <a:pt x="3377" y="32706"/>
                    </a:lnTo>
                    <a:lnTo>
                      <a:pt x="3430" y="32917"/>
                    </a:lnTo>
                    <a:lnTo>
                      <a:pt x="8494" y="48847"/>
                    </a:lnTo>
                    <a:lnTo>
                      <a:pt x="8573" y="49058"/>
                    </a:lnTo>
                    <a:lnTo>
                      <a:pt x="8678" y="49243"/>
                    </a:lnTo>
                    <a:lnTo>
                      <a:pt x="8837" y="49428"/>
                    </a:lnTo>
                    <a:lnTo>
                      <a:pt x="8995" y="49560"/>
                    </a:lnTo>
                    <a:lnTo>
                      <a:pt x="9179" y="49665"/>
                    </a:lnTo>
                    <a:lnTo>
                      <a:pt x="9390" y="49744"/>
                    </a:lnTo>
                    <a:lnTo>
                      <a:pt x="9601" y="49797"/>
                    </a:lnTo>
                    <a:lnTo>
                      <a:pt x="9812" y="49823"/>
                    </a:lnTo>
                    <a:lnTo>
                      <a:pt x="10023" y="49797"/>
                    </a:lnTo>
                    <a:lnTo>
                      <a:pt x="10234" y="49771"/>
                    </a:lnTo>
                    <a:lnTo>
                      <a:pt x="23026" y="45682"/>
                    </a:lnTo>
                    <a:lnTo>
                      <a:pt x="23686" y="45709"/>
                    </a:lnTo>
                    <a:lnTo>
                      <a:pt x="24372" y="45735"/>
                    </a:lnTo>
                    <a:lnTo>
                      <a:pt x="25031" y="45709"/>
                    </a:lnTo>
                    <a:lnTo>
                      <a:pt x="25717" y="45682"/>
                    </a:lnTo>
                    <a:lnTo>
                      <a:pt x="26403" y="45630"/>
                    </a:lnTo>
                    <a:lnTo>
                      <a:pt x="27062" y="45577"/>
                    </a:lnTo>
                    <a:lnTo>
                      <a:pt x="27721" y="45498"/>
                    </a:lnTo>
                    <a:lnTo>
                      <a:pt x="28381" y="45392"/>
                    </a:lnTo>
                    <a:lnTo>
                      <a:pt x="29040" y="45260"/>
                    </a:lnTo>
                    <a:lnTo>
                      <a:pt x="29699" y="45102"/>
                    </a:lnTo>
                    <a:lnTo>
                      <a:pt x="30332" y="44944"/>
                    </a:lnTo>
                    <a:lnTo>
                      <a:pt x="30965" y="44759"/>
                    </a:lnTo>
                    <a:lnTo>
                      <a:pt x="31598" y="44548"/>
                    </a:lnTo>
                    <a:lnTo>
                      <a:pt x="32231" y="44337"/>
                    </a:lnTo>
                    <a:lnTo>
                      <a:pt x="32864" y="44100"/>
                    </a:lnTo>
                    <a:lnTo>
                      <a:pt x="33471" y="43836"/>
                    </a:lnTo>
                    <a:lnTo>
                      <a:pt x="34104" y="43546"/>
                    </a:lnTo>
                    <a:lnTo>
                      <a:pt x="34711" y="43256"/>
                    </a:lnTo>
                    <a:lnTo>
                      <a:pt x="34763" y="43230"/>
                    </a:lnTo>
                    <a:lnTo>
                      <a:pt x="35713" y="42728"/>
                    </a:lnTo>
                    <a:lnTo>
                      <a:pt x="36610" y="42175"/>
                    </a:lnTo>
                    <a:lnTo>
                      <a:pt x="37507" y="41568"/>
                    </a:lnTo>
                    <a:lnTo>
                      <a:pt x="38351" y="40961"/>
                    </a:lnTo>
                    <a:lnTo>
                      <a:pt x="39168" y="40276"/>
                    </a:lnTo>
                    <a:lnTo>
                      <a:pt x="39959" y="39563"/>
                    </a:lnTo>
                    <a:lnTo>
                      <a:pt x="40724" y="38825"/>
                    </a:lnTo>
                    <a:lnTo>
                      <a:pt x="41463" y="38060"/>
                    </a:lnTo>
                    <a:lnTo>
                      <a:pt x="41542" y="37928"/>
                    </a:lnTo>
                    <a:lnTo>
                      <a:pt x="41674" y="37796"/>
                    </a:lnTo>
                    <a:lnTo>
                      <a:pt x="42280" y="37058"/>
                    </a:lnTo>
                    <a:lnTo>
                      <a:pt x="42861" y="36319"/>
                    </a:lnTo>
                    <a:lnTo>
                      <a:pt x="43388" y="35528"/>
                    </a:lnTo>
                    <a:lnTo>
                      <a:pt x="43916" y="34710"/>
                    </a:lnTo>
                    <a:lnTo>
                      <a:pt x="44364" y="33945"/>
                    </a:lnTo>
                    <a:lnTo>
                      <a:pt x="44786" y="33128"/>
                    </a:lnTo>
                    <a:lnTo>
                      <a:pt x="45129" y="32416"/>
                    </a:lnTo>
                    <a:lnTo>
                      <a:pt x="45445" y="31730"/>
                    </a:lnTo>
                    <a:lnTo>
                      <a:pt x="45736" y="31018"/>
                    </a:lnTo>
                    <a:lnTo>
                      <a:pt x="45999" y="30279"/>
                    </a:lnTo>
                    <a:lnTo>
                      <a:pt x="46237" y="29567"/>
                    </a:lnTo>
                    <a:lnTo>
                      <a:pt x="46448" y="28829"/>
                    </a:lnTo>
                    <a:lnTo>
                      <a:pt x="46632" y="28090"/>
                    </a:lnTo>
                    <a:lnTo>
                      <a:pt x="46791" y="27325"/>
                    </a:lnTo>
                    <a:lnTo>
                      <a:pt x="46975" y="26218"/>
                    </a:lnTo>
                    <a:lnTo>
                      <a:pt x="47107" y="25110"/>
                    </a:lnTo>
                    <a:lnTo>
                      <a:pt x="47345" y="25004"/>
                    </a:lnTo>
                    <a:lnTo>
                      <a:pt x="47582" y="24925"/>
                    </a:lnTo>
                    <a:lnTo>
                      <a:pt x="47767" y="24820"/>
                    </a:lnTo>
                    <a:lnTo>
                      <a:pt x="47951" y="24688"/>
                    </a:lnTo>
                    <a:lnTo>
                      <a:pt x="48083" y="24582"/>
                    </a:lnTo>
                    <a:lnTo>
                      <a:pt x="48215" y="24450"/>
                    </a:lnTo>
                    <a:lnTo>
                      <a:pt x="48347" y="24319"/>
                    </a:lnTo>
                    <a:lnTo>
                      <a:pt x="48426" y="24160"/>
                    </a:lnTo>
                    <a:lnTo>
                      <a:pt x="48584" y="23897"/>
                    </a:lnTo>
                    <a:lnTo>
                      <a:pt x="48690" y="23606"/>
                    </a:lnTo>
                    <a:lnTo>
                      <a:pt x="48742" y="23343"/>
                    </a:lnTo>
                    <a:lnTo>
                      <a:pt x="48769" y="23105"/>
                    </a:lnTo>
                    <a:lnTo>
                      <a:pt x="48769" y="22868"/>
                    </a:lnTo>
                    <a:lnTo>
                      <a:pt x="48742" y="22657"/>
                    </a:lnTo>
                    <a:lnTo>
                      <a:pt x="48716" y="22446"/>
                    </a:lnTo>
                    <a:lnTo>
                      <a:pt x="48663" y="22235"/>
                    </a:lnTo>
                    <a:lnTo>
                      <a:pt x="48584" y="22024"/>
                    </a:lnTo>
                    <a:lnTo>
                      <a:pt x="48505" y="21839"/>
                    </a:lnTo>
                    <a:lnTo>
                      <a:pt x="48268" y="21470"/>
                    </a:lnTo>
                    <a:lnTo>
                      <a:pt x="48030" y="21127"/>
                    </a:lnTo>
                    <a:lnTo>
                      <a:pt x="47714" y="20811"/>
                    </a:lnTo>
                    <a:lnTo>
                      <a:pt x="47397" y="20521"/>
                    </a:lnTo>
                    <a:lnTo>
                      <a:pt x="47081" y="20230"/>
                    </a:lnTo>
                    <a:lnTo>
                      <a:pt x="46923" y="19228"/>
                    </a:lnTo>
                    <a:lnTo>
                      <a:pt x="46764" y="18226"/>
                    </a:lnTo>
                    <a:lnTo>
                      <a:pt x="46527" y="17250"/>
                    </a:lnTo>
                    <a:lnTo>
                      <a:pt x="46263" y="16300"/>
                    </a:lnTo>
                    <a:lnTo>
                      <a:pt x="45947" y="15325"/>
                    </a:lnTo>
                    <a:lnTo>
                      <a:pt x="45604" y="14401"/>
                    </a:lnTo>
                    <a:lnTo>
                      <a:pt x="45208" y="13452"/>
                    </a:lnTo>
                    <a:lnTo>
                      <a:pt x="44760" y="12555"/>
                    </a:lnTo>
                    <a:lnTo>
                      <a:pt x="45155" y="12054"/>
                    </a:lnTo>
                    <a:lnTo>
                      <a:pt x="45498" y="11553"/>
                    </a:lnTo>
                    <a:lnTo>
                      <a:pt x="45788" y="10999"/>
                    </a:lnTo>
                    <a:lnTo>
                      <a:pt x="46052" y="10445"/>
                    </a:lnTo>
                    <a:lnTo>
                      <a:pt x="46237" y="9839"/>
                    </a:lnTo>
                    <a:lnTo>
                      <a:pt x="46369" y="9232"/>
                    </a:lnTo>
                    <a:lnTo>
                      <a:pt x="46474" y="8625"/>
                    </a:lnTo>
                    <a:lnTo>
                      <a:pt x="46500" y="7966"/>
                    </a:lnTo>
                    <a:lnTo>
                      <a:pt x="46474" y="7623"/>
                    </a:lnTo>
                    <a:lnTo>
                      <a:pt x="46448" y="7280"/>
                    </a:lnTo>
                    <a:lnTo>
                      <a:pt x="46421" y="6937"/>
                    </a:lnTo>
                    <a:lnTo>
                      <a:pt x="46342" y="6594"/>
                    </a:lnTo>
                    <a:lnTo>
                      <a:pt x="46289" y="6252"/>
                    </a:lnTo>
                    <a:lnTo>
                      <a:pt x="46184" y="5935"/>
                    </a:lnTo>
                    <a:lnTo>
                      <a:pt x="46078" y="5592"/>
                    </a:lnTo>
                    <a:lnTo>
                      <a:pt x="45947" y="5302"/>
                    </a:lnTo>
                    <a:lnTo>
                      <a:pt x="45815" y="4985"/>
                    </a:lnTo>
                    <a:lnTo>
                      <a:pt x="45656" y="4695"/>
                    </a:lnTo>
                    <a:lnTo>
                      <a:pt x="45498" y="4405"/>
                    </a:lnTo>
                    <a:lnTo>
                      <a:pt x="45314" y="4115"/>
                    </a:lnTo>
                    <a:lnTo>
                      <a:pt x="45129" y="3851"/>
                    </a:lnTo>
                    <a:lnTo>
                      <a:pt x="44918" y="3588"/>
                    </a:lnTo>
                    <a:lnTo>
                      <a:pt x="44470" y="3086"/>
                    </a:lnTo>
                    <a:lnTo>
                      <a:pt x="43968" y="2638"/>
                    </a:lnTo>
                    <a:lnTo>
                      <a:pt x="43705" y="2453"/>
                    </a:lnTo>
                    <a:lnTo>
                      <a:pt x="43441" y="2242"/>
                    </a:lnTo>
                    <a:lnTo>
                      <a:pt x="43177" y="2058"/>
                    </a:lnTo>
                    <a:lnTo>
                      <a:pt x="42887" y="1900"/>
                    </a:lnTo>
                    <a:lnTo>
                      <a:pt x="42571" y="1741"/>
                    </a:lnTo>
                    <a:lnTo>
                      <a:pt x="42280" y="1609"/>
                    </a:lnTo>
                    <a:lnTo>
                      <a:pt x="41964" y="1478"/>
                    </a:lnTo>
                    <a:lnTo>
                      <a:pt x="41647" y="1372"/>
                    </a:lnTo>
                    <a:lnTo>
                      <a:pt x="41305" y="1293"/>
                    </a:lnTo>
                    <a:lnTo>
                      <a:pt x="40988" y="1214"/>
                    </a:lnTo>
                    <a:lnTo>
                      <a:pt x="40645" y="1135"/>
                    </a:lnTo>
                    <a:lnTo>
                      <a:pt x="40302" y="1108"/>
                    </a:lnTo>
                    <a:lnTo>
                      <a:pt x="39933" y="1082"/>
                    </a:lnTo>
                    <a:lnTo>
                      <a:pt x="39590" y="1056"/>
                    </a:lnTo>
                    <a:lnTo>
                      <a:pt x="38957" y="1082"/>
                    </a:lnTo>
                    <a:lnTo>
                      <a:pt x="38377" y="1187"/>
                    </a:lnTo>
                    <a:lnTo>
                      <a:pt x="37770" y="1319"/>
                    </a:lnTo>
                    <a:lnTo>
                      <a:pt x="37190" y="1478"/>
                    </a:lnTo>
                    <a:lnTo>
                      <a:pt x="36636" y="1715"/>
                    </a:lnTo>
                    <a:lnTo>
                      <a:pt x="36109" y="2005"/>
                    </a:lnTo>
                    <a:lnTo>
                      <a:pt x="35607" y="2322"/>
                    </a:lnTo>
                    <a:lnTo>
                      <a:pt x="35133" y="2691"/>
                    </a:lnTo>
                    <a:lnTo>
                      <a:pt x="34500" y="2374"/>
                    </a:lnTo>
                    <a:lnTo>
                      <a:pt x="33867" y="2084"/>
                    </a:lnTo>
                    <a:lnTo>
                      <a:pt x="33234" y="1794"/>
                    </a:lnTo>
                    <a:lnTo>
                      <a:pt x="32574" y="1530"/>
                    </a:lnTo>
                    <a:lnTo>
                      <a:pt x="31915" y="1293"/>
                    </a:lnTo>
                    <a:lnTo>
                      <a:pt x="31256" y="1082"/>
                    </a:lnTo>
                    <a:lnTo>
                      <a:pt x="30596" y="871"/>
                    </a:lnTo>
                    <a:lnTo>
                      <a:pt x="29910" y="686"/>
                    </a:lnTo>
                    <a:lnTo>
                      <a:pt x="29225" y="528"/>
                    </a:lnTo>
                    <a:lnTo>
                      <a:pt x="28539" y="396"/>
                    </a:lnTo>
                    <a:lnTo>
                      <a:pt x="27853" y="264"/>
                    </a:lnTo>
                    <a:lnTo>
                      <a:pt x="27167" y="185"/>
                    </a:lnTo>
                    <a:lnTo>
                      <a:pt x="26482" y="106"/>
                    </a:lnTo>
                    <a:lnTo>
                      <a:pt x="25770" y="53"/>
                    </a:lnTo>
                    <a:lnTo>
                      <a:pt x="25057" y="27"/>
                    </a:lnTo>
                    <a:lnTo>
                      <a:pt x="243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51;p70">
                <a:extLst>
                  <a:ext uri="{FF2B5EF4-FFF2-40B4-BE49-F238E27FC236}">
                    <a16:creationId xmlns:a16="http://schemas.microsoft.com/office/drawing/2014/main" id="{19099D0B-C544-964B-B5EA-1AA8BFEB0D3D}"/>
                  </a:ext>
                </a:extLst>
              </p:cNvPr>
              <p:cNvSpPr/>
              <p:nvPr/>
            </p:nvSpPr>
            <p:spPr>
              <a:xfrm>
                <a:off x="5907475" y="3973475"/>
                <a:ext cx="1219225" cy="1245600"/>
              </a:xfrm>
              <a:custGeom>
                <a:avLst/>
                <a:gdLst/>
                <a:ahLst/>
                <a:cxnLst/>
                <a:rect l="l" t="t" r="r" b="b"/>
                <a:pathLst>
                  <a:path w="48769" h="49824" fill="none" extrusionOk="0">
                    <a:moveTo>
                      <a:pt x="9812" y="49823"/>
                    </a:moveTo>
                    <a:lnTo>
                      <a:pt x="9812" y="49823"/>
                    </a:lnTo>
                    <a:lnTo>
                      <a:pt x="9601" y="49797"/>
                    </a:lnTo>
                    <a:lnTo>
                      <a:pt x="9390" y="49744"/>
                    </a:lnTo>
                    <a:lnTo>
                      <a:pt x="9179" y="49665"/>
                    </a:lnTo>
                    <a:lnTo>
                      <a:pt x="8995" y="49560"/>
                    </a:lnTo>
                    <a:lnTo>
                      <a:pt x="8837" y="49428"/>
                    </a:lnTo>
                    <a:lnTo>
                      <a:pt x="8678" y="49243"/>
                    </a:lnTo>
                    <a:lnTo>
                      <a:pt x="8573" y="49058"/>
                    </a:lnTo>
                    <a:lnTo>
                      <a:pt x="8494" y="48847"/>
                    </a:lnTo>
                    <a:lnTo>
                      <a:pt x="3430" y="32917"/>
                    </a:lnTo>
                    <a:lnTo>
                      <a:pt x="3430" y="32917"/>
                    </a:lnTo>
                    <a:lnTo>
                      <a:pt x="3377" y="32706"/>
                    </a:lnTo>
                    <a:lnTo>
                      <a:pt x="3351" y="32495"/>
                    </a:lnTo>
                    <a:lnTo>
                      <a:pt x="3377" y="32257"/>
                    </a:lnTo>
                    <a:lnTo>
                      <a:pt x="3430" y="32046"/>
                    </a:lnTo>
                    <a:lnTo>
                      <a:pt x="3430" y="32046"/>
                    </a:lnTo>
                    <a:lnTo>
                      <a:pt x="2981" y="30965"/>
                    </a:lnTo>
                    <a:lnTo>
                      <a:pt x="2586" y="29857"/>
                    </a:lnTo>
                    <a:lnTo>
                      <a:pt x="2243" y="28723"/>
                    </a:lnTo>
                    <a:lnTo>
                      <a:pt x="1979" y="27589"/>
                    </a:lnTo>
                    <a:lnTo>
                      <a:pt x="1768" y="26429"/>
                    </a:lnTo>
                    <a:lnTo>
                      <a:pt x="1610" y="25242"/>
                    </a:lnTo>
                    <a:lnTo>
                      <a:pt x="1531" y="24055"/>
                    </a:lnTo>
                    <a:lnTo>
                      <a:pt x="1504" y="22868"/>
                    </a:lnTo>
                    <a:lnTo>
                      <a:pt x="1504" y="22868"/>
                    </a:lnTo>
                    <a:lnTo>
                      <a:pt x="1504" y="22103"/>
                    </a:lnTo>
                    <a:lnTo>
                      <a:pt x="1557" y="21338"/>
                    </a:lnTo>
                    <a:lnTo>
                      <a:pt x="1610" y="20547"/>
                    </a:lnTo>
                    <a:lnTo>
                      <a:pt x="1715" y="19808"/>
                    </a:lnTo>
                    <a:lnTo>
                      <a:pt x="1821" y="19043"/>
                    </a:lnTo>
                    <a:lnTo>
                      <a:pt x="1953" y="18305"/>
                    </a:lnTo>
                    <a:lnTo>
                      <a:pt x="2111" y="17540"/>
                    </a:lnTo>
                    <a:lnTo>
                      <a:pt x="2322" y="16802"/>
                    </a:lnTo>
                    <a:lnTo>
                      <a:pt x="2322" y="16802"/>
                    </a:lnTo>
                    <a:lnTo>
                      <a:pt x="2164" y="16802"/>
                    </a:lnTo>
                    <a:lnTo>
                      <a:pt x="2164" y="16802"/>
                    </a:lnTo>
                    <a:lnTo>
                      <a:pt x="1742" y="16802"/>
                    </a:lnTo>
                    <a:lnTo>
                      <a:pt x="1372" y="16722"/>
                    </a:lnTo>
                    <a:lnTo>
                      <a:pt x="1029" y="16643"/>
                    </a:lnTo>
                    <a:lnTo>
                      <a:pt x="739" y="16511"/>
                    </a:lnTo>
                    <a:lnTo>
                      <a:pt x="502" y="16327"/>
                    </a:lnTo>
                    <a:lnTo>
                      <a:pt x="317" y="16116"/>
                    </a:lnTo>
                    <a:lnTo>
                      <a:pt x="159" y="15852"/>
                    </a:lnTo>
                    <a:lnTo>
                      <a:pt x="54" y="15562"/>
                    </a:lnTo>
                    <a:lnTo>
                      <a:pt x="54" y="15562"/>
                    </a:lnTo>
                    <a:lnTo>
                      <a:pt x="27" y="15404"/>
                    </a:lnTo>
                    <a:lnTo>
                      <a:pt x="1" y="15245"/>
                    </a:lnTo>
                    <a:lnTo>
                      <a:pt x="1" y="15087"/>
                    </a:lnTo>
                    <a:lnTo>
                      <a:pt x="27" y="14929"/>
                    </a:lnTo>
                    <a:lnTo>
                      <a:pt x="80" y="14771"/>
                    </a:lnTo>
                    <a:lnTo>
                      <a:pt x="133" y="14612"/>
                    </a:lnTo>
                    <a:lnTo>
                      <a:pt x="185" y="14454"/>
                    </a:lnTo>
                    <a:lnTo>
                      <a:pt x="265" y="14296"/>
                    </a:lnTo>
                    <a:lnTo>
                      <a:pt x="265" y="14296"/>
                    </a:lnTo>
                    <a:lnTo>
                      <a:pt x="449" y="14085"/>
                    </a:lnTo>
                    <a:lnTo>
                      <a:pt x="660" y="13874"/>
                    </a:lnTo>
                    <a:lnTo>
                      <a:pt x="924" y="13689"/>
                    </a:lnTo>
                    <a:lnTo>
                      <a:pt x="1293" y="13505"/>
                    </a:lnTo>
                    <a:lnTo>
                      <a:pt x="1742" y="13294"/>
                    </a:lnTo>
                    <a:lnTo>
                      <a:pt x="2322" y="13109"/>
                    </a:lnTo>
                    <a:lnTo>
                      <a:pt x="3008" y="12924"/>
                    </a:lnTo>
                    <a:lnTo>
                      <a:pt x="3852" y="12740"/>
                    </a:lnTo>
                    <a:lnTo>
                      <a:pt x="3852" y="12740"/>
                    </a:lnTo>
                    <a:lnTo>
                      <a:pt x="4247" y="12001"/>
                    </a:lnTo>
                    <a:lnTo>
                      <a:pt x="4643" y="11289"/>
                    </a:lnTo>
                    <a:lnTo>
                      <a:pt x="5091" y="10577"/>
                    </a:lnTo>
                    <a:lnTo>
                      <a:pt x="5566" y="9865"/>
                    </a:lnTo>
                    <a:lnTo>
                      <a:pt x="6041" y="9179"/>
                    </a:lnTo>
                    <a:lnTo>
                      <a:pt x="6568" y="8520"/>
                    </a:lnTo>
                    <a:lnTo>
                      <a:pt x="7096" y="7887"/>
                    </a:lnTo>
                    <a:lnTo>
                      <a:pt x="7650" y="7280"/>
                    </a:lnTo>
                    <a:lnTo>
                      <a:pt x="8230" y="6674"/>
                    </a:lnTo>
                    <a:lnTo>
                      <a:pt x="8837" y="6093"/>
                    </a:lnTo>
                    <a:lnTo>
                      <a:pt x="9470" y="5539"/>
                    </a:lnTo>
                    <a:lnTo>
                      <a:pt x="10103" y="5012"/>
                    </a:lnTo>
                    <a:lnTo>
                      <a:pt x="10762" y="4484"/>
                    </a:lnTo>
                    <a:lnTo>
                      <a:pt x="11448" y="4010"/>
                    </a:lnTo>
                    <a:lnTo>
                      <a:pt x="12133" y="3535"/>
                    </a:lnTo>
                    <a:lnTo>
                      <a:pt x="12872" y="3113"/>
                    </a:lnTo>
                    <a:lnTo>
                      <a:pt x="12898" y="2955"/>
                    </a:lnTo>
                    <a:lnTo>
                      <a:pt x="12898" y="2955"/>
                    </a:lnTo>
                    <a:lnTo>
                      <a:pt x="12977" y="2744"/>
                    </a:lnTo>
                    <a:lnTo>
                      <a:pt x="13083" y="2533"/>
                    </a:lnTo>
                    <a:lnTo>
                      <a:pt x="13215" y="2348"/>
                    </a:lnTo>
                    <a:lnTo>
                      <a:pt x="13373" y="2190"/>
                    </a:lnTo>
                    <a:lnTo>
                      <a:pt x="13558" y="2084"/>
                    </a:lnTo>
                    <a:lnTo>
                      <a:pt x="13769" y="1979"/>
                    </a:lnTo>
                    <a:lnTo>
                      <a:pt x="13980" y="1926"/>
                    </a:lnTo>
                    <a:lnTo>
                      <a:pt x="14217" y="1900"/>
                    </a:lnTo>
                    <a:lnTo>
                      <a:pt x="14243" y="1900"/>
                    </a:lnTo>
                    <a:lnTo>
                      <a:pt x="14243" y="1900"/>
                    </a:lnTo>
                    <a:lnTo>
                      <a:pt x="14428" y="1900"/>
                    </a:lnTo>
                    <a:lnTo>
                      <a:pt x="14586" y="1926"/>
                    </a:lnTo>
                    <a:lnTo>
                      <a:pt x="14745" y="1979"/>
                    </a:lnTo>
                    <a:lnTo>
                      <a:pt x="14903" y="2058"/>
                    </a:lnTo>
                    <a:lnTo>
                      <a:pt x="14903" y="2058"/>
                    </a:lnTo>
                    <a:lnTo>
                      <a:pt x="15457" y="1820"/>
                    </a:lnTo>
                    <a:lnTo>
                      <a:pt x="16011" y="1583"/>
                    </a:lnTo>
                    <a:lnTo>
                      <a:pt x="16591" y="1372"/>
                    </a:lnTo>
                    <a:lnTo>
                      <a:pt x="17171" y="1161"/>
                    </a:lnTo>
                    <a:lnTo>
                      <a:pt x="17751" y="976"/>
                    </a:lnTo>
                    <a:lnTo>
                      <a:pt x="18332" y="818"/>
                    </a:lnTo>
                    <a:lnTo>
                      <a:pt x="18912" y="660"/>
                    </a:lnTo>
                    <a:lnTo>
                      <a:pt x="19519" y="528"/>
                    </a:lnTo>
                    <a:lnTo>
                      <a:pt x="20099" y="396"/>
                    </a:lnTo>
                    <a:lnTo>
                      <a:pt x="20705" y="291"/>
                    </a:lnTo>
                    <a:lnTo>
                      <a:pt x="21312" y="212"/>
                    </a:lnTo>
                    <a:lnTo>
                      <a:pt x="21919" y="132"/>
                    </a:lnTo>
                    <a:lnTo>
                      <a:pt x="22525" y="80"/>
                    </a:lnTo>
                    <a:lnTo>
                      <a:pt x="23132" y="27"/>
                    </a:lnTo>
                    <a:lnTo>
                      <a:pt x="23739" y="1"/>
                    </a:lnTo>
                    <a:lnTo>
                      <a:pt x="24372" y="1"/>
                    </a:lnTo>
                    <a:lnTo>
                      <a:pt x="24372" y="1"/>
                    </a:lnTo>
                    <a:lnTo>
                      <a:pt x="25057" y="27"/>
                    </a:lnTo>
                    <a:lnTo>
                      <a:pt x="25770" y="53"/>
                    </a:lnTo>
                    <a:lnTo>
                      <a:pt x="26482" y="106"/>
                    </a:lnTo>
                    <a:lnTo>
                      <a:pt x="27167" y="185"/>
                    </a:lnTo>
                    <a:lnTo>
                      <a:pt x="27853" y="264"/>
                    </a:lnTo>
                    <a:lnTo>
                      <a:pt x="28539" y="396"/>
                    </a:lnTo>
                    <a:lnTo>
                      <a:pt x="29225" y="528"/>
                    </a:lnTo>
                    <a:lnTo>
                      <a:pt x="29910" y="686"/>
                    </a:lnTo>
                    <a:lnTo>
                      <a:pt x="30596" y="871"/>
                    </a:lnTo>
                    <a:lnTo>
                      <a:pt x="31256" y="1082"/>
                    </a:lnTo>
                    <a:lnTo>
                      <a:pt x="31915" y="1293"/>
                    </a:lnTo>
                    <a:lnTo>
                      <a:pt x="32574" y="1530"/>
                    </a:lnTo>
                    <a:lnTo>
                      <a:pt x="33234" y="1794"/>
                    </a:lnTo>
                    <a:lnTo>
                      <a:pt x="33867" y="2084"/>
                    </a:lnTo>
                    <a:lnTo>
                      <a:pt x="34500" y="2374"/>
                    </a:lnTo>
                    <a:lnTo>
                      <a:pt x="35133" y="2691"/>
                    </a:lnTo>
                    <a:lnTo>
                      <a:pt x="35133" y="2691"/>
                    </a:lnTo>
                    <a:lnTo>
                      <a:pt x="35607" y="2322"/>
                    </a:lnTo>
                    <a:lnTo>
                      <a:pt x="36109" y="2005"/>
                    </a:lnTo>
                    <a:lnTo>
                      <a:pt x="36636" y="1715"/>
                    </a:lnTo>
                    <a:lnTo>
                      <a:pt x="37190" y="1478"/>
                    </a:lnTo>
                    <a:lnTo>
                      <a:pt x="37770" y="1319"/>
                    </a:lnTo>
                    <a:lnTo>
                      <a:pt x="38377" y="1187"/>
                    </a:lnTo>
                    <a:lnTo>
                      <a:pt x="38957" y="1082"/>
                    </a:lnTo>
                    <a:lnTo>
                      <a:pt x="39590" y="1056"/>
                    </a:lnTo>
                    <a:lnTo>
                      <a:pt x="39590" y="1056"/>
                    </a:lnTo>
                    <a:lnTo>
                      <a:pt x="39933" y="1082"/>
                    </a:lnTo>
                    <a:lnTo>
                      <a:pt x="40302" y="1108"/>
                    </a:lnTo>
                    <a:lnTo>
                      <a:pt x="40645" y="1135"/>
                    </a:lnTo>
                    <a:lnTo>
                      <a:pt x="40988" y="1214"/>
                    </a:lnTo>
                    <a:lnTo>
                      <a:pt x="41305" y="1293"/>
                    </a:lnTo>
                    <a:lnTo>
                      <a:pt x="41647" y="1372"/>
                    </a:lnTo>
                    <a:lnTo>
                      <a:pt x="41964" y="1478"/>
                    </a:lnTo>
                    <a:lnTo>
                      <a:pt x="42280" y="1609"/>
                    </a:lnTo>
                    <a:lnTo>
                      <a:pt x="42571" y="1741"/>
                    </a:lnTo>
                    <a:lnTo>
                      <a:pt x="42887" y="1900"/>
                    </a:lnTo>
                    <a:lnTo>
                      <a:pt x="43177" y="2058"/>
                    </a:lnTo>
                    <a:lnTo>
                      <a:pt x="43441" y="2242"/>
                    </a:lnTo>
                    <a:lnTo>
                      <a:pt x="43705" y="2453"/>
                    </a:lnTo>
                    <a:lnTo>
                      <a:pt x="43968" y="2638"/>
                    </a:lnTo>
                    <a:lnTo>
                      <a:pt x="44470" y="3086"/>
                    </a:lnTo>
                    <a:lnTo>
                      <a:pt x="44918" y="3588"/>
                    </a:lnTo>
                    <a:lnTo>
                      <a:pt x="45129" y="3851"/>
                    </a:lnTo>
                    <a:lnTo>
                      <a:pt x="45314" y="4115"/>
                    </a:lnTo>
                    <a:lnTo>
                      <a:pt x="45498" y="4405"/>
                    </a:lnTo>
                    <a:lnTo>
                      <a:pt x="45656" y="4695"/>
                    </a:lnTo>
                    <a:lnTo>
                      <a:pt x="45815" y="4985"/>
                    </a:lnTo>
                    <a:lnTo>
                      <a:pt x="45947" y="5302"/>
                    </a:lnTo>
                    <a:lnTo>
                      <a:pt x="46078" y="5592"/>
                    </a:lnTo>
                    <a:lnTo>
                      <a:pt x="46184" y="5935"/>
                    </a:lnTo>
                    <a:lnTo>
                      <a:pt x="46289" y="6252"/>
                    </a:lnTo>
                    <a:lnTo>
                      <a:pt x="46342" y="6594"/>
                    </a:lnTo>
                    <a:lnTo>
                      <a:pt x="46421" y="6937"/>
                    </a:lnTo>
                    <a:lnTo>
                      <a:pt x="46448" y="7280"/>
                    </a:lnTo>
                    <a:lnTo>
                      <a:pt x="46474" y="7623"/>
                    </a:lnTo>
                    <a:lnTo>
                      <a:pt x="46500" y="7966"/>
                    </a:lnTo>
                    <a:lnTo>
                      <a:pt x="46500" y="7966"/>
                    </a:lnTo>
                    <a:lnTo>
                      <a:pt x="46474" y="8625"/>
                    </a:lnTo>
                    <a:lnTo>
                      <a:pt x="46369" y="9232"/>
                    </a:lnTo>
                    <a:lnTo>
                      <a:pt x="46237" y="9839"/>
                    </a:lnTo>
                    <a:lnTo>
                      <a:pt x="46052" y="10445"/>
                    </a:lnTo>
                    <a:lnTo>
                      <a:pt x="45788" y="10999"/>
                    </a:lnTo>
                    <a:lnTo>
                      <a:pt x="45498" y="11553"/>
                    </a:lnTo>
                    <a:lnTo>
                      <a:pt x="45155" y="12054"/>
                    </a:lnTo>
                    <a:lnTo>
                      <a:pt x="44760" y="12555"/>
                    </a:lnTo>
                    <a:lnTo>
                      <a:pt x="44760" y="12555"/>
                    </a:lnTo>
                    <a:lnTo>
                      <a:pt x="45208" y="13452"/>
                    </a:lnTo>
                    <a:lnTo>
                      <a:pt x="45604" y="14401"/>
                    </a:lnTo>
                    <a:lnTo>
                      <a:pt x="45947" y="15325"/>
                    </a:lnTo>
                    <a:lnTo>
                      <a:pt x="46263" y="16300"/>
                    </a:lnTo>
                    <a:lnTo>
                      <a:pt x="46527" y="17250"/>
                    </a:lnTo>
                    <a:lnTo>
                      <a:pt x="46764" y="18226"/>
                    </a:lnTo>
                    <a:lnTo>
                      <a:pt x="46923" y="19228"/>
                    </a:lnTo>
                    <a:lnTo>
                      <a:pt x="47081" y="20230"/>
                    </a:lnTo>
                    <a:lnTo>
                      <a:pt x="47081" y="20230"/>
                    </a:lnTo>
                    <a:lnTo>
                      <a:pt x="47397" y="20521"/>
                    </a:lnTo>
                    <a:lnTo>
                      <a:pt x="47714" y="20811"/>
                    </a:lnTo>
                    <a:lnTo>
                      <a:pt x="48030" y="21127"/>
                    </a:lnTo>
                    <a:lnTo>
                      <a:pt x="48268" y="21470"/>
                    </a:lnTo>
                    <a:lnTo>
                      <a:pt x="48505" y="21839"/>
                    </a:lnTo>
                    <a:lnTo>
                      <a:pt x="48584" y="22024"/>
                    </a:lnTo>
                    <a:lnTo>
                      <a:pt x="48663" y="22235"/>
                    </a:lnTo>
                    <a:lnTo>
                      <a:pt x="48716" y="22446"/>
                    </a:lnTo>
                    <a:lnTo>
                      <a:pt x="48742" y="22657"/>
                    </a:lnTo>
                    <a:lnTo>
                      <a:pt x="48769" y="22868"/>
                    </a:lnTo>
                    <a:lnTo>
                      <a:pt x="48769" y="23105"/>
                    </a:lnTo>
                    <a:lnTo>
                      <a:pt x="48769" y="23105"/>
                    </a:lnTo>
                    <a:lnTo>
                      <a:pt x="48742" y="23343"/>
                    </a:lnTo>
                    <a:lnTo>
                      <a:pt x="48690" y="23606"/>
                    </a:lnTo>
                    <a:lnTo>
                      <a:pt x="48584" y="23897"/>
                    </a:lnTo>
                    <a:lnTo>
                      <a:pt x="48426" y="24160"/>
                    </a:lnTo>
                    <a:lnTo>
                      <a:pt x="48347" y="24319"/>
                    </a:lnTo>
                    <a:lnTo>
                      <a:pt x="48215" y="24450"/>
                    </a:lnTo>
                    <a:lnTo>
                      <a:pt x="48083" y="24582"/>
                    </a:lnTo>
                    <a:lnTo>
                      <a:pt x="47951" y="24688"/>
                    </a:lnTo>
                    <a:lnTo>
                      <a:pt x="47767" y="24820"/>
                    </a:lnTo>
                    <a:lnTo>
                      <a:pt x="47582" y="24925"/>
                    </a:lnTo>
                    <a:lnTo>
                      <a:pt x="47345" y="25004"/>
                    </a:lnTo>
                    <a:lnTo>
                      <a:pt x="47107" y="25110"/>
                    </a:lnTo>
                    <a:lnTo>
                      <a:pt x="47107" y="25110"/>
                    </a:lnTo>
                    <a:lnTo>
                      <a:pt x="46975" y="26218"/>
                    </a:lnTo>
                    <a:lnTo>
                      <a:pt x="46791" y="27325"/>
                    </a:lnTo>
                    <a:lnTo>
                      <a:pt x="46791" y="27325"/>
                    </a:lnTo>
                    <a:lnTo>
                      <a:pt x="46632" y="28090"/>
                    </a:lnTo>
                    <a:lnTo>
                      <a:pt x="46448" y="28829"/>
                    </a:lnTo>
                    <a:lnTo>
                      <a:pt x="46237" y="29567"/>
                    </a:lnTo>
                    <a:lnTo>
                      <a:pt x="45999" y="30279"/>
                    </a:lnTo>
                    <a:lnTo>
                      <a:pt x="45736" y="31018"/>
                    </a:lnTo>
                    <a:lnTo>
                      <a:pt x="45445" y="31730"/>
                    </a:lnTo>
                    <a:lnTo>
                      <a:pt x="45129" y="32416"/>
                    </a:lnTo>
                    <a:lnTo>
                      <a:pt x="44786" y="33128"/>
                    </a:lnTo>
                    <a:lnTo>
                      <a:pt x="44786" y="33128"/>
                    </a:lnTo>
                    <a:lnTo>
                      <a:pt x="44364" y="33945"/>
                    </a:lnTo>
                    <a:lnTo>
                      <a:pt x="43916" y="34710"/>
                    </a:lnTo>
                    <a:lnTo>
                      <a:pt x="43916" y="34710"/>
                    </a:lnTo>
                    <a:lnTo>
                      <a:pt x="43388" y="35528"/>
                    </a:lnTo>
                    <a:lnTo>
                      <a:pt x="42861" y="36319"/>
                    </a:lnTo>
                    <a:lnTo>
                      <a:pt x="42280" y="37058"/>
                    </a:lnTo>
                    <a:lnTo>
                      <a:pt x="41674" y="37796"/>
                    </a:lnTo>
                    <a:lnTo>
                      <a:pt x="41542" y="37928"/>
                    </a:lnTo>
                    <a:lnTo>
                      <a:pt x="41542" y="37928"/>
                    </a:lnTo>
                    <a:lnTo>
                      <a:pt x="41463" y="38060"/>
                    </a:lnTo>
                    <a:lnTo>
                      <a:pt x="41463" y="38060"/>
                    </a:lnTo>
                    <a:lnTo>
                      <a:pt x="40724" y="38825"/>
                    </a:lnTo>
                    <a:lnTo>
                      <a:pt x="39959" y="39563"/>
                    </a:lnTo>
                    <a:lnTo>
                      <a:pt x="39168" y="40276"/>
                    </a:lnTo>
                    <a:lnTo>
                      <a:pt x="38351" y="40961"/>
                    </a:lnTo>
                    <a:lnTo>
                      <a:pt x="37507" y="41568"/>
                    </a:lnTo>
                    <a:lnTo>
                      <a:pt x="36610" y="42175"/>
                    </a:lnTo>
                    <a:lnTo>
                      <a:pt x="35713" y="42728"/>
                    </a:lnTo>
                    <a:lnTo>
                      <a:pt x="34763" y="43230"/>
                    </a:lnTo>
                    <a:lnTo>
                      <a:pt x="34763" y="43230"/>
                    </a:lnTo>
                    <a:lnTo>
                      <a:pt x="34711" y="43256"/>
                    </a:lnTo>
                    <a:lnTo>
                      <a:pt x="34711" y="43256"/>
                    </a:lnTo>
                    <a:lnTo>
                      <a:pt x="34104" y="43546"/>
                    </a:lnTo>
                    <a:lnTo>
                      <a:pt x="33471" y="43836"/>
                    </a:lnTo>
                    <a:lnTo>
                      <a:pt x="32864" y="44100"/>
                    </a:lnTo>
                    <a:lnTo>
                      <a:pt x="32231" y="44337"/>
                    </a:lnTo>
                    <a:lnTo>
                      <a:pt x="31598" y="44548"/>
                    </a:lnTo>
                    <a:lnTo>
                      <a:pt x="30965" y="44759"/>
                    </a:lnTo>
                    <a:lnTo>
                      <a:pt x="30332" y="44944"/>
                    </a:lnTo>
                    <a:lnTo>
                      <a:pt x="29699" y="45102"/>
                    </a:lnTo>
                    <a:lnTo>
                      <a:pt x="29040" y="45260"/>
                    </a:lnTo>
                    <a:lnTo>
                      <a:pt x="28381" y="45392"/>
                    </a:lnTo>
                    <a:lnTo>
                      <a:pt x="27721" y="45498"/>
                    </a:lnTo>
                    <a:lnTo>
                      <a:pt x="27062" y="45577"/>
                    </a:lnTo>
                    <a:lnTo>
                      <a:pt x="26403" y="45630"/>
                    </a:lnTo>
                    <a:lnTo>
                      <a:pt x="25717" y="45682"/>
                    </a:lnTo>
                    <a:lnTo>
                      <a:pt x="25031" y="45709"/>
                    </a:lnTo>
                    <a:lnTo>
                      <a:pt x="24372" y="45735"/>
                    </a:lnTo>
                    <a:lnTo>
                      <a:pt x="24372" y="45735"/>
                    </a:lnTo>
                    <a:lnTo>
                      <a:pt x="23686" y="45709"/>
                    </a:lnTo>
                    <a:lnTo>
                      <a:pt x="23026" y="45682"/>
                    </a:lnTo>
                    <a:lnTo>
                      <a:pt x="10234" y="49771"/>
                    </a:lnTo>
                    <a:lnTo>
                      <a:pt x="10234" y="49771"/>
                    </a:lnTo>
                    <a:lnTo>
                      <a:pt x="10023" y="49797"/>
                    </a:lnTo>
                    <a:lnTo>
                      <a:pt x="9812" y="498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52;p70">
                <a:extLst>
                  <a:ext uri="{FF2B5EF4-FFF2-40B4-BE49-F238E27FC236}">
                    <a16:creationId xmlns:a16="http://schemas.microsoft.com/office/drawing/2014/main" id="{D70549FD-BC59-5A42-9B84-EE358F45C322}"/>
                  </a:ext>
                </a:extLst>
              </p:cNvPr>
              <p:cNvSpPr/>
              <p:nvPr/>
            </p:nvSpPr>
            <p:spPr>
              <a:xfrm>
                <a:off x="5979350" y="4008425"/>
                <a:ext cx="1074175" cy="1073500"/>
              </a:xfrm>
              <a:custGeom>
                <a:avLst/>
                <a:gdLst/>
                <a:ahLst/>
                <a:cxnLst/>
                <a:rect l="l" t="t" r="r" b="b"/>
                <a:pathLst>
                  <a:path w="42967" h="42940" extrusionOk="0">
                    <a:moveTo>
                      <a:pt x="20679" y="0"/>
                    </a:moveTo>
                    <a:lnTo>
                      <a:pt x="19861" y="53"/>
                    </a:lnTo>
                    <a:lnTo>
                      <a:pt x="19070" y="132"/>
                    </a:lnTo>
                    <a:lnTo>
                      <a:pt x="18279" y="238"/>
                    </a:lnTo>
                    <a:lnTo>
                      <a:pt x="17514" y="370"/>
                    </a:lnTo>
                    <a:lnTo>
                      <a:pt x="16749" y="528"/>
                    </a:lnTo>
                    <a:lnTo>
                      <a:pt x="15984" y="713"/>
                    </a:lnTo>
                    <a:lnTo>
                      <a:pt x="15246" y="924"/>
                    </a:lnTo>
                    <a:lnTo>
                      <a:pt x="14507" y="1161"/>
                    </a:lnTo>
                    <a:lnTo>
                      <a:pt x="13769" y="1425"/>
                    </a:lnTo>
                    <a:lnTo>
                      <a:pt x="13057" y="1715"/>
                    </a:lnTo>
                    <a:lnTo>
                      <a:pt x="12371" y="2031"/>
                    </a:lnTo>
                    <a:lnTo>
                      <a:pt x="11685" y="2348"/>
                    </a:lnTo>
                    <a:lnTo>
                      <a:pt x="11026" y="2717"/>
                    </a:lnTo>
                    <a:lnTo>
                      <a:pt x="10366" y="3113"/>
                    </a:lnTo>
                    <a:lnTo>
                      <a:pt x="9707" y="3508"/>
                    </a:lnTo>
                    <a:lnTo>
                      <a:pt x="9100" y="3930"/>
                    </a:lnTo>
                    <a:lnTo>
                      <a:pt x="8494" y="4379"/>
                    </a:lnTo>
                    <a:lnTo>
                      <a:pt x="7887" y="4854"/>
                    </a:lnTo>
                    <a:lnTo>
                      <a:pt x="7307" y="5328"/>
                    </a:lnTo>
                    <a:lnTo>
                      <a:pt x="6753" y="5856"/>
                    </a:lnTo>
                    <a:lnTo>
                      <a:pt x="6225" y="6383"/>
                    </a:lnTo>
                    <a:lnTo>
                      <a:pt x="5698" y="6911"/>
                    </a:lnTo>
                    <a:lnTo>
                      <a:pt x="5197" y="7491"/>
                    </a:lnTo>
                    <a:lnTo>
                      <a:pt x="4722" y="8071"/>
                    </a:lnTo>
                    <a:lnTo>
                      <a:pt x="4247" y="8652"/>
                    </a:lnTo>
                    <a:lnTo>
                      <a:pt x="3799" y="9285"/>
                    </a:lnTo>
                    <a:lnTo>
                      <a:pt x="3377" y="9918"/>
                    </a:lnTo>
                    <a:lnTo>
                      <a:pt x="2981" y="10551"/>
                    </a:lnTo>
                    <a:lnTo>
                      <a:pt x="2612" y="11210"/>
                    </a:lnTo>
                    <a:lnTo>
                      <a:pt x="2269" y="11896"/>
                    </a:lnTo>
                    <a:lnTo>
                      <a:pt x="1926" y="12581"/>
                    </a:lnTo>
                    <a:lnTo>
                      <a:pt x="1662" y="13214"/>
                    </a:lnTo>
                    <a:lnTo>
                      <a:pt x="1425" y="13847"/>
                    </a:lnTo>
                    <a:lnTo>
                      <a:pt x="1082" y="14744"/>
                    </a:lnTo>
                    <a:lnTo>
                      <a:pt x="818" y="15641"/>
                    </a:lnTo>
                    <a:lnTo>
                      <a:pt x="581" y="16590"/>
                    </a:lnTo>
                    <a:lnTo>
                      <a:pt x="370" y="17540"/>
                    </a:lnTo>
                    <a:lnTo>
                      <a:pt x="212" y="18489"/>
                    </a:lnTo>
                    <a:lnTo>
                      <a:pt x="106" y="19465"/>
                    </a:lnTo>
                    <a:lnTo>
                      <a:pt x="27" y="20468"/>
                    </a:lnTo>
                    <a:lnTo>
                      <a:pt x="1" y="21470"/>
                    </a:lnTo>
                    <a:lnTo>
                      <a:pt x="27" y="22472"/>
                    </a:lnTo>
                    <a:lnTo>
                      <a:pt x="106" y="23474"/>
                    </a:lnTo>
                    <a:lnTo>
                      <a:pt x="212" y="24477"/>
                    </a:lnTo>
                    <a:lnTo>
                      <a:pt x="370" y="25426"/>
                    </a:lnTo>
                    <a:lnTo>
                      <a:pt x="581" y="26402"/>
                    </a:lnTo>
                    <a:lnTo>
                      <a:pt x="818" y="27325"/>
                    </a:lnTo>
                    <a:lnTo>
                      <a:pt x="1109" y="28248"/>
                    </a:lnTo>
                    <a:lnTo>
                      <a:pt x="1425" y="29171"/>
                    </a:lnTo>
                    <a:lnTo>
                      <a:pt x="1794" y="30042"/>
                    </a:lnTo>
                    <a:lnTo>
                      <a:pt x="2190" y="30912"/>
                    </a:lnTo>
                    <a:lnTo>
                      <a:pt x="2638" y="31756"/>
                    </a:lnTo>
                    <a:lnTo>
                      <a:pt x="3113" y="32574"/>
                    </a:lnTo>
                    <a:lnTo>
                      <a:pt x="3614" y="33391"/>
                    </a:lnTo>
                    <a:lnTo>
                      <a:pt x="4168" y="34156"/>
                    </a:lnTo>
                    <a:lnTo>
                      <a:pt x="4748" y="34895"/>
                    </a:lnTo>
                    <a:lnTo>
                      <a:pt x="5355" y="35633"/>
                    </a:lnTo>
                    <a:lnTo>
                      <a:pt x="5988" y="36319"/>
                    </a:lnTo>
                    <a:lnTo>
                      <a:pt x="6647" y="36979"/>
                    </a:lnTo>
                    <a:lnTo>
                      <a:pt x="7333" y="37638"/>
                    </a:lnTo>
                    <a:lnTo>
                      <a:pt x="8072" y="38218"/>
                    </a:lnTo>
                    <a:lnTo>
                      <a:pt x="8810" y="38798"/>
                    </a:lnTo>
                    <a:lnTo>
                      <a:pt x="9601" y="39352"/>
                    </a:lnTo>
                    <a:lnTo>
                      <a:pt x="10393" y="39853"/>
                    </a:lnTo>
                    <a:lnTo>
                      <a:pt x="11210" y="40328"/>
                    </a:lnTo>
                    <a:lnTo>
                      <a:pt x="12054" y="40777"/>
                    </a:lnTo>
                    <a:lnTo>
                      <a:pt x="12925" y="41172"/>
                    </a:lnTo>
                    <a:lnTo>
                      <a:pt x="13821" y="41515"/>
                    </a:lnTo>
                    <a:lnTo>
                      <a:pt x="14718" y="41858"/>
                    </a:lnTo>
                    <a:lnTo>
                      <a:pt x="15641" y="42122"/>
                    </a:lnTo>
                    <a:lnTo>
                      <a:pt x="16591" y="42385"/>
                    </a:lnTo>
                    <a:lnTo>
                      <a:pt x="17540" y="42570"/>
                    </a:lnTo>
                    <a:lnTo>
                      <a:pt x="18516" y="42728"/>
                    </a:lnTo>
                    <a:lnTo>
                      <a:pt x="19255" y="42834"/>
                    </a:lnTo>
                    <a:lnTo>
                      <a:pt x="19993" y="42887"/>
                    </a:lnTo>
                    <a:lnTo>
                      <a:pt x="20732" y="42939"/>
                    </a:lnTo>
                    <a:lnTo>
                      <a:pt x="22130" y="42939"/>
                    </a:lnTo>
                    <a:lnTo>
                      <a:pt x="22789" y="42913"/>
                    </a:lnTo>
                    <a:lnTo>
                      <a:pt x="23422" y="42860"/>
                    </a:lnTo>
                    <a:lnTo>
                      <a:pt x="24055" y="42781"/>
                    </a:lnTo>
                    <a:lnTo>
                      <a:pt x="24688" y="42702"/>
                    </a:lnTo>
                    <a:lnTo>
                      <a:pt x="25321" y="42596"/>
                    </a:lnTo>
                    <a:lnTo>
                      <a:pt x="25954" y="42465"/>
                    </a:lnTo>
                    <a:lnTo>
                      <a:pt x="26561" y="42333"/>
                    </a:lnTo>
                    <a:lnTo>
                      <a:pt x="27167" y="42174"/>
                    </a:lnTo>
                    <a:lnTo>
                      <a:pt x="27774" y="42016"/>
                    </a:lnTo>
                    <a:lnTo>
                      <a:pt x="28354" y="41805"/>
                    </a:lnTo>
                    <a:lnTo>
                      <a:pt x="28934" y="41621"/>
                    </a:lnTo>
                    <a:lnTo>
                      <a:pt x="29515" y="41383"/>
                    </a:lnTo>
                    <a:lnTo>
                      <a:pt x="30095" y="41146"/>
                    </a:lnTo>
                    <a:lnTo>
                      <a:pt x="30649" y="40882"/>
                    </a:lnTo>
                    <a:lnTo>
                      <a:pt x="31203" y="40618"/>
                    </a:lnTo>
                    <a:lnTo>
                      <a:pt x="32099" y="40144"/>
                    </a:lnTo>
                    <a:lnTo>
                      <a:pt x="32970" y="39616"/>
                    </a:lnTo>
                    <a:lnTo>
                      <a:pt x="33788" y="39062"/>
                    </a:lnTo>
                    <a:lnTo>
                      <a:pt x="34605" y="38456"/>
                    </a:lnTo>
                    <a:lnTo>
                      <a:pt x="35396" y="37823"/>
                    </a:lnTo>
                    <a:lnTo>
                      <a:pt x="36135" y="37163"/>
                    </a:lnTo>
                    <a:lnTo>
                      <a:pt x="36847" y="36451"/>
                    </a:lnTo>
                    <a:lnTo>
                      <a:pt x="37533" y="35713"/>
                    </a:lnTo>
                    <a:lnTo>
                      <a:pt x="37612" y="35633"/>
                    </a:lnTo>
                    <a:lnTo>
                      <a:pt x="37744" y="35502"/>
                    </a:lnTo>
                    <a:lnTo>
                      <a:pt x="38324" y="34789"/>
                    </a:lnTo>
                    <a:lnTo>
                      <a:pt x="38852" y="34077"/>
                    </a:lnTo>
                    <a:lnTo>
                      <a:pt x="39379" y="33365"/>
                    </a:lnTo>
                    <a:lnTo>
                      <a:pt x="39854" y="32600"/>
                    </a:lnTo>
                    <a:lnTo>
                      <a:pt x="40276" y="31862"/>
                    </a:lnTo>
                    <a:lnTo>
                      <a:pt x="40671" y="31097"/>
                    </a:lnTo>
                    <a:lnTo>
                      <a:pt x="40988" y="30464"/>
                    </a:lnTo>
                    <a:lnTo>
                      <a:pt x="41278" y="29804"/>
                    </a:lnTo>
                    <a:lnTo>
                      <a:pt x="41542" y="29145"/>
                    </a:lnTo>
                    <a:lnTo>
                      <a:pt x="41779" y="28459"/>
                    </a:lnTo>
                    <a:lnTo>
                      <a:pt x="42017" y="27774"/>
                    </a:lnTo>
                    <a:lnTo>
                      <a:pt x="42228" y="27088"/>
                    </a:lnTo>
                    <a:lnTo>
                      <a:pt x="42386" y="26376"/>
                    </a:lnTo>
                    <a:lnTo>
                      <a:pt x="42544" y="25664"/>
                    </a:lnTo>
                    <a:lnTo>
                      <a:pt x="42729" y="24635"/>
                    </a:lnTo>
                    <a:lnTo>
                      <a:pt x="42861" y="23606"/>
                    </a:lnTo>
                    <a:lnTo>
                      <a:pt x="42940" y="22551"/>
                    </a:lnTo>
                    <a:lnTo>
                      <a:pt x="42966" y="21470"/>
                    </a:lnTo>
                    <a:lnTo>
                      <a:pt x="42940" y="20362"/>
                    </a:lnTo>
                    <a:lnTo>
                      <a:pt x="42834" y="19281"/>
                    </a:lnTo>
                    <a:lnTo>
                      <a:pt x="42702" y="18199"/>
                    </a:lnTo>
                    <a:lnTo>
                      <a:pt x="42518" y="17144"/>
                    </a:lnTo>
                    <a:lnTo>
                      <a:pt x="42280" y="16116"/>
                    </a:lnTo>
                    <a:lnTo>
                      <a:pt x="41990" y="15087"/>
                    </a:lnTo>
                    <a:lnTo>
                      <a:pt x="41647" y="14085"/>
                    </a:lnTo>
                    <a:lnTo>
                      <a:pt x="41278" y="13109"/>
                    </a:lnTo>
                    <a:lnTo>
                      <a:pt x="40830" y="12159"/>
                    </a:lnTo>
                    <a:lnTo>
                      <a:pt x="40355" y="11236"/>
                    </a:lnTo>
                    <a:lnTo>
                      <a:pt x="39854" y="10340"/>
                    </a:lnTo>
                    <a:lnTo>
                      <a:pt x="39300" y="9469"/>
                    </a:lnTo>
                    <a:lnTo>
                      <a:pt x="38693" y="8625"/>
                    </a:lnTo>
                    <a:lnTo>
                      <a:pt x="38060" y="7808"/>
                    </a:lnTo>
                    <a:lnTo>
                      <a:pt x="37375" y="7043"/>
                    </a:lnTo>
                    <a:lnTo>
                      <a:pt x="36662" y="6278"/>
                    </a:lnTo>
                    <a:lnTo>
                      <a:pt x="35924" y="5566"/>
                    </a:lnTo>
                    <a:lnTo>
                      <a:pt x="35133" y="4906"/>
                    </a:lnTo>
                    <a:lnTo>
                      <a:pt x="34341" y="4273"/>
                    </a:lnTo>
                    <a:lnTo>
                      <a:pt x="33497" y="3667"/>
                    </a:lnTo>
                    <a:lnTo>
                      <a:pt x="32627" y="3113"/>
                    </a:lnTo>
                    <a:lnTo>
                      <a:pt x="31730" y="2585"/>
                    </a:lnTo>
                    <a:lnTo>
                      <a:pt x="30781" y="2110"/>
                    </a:lnTo>
                    <a:lnTo>
                      <a:pt x="29831" y="1688"/>
                    </a:lnTo>
                    <a:lnTo>
                      <a:pt x="28855" y="1293"/>
                    </a:lnTo>
                    <a:lnTo>
                      <a:pt x="27879" y="950"/>
                    </a:lnTo>
                    <a:lnTo>
                      <a:pt x="26851" y="686"/>
                    </a:lnTo>
                    <a:lnTo>
                      <a:pt x="25822" y="422"/>
                    </a:lnTo>
                    <a:lnTo>
                      <a:pt x="24767" y="238"/>
                    </a:lnTo>
                    <a:lnTo>
                      <a:pt x="23686" y="106"/>
                    </a:lnTo>
                    <a:lnTo>
                      <a:pt x="22578" y="27"/>
                    </a:lnTo>
                    <a:lnTo>
                      <a:pt x="214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53;p70">
                <a:extLst>
                  <a:ext uri="{FF2B5EF4-FFF2-40B4-BE49-F238E27FC236}">
                    <a16:creationId xmlns:a16="http://schemas.microsoft.com/office/drawing/2014/main" id="{90E6C137-6854-FC46-B4AA-11DF90800710}"/>
                  </a:ext>
                </a:extLst>
              </p:cNvPr>
              <p:cNvSpPr/>
              <p:nvPr/>
            </p:nvSpPr>
            <p:spPr>
              <a:xfrm>
                <a:off x="5979350" y="4008425"/>
                <a:ext cx="1074175" cy="1073500"/>
              </a:xfrm>
              <a:custGeom>
                <a:avLst/>
                <a:gdLst/>
                <a:ahLst/>
                <a:cxnLst/>
                <a:rect l="l" t="t" r="r" b="b"/>
                <a:pathLst>
                  <a:path w="42967" h="42940" fill="none" extrusionOk="0">
                    <a:moveTo>
                      <a:pt x="42966" y="21470"/>
                    </a:moveTo>
                    <a:lnTo>
                      <a:pt x="42966" y="21470"/>
                    </a:lnTo>
                    <a:lnTo>
                      <a:pt x="42940" y="22551"/>
                    </a:lnTo>
                    <a:lnTo>
                      <a:pt x="42861" y="23606"/>
                    </a:lnTo>
                    <a:lnTo>
                      <a:pt x="42729" y="24635"/>
                    </a:lnTo>
                    <a:lnTo>
                      <a:pt x="42544" y="25664"/>
                    </a:lnTo>
                    <a:lnTo>
                      <a:pt x="42544" y="25664"/>
                    </a:lnTo>
                    <a:lnTo>
                      <a:pt x="42386" y="26376"/>
                    </a:lnTo>
                    <a:lnTo>
                      <a:pt x="42228" y="27088"/>
                    </a:lnTo>
                    <a:lnTo>
                      <a:pt x="42017" y="27774"/>
                    </a:lnTo>
                    <a:lnTo>
                      <a:pt x="41779" y="28459"/>
                    </a:lnTo>
                    <a:lnTo>
                      <a:pt x="41542" y="29145"/>
                    </a:lnTo>
                    <a:lnTo>
                      <a:pt x="41278" y="29804"/>
                    </a:lnTo>
                    <a:lnTo>
                      <a:pt x="40988" y="30464"/>
                    </a:lnTo>
                    <a:lnTo>
                      <a:pt x="40671" y="31097"/>
                    </a:lnTo>
                    <a:lnTo>
                      <a:pt x="40671" y="31097"/>
                    </a:lnTo>
                    <a:lnTo>
                      <a:pt x="40276" y="31862"/>
                    </a:lnTo>
                    <a:lnTo>
                      <a:pt x="39854" y="32600"/>
                    </a:lnTo>
                    <a:lnTo>
                      <a:pt x="39854" y="32600"/>
                    </a:lnTo>
                    <a:lnTo>
                      <a:pt x="39379" y="33365"/>
                    </a:lnTo>
                    <a:lnTo>
                      <a:pt x="38852" y="34077"/>
                    </a:lnTo>
                    <a:lnTo>
                      <a:pt x="38324" y="34789"/>
                    </a:lnTo>
                    <a:lnTo>
                      <a:pt x="37744" y="35502"/>
                    </a:lnTo>
                    <a:lnTo>
                      <a:pt x="37744" y="35502"/>
                    </a:lnTo>
                    <a:lnTo>
                      <a:pt x="37612" y="35633"/>
                    </a:lnTo>
                    <a:lnTo>
                      <a:pt x="37612" y="35633"/>
                    </a:lnTo>
                    <a:lnTo>
                      <a:pt x="37533" y="35713"/>
                    </a:lnTo>
                    <a:lnTo>
                      <a:pt x="37533" y="35713"/>
                    </a:lnTo>
                    <a:lnTo>
                      <a:pt x="36847" y="36451"/>
                    </a:lnTo>
                    <a:lnTo>
                      <a:pt x="36135" y="37163"/>
                    </a:lnTo>
                    <a:lnTo>
                      <a:pt x="35396" y="37823"/>
                    </a:lnTo>
                    <a:lnTo>
                      <a:pt x="34605" y="38456"/>
                    </a:lnTo>
                    <a:lnTo>
                      <a:pt x="33788" y="39062"/>
                    </a:lnTo>
                    <a:lnTo>
                      <a:pt x="32970" y="39616"/>
                    </a:lnTo>
                    <a:lnTo>
                      <a:pt x="32099" y="40144"/>
                    </a:lnTo>
                    <a:lnTo>
                      <a:pt x="31203" y="40618"/>
                    </a:lnTo>
                    <a:lnTo>
                      <a:pt x="31203" y="40618"/>
                    </a:lnTo>
                    <a:lnTo>
                      <a:pt x="31203" y="40618"/>
                    </a:lnTo>
                    <a:lnTo>
                      <a:pt x="30649" y="40882"/>
                    </a:lnTo>
                    <a:lnTo>
                      <a:pt x="30095" y="41146"/>
                    </a:lnTo>
                    <a:lnTo>
                      <a:pt x="29515" y="41383"/>
                    </a:lnTo>
                    <a:lnTo>
                      <a:pt x="28934" y="41621"/>
                    </a:lnTo>
                    <a:lnTo>
                      <a:pt x="28354" y="41805"/>
                    </a:lnTo>
                    <a:lnTo>
                      <a:pt x="27774" y="42016"/>
                    </a:lnTo>
                    <a:lnTo>
                      <a:pt x="27167" y="42174"/>
                    </a:lnTo>
                    <a:lnTo>
                      <a:pt x="26561" y="42333"/>
                    </a:lnTo>
                    <a:lnTo>
                      <a:pt x="25954" y="42465"/>
                    </a:lnTo>
                    <a:lnTo>
                      <a:pt x="25321" y="42596"/>
                    </a:lnTo>
                    <a:lnTo>
                      <a:pt x="24688" y="42702"/>
                    </a:lnTo>
                    <a:lnTo>
                      <a:pt x="24055" y="42781"/>
                    </a:lnTo>
                    <a:lnTo>
                      <a:pt x="23422" y="42860"/>
                    </a:lnTo>
                    <a:lnTo>
                      <a:pt x="22789" y="42913"/>
                    </a:lnTo>
                    <a:lnTo>
                      <a:pt x="22130" y="42939"/>
                    </a:lnTo>
                    <a:lnTo>
                      <a:pt x="21497" y="42939"/>
                    </a:lnTo>
                    <a:lnTo>
                      <a:pt x="21497" y="42939"/>
                    </a:lnTo>
                    <a:lnTo>
                      <a:pt x="20732" y="42939"/>
                    </a:lnTo>
                    <a:lnTo>
                      <a:pt x="19993" y="42887"/>
                    </a:lnTo>
                    <a:lnTo>
                      <a:pt x="19255" y="42834"/>
                    </a:lnTo>
                    <a:lnTo>
                      <a:pt x="18516" y="42728"/>
                    </a:lnTo>
                    <a:lnTo>
                      <a:pt x="18516" y="42728"/>
                    </a:lnTo>
                    <a:lnTo>
                      <a:pt x="17540" y="42570"/>
                    </a:lnTo>
                    <a:lnTo>
                      <a:pt x="16591" y="42385"/>
                    </a:lnTo>
                    <a:lnTo>
                      <a:pt x="15641" y="42122"/>
                    </a:lnTo>
                    <a:lnTo>
                      <a:pt x="14718" y="41858"/>
                    </a:lnTo>
                    <a:lnTo>
                      <a:pt x="13821" y="41515"/>
                    </a:lnTo>
                    <a:lnTo>
                      <a:pt x="12925" y="41172"/>
                    </a:lnTo>
                    <a:lnTo>
                      <a:pt x="12054" y="40777"/>
                    </a:lnTo>
                    <a:lnTo>
                      <a:pt x="11210" y="40328"/>
                    </a:lnTo>
                    <a:lnTo>
                      <a:pt x="10393" y="39853"/>
                    </a:lnTo>
                    <a:lnTo>
                      <a:pt x="9601" y="39352"/>
                    </a:lnTo>
                    <a:lnTo>
                      <a:pt x="8810" y="38798"/>
                    </a:lnTo>
                    <a:lnTo>
                      <a:pt x="8072" y="38218"/>
                    </a:lnTo>
                    <a:lnTo>
                      <a:pt x="7333" y="37638"/>
                    </a:lnTo>
                    <a:lnTo>
                      <a:pt x="6647" y="36979"/>
                    </a:lnTo>
                    <a:lnTo>
                      <a:pt x="5988" y="36319"/>
                    </a:lnTo>
                    <a:lnTo>
                      <a:pt x="5355" y="35633"/>
                    </a:lnTo>
                    <a:lnTo>
                      <a:pt x="4748" y="34895"/>
                    </a:lnTo>
                    <a:lnTo>
                      <a:pt x="4168" y="34156"/>
                    </a:lnTo>
                    <a:lnTo>
                      <a:pt x="3614" y="33391"/>
                    </a:lnTo>
                    <a:lnTo>
                      <a:pt x="3113" y="32574"/>
                    </a:lnTo>
                    <a:lnTo>
                      <a:pt x="2638" y="31756"/>
                    </a:lnTo>
                    <a:lnTo>
                      <a:pt x="2190" y="30912"/>
                    </a:lnTo>
                    <a:lnTo>
                      <a:pt x="1794" y="30042"/>
                    </a:lnTo>
                    <a:lnTo>
                      <a:pt x="1425" y="29171"/>
                    </a:lnTo>
                    <a:lnTo>
                      <a:pt x="1109" y="28248"/>
                    </a:lnTo>
                    <a:lnTo>
                      <a:pt x="818" y="27325"/>
                    </a:lnTo>
                    <a:lnTo>
                      <a:pt x="581" y="26402"/>
                    </a:lnTo>
                    <a:lnTo>
                      <a:pt x="370" y="25426"/>
                    </a:lnTo>
                    <a:lnTo>
                      <a:pt x="212" y="24477"/>
                    </a:lnTo>
                    <a:lnTo>
                      <a:pt x="106" y="23474"/>
                    </a:lnTo>
                    <a:lnTo>
                      <a:pt x="27" y="22472"/>
                    </a:lnTo>
                    <a:lnTo>
                      <a:pt x="1" y="21470"/>
                    </a:lnTo>
                    <a:lnTo>
                      <a:pt x="1" y="21470"/>
                    </a:lnTo>
                    <a:lnTo>
                      <a:pt x="27" y="20468"/>
                    </a:lnTo>
                    <a:lnTo>
                      <a:pt x="106" y="19465"/>
                    </a:lnTo>
                    <a:lnTo>
                      <a:pt x="212" y="18489"/>
                    </a:lnTo>
                    <a:lnTo>
                      <a:pt x="370" y="17540"/>
                    </a:lnTo>
                    <a:lnTo>
                      <a:pt x="581" y="16590"/>
                    </a:lnTo>
                    <a:lnTo>
                      <a:pt x="818" y="15641"/>
                    </a:lnTo>
                    <a:lnTo>
                      <a:pt x="1082" y="14744"/>
                    </a:lnTo>
                    <a:lnTo>
                      <a:pt x="1425" y="13847"/>
                    </a:lnTo>
                    <a:lnTo>
                      <a:pt x="1425" y="13847"/>
                    </a:lnTo>
                    <a:lnTo>
                      <a:pt x="1662" y="13214"/>
                    </a:lnTo>
                    <a:lnTo>
                      <a:pt x="1926" y="12581"/>
                    </a:lnTo>
                    <a:lnTo>
                      <a:pt x="1926" y="12581"/>
                    </a:lnTo>
                    <a:lnTo>
                      <a:pt x="2269" y="11896"/>
                    </a:lnTo>
                    <a:lnTo>
                      <a:pt x="2612" y="11210"/>
                    </a:lnTo>
                    <a:lnTo>
                      <a:pt x="2981" y="10551"/>
                    </a:lnTo>
                    <a:lnTo>
                      <a:pt x="3377" y="9918"/>
                    </a:lnTo>
                    <a:lnTo>
                      <a:pt x="3799" y="9285"/>
                    </a:lnTo>
                    <a:lnTo>
                      <a:pt x="4247" y="8652"/>
                    </a:lnTo>
                    <a:lnTo>
                      <a:pt x="4722" y="8071"/>
                    </a:lnTo>
                    <a:lnTo>
                      <a:pt x="5197" y="7491"/>
                    </a:lnTo>
                    <a:lnTo>
                      <a:pt x="5698" y="6911"/>
                    </a:lnTo>
                    <a:lnTo>
                      <a:pt x="6225" y="6383"/>
                    </a:lnTo>
                    <a:lnTo>
                      <a:pt x="6753" y="5856"/>
                    </a:lnTo>
                    <a:lnTo>
                      <a:pt x="7307" y="5328"/>
                    </a:lnTo>
                    <a:lnTo>
                      <a:pt x="7887" y="4854"/>
                    </a:lnTo>
                    <a:lnTo>
                      <a:pt x="8494" y="4379"/>
                    </a:lnTo>
                    <a:lnTo>
                      <a:pt x="9100" y="3930"/>
                    </a:lnTo>
                    <a:lnTo>
                      <a:pt x="9707" y="3508"/>
                    </a:lnTo>
                    <a:lnTo>
                      <a:pt x="10366" y="3113"/>
                    </a:lnTo>
                    <a:lnTo>
                      <a:pt x="11026" y="2717"/>
                    </a:lnTo>
                    <a:lnTo>
                      <a:pt x="11685" y="2348"/>
                    </a:lnTo>
                    <a:lnTo>
                      <a:pt x="12371" y="2031"/>
                    </a:lnTo>
                    <a:lnTo>
                      <a:pt x="13057" y="1715"/>
                    </a:lnTo>
                    <a:lnTo>
                      <a:pt x="13769" y="1425"/>
                    </a:lnTo>
                    <a:lnTo>
                      <a:pt x="14507" y="1161"/>
                    </a:lnTo>
                    <a:lnTo>
                      <a:pt x="15246" y="924"/>
                    </a:lnTo>
                    <a:lnTo>
                      <a:pt x="15984" y="713"/>
                    </a:lnTo>
                    <a:lnTo>
                      <a:pt x="16749" y="528"/>
                    </a:lnTo>
                    <a:lnTo>
                      <a:pt x="17514" y="370"/>
                    </a:lnTo>
                    <a:lnTo>
                      <a:pt x="18279" y="238"/>
                    </a:lnTo>
                    <a:lnTo>
                      <a:pt x="19070" y="132"/>
                    </a:lnTo>
                    <a:lnTo>
                      <a:pt x="19861" y="53"/>
                    </a:lnTo>
                    <a:lnTo>
                      <a:pt x="20679" y="0"/>
                    </a:lnTo>
                    <a:lnTo>
                      <a:pt x="21497" y="0"/>
                    </a:lnTo>
                    <a:lnTo>
                      <a:pt x="21497" y="0"/>
                    </a:lnTo>
                    <a:lnTo>
                      <a:pt x="22578" y="27"/>
                    </a:lnTo>
                    <a:lnTo>
                      <a:pt x="23686" y="106"/>
                    </a:lnTo>
                    <a:lnTo>
                      <a:pt x="24767" y="238"/>
                    </a:lnTo>
                    <a:lnTo>
                      <a:pt x="25822" y="422"/>
                    </a:lnTo>
                    <a:lnTo>
                      <a:pt x="26851" y="686"/>
                    </a:lnTo>
                    <a:lnTo>
                      <a:pt x="27879" y="950"/>
                    </a:lnTo>
                    <a:lnTo>
                      <a:pt x="28855" y="1293"/>
                    </a:lnTo>
                    <a:lnTo>
                      <a:pt x="29831" y="1688"/>
                    </a:lnTo>
                    <a:lnTo>
                      <a:pt x="30781" y="2110"/>
                    </a:lnTo>
                    <a:lnTo>
                      <a:pt x="31730" y="2585"/>
                    </a:lnTo>
                    <a:lnTo>
                      <a:pt x="32627" y="3113"/>
                    </a:lnTo>
                    <a:lnTo>
                      <a:pt x="33497" y="3667"/>
                    </a:lnTo>
                    <a:lnTo>
                      <a:pt x="34341" y="4273"/>
                    </a:lnTo>
                    <a:lnTo>
                      <a:pt x="35133" y="4906"/>
                    </a:lnTo>
                    <a:lnTo>
                      <a:pt x="35924" y="5566"/>
                    </a:lnTo>
                    <a:lnTo>
                      <a:pt x="36662" y="6278"/>
                    </a:lnTo>
                    <a:lnTo>
                      <a:pt x="37375" y="7043"/>
                    </a:lnTo>
                    <a:lnTo>
                      <a:pt x="38060" y="7808"/>
                    </a:lnTo>
                    <a:lnTo>
                      <a:pt x="38693" y="8625"/>
                    </a:lnTo>
                    <a:lnTo>
                      <a:pt x="39300" y="9469"/>
                    </a:lnTo>
                    <a:lnTo>
                      <a:pt x="39854" y="10340"/>
                    </a:lnTo>
                    <a:lnTo>
                      <a:pt x="40355" y="11236"/>
                    </a:lnTo>
                    <a:lnTo>
                      <a:pt x="40830" y="12159"/>
                    </a:lnTo>
                    <a:lnTo>
                      <a:pt x="41278" y="13109"/>
                    </a:lnTo>
                    <a:lnTo>
                      <a:pt x="41647" y="14085"/>
                    </a:lnTo>
                    <a:lnTo>
                      <a:pt x="41990" y="15087"/>
                    </a:lnTo>
                    <a:lnTo>
                      <a:pt x="42280" y="16116"/>
                    </a:lnTo>
                    <a:lnTo>
                      <a:pt x="42518" y="17144"/>
                    </a:lnTo>
                    <a:lnTo>
                      <a:pt x="42702" y="18199"/>
                    </a:lnTo>
                    <a:lnTo>
                      <a:pt x="42834" y="19281"/>
                    </a:lnTo>
                    <a:lnTo>
                      <a:pt x="42940" y="20362"/>
                    </a:lnTo>
                    <a:lnTo>
                      <a:pt x="42966" y="214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54;p70">
                <a:extLst>
                  <a:ext uri="{FF2B5EF4-FFF2-40B4-BE49-F238E27FC236}">
                    <a16:creationId xmlns:a16="http://schemas.microsoft.com/office/drawing/2014/main" id="{B978DC9A-ED29-B743-BD6A-6B0274979D01}"/>
                  </a:ext>
                </a:extLst>
              </p:cNvPr>
              <p:cNvSpPr/>
              <p:nvPr/>
            </p:nvSpPr>
            <p:spPr>
              <a:xfrm>
                <a:off x="6285975" y="4374375"/>
                <a:ext cx="507075" cy="707550"/>
              </a:xfrm>
              <a:custGeom>
                <a:avLst/>
                <a:gdLst/>
                <a:ahLst/>
                <a:cxnLst/>
                <a:rect l="l" t="t" r="r" b="b"/>
                <a:pathLst>
                  <a:path w="20283" h="28302" extrusionOk="0">
                    <a:moveTo>
                      <a:pt x="1029" y="1"/>
                    </a:moveTo>
                    <a:lnTo>
                      <a:pt x="871" y="27"/>
                    </a:lnTo>
                    <a:lnTo>
                      <a:pt x="633" y="133"/>
                    </a:lnTo>
                    <a:lnTo>
                      <a:pt x="422" y="238"/>
                    </a:lnTo>
                    <a:lnTo>
                      <a:pt x="290" y="370"/>
                    </a:lnTo>
                    <a:lnTo>
                      <a:pt x="185" y="475"/>
                    </a:lnTo>
                    <a:lnTo>
                      <a:pt x="106" y="581"/>
                    </a:lnTo>
                    <a:lnTo>
                      <a:pt x="79" y="660"/>
                    </a:lnTo>
                    <a:lnTo>
                      <a:pt x="53" y="739"/>
                    </a:lnTo>
                    <a:lnTo>
                      <a:pt x="0" y="924"/>
                    </a:lnTo>
                    <a:lnTo>
                      <a:pt x="0" y="1082"/>
                    </a:lnTo>
                    <a:lnTo>
                      <a:pt x="0" y="1267"/>
                    </a:lnTo>
                    <a:lnTo>
                      <a:pt x="27" y="1399"/>
                    </a:lnTo>
                    <a:lnTo>
                      <a:pt x="53" y="1557"/>
                    </a:lnTo>
                    <a:lnTo>
                      <a:pt x="106" y="1689"/>
                    </a:lnTo>
                    <a:lnTo>
                      <a:pt x="159" y="1794"/>
                    </a:lnTo>
                    <a:lnTo>
                      <a:pt x="238" y="1900"/>
                    </a:lnTo>
                    <a:lnTo>
                      <a:pt x="449" y="2111"/>
                    </a:lnTo>
                    <a:lnTo>
                      <a:pt x="686" y="2269"/>
                    </a:lnTo>
                    <a:lnTo>
                      <a:pt x="923" y="2427"/>
                    </a:lnTo>
                    <a:lnTo>
                      <a:pt x="1214" y="2533"/>
                    </a:lnTo>
                    <a:lnTo>
                      <a:pt x="1504" y="2612"/>
                    </a:lnTo>
                    <a:lnTo>
                      <a:pt x="1767" y="2691"/>
                    </a:lnTo>
                    <a:lnTo>
                      <a:pt x="2269" y="2770"/>
                    </a:lnTo>
                    <a:lnTo>
                      <a:pt x="2638" y="2796"/>
                    </a:lnTo>
                    <a:lnTo>
                      <a:pt x="2770" y="2796"/>
                    </a:lnTo>
                    <a:lnTo>
                      <a:pt x="5961" y="7307"/>
                    </a:lnTo>
                    <a:lnTo>
                      <a:pt x="5987" y="7808"/>
                    </a:lnTo>
                    <a:lnTo>
                      <a:pt x="6014" y="8441"/>
                    </a:lnTo>
                    <a:lnTo>
                      <a:pt x="6040" y="9285"/>
                    </a:lnTo>
                    <a:lnTo>
                      <a:pt x="6040" y="10340"/>
                    </a:lnTo>
                    <a:lnTo>
                      <a:pt x="6014" y="11606"/>
                    </a:lnTo>
                    <a:lnTo>
                      <a:pt x="5961" y="13056"/>
                    </a:lnTo>
                    <a:lnTo>
                      <a:pt x="5856" y="14692"/>
                    </a:lnTo>
                    <a:lnTo>
                      <a:pt x="5776" y="16169"/>
                    </a:lnTo>
                    <a:lnTo>
                      <a:pt x="5724" y="17830"/>
                    </a:lnTo>
                    <a:lnTo>
                      <a:pt x="5724" y="19598"/>
                    </a:lnTo>
                    <a:lnTo>
                      <a:pt x="5724" y="21391"/>
                    </a:lnTo>
                    <a:lnTo>
                      <a:pt x="5776" y="23132"/>
                    </a:lnTo>
                    <a:lnTo>
                      <a:pt x="5803" y="24767"/>
                    </a:lnTo>
                    <a:lnTo>
                      <a:pt x="5908" y="27325"/>
                    </a:lnTo>
                    <a:lnTo>
                      <a:pt x="5935" y="27563"/>
                    </a:lnTo>
                    <a:lnTo>
                      <a:pt x="6014" y="27747"/>
                    </a:lnTo>
                    <a:lnTo>
                      <a:pt x="6119" y="27932"/>
                    </a:lnTo>
                    <a:lnTo>
                      <a:pt x="6251" y="28090"/>
                    </a:lnTo>
                    <a:lnTo>
                      <a:pt x="6990" y="28196"/>
                    </a:lnTo>
                    <a:lnTo>
                      <a:pt x="7728" y="28249"/>
                    </a:lnTo>
                    <a:lnTo>
                      <a:pt x="8467" y="28301"/>
                    </a:lnTo>
                    <a:lnTo>
                      <a:pt x="9865" y="28301"/>
                    </a:lnTo>
                    <a:lnTo>
                      <a:pt x="10524" y="28275"/>
                    </a:lnTo>
                    <a:lnTo>
                      <a:pt x="11157" y="28222"/>
                    </a:lnTo>
                    <a:lnTo>
                      <a:pt x="11790" y="28143"/>
                    </a:lnTo>
                    <a:lnTo>
                      <a:pt x="12423" y="28064"/>
                    </a:lnTo>
                    <a:lnTo>
                      <a:pt x="13056" y="27958"/>
                    </a:lnTo>
                    <a:lnTo>
                      <a:pt x="13689" y="27827"/>
                    </a:lnTo>
                    <a:lnTo>
                      <a:pt x="14296" y="27695"/>
                    </a:lnTo>
                    <a:lnTo>
                      <a:pt x="14902" y="27536"/>
                    </a:lnTo>
                    <a:lnTo>
                      <a:pt x="15509" y="27378"/>
                    </a:lnTo>
                    <a:lnTo>
                      <a:pt x="16089" y="27167"/>
                    </a:lnTo>
                    <a:lnTo>
                      <a:pt x="16669" y="26983"/>
                    </a:lnTo>
                    <a:lnTo>
                      <a:pt x="17250" y="26745"/>
                    </a:lnTo>
                    <a:lnTo>
                      <a:pt x="17830" y="26508"/>
                    </a:lnTo>
                    <a:lnTo>
                      <a:pt x="18384" y="26244"/>
                    </a:lnTo>
                    <a:lnTo>
                      <a:pt x="18938" y="25980"/>
                    </a:lnTo>
                    <a:lnTo>
                      <a:pt x="20283" y="8652"/>
                    </a:lnTo>
                    <a:lnTo>
                      <a:pt x="20256" y="8652"/>
                    </a:lnTo>
                    <a:lnTo>
                      <a:pt x="15694" y="7544"/>
                    </a:lnTo>
                    <a:lnTo>
                      <a:pt x="14586" y="7280"/>
                    </a:lnTo>
                    <a:lnTo>
                      <a:pt x="9152" y="5962"/>
                    </a:lnTo>
                    <a:lnTo>
                      <a:pt x="9047" y="5935"/>
                    </a:lnTo>
                    <a:lnTo>
                      <a:pt x="8810" y="5381"/>
                    </a:lnTo>
                    <a:lnTo>
                      <a:pt x="8519" y="4775"/>
                    </a:lnTo>
                    <a:lnTo>
                      <a:pt x="8097" y="4010"/>
                    </a:lnTo>
                    <a:lnTo>
                      <a:pt x="7886" y="3640"/>
                    </a:lnTo>
                    <a:lnTo>
                      <a:pt x="7702" y="3350"/>
                    </a:lnTo>
                    <a:lnTo>
                      <a:pt x="7649" y="3271"/>
                    </a:lnTo>
                    <a:lnTo>
                      <a:pt x="7385" y="2876"/>
                    </a:lnTo>
                    <a:lnTo>
                      <a:pt x="7280" y="2717"/>
                    </a:lnTo>
                    <a:lnTo>
                      <a:pt x="7148" y="2585"/>
                    </a:lnTo>
                    <a:lnTo>
                      <a:pt x="6831" y="2295"/>
                    </a:lnTo>
                    <a:lnTo>
                      <a:pt x="6700" y="2190"/>
                    </a:lnTo>
                    <a:lnTo>
                      <a:pt x="6357" y="1952"/>
                    </a:lnTo>
                    <a:lnTo>
                      <a:pt x="5987" y="1715"/>
                    </a:lnTo>
                    <a:lnTo>
                      <a:pt x="5592" y="1504"/>
                    </a:lnTo>
                    <a:lnTo>
                      <a:pt x="5196" y="1293"/>
                    </a:lnTo>
                    <a:lnTo>
                      <a:pt x="4326" y="897"/>
                    </a:lnTo>
                    <a:lnTo>
                      <a:pt x="3455" y="581"/>
                    </a:lnTo>
                    <a:lnTo>
                      <a:pt x="3271" y="502"/>
                    </a:lnTo>
                    <a:lnTo>
                      <a:pt x="2480" y="264"/>
                    </a:lnTo>
                    <a:lnTo>
                      <a:pt x="1767" y="80"/>
                    </a:lnTo>
                    <a:lnTo>
                      <a:pt x="1477" y="27"/>
                    </a:lnTo>
                    <a:lnTo>
                      <a:pt x="12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55;p70">
                <a:extLst>
                  <a:ext uri="{FF2B5EF4-FFF2-40B4-BE49-F238E27FC236}">
                    <a16:creationId xmlns:a16="http://schemas.microsoft.com/office/drawing/2014/main" id="{8BEF4B11-4227-2442-B289-49B2F1D03422}"/>
                  </a:ext>
                </a:extLst>
              </p:cNvPr>
              <p:cNvSpPr/>
              <p:nvPr/>
            </p:nvSpPr>
            <p:spPr>
              <a:xfrm>
                <a:off x="6299150" y="4131075"/>
                <a:ext cx="496550" cy="513025"/>
              </a:xfrm>
              <a:custGeom>
                <a:avLst/>
                <a:gdLst/>
                <a:ahLst/>
                <a:cxnLst/>
                <a:rect l="l" t="t" r="r" b="b"/>
                <a:pathLst>
                  <a:path w="19862" h="20521" extrusionOk="0">
                    <a:moveTo>
                      <a:pt x="5460" y="0"/>
                    </a:moveTo>
                    <a:lnTo>
                      <a:pt x="5144" y="53"/>
                    </a:lnTo>
                    <a:lnTo>
                      <a:pt x="4854" y="132"/>
                    </a:lnTo>
                    <a:lnTo>
                      <a:pt x="4616" y="238"/>
                    </a:lnTo>
                    <a:lnTo>
                      <a:pt x="4405" y="396"/>
                    </a:lnTo>
                    <a:lnTo>
                      <a:pt x="4247" y="581"/>
                    </a:lnTo>
                    <a:lnTo>
                      <a:pt x="4115" y="818"/>
                    </a:lnTo>
                    <a:lnTo>
                      <a:pt x="4036" y="1082"/>
                    </a:lnTo>
                    <a:lnTo>
                      <a:pt x="4010" y="1425"/>
                    </a:lnTo>
                    <a:lnTo>
                      <a:pt x="3852" y="1425"/>
                    </a:lnTo>
                    <a:lnTo>
                      <a:pt x="3403" y="1451"/>
                    </a:lnTo>
                    <a:lnTo>
                      <a:pt x="2770" y="1530"/>
                    </a:lnTo>
                    <a:lnTo>
                      <a:pt x="2401" y="1609"/>
                    </a:lnTo>
                    <a:lnTo>
                      <a:pt x="2032" y="1688"/>
                    </a:lnTo>
                    <a:lnTo>
                      <a:pt x="1662" y="1794"/>
                    </a:lnTo>
                    <a:lnTo>
                      <a:pt x="1293" y="1926"/>
                    </a:lnTo>
                    <a:lnTo>
                      <a:pt x="950" y="2110"/>
                    </a:lnTo>
                    <a:lnTo>
                      <a:pt x="660" y="2321"/>
                    </a:lnTo>
                    <a:lnTo>
                      <a:pt x="502" y="2427"/>
                    </a:lnTo>
                    <a:lnTo>
                      <a:pt x="396" y="2559"/>
                    </a:lnTo>
                    <a:lnTo>
                      <a:pt x="291" y="2691"/>
                    </a:lnTo>
                    <a:lnTo>
                      <a:pt x="185" y="2849"/>
                    </a:lnTo>
                    <a:lnTo>
                      <a:pt x="106" y="3007"/>
                    </a:lnTo>
                    <a:lnTo>
                      <a:pt x="54" y="3165"/>
                    </a:lnTo>
                    <a:lnTo>
                      <a:pt x="1" y="3350"/>
                    </a:lnTo>
                    <a:lnTo>
                      <a:pt x="1" y="3561"/>
                    </a:lnTo>
                    <a:lnTo>
                      <a:pt x="1" y="3614"/>
                    </a:lnTo>
                    <a:lnTo>
                      <a:pt x="54" y="3746"/>
                    </a:lnTo>
                    <a:lnTo>
                      <a:pt x="159" y="3957"/>
                    </a:lnTo>
                    <a:lnTo>
                      <a:pt x="317" y="4194"/>
                    </a:lnTo>
                    <a:lnTo>
                      <a:pt x="449" y="4326"/>
                    </a:lnTo>
                    <a:lnTo>
                      <a:pt x="607" y="4458"/>
                    </a:lnTo>
                    <a:lnTo>
                      <a:pt x="766" y="4563"/>
                    </a:lnTo>
                    <a:lnTo>
                      <a:pt x="977" y="4669"/>
                    </a:lnTo>
                    <a:lnTo>
                      <a:pt x="1214" y="4774"/>
                    </a:lnTo>
                    <a:lnTo>
                      <a:pt x="1478" y="4827"/>
                    </a:lnTo>
                    <a:lnTo>
                      <a:pt x="1768" y="4880"/>
                    </a:lnTo>
                    <a:lnTo>
                      <a:pt x="2137" y="4906"/>
                    </a:lnTo>
                    <a:lnTo>
                      <a:pt x="2823" y="4959"/>
                    </a:lnTo>
                    <a:lnTo>
                      <a:pt x="3430" y="5012"/>
                    </a:lnTo>
                    <a:lnTo>
                      <a:pt x="3983" y="5091"/>
                    </a:lnTo>
                    <a:lnTo>
                      <a:pt x="4432" y="5196"/>
                    </a:lnTo>
                    <a:lnTo>
                      <a:pt x="5038" y="5354"/>
                    </a:lnTo>
                    <a:lnTo>
                      <a:pt x="5249" y="5434"/>
                    </a:lnTo>
                    <a:lnTo>
                      <a:pt x="8705" y="7860"/>
                    </a:lnTo>
                    <a:lnTo>
                      <a:pt x="7861" y="7596"/>
                    </a:lnTo>
                    <a:lnTo>
                      <a:pt x="6990" y="7333"/>
                    </a:lnTo>
                    <a:lnTo>
                      <a:pt x="5988" y="7042"/>
                    </a:lnTo>
                    <a:lnTo>
                      <a:pt x="4959" y="6779"/>
                    </a:lnTo>
                    <a:lnTo>
                      <a:pt x="4458" y="6647"/>
                    </a:lnTo>
                    <a:lnTo>
                      <a:pt x="4010" y="6568"/>
                    </a:lnTo>
                    <a:lnTo>
                      <a:pt x="3588" y="6515"/>
                    </a:lnTo>
                    <a:lnTo>
                      <a:pt x="3245" y="6489"/>
                    </a:lnTo>
                    <a:lnTo>
                      <a:pt x="3008" y="6515"/>
                    </a:lnTo>
                    <a:lnTo>
                      <a:pt x="2902" y="6515"/>
                    </a:lnTo>
                    <a:lnTo>
                      <a:pt x="2823" y="6568"/>
                    </a:lnTo>
                    <a:lnTo>
                      <a:pt x="2084" y="7095"/>
                    </a:lnTo>
                    <a:lnTo>
                      <a:pt x="1583" y="7491"/>
                    </a:lnTo>
                    <a:lnTo>
                      <a:pt x="1082" y="7913"/>
                    </a:lnTo>
                    <a:lnTo>
                      <a:pt x="845" y="8150"/>
                    </a:lnTo>
                    <a:lnTo>
                      <a:pt x="634" y="8388"/>
                    </a:lnTo>
                    <a:lnTo>
                      <a:pt x="476" y="8625"/>
                    </a:lnTo>
                    <a:lnTo>
                      <a:pt x="344" y="8862"/>
                    </a:lnTo>
                    <a:lnTo>
                      <a:pt x="238" y="9100"/>
                    </a:lnTo>
                    <a:lnTo>
                      <a:pt x="212" y="9311"/>
                    </a:lnTo>
                    <a:lnTo>
                      <a:pt x="212" y="9443"/>
                    </a:lnTo>
                    <a:lnTo>
                      <a:pt x="238" y="9548"/>
                    </a:lnTo>
                    <a:lnTo>
                      <a:pt x="291" y="9654"/>
                    </a:lnTo>
                    <a:lnTo>
                      <a:pt x="344" y="9759"/>
                    </a:lnTo>
                    <a:lnTo>
                      <a:pt x="423" y="9865"/>
                    </a:lnTo>
                    <a:lnTo>
                      <a:pt x="528" y="9944"/>
                    </a:lnTo>
                    <a:lnTo>
                      <a:pt x="739" y="10076"/>
                    </a:lnTo>
                    <a:lnTo>
                      <a:pt x="1029" y="10181"/>
                    </a:lnTo>
                    <a:lnTo>
                      <a:pt x="1320" y="10260"/>
                    </a:lnTo>
                    <a:lnTo>
                      <a:pt x="1662" y="10287"/>
                    </a:lnTo>
                    <a:lnTo>
                      <a:pt x="2348" y="10287"/>
                    </a:lnTo>
                    <a:lnTo>
                      <a:pt x="2717" y="10234"/>
                    </a:lnTo>
                    <a:lnTo>
                      <a:pt x="3377" y="10128"/>
                    </a:lnTo>
                    <a:lnTo>
                      <a:pt x="3957" y="10023"/>
                    </a:lnTo>
                    <a:lnTo>
                      <a:pt x="4485" y="9891"/>
                    </a:lnTo>
                    <a:lnTo>
                      <a:pt x="8335" y="14428"/>
                    </a:lnTo>
                    <a:lnTo>
                      <a:pt x="9760" y="20520"/>
                    </a:lnTo>
                    <a:lnTo>
                      <a:pt x="19571" y="19412"/>
                    </a:lnTo>
                    <a:lnTo>
                      <a:pt x="19677" y="18779"/>
                    </a:lnTo>
                    <a:lnTo>
                      <a:pt x="19782" y="18094"/>
                    </a:lnTo>
                    <a:lnTo>
                      <a:pt x="19835" y="17223"/>
                    </a:lnTo>
                    <a:lnTo>
                      <a:pt x="19861" y="16775"/>
                    </a:lnTo>
                    <a:lnTo>
                      <a:pt x="19861" y="16274"/>
                    </a:lnTo>
                    <a:lnTo>
                      <a:pt x="19861" y="15773"/>
                    </a:lnTo>
                    <a:lnTo>
                      <a:pt x="19835" y="15298"/>
                    </a:lnTo>
                    <a:lnTo>
                      <a:pt x="19756" y="14797"/>
                    </a:lnTo>
                    <a:lnTo>
                      <a:pt x="19677" y="14322"/>
                    </a:lnTo>
                    <a:lnTo>
                      <a:pt x="19571" y="13847"/>
                    </a:lnTo>
                    <a:lnTo>
                      <a:pt x="19413" y="13425"/>
                    </a:lnTo>
                    <a:lnTo>
                      <a:pt x="18332" y="10946"/>
                    </a:lnTo>
                    <a:lnTo>
                      <a:pt x="17619" y="9284"/>
                    </a:lnTo>
                    <a:lnTo>
                      <a:pt x="16855" y="7544"/>
                    </a:lnTo>
                    <a:lnTo>
                      <a:pt x="16063" y="5882"/>
                    </a:lnTo>
                    <a:lnTo>
                      <a:pt x="15694" y="5143"/>
                    </a:lnTo>
                    <a:lnTo>
                      <a:pt x="15351" y="4458"/>
                    </a:lnTo>
                    <a:lnTo>
                      <a:pt x="15008" y="3877"/>
                    </a:lnTo>
                    <a:lnTo>
                      <a:pt x="14718" y="3403"/>
                    </a:lnTo>
                    <a:lnTo>
                      <a:pt x="14454" y="3086"/>
                    </a:lnTo>
                    <a:lnTo>
                      <a:pt x="14349" y="2981"/>
                    </a:lnTo>
                    <a:lnTo>
                      <a:pt x="14243" y="2902"/>
                    </a:lnTo>
                    <a:lnTo>
                      <a:pt x="13531" y="2532"/>
                    </a:lnTo>
                    <a:lnTo>
                      <a:pt x="12213" y="1926"/>
                    </a:lnTo>
                    <a:lnTo>
                      <a:pt x="11421" y="1556"/>
                    </a:lnTo>
                    <a:lnTo>
                      <a:pt x="10551" y="1214"/>
                    </a:lnTo>
                    <a:lnTo>
                      <a:pt x="9654" y="871"/>
                    </a:lnTo>
                    <a:lnTo>
                      <a:pt x="8731" y="554"/>
                    </a:lnTo>
                    <a:lnTo>
                      <a:pt x="7834" y="290"/>
                    </a:lnTo>
                    <a:lnTo>
                      <a:pt x="7386" y="185"/>
                    </a:lnTo>
                    <a:lnTo>
                      <a:pt x="6964" y="106"/>
                    </a:lnTo>
                    <a:lnTo>
                      <a:pt x="6568" y="53"/>
                    </a:lnTo>
                    <a:lnTo>
                      <a:pt x="61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56;p70">
                <a:extLst>
                  <a:ext uri="{FF2B5EF4-FFF2-40B4-BE49-F238E27FC236}">
                    <a16:creationId xmlns:a16="http://schemas.microsoft.com/office/drawing/2014/main" id="{39DF0EF8-FC32-CF4A-8A65-27A7B7BAC75E}"/>
                  </a:ext>
                </a:extLst>
              </p:cNvPr>
              <p:cNvSpPr/>
              <p:nvPr/>
            </p:nvSpPr>
            <p:spPr>
              <a:xfrm>
                <a:off x="6303125" y="4331525"/>
                <a:ext cx="138475" cy="62650"/>
              </a:xfrm>
              <a:custGeom>
                <a:avLst/>
                <a:gdLst/>
                <a:ahLst/>
                <a:cxnLst/>
                <a:rect l="l" t="t" r="r" b="b"/>
                <a:pathLst>
                  <a:path w="5539" h="2506" extrusionOk="0">
                    <a:moveTo>
                      <a:pt x="659" y="0"/>
                    </a:moveTo>
                    <a:lnTo>
                      <a:pt x="501" y="159"/>
                    </a:lnTo>
                    <a:lnTo>
                      <a:pt x="343" y="317"/>
                    </a:lnTo>
                    <a:lnTo>
                      <a:pt x="211" y="554"/>
                    </a:lnTo>
                    <a:lnTo>
                      <a:pt x="79" y="818"/>
                    </a:lnTo>
                    <a:lnTo>
                      <a:pt x="26" y="950"/>
                    </a:lnTo>
                    <a:lnTo>
                      <a:pt x="0" y="1108"/>
                    </a:lnTo>
                    <a:lnTo>
                      <a:pt x="0" y="1266"/>
                    </a:lnTo>
                    <a:lnTo>
                      <a:pt x="26" y="1425"/>
                    </a:lnTo>
                    <a:lnTo>
                      <a:pt x="53" y="1609"/>
                    </a:lnTo>
                    <a:lnTo>
                      <a:pt x="132" y="1767"/>
                    </a:lnTo>
                    <a:lnTo>
                      <a:pt x="264" y="1952"/>
                    </a:lnTo>
                    <a:lnTo>
                      <a:pt x="448" y="2110"/>
                    </a:lnTo>
                    <a:lnTo>
                      <a:pt x="633" y="2242"/>
                    </a:lnTo>
                    <a:lnTo>
                      <a:pt x="818" y="2348"/>
                    </a:lnTo>
                    <a:lnTo>
                      <a:pt x="1029" y="2400"/>
                    </a:lnTo>
                    <a:lnTo>
                      <a:pt x="1266" y="2453"/>
                    </a:lnTo>
                    <a:lnTo>
                      <a:pt x="1503" y="2480"/>
                    </a:lnTo>
                    <a:lnTo>
                      <a:pt x="1741" y="2506"/>
                    </a:lnTo>
                    <a:lnTo>
                      <a:pt x="2005" y="2480"/>
                    </a:lnTo>
                    <a:lnTo>
                      <a:pt x="2268" y="2453"/>
                    </a:lnTo>
                    <a:lnTo>
                      <a:pt x="2506" y="2400"/>
                    </a:lnTo>
                    <a:lnTo>
                      <a:pt x="2717" y="2348"/>
                    </a:lnTo>
                    <a:lnTo>
                      <a:pt x="2743" y="2348"/>
                    </a:lnTo>
                    <a:lnTo>
                      <a:pt x="3376" y="2163"/>
                    </a:lnTo>
                    <a:lnTo>
                      <a:pt x="4167" y="1926"/>
                    </a:lnTo>
                    <a:lnTo>
                      <a:pt x="4932" y="1636"/>
                    </a:lnTo>
                    <a:lnTo>
                      <a:pt x="5249" y="1504"/>
                    </a:lnTo>
                    <a:lnTo>
                      <a:pt x="5512" y="1345"/>
                    </a:lnTo>
                    <a:lnTo>
                      <a:pt x="5539" y="1319"/>
                    </a:lnTo>
                    <a:lnTo>
                      <a:pt x="5539" y="1266"/>
                    </a:lnTo>
                    <a:lnTo>
                      <a:pt x="5486" y="1240"/>
                    </a:lnTo>
                    <a:lnTo>
                      <a:pt x="5460" y="1240"/>
                    </a:lnTo>
                    <a:lnTo>
                      <a:pt x="5196" y="1398"/>
                    </a:lnTo>
                    <a:lnTo>
                      <a:pt x="4879" y="1530"/>
                    </a:lnTo>
                    <a:lnTo>
                      <a:pt x="4115" y="1820"/>
                    </a:lnTo>
                    <a:lnTo>
                      <a:pt x="3350" y="2058"/>
                    </a:lnTo>
                    <a:lnTo>
                      <a:pt x="2717" y="2242"/>
                    </a:lnTo>
                    <a:lnTo>
                      <a:pt x="2690" y="2242"/>
                    </a:lnTo>
                    <a:lnTo>
                      <a:pt x="2427" y="2321"/>
                    </a:lnTo>
                    <a:lnTo>
                      <a:pt x="2110" y="2348"/>
                    </a:lnTo>
                    <a:lnTo>
                      <a:pt x="1767" y="2374"/>
                    </a:lnTo>
                    <a:lnTo>
                      <a:pt x="1398" y="2374"/>
                    </a:lnTo>
                    <a:lnTo>
                      <a:pt x="1055" y="2295"/>
                    </a:lnTo>
                    <a:lnTo>
                      <a:pt x="897" y="2242"/>
                    </a:lnTo>
                    <a:lnTo>
                      <a:pt x="739" y="2189"/>
                    </a:lnTo>
                    <a:lnTo>
                      <a:pt x="580" y="2084"/>
                    </a:lnTo>
                    <a:lnTo>
                      <a:pt x="448" y="1978"/>
                    </a:lnTo>
                    <a:lnTo>
                      <a:pt x="343" y="1873"/>
                    </a:lnTo>
                    <a:lnTo>
                      <a:pt x="237" y="1715"/>
                    </a:lnTo>
                    <a:lnTo>
                      <a:pt x="158" y="1556"/>
                    </a:lnTo>
                    <a:lnTo>
                      <a:pt x="132" y="1398"/>
                    </a:lnTo>
                    <a:lnTo>
                      <a:pt x="106" y="1266"/>
                    </a:lnTo>
                    <a:lnTo>
                      <a:pt x="106" y="1108"/>
                    </a:lnTo>
                    <a:lnTo>
                      <a:pt x="132" y="976"/>
                    </a:lnTo>
                    <a:lnTo>
                      <a:pt x="185" y="844"/>
                    </a:lnTo>
                    <a:lnTo>
                      <a:pt x="317" y="607"/>
                    </a:lnTo>
                    <a:lnTo>
                      <a:pt x="448" y="396"/>
                    </a:lnTo>
                    <a:lnTo>
                      <a:pt x="580" y="238"/>
                    </a:lnTo>
                    <a:lnTo>
                      <a:pt x="739" y="106"/>
                    </a:lnTo>
                    <a:lnTo>
                      <a:pt x="765" y="53"/>
                    </a:lnTo>
                    <a:lnTo>
                      <a:pt x="739" y="27"/>
                    </a:lnTo>
                    <a:lnTo>
                      <a:pt x="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57;p70">
                <a:extLst>
                  <a:ext uri="{FF2B5EF4-FFF2-40B4-BE49-F238E27FC236}">
                    <a16:creationId xmlns:a16="http://schemas.microsoft.com/office/drawing/2014/main" id="{11422268-5E80-C443-B32C-66C7E7BAFF20}"/>
                  </a:ext>
                </a:extLst>
              </p:cNvPr>
              <p:cNvSpPr/>
              <p:nvPr/>
            </p:nvSpPr>
            <p:spPr>
              <a:xfrm>
                <a:off x="6409925" y="4376350"/>
                <a:ext cx="80475" cy="97625"/>
              </a:xfrm>
              <a:custGeom>
                <a:avLst/>
                <a:gdLst/>
                <a:ahLst/>
                <a:cxnLst/>
                <a:rect l="l" t="t" r="r" b="b"/>
                <a:pathLst>
                  <a:path w="3219" h="3905" extrusionOk="0">
                    <a:moveTo>
                      <a:pt x="80" y="1"/>
                    </a:moveTo>
                    <a:lnTo>
                      <a:pt x="27" y="27"/>
                    </a:lnTo>
                    <a:lnTo>
                      <a:pt x="1" y="54"/>
                    </a:lnTo>
                    <a:lnTo>
                      <a:pt x="27" y="106"/>
                    </a:lnTo>
                    <a:lnTo>
                      <a:pt x="3113" y="3878"/>
                    </a:lnTo>
                    <a:lnTo>
                      <a:pt x="3166" y="3904"/>
                    </a:lnTo>
                    <a:lnTo>
                      <a:pt x="3192" y="3904"/>
                    </a:lnTo>
                    <a:lnTo>
                      <a:pt x="3219" y="3852"/>
                    </a:lnTo>
                    <a:lnTo>
                      <a:pt x="3219" y="3825"/>
                    </a:lnTo>
                    <a:lnTo>
                      <a:pt x="106" y="27"/>
                    </a:lnTo>
                    <a:lnTo>
                      <a:pt x="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58;p70">
                <a:extLst>
                  <a:ext uri="{FF2B5EF4-FFF2-40B4-BE49-F238E27FC236}">
                    <a16:creationId xmlns:a16="http://schemas.microsoft.com/office/drawing/2014/main" id="{5566517D-9B7B-FF48-87D0-50C3F4468209}"/>
                  </a:ext>
                </a:extLst>
              </p:cNvPr>
              <p:cNvSpPr/>
              <p:nvPr/>
            </p:nvSpPr>
            <p:spPr>
              <a:xfrm>
                <a:off x="6398075" y="4165350"/>
                <a:ext cx="116075" cy="77175"/>
              </a:xfrm>
              <a:custGeom>
                <a:avLst/>
                <a:gdLst/>
                <a:ahLst/>
                <a:cxnLst/>
                <a:rect l="l" t="t" r="r" b="b"/>
                <a:pathLst>
                  <a:path w="4643" h="3087" extrusionOk="0">
                    <a:moveTo>
                      <a:pt x="26" y="1"/>
                    </a:moveTo>
                    <a:lnTo>
                      <a:pt x="0" y="54"/>
                    </a:lnTo>
                    <a:lnTo>
                      <a:pt x="53" y="212"/>
                    </a:lnTo>
                    <a:lnTo>
                      <a:pt x="106" y="396"/>
                    </a:lnTo>
                    <a:lnTo>
                      <a:pt x="185" y="581"/>
                    </a:lnTo>
                    <a:lnTo>
                      <a:pt x="317" y="818"/>
                    </a:lnTo>
                    <a:lnTo>
                      <a:pt x="501" y="1056"/>
                    </a:lnTo>
                    <a:lnTo>
                      <a:pt x="765" y="1320"/>
                    </a:lnTo>
                    <a:lnTo>
                      <a:pt x="1055" y="1557"/>
                    </a:lnTo>
                    <a:lnTo>
                      <a:pt x="1477" y="1768"/>
                    </a:lnTo>
                    <a:lnTo>
                      <a:pt x="1978" y="2032"/>
                    </a:lnTo>
                    <a:lnTo>
                      <a:pt x="2558" y="2295"/>
                    </a:lnTo>
                    <a:lnTo>
                      <a:pt x="3112" y="2533"/>
                    </a:lnTo>
                    <a:lnTo>
                      <a:pt x="4115" y="2902"/>
                    </a:lnTo>
                    <a:lnTo>
                      <a:pt x="4563" y="3087"/>
                    </a:lnTo>
                    <a:lnTo>
                      <a:pt x="4616" y="3087"/>
                    </a:lnTo>
                    <a:lnTo>
                      <a:pt x="4642" y="3060"/>
                    </a:lnTo>
                    <a:lnTo>
                      <a:pt x="4642" y="3008"/>
                    </a:lnTo>
                    <a:lnTo>
                      <a:pt x="4616" y="2981"/>
                    </a:lnTo>
                    <a:lnTo>
                      <a:pt x="4167" y="2823"/>
                    </a:lnTo>
                    <a:lnTo>
                      <a:pt x="3191" y="2427"/>
                    </a:lnTo>
                    <a:lnTo>
                      <a:pt x="2057" y="1926"/>
                    </a:lnTo>
                    <a:lnTo>
                      <a:pt x="1530" y="1689"/>
                    </a:lnTo>
                    <a:lnTo>
                      <a:pt x="1134" y="1451"/>
                    </a:lnTo>
                    <a:lnTo>
                      <a:pt x="844" y="1214"/>
                    </a:lnTo>
                    <a:lnTo>
                      <a:pt x="607" y="977"/>
                    </a:lnTo>
                    <a:lnTo>
                      <a:pt x="422" y="766"/>
                    </a:lnTo>
                    <a:lnTo>
                      <a:pt x="290" y="528"/>
                    </a:lnTo>
                    <a:lnTo>
                      <a:pt x="211" y="344"/>
                    </a:lnTo>
                    <a:lnTo>
                      <a:pt x="158" y="185"/>
                    </a:lnTo>
                    <a:lnTo>
                      <a:pt x="132" y="27"/>
                    </a:lnTo>
                    <a:lnTo>
                      <a:pt x="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9;p70">
                <a:extLst>
                  <a:ext uri="{FF2B5EF4-FFF2-40B4-BE49-F238E27FC236}">
                    <a16:creationId xmlns:a16="http://schemas.microsoft.com/office/drawing/2014/main" id="{503512C4-3FBF-8E4C-AA7F-BDB69AC9C7CC}"/>
                  </a:ext>
                </a:extLst>
              </p:cNvPr>
              <p:cNvSpPr/>
              <p:nvPr/>
            </p:nvSpPr>
            <p:spPr>
              <a:xfrm>
                <a:off x="5942425" y="4170625"/>
                <a:ext cx="793275" cy="187950"/>
              </a:xfrm>
              <a:custGeom>
                <a:avLst/>
                <a:gdLst/>
                <a:ahLst/>
                <a:cxnLst/>
                <a:rect l="l" t="t" r="r" b="b"/>
                <a:pathLst>
                  <a:path w="31731" h="7518" extrusionOk="0">
                    <a:moveTo>
                      <a:pt x="28565" y="1"/>
                    </a:moveTo>
                    <a:lnTo>
                      <a:pt x="27668" y="27"/>
                    </a:lnTo>
                    <a:lnTo>
                      <a:pt x="26719" y="106"/>
                    </a:lnTo>
                    <a:lnTo>
                      <a:pt x="25875" y="185"/>
                    </a:lnTo>
                    <a:lnTo>
                      <a:pt x="24978" y="291"/>
                    </a:lnTo>
                    <a:lnTo>
                      <a:pt x="23132" y="555"/>
                    </a:lnTo>
                    <a:lnTo>
                      <a:pt x="21286" y="898"/>
                    </a:lnTo>
                    <a:lnTo>
                      <a:pt x="19492" y="1240"/>
                    </a:lnTo>
                    <a:lnTo>
                      <a:pt x="17857" y="1583"/>
                    </a:lnTo>
                    <a:lnTo>
                      <a:pt x="16406" y="1900"/>
                    </a:lnTo>
                    <a:lnTo>
                      <a:pt x="14428" y="2348"/>
                    </a:lnTo>
                    <a:lnTo>
                      <a:pt x="13953" y="2480"/>
                    </a:lnTo>
                    <a:lnTo>
                      <a:pt x="13558" y="2612"/>
                    </a:lnTo>
                    <a:lnTo>
                      <a:pt x="13162" y="2744"/>
                    </a:lnTo>
                    <a:lnTo>
                      <a:pt x="12845" y="2876"/>
                    </a:lnTo>
                    <a:lnTo>
                      <a:pt x="12529" y="3034"/>
                    </a:lnTo>
                    <a:lnTo>
                      <a:pt x="12265" y="3166"/>
                    </a:lnTo>
                    <a:lnTo>
                      <a:pt x="11790" y="3482"/>
                    </a:lnTo>
                    <a:lnTo>
                      <a:pt x="11368" y="3772"/>
                    </a:lnTo>
                    <a:lnTo>
                      <a:pt x="11026" y="4063"/>
                    </a:lnTo>
                    <a:lnTo>
                      <a:pt x="10656" y="4300"/>
                    </a:lnTo>
                    <a:lnTo>
                      <a:pt x="10498" y="4379"/>
                    </a:lnTo>
                    <a:lnTo>
                      <a:pt x="10313" y="4485"/>
                    </a:lnTo>
                    <a:lnTo>
                      <a:pt x="9812" y="4643"/>
                    </a:lnTo>
                    <a:lnTo>
                      <a:pt x="9232" y="4801"/>
                    </a:lnTo>
                    <a:lnTo>
                      <a:pt x="7887" y="5170"/>
                    </a:lnTo>
                    <a:lnTo>
                      <a:pt x="6489" y="5487"/>
                    </a:lnTo>
                    <a:lnTo>
                      <a:pt x="5355" y="5751"/>
                    </a:lnTo>
                    <a:lnTo>
                      <a:pt x="4669" y="5882"/>
                    </a:lnTo>
                    <a:lnTo>
                      <a:pt x="3904" y="6014"/>
                    </a:lnTo>
                    <a:lnTo>
                      <a:pt x="3139" y="6146"/>
                    </a:lnTo>
                    <a:lnTo>
                      <a:pt x="2269" y="6331"/>
                    </a:lnTo>
                    <a:lnTo>
                      <a:pt x="1399" y="6542"/>
                    </a:lnTo>
                    <a:lnTo>
                      <a:pt x="1003" y="6674"/>
                    </a:lnTo>
                    <a:lnTo>
                      <a:pt x="660" y="6779"/>
                    </a:lnTo>
                    <a:lnTo>
                      <a:pt x="370" y="6911"/>
                    </a:lnTo>
                    <a:lnTo>
                      <a:pt x="159" y="7069"/>
                    </a:lnTo>
                    <a:lnTo>
                      <a:pt x="80" y="7122"/>
                    </a:lnTo>
                    <a:lnTo>
                      <a:pt x="27" y="7201"/>
                    </a:lnTo>
                    <a:lnTo>
                      <a:pt x="1" y="7280"/>
                    </a:lnTo>
                    <a:lnTo>
                      <a:pt x="1" y="7359"/>
                    </a:lnTo>
                    <a:lnTo>
                      <a:pt x="53" y="7412"/>
                    </a:lnTo>
                    <a:lnTo>
                      <a:pt x="159" y="7465"/>
                    </a:lnTo>
                    <a:lnTo>
                      <a:pt x="344" y="7518"/>
                    </a:lnTo>
                    <a:lnTo>
                      <a:pt x="1108" y="7518"/>
                    </a:lnTo>
                    <a:lnTo>
                      <a:pt x="1821" y="7465"/>
                    </a:lnTo>
                    <a:lnTo>
                      <a:pt x="2665" y="7386"/>
                    </a:lnTo>
                    <a:lnTo>
                      <a:pt x="3588" y="7254"/>
                    </a:lnTo>
                    <a:lnTo>
                      <a:pt x="5566" y="6937"/>
                    </a:lnTo>
                    <a:lnTo>
                      <a:pt x="8784" y="6384"/>
                    </a:lnTo>
                    <a:lnTo>
                      <a:pt x="9918" y="6173"/>
                    </a:lnTo>
                    <a:lnTo>
                      <a:pt x="10498" y="6093"/>
                    </a:lnTo>
                    <a:lnTo>
                      <a:pt x="10894" y="6093"/>
                    </a:lnTo>
                    <a:lnTo>
                      <a:pt x="11342" y="6173"/>
                    </a:lnTo>
                    <a:lnTo>
                      <a:pt x="12423" y="6384"/>
                    </a:lnTo>
                    <a:lnTo>
                      <a:pt x="13030" y="6489"/>
                    </a:lnTo>
                    <a:lnTo>
                      <a:pt x="13610" y="6595"/>
                    </a:lnTo>
                    <a:lnTo>
                      <a:pt x="14217" y="6647"/>
                    </a:lnTo>
                    <a:lnTo>
                      <a:pt x="14771" y="6647"/>
                    </a:lnTo>
                    <a:lnTo>
                      <a:pt x="15430" y="6568"/>
                    </a:lnTo>
                    <a:lnTo>
                      <a:pt x="16459" y="6410"/>
                    </a:lnTo>
                    <a:lnTo>
                      <a:pt x="19202" y="5935"/>
                    </a:lnTo>
                    <a:lnTo>
                      <a:pt x="22472" y="5355"/>
                    </a:lnTo>
                    <a:lnTo>
                      <a:pt x="25638" y="4827"/>
                    </a:lnTo>
                    <a:lnTo>
                      <a:pt x="26745" y="4643"/>
                    </a:lnTo>
                    <a:lnTo>
                      <a:pt x="27800" y="4458"/>
                    </a:lnTo>
                    <a:lnTo>
                      <a:pt x="28750" y="4247"/>
                    </a:lnTo>
                    <a:lnTo>
                      <a:pt x="29198" y="4142"/>
                    </a:lnTo>
                    <a:lnTo>
                      <a:pt x="29620" y="4010"/>
                    </a:lnTo>
                    <a:lnTo>
                      <a:pt x="29989" y="3878"/>
                    </a:lnTo>
                    <a:lnTo>
                      <a:pt x="30359" y="3720"/>
                    </a:lnTo>
                    <a:lnTo>
                      <a:pt x="30675" y="3561"/>
                    </a:lnTo>
                    <a:lnTo>
                      <a:pt x="30939" y="3377"/>
                    </a:lnTo>
                    <a:lnTo>
                      <a:pt x="31176" y="3166"/>
                    </a:lnTo>
                    <a:lnTo>
                      <a:pt x="31387" y="2955"/>
                    </a:lnTo>
                    <a:lnTo>
                      <a:pt x="31546" y="2691"/>
                    </a:lnTo>
                    <a:lnTo>
                      <a:pt x="31651" y="2427"/>
                    </a:lnTo>
                    <a:lnTo>
                      <a:pt x="31730" y="2137"/>
                    </a:lnTo>
                    <a:lnTo>
                      <a:pt x="31730" y="1794"/>
                    </a:lnTo>
                    <a:lnTo>
                      <a:pt x="31704" y="1425"/>
                    </a:lnTo>
                    <a:lnTo>
                      <a:pt x="31651" y="1029"/>
                    </a:lnTo>
                    <a:lnTo>
                      <a:pt x="31572" y="871"/>
                    </a:lnTo>
                    <a:lnTo>
                      <a:pt x="31466" y="713"/>
                    </a:lnTo>
                    <a:lnTo>
                      <a:pt x="31308" y="555"/>
                    </a:lnTo>
                    <a:lnTo>
                      <a:pt x="31124" y="449"/>
                    </a:lnTo>
                    <a:lnTo>
                      <a:pt x="30913" y="344"/>
                    </a:lnTo>
                    <a:lnTo>
                      <a:pt x="30675" y="238"/>
                    </a:lnTo>
                    <a:lnTo>
                      <a:pt x="30385" y="159"/>
                    </a:lnTo>
                    <a:lnTo>
                      <a:pt x="30069" y="106"/>
                    </a:lnTo>
                    <a:lnTo>
                      <a:pt x="29726" y="54"/>
                    </a:lnTo>
                    <a:lnTo>
                      <a:pt x="29356" y="27"/>
                    </a:lnTo>
                    <a:lnTo>
                      <a:pt x="285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60;p70">
                <a:extLst>
                  <a:ext uri="{FF2B5EF4-FFF2-40B4-BE49-F238E27FC236}">
                    <a16:creationId xmlns:a16="http://schemas.microsoft.com/office/drawing/2014/main" id="{ED08B425-BB25-D14D-8C43-D88AA5432435}"/>
                  </a:ext>
                </a:extLst>
              </p:cNvPr>
              <p:cNvSpPr/>
              <p:nvPr/>
            </p:nvSpPr>
            <p:spPr>
              <a:xfrm>
                <a:off x="6371700" y="4225350"/>
                <a:ext cx="125300" cy="64650"/>
              </a:xfrm>
              <a:custGeom>
                <a:avLst/>
                <a:gdLst/>
                <a:ahLst/>
                <a:cxnLst/>
                <a:rect l="l" t="t" r="r" b="b"/>
                <a:pathLst>
                  <a:path w="5012" h="2586" extrusionOk="0">
                    <a:moveTo>
                      <a:pt x="4721" y="1"/>
                    </a:moveTo>
                    <a:lnTo>
                      <a:pt x="0" y="766"/>
                    </a:lnTo>
                    <a:lnTo>
                      <a:pt x="290" y="2586"/>
                    </a:lnTo>
                    <a:lnTo>
                      <a:pt x="5011" y="1794"/>
                    </a:lnTo>
                    <a:lnTo>
                      <a:pt x="4721"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61;p70">
                <a:extLst>
                  <a:ext uri="{FF2B5EF4-FFF2-40B4-BE49-F238E27FC236}">
                    <a16:creationId xmlns:a16="http://schemas.microsoft.com/office/drawing/2014/main" id="{FBE5C33E-E8FC-FB47-A7E1-43B3F9ABB391}"/>
                  </a:ext>
                </a:extLst>
              </p:cNvPr>
              <p:cNvSpPr/>
              <p:nvPr/>
            </p:nvSpPr>
            <p:spPr>
              <a:xfrm>
                <a:off x="6526650" y="4218100"/>
                <a:ext cx="43525" cy="43550"/>
              </a:xfrm>
              <a:custGeom>
                <a:avLst/>
                <a:gdLst/>
                <a:ahLst/>
                <a:cxnLst/>
                <a:rect l="l" t="t" r="r" b="b"/>
                <a:pathLst>
                  <a:path w="1741" h="1742" extrusionOk="0">
                    <a:moveTo>
                      <a:pt x="871" y="1"/>
                    </a:moveTo>
                    <a:lnTo>
                      <a:pt x="712" y="27"/>
                    </a:lnTo>
                    <a:lnTo>
                      <a:pt x="528" y="80"/>
                    </a:lnTo>
                    <a:lnTo>
                      <a:pt x="396" y="159"/>
                    </a:lnTo>
                    <a:lnTo>
                      <a:pt x="264" y="265"/>
                    </a:lnTo>
                    <a:lnTo>
                      <a:pt x="158" y="396"/>
                    </a:lnTo>
                    <a:lnTo>
                      <a:pt x="79" y="528"/>
                    </a:lnTo>
                    <a:lnTo>
                      <a:pt x="27" y="713"/>
                    </a:lnTo>
                    <a:lnTo>
                      <a:pt x="0" y="871"/>
                    </a:lnTo>
                    <a:lnTo>
                      <a:pt x="27" y="1056"/>
                    </a:lnTo>
                    <a:lnTo>
                      <a:pt x="79" y="1214"/>
                    </a:lnTo>
                    <a:lnTo>
                      <a:pt x="158" y="1372"/>
                    </a:lnTo>
                    <a:lnTo>
                      <a:pt x="264" y="1504"/>
                    </a:lnTo>
                    <a:lnTo>
                      <a:pt x="396" y="1610"/>
                    </a:lnTo>
                    <a:lnTo>
                      <a:pt x="528" y="1689"/>
                    </a:lnTo>
                    <a:lnTo>
                      <a:pt x="712" y="1742"/>
                    </a:lnTo>
                    <a:lnTo>
                      <a:pt x="1055" y="1742"/>
                    </a:lnTo>
                    <a:lnTo>
                      <a:pt x="1214" y="1689"/>
                    </a:lnTo>
                    <a:lnTo>
                      <a:pt x="1372" y="1610"/>
                    </a:lnTo>
                    <a:lnTo>
                      <a:pt x="1504" y="1504"/>
                    </a:lnTo>
                    <a:lnTo>
                      <a:pt x="1609" y="1372"/>
                    </a:lnTo>
                    <a:lnTo>
                      <a:pt x="1688" y="1214"/>
                    </a:lnTo>
                    <a:lnTo>
                      <a:pt x="1741" y="1056"/>
                    </a:lnTo>
                    <a:lnTo>
                      <a:pt x="1741" y="871"/>
                    </a:lnTo>
                    <a:lnTo>
                      <a:pt x="1741" y="713"/>
                    </a:lnTo>
                    <a:lnTo>
                      <a:pt x="1688" y="528"/>
                    </a:lnTo>
                    <a:lnTo>
                      <a:pt x="1609" y="396"/>
                    </a:lnTo>
                    <a:lnTo>
                      <a:pt x="1504" y="265"/>
                    </a:lnTo>
                    <a:lnTo>
                      <a:pt x="1372" y="159"/>
                    </a:lnTo>
                    <a:lnTo>
                      <a:pt x="1214" y="80"/>
                    </a:lnTo>
                    <a:lnTo>
                      <a:pt x="1055" y="27"/>
                    </a:lnTo>
                    <a:lnTo>
                      <a:pt x="871"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62;p70">
                <a:extLst>
                  <a:ext uri="{FF2B5EF4-FFF2-40B4-BE49-F238E27FC236}">
                    <a16:creationId xmlns:a16="http://schemas.microsoft.com/office/drawing/2014/main" id="{504D37EE-822D-3946-927E-319EA97701EE}"/>
                  </a:ext>
                </a:extLst>
              </p:cNvPr>
              <p:cNvSpPr/>
              <p:nvPr/>
            </p:nvSpPr>
            <p:spPr>
              <a:xfrm>
                <a:off x="6610375" y="4170625"/>
                <a:ext cx="125325" cy="111475"/>
              </a:xfrm>
              <a:custGeom>
                <a:avLst/>
                <a:gdLst/>
                <a:ahLst/>
                <a:cxnLst/>
                <a:rect l="l" t="t" r="r" b="b"/>
                <a:pathLst>
                  <a:path w="5013" h="4459" extrusionOk="0">
                    <a:moveTo>
                      <a:pt x="1847" y="1"/>
                    </a:moveTo>
                    <a:lnTo>
                      <a:pt x="950" y="27"/>
                    </a:lnTo>
                    <a:lnTo>
                      <a:pt x="1" y="106"/>
                    </a:lnTo>
                    <a:lnTo>
                      <a:pt x="317" y="1188"/>
                    </a:lnTo>
                    <a:lnTo>
                      <a:pt x="608" y="2269"/>
                    </a:lnTo>
                    <a:lnTo>
                      <a:pt x="845" y="3350"/>
                    </a:lnTo>
                    <a:lnTo>
                      <a:pt x="1082" y="4458"/>
                    </a:lnTo>
                    <a:lnTo>
                      <a:pt x="2032" y="4247"/>
                    </a:lnTo>
                    <a:lnTo>
                      <a:pt x="2480" y="4142"/>
                    </a:lnTo>
                    <a:lnTo>
                      <a:pt x="2902" y="4010"/>
                    </a:lnTo>
                    <a:lnTo>
                      <a:pt x="3271" y="3878"/>
                    </a:lnTo>
                    <a:lnTo>
                      <a:pt x="3641" y="3720"/>
                    </a:lnTo>
                    <a:lnTo>
                      <a:pt x="3957" y="3561"/>
                    </a:lnTo>
                    <a:lnTo>
                      <a:pt x="4221" y="3377"/>
                    </a:lnTo>
                    <a:lnTo>
                      <a:pt x="4458" y="3166"/>
                    </a:lnTo>
                    <a:lnTo>
                      <a:pt x="4669" y="2955"/>
                    </a:lnTo>
                    <a:lnTo>
                      <a:pt x="4828" y="2691"/>
                    </a:lnTo>
                    <a:lnTo>
                      <a:pt x="4933" y="2427"/>
                    </a:lnTo>
                    <a:lnTo>
                      <a:pt x="5012" y="2137"/>
                    </a:lnTo>
                    <a:lnTo>
                      <a:pt x="5012" y="1794"/>
                    </a:lnTo>
                    <a:lnTo>
                      <a:pt x="4986" y="1425"/>
                    </a:lnTo>
                    <a:lnTo>
                      <a:pt x="4933" y="1029"/>
                    </a:lnTo>
                    <a:lnTo>
                      <a:pt x="4854" y="871"/>
                    </a:lnTo>
                    <a:lnTo>
                      <a:pt x="4748" y="713"/>
                    </a:lnTo>
                    <a:lnTo>
                      <a:pt x="4590" y="555"/>
                    </a:lnTo>
                    <a:lnTo>
                      <a:pt x="4406" y="449"/>
                    </a:lnTo>
                    <a:lnTo>
                      <a:pt x="4195" y="344"/>
                    </a:lnTo>
                    <a:lnTo>
                      <a:pt x="3957" y="238"/>
                    </a:lnTo>
                    <a:lnTo>
                      <a:pt x="3667" y="159"/>
                    </a:lnTo>
                    <a:lnTo>
                      <a:pt x="3351" y="106"/>
                    </a:lnTo>
                    <a:lnTo>
                      <a:pt x="3008" y="54"/>
                    </a:lnTo>
                    <a:lnTo>
                      <a:pt x="2638" y="27"/>
                    </a:lnTo>
                    <a:lnTo>
                      <a:pt x="18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63;p70">
                <a:extLst>
                  <a:ext uri="{FF2B5EF4-FFF2-40B4-BE49-F238E27FC236}">
                    <a16:creationId xmlns:a16="http://schemas.microsoft.com/office/drawing/2014/main" id="{540680FF-793F-FB41-A0BD-4C9B558FC908}"/>
                  </a:ext>
                </a:extLst>
              </p:cNvPr>
              <p:cNvSpPr/>
              <p:nvPr/>
            </p:nvSpPr>
            <p:spPr>
              <a:xfrm>
                <a:off x="5942425" y="4314375"/>
                <a:ext cx="139150" cy="44200"/>
              </a:xfrm>
              <a:custGeom>
                <a:avLst/>
                <a:gdLst/>
                <a:ahLst/>
                <a:cxnLst/>
                <a:rect l="l" t="t" r="r" b="b"/>
                <a:pathLst>
                  <a:path w="5566" h="1768" extrusionOk="0">
                    <a:moveTo>
                      <a:pt x="5355" y="1"/>
                    </a:moveTo>
                    <a:lnTo>
                      <a:pt x="4669" y="132"/>
                    </a:lnTo>
                    <a:lnTo>
                      <a:pt x="3904" y="264"/>
                    </a:lnTo>
                    <a:lnTo>
                      <a:pt x="3139" y="396"/>
                    </a:lnTo>
                    <a:lnTo>
                      <a:pt x="2269" y="581"/>
                    </a:lnTo>
                    <a:lnTo>
                      <a:pt x="1399" y="792"/>
                    </a:lnTo>
                    <a:lnTo>
                      <a:pt x="1003" y="924"/>
                    </a:lnTo>
                    <a:lnTo>
                      <a:pt x="660" y="1029"/>
                    </a:lnTo>
                    <a:lnTo>
                      <a:pt x="370" y="1161"/>
                    </a:lnTo>
                    <a:lnTo>
                      <a:pt x="159" y="1319"/>
                    </a:lnTo>
                    <a:lnTo>
                      <a:pt x="80" y="1372"/>
                    </a:lnTo>
                    <a:lnTo>
                      <a:pt x="27" y="1451"/>
                    </a:lnTo>
                    <a:lnTo>
                      <a:pt x="1" y="1530"/>
                    </a:lnTo>
                    <a:lnTo>
                      <a:pt x="1" y="1609"/>
                    </a:lnTo>
                    <a:lnTo>
                      <a:pt x="53" y="1662"/>
                    </a:lnTo>
                    <a:lnTo>
                      <a:pt x="159" y="1715"/>
                    </a:lnTo>
                    <a:lnTo>
                      <a:pt x="344" y="1768"/>
                    </a:lnTo>
                    <a:lnTo>
                      <a:pt x="1108" y="1768"/>
                    </a:lnTo>
                    <a:lnTo>
                      <a:pt x="1821" y="1715"/>
                    </a:lnTo>
                    <a:lnTo>
                      <a:pt x="2665" y="1636"/>
                    </a:lnTo>
                    <a:lnTo>
                      <a:pt x="3588" y="1504"/>
                    </a:lnTo>
                    <a:lnTo>
                      <a:pt x="5566" y="1187"/>
                    </a:lnTo>
                    <a:lnTo>
                      <a:pt x="5487" y="607"/>
                    </a:lnTo>
                    <a:lnTo>
                      <a:pt x="5434" y="291"/>
                    </a:lnTo>
                    <a:lnTo>
                      <a:pt x="5355"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4;p70">
                <a:extLst>
                  <a:ext uri="{FF2B5EF4-FFF2-40B4-BE49-F238E27FC236}">
                    <a16:creationId xmlns:a16="http://schemas.microsoft.com/office/drawing/2014/main" id="{A321E4E7-3965-4E4D-950A-766645F39BB1}"/>
                  </a:ext>
                </a:extLst>
              </p:cNvPr>
              <p:cNvSpPr/>
              <p:nvPr/>
            </p:nvSpPr>
            <p:spPr>
              <a:xfrm>
                <a:off x="6472575" y="4236575"/>
                <a:ext cx="251250" cy="549950"/>
              </a:xfrm>
              <a:custGeom>
                <a:avLst/>
                <a:gdLst/>
                <a:ahLst/>
                <a:cxnLst/>
                <a:rect l="l" t="t" r="r" b="b"/>
                <a:pathLst>
                  <a:path w="10050" h="21998" extrusionOk="0">
                    <a:moveTo>
                      <a:pt x="2110" y="0"/>
                    </a:moveTo>
                    <a:lnTo>
                      <a:pt x="1926" y="27"/>
                    </a:lnTo>
                    <a:lnTo>
                      <a:pt x="1768" y="106"/>
                    </a:lnTo>
                    <a:lnTo>
                      <a:pt x="1609" y="185"/>
                    </a:lnTo>
                    <a:lnTo>
                      <a:pt x="1293" y="370"/>
                    </a:lnTo>
                    <a:lnTo>
                      <a:pt x="1029" y="607"/>
                    </a:lnTo>
                    <a:lnTo>
                      <a:pt x="818" y="897"/>
                    </a:lnTo>
                    <a:lnTo>
                      <a:pt x="633" y="1240"/>
                    </a:lnTo>
                    <a:lnTo>
                      <a:pt x="449" y="1609"/>
                    </a:lnTo>
                    <a:lnTo>
                      <a:pt x="317" y="2031"/>
                    </a:lnTo>
                    <a:lnTo>
                      <a:pt x="211" y="2480"/>
                    </a:lnTo>
                    <a:lnTo>
                      <a:pt x="132" y="2954"/>
                    </a:lnTo>
                    <a:lnTo>
                      <a:pt x="80" y="3455"/>
                    </a:lnTo>
                    <a:lnTo>
                      <a:pt x="27" y="3983"/>
                    </a:lnTo>
                    <a:lnTo>
                      <a:pt x="0" y="4537"/>
                    </a:lnTo>
                    <a:lnTo>
                      <a:pt x="27" y="5697"/>
                    </a:lnTo>
                    <a:lnTo>
                      <a:pt x="80" y="6937"/>
                    </a:lnTo>
                    <a:lnTo>
                      <a:pt x="185" y="8203"/>
                    </a:lnTo>
                    <a:lnTo>
                      <a:pt x="317" y="9495"/>
                    </a:lnTo>
                    <a:lnTo>
                      <a:pt x="554" y="12001"/>
                    </a:lnTo>
                    <a:lnTo>
                      <a:pt x="660" y="13188"/>
                    </a:lnTo>
                    <a:lnTo>
                      <a:pt x="713" y="14296"/>
                    </a:lnTo>
                    <a:lnTo>
                      <a:pt x="713" y="14797"/>
                    </a:lnTo>
                    <a:lnTo>
                      <a:pt x="713" y="15298"/>
                    </a:lnTo>
                    <a:lnTo>
                      <a:pt x="686" y="15773"/>
                    </a:lnTo>
                    <a:lnTo>
                      <a:pt x="633" y="16195"/>
                    </a:lnTo>
                    <a:lnTo>
                      <a:pt x="528" y="16986"/>
                    </a:lnTo>
                    <a:lnTo>
                      <a:pt x="475" y="17698"/>
                    </a:lnTo>
                    <a:lnTo>
                      <a:pt x="449" y="18357"/>
                    </a:lnTo>
                    <a:lnTo>
                      <a:pt x="422" y="18938"/>
                    </a:lnTo>
                    <a:lnTo>
                      <a:pt x="449" y="19465"/>
                    </a:lnTo>
                    <a:lnTo>
                      <a:pt x="475" y="19940"/>
                    </a:lnTo>
                    <a:lnTo>
                      <a:pt x="502" y="20362"/>
                    </a:lnTo>
                    <a:lnTo>
                      <a:pt x="554" y="20731"/>
                    </a:lnTo>
                    <a:lnTo>
                      <a:pt x="686" y="21311"/>
                    </a:lnTo>
                    <a:lnTo>
                      <a:pt x="792" y="21707"/>
                    </a:lnTo>
                    <a:lnTo>
                      <a:pt x="897" y="21918"/>
                    </a:lnTo>
                    <a:lnTo>
                      <a:pt x="924" y="21997"/>
                    </a:lnTo>
                    <a:lnTo>
                      <a:pt x="10049" y="21048"/>
                    </a:lnTo>
                    <a:lnTo>
                      <a:pt x="9838" y="20098"/>
                    </a:lnTo>
                    <a:lnTo>
                      <a:pt x="9311" y="17593"/>
                    </a:lnTo>
                    <a:lnTo>
                      <a:pt x="8915" y="15931"/>
                    </a:lnTo>
                    <a:lnTo>
                      <a:pt x="8467" y="14058"/>
                    </a:lnTo>
                    <a:lnTo>
                      <a:pt x="7966" y="12107"/>
                    </a:lnTo>
                    <a:lnTo>
                      <a:pt x="7412" y="10076"/>
                    </a:lnTo>
                    <a:lnTo>
                      <a:pt x="6805" y="8071"/>
                    </a:lnTo>
                    <a:lnTo>
                      <a:pt x="6489" y="7095"/>
                    </a:lnTo>
                    <a:lnTo>
                      <a:pt x="6172" y="6146"/>
                    </a:lnTo>
                    <a:lnTo>
                      <a:pt x="5829" y="5223"/>
                    </a:lnTo>
                    <a:lnTo>
                      <a:pt x="5487" y="4352"/>
                    </a:lnTo>
                    <a:lnTo>
                      <a:pt x="5144" y="3535"/>
                    </a:lnTo>
                    <a:lnTo>
                      <a:pt x="4801" y="2796"/>
                    </a:lnTo>
                    <a:lnTo>
                      <a:pt x="4432" y="2110"/>
                    </a:lnTo>
                    <a:lnTo>
                      <a:pt x="4089" y="1504"/>
                    </a:lnTo>
                    <a:lnTo>
                      <a:pt x="3719" y="1003"/>
                    </a:lnTo>
                    <a:lnTo>
                      <a:pt x="3561" y="792"/>
                    </a:lnTo>
                    <a:lnTo>
                      <a:pt x="3377" y="581"/>
                    </a:lnTo>
                    <a:lnTo>
                      <a:pt x="3192" y="422"/>
                    </a:lnTo>
                    <a:lnTo>
                      <a:pt x="3007" y="264"/>
                    </a:lnTo>
                    <a:lnTo>
                      <a:pt x="2823" y="159"/>
                    </a:lnTo>
                    <a:lnTo>
                      <a:pt x="2638" y="79"/>
                    </a:lnTo>
                    <a:lnTo>
                      <a:pt x="2480" y="27"/>
                    </a:lnTo>
                    <a:lnTo>
                      <a:pt x="22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5;p70">
                <a:extLst>
                  <a:ext uri="{FF2B5EF4-FFF2-40B4-BE49-F238E27FC236}">
                    <a16:creationId xmlns:a16="http://schemas.microsoft.com/office/drawing/2014/main" id="{603C6041-D5C6-5942-AC8B-33003DE25857}"/>
                  </a:ext>
                </a:extLst>
              </p:cNvPr>
              <p:cNvSpPr/>
              <p:nvPr/>
            </p:nvSpPr>
            <p:spPr>
              <a:xfrm>
                <a:off x="6433000" y="4545150"/>
                <a:ext cx="27725" cy="13225"/>
              </a:xfrm>
              <a:custGeom>
                <a:avLst/>
                <a:gdLst/>
                <a:ahLst/>
                <a:cxnLst/>
                <a:rect l="l" t="t" r="r" b="b"/>
                <a:pathLst>
                  <a:path w="1109" h="529" extrusionOk="0">
                    <a:moveTo>
                      <a:pt x="1030" y="1"/>
                    </a:moveTo>
                    <a:lnTo>
                      <a:pt x="528" y="186"/>
                    </a:lnTo>
                    <a:lnTo>
                      <a:pt x="27" y="423"/>
                    </a:lnTo>
                    <a:lnTo>
                      <a:pt x="1" y="476"/>
                    </a:lnTo>
                    <a:lnTo>
                      <a:pt x="1" y="502"/>
                    </a:lnTo>
                    <a:lnTo>
                      <a:pt x="27" y="528"/>
                    </a:lnTo>
                    <a:lnTo>
                      <a:pt x="80" y="528"/>
                    </a:lnTo>
                    <a:lnTo>
                      <a:pt x="581" y="291"/>
                    </a:lnTo>
                    <a:lnTo>
                      <a:pt x="1082" y="106"/>
                    </a:lnTo>
                    <a:lnTo>
                      <a:pt x="1109" y="80"/>
                    </a:lnTo>
                    <a:lnTo>
                      <a:pt x="1109" y="27"/>
                    </a:lnTo>
                    <a:lnTo>
                      <a:pt x="10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66;p70">
                <a:extLst>
                  <a:ext uri="{FF2B5EF4-FFF2-40B4-BE49-F238E27FC236}">
                    <a16:creationId xmlns:a16="http://schemas.microsoft.com/office/drawing/2014/main" id="{2F60F620-645D-DE4F-A090-374D0CFAD330}"/>
                  </a:ext>
                </a:extLst>
              </p:cNvPr>
              <p:cNvSpPr/>
              <p:nvPr/>
            </p:nvSpPr>
            <p:spPr>
              <a:xfrm>
                <a:off x="6472575" y="4236575"/>
                <a:ext cx="205100" cy="563125"/>
              </a:xfrm>
              <a:custGeom>
                <a:avLst/>
                <a:gdLst/>
                <a:ahLst/>
                <a:cxnLst/>
                <a:rect l="l" t="t" r="r" b="b"/>
                <a:pathLst>
                  <a:path w="8204" h="22525" extrusionOk="0">
                    <a:moveTo>
                      <a:pt x="2084" y="0"/>
                    </a:moveTo>
                    <a:lnTo>
                      <a:pt x="1820" y="53"/>
                    </a:lnTo>
                    <a:lnTo>
                      <a:pt x="1583" y="132"/>
                    </a:lnTo>
                    <a:lnTo>
                      <a:pt x="1346" y="238"/>
                    </a:lnTo>
                    <a:lnTo>
                      <a:pt x="1135" y="396"/>
                    </a:lnTo>
                    <a:lnTo>
                      <a:pt x="1003" y="554"/>
                    </a:lnTo>
                    <a:lnTo>
                      <a:pt x="871" y="712"/>
                    </a:lnTo>
                    <a:lnTo>
                      <a:pt x="633" y="1029"/>
                    </a:lnTo>
                    <a:lnTo>
                      <a:pt x="422" y="1398"/>
                    </a:lnTo>
                    <a:lnTo>
                      <a:pt x="291" y="1820"/>
                    </a:lnTo>
                    <a:lnTo>
                      <a:pt x="159" y="2242"/>
                    </a:lnTo>
                    <a:lnTo>
                      <a:pt x="80" y="2717"/>
                    </a:lnTo>
                    <a:lnTo>
                      <a:pt x="27" y="3192"/>
                    </a:lnTo>
                    <a:lnTo>
                      <a:pt x="0" y="3666"/>
                    </a:lnTo>
                    <a:lnTo>
                      <a:pt x="0" y="4168"/>
                    </a:lnTo>
                    <a:lnTo>
                      <a:pt x="27" y="4669"/>
                    </a:lnTo>
                    <a:lnTo>
                      <a:pt x="106" y="5645"/>
                    </a:lnTo>
                    <a:lnTo>
                      <a:pt x="211" y="6568"/>
                    </a:lnTo>
                    <a:lnTo>
                      <a:pt x="343" y="7412"/>
                    </a:lnTo>
                    <a:lnTo>
                      <a:pt x="475" y="8388"/>
                    </a:lnTo>
                    <a:lnTo>
                      <a:pt x="528" y="8836"/>
                    </a:lnTo>
                    <a:lnTo>
                      <a:pt x="660" y="10419"/>
                    </a:lnTo>
                    <a:lnTo>
                      <a:pt x="713" y="11368"/>
                    </a:lnTo>
                    <a:lnTo>
                      <a:pt x="765" y="12397"/>
                    </a:lnTo>
                    <a:lnTo>
                      <a:pt x="739" y="13478"/>
                    </a:lnTo>
                    <a:lnTo>
                      <a:pt x="713" y="14586"/>
                    </a:lnTo>
                    <a:lnTo>
                      <a:pt x="660" y="15140"/>
                    </a:lnTo>
                    <a:lnTo>
                      <a:pt x="581" y="15694"/>
                    </a:lnTo>
                    <a:lnTo>
                      <a:pt x="502" y="16247"/>
                    </a:lnTo>
                    <a:lnTo>
                      <a:pt x="396" y="16801"/>
                    </a:lnTo>
                    <a:lnTo>
                      <a:pt x="291" y="17382"/>
                    </a:lnTo>
                    <a:lnTo>
                      <a:pt x="211" y="17962"/>
                    </a:lnTo>
                    <a:lnTo>
                      <a:pt x="159" y="18489"/>
                    </a:lnTo>
                    <a:lnTo>
                      <a:pt x="132" y="19017"/>
                    </a:lnTo>
                    <a:lnTo>
                      <a:pt x="132" y="19518"/>
                    </a:lnTo>
                    <a:lnTo>
                      <a:pt x="132" y="19966"/>
                    </a:lnTo>
                    <a:lnTo>
                      <a:pt x="185" y="20810"/>
                    </a:lnTo>
                    <a:lnTo>
                      <a:pt x="264" y="21496"/>
                    </a:lnTo>
                    <a:lnTo>
                      <a:pt x="370" y="22024"/>
                    </a:lnTo>
                    <a:lnTo>
                      <a:pt x="475" y="22472"/>
                    </a:lnTo>
                    <a:lnTo>
                      <a:pt x="502" y="22498"/>
                    </a:lnTo>
                    <a:lnTo>
                      <a:pt x="528" y="22525"/>
                    </a:lnTo>
                    <a:lnTo>
                      <a:pt x="554" y="22525"/>
                    </a:lnTo>
                    <a:lnTo>
                      <a:pt x="581" y="22498"/>
                    </a:lnTo>
                    <a:lnTo>
                      <a:pt x="581" y="22446"/>
                    </a:lnTo>
                    <a:lnTo>
                      <a:pt x="475" y="21997"/>
                    </a:lnTo>
                    <a:lnTo>
                      <a:pt x="396" y="21470"/>
                    </a:lnTo>
                    <a:lnTo>
                      <a:pt x="291" y="20784"/>
                    </a:lnTo>
                    <a:lnTo>
                      <a:pt x="238" y="19966"/>
                    </a:lnTo>
                    <a:lnTo>
                      <a:pt x="238" y="19492"/>
                    </a:lnTo>
                    <a:lnTo>
                      <a:pt x="238" y="19017"/>
                    </a:lnTo>
                    <a:lnTo>
                      <a:pt x="264" y="18489"/>
                    </a:lnTo>
                    <a:lnTo>
                      <a:pt x="317" y="17962"/>
                    </a:lnTo>
                    <a:lnTo>
                      <a:pt x="396" y="17408"/>
                    </a:lnTo>
                    <a:lnTo>
                      <a:pt x="502" y="16828"/>
                    </a:lnTo>
                    <a:lnTo>
                      <a:pt x="607" y="16274"/>
                    </a:lnTo>
                    <a:lnTo>
                      <a:pt x="713" y="15720"/>
                    </a:lnTo>
                    <a:lnTo>
                      <a:pt x="765" y="15166"/>
                    </a:lnTo>
                    <a:lnTo>
                      <a:pt x="818" y="14612"/>
                    </a:lnTo>
                    <a:lnTo>
                      <a:pt x="871" y="13478"/>
                    </a:lnTo>
                    <a:lnTo>
                      <a:pt x="871" y="12397"/>
                    </a:lnTo>
                    <a:lnTo>
                      <a:pt x="844" y="11368"/>
                    </a:lnTo>
                    <a:lnTo>
                      <a:pt x="765" y="10419"/>
                    </a:lnTo>
                    <a:lnTo>
                      <a:pt x="633" y="8810"/>
                    </a:lnTo>
                    <a:lnTo>
                      <a:pt x="581" y="8361"/>
                    </a:lnTo>
                    <a:lnTo>
                      <a:pt x="528" y="7939"/>
                    </a:lnTo>
                    <a:lnTo>
                      <a:pt x="449" y="7385"/>
                    </a:lnTo>
                    <a:lnTo>
                      <a:pt x="343" y="6594"/>
                    </a:lnTo>
                    <a:lnTo>
                      <a:pt x="238" y="5697"/>
                    </a:lnTo>
                    <a:lnTo>
                      <a:pt x="159" y="4721"/>
                    </a:lnTo>
                    <a:lnTo>
                      <a:pt x="132" y="4247"/>
                    </a:lnTo>
                    <a:lnTo>
                      <a:pt x="132" y="3746"/>
                    </a:lnTo>
                    <a:lnTo>
                      <a:pt x="159" y="3271"/>
                    </a:lnTo>
                    <a:lnTo>
                      <a:pt x="211" y="2796"/>
                    </a:lnTo>
                    <a:lnTo>
                      <a:pt x="291" y="2321"/>
                    </a:lnTo>
                    <a:lnTo>
                      <a:pt x="396" y="1899"/>
                    </a:lnTo>
                    <a:lnTo>
                      <a:pt x="528" y="1477"/>
                    </a:lnTo>
                    <a:lnTo>
                      <a:pt x="713" y="1108"/>
                    </a:lnTo>
                    <a:lnTo>
                      <a:pt x="950" y="792"/>
                    </a:lnTo>
                    <a:lnTo>
                      <a:pt x="1082" y="633"/>
                    </a:lnTo>
                    <a:lnTo>
                      <a:pt x="1214" y="501"/>
                    </a:lnTo>
                    <a:lnTo>
                      <a:pt x="1425" y="343"/>
                    </a:lnTo>
                    <a:lnTo>
                      <a:pt x="1636" y="238"/>
                    </a:lnTo>
                    <a:lnTo>
                      <a:pt x="1847" y="159"/>
                    </a:lnTo>
                    <a:lnTo>
                      <a:pt x="2084" y="132"/>
                    </a:lnTo>
                    <a:lnTo>
                      <a:pt x="2321" y="132"/>
                    </a:lnTo>
                    <a:lnTo>
                      <a:pt x="2559" y="159"/>
                    </a:lnTo>
                    <a:lnTo>
                      <a:pt x="2796" y="238"/>
                    </a:lnTo>
                    <a:lnTo>
                      <a:pt x="3007" y="343"/>
                    </a:lnTo>
                    <a:lnTo>
                      <a:pt x="3218" y="475"/>
                    </a:lnTo>
                    <a:lnTo>
                      <a:pt x="3429" y="660"/>
                    </a:lnTo>
                    <a:lnTo>
                      <a:pt x="3614" y="871"/>
                    </a:lnTo>
                    <a:lnTo>
                      <a:pt x="3799" y="1082"/>
                    </a:lnTo>
                    <a:lnTo>
                      <a:pt x="3983" y="1345"/>
                    </a:lnTo>
                    <a:lnTo>
                      <a:pt x="4141" y="1636"/>
                    </a:lnTo>
                    <a:lnTo>
                      <a:pt x="4273" y="1952"/>
                    </a:lnTo>
                    <a:lnTo>
                      <a:pt x="4432" y="2295"/>
                    </a:lnTo>
                    <a:lnTo>
                      <a:pt x="4616" y="2875"/>
                    </a:lnTo>
                    <a:lnTo>
                      <a:pt x="4827" y="3561"/>
                    </a:lnTo>
                    <a:lnTo>
                      <a:pt x="5223" y="5196"/>
                    </a:lnTo>
                    <a:lnTo>
                      <a:pt x="5645" y="7016"/>
                    </a:lnTo>
                    <a:lnTo>
                      <a:pt x="6067" y="8810"/>
                    </a:lnTo>
                    <a:lnTo>
                      <a:pt x="6462" y="10656"/>
                    </a:lnTo>
                    <a:lnTo>
                      <a:pt x="6647" y="11394"/>
                    </a:lnTo>
                    <a:lnTo>
                      <a:pt x="6779" y="11948"/>
                    </a:lnTo>
                    <a:lnTo>
                      <a:pt x="6990" y="12581"/>
                    </a:lnTo>
                    <a:lnTo>
                      <a:pt x="7201" y="13214"/>
                    </a:lnTo>
                    <a:lnTo>
                      <a:pt x="7623" y="14375"/>
                    </a:lnTo>
                    <a:lnTo>
                      <a:pt x="7939" y="15245"/>
                    </a:lnTo>
                    <a:lnTo>
                      <a:pt x="8098" y="15588"/>
                    </a:lnTo>
                    <a:lnTo>
                      <a:pt x="8124" y="15614"/>
                    </a:lnTo>
                    <a:lnTo>
                      <a:pt x="8177" y="15614"/>
                    </a:lnTo>
                    <a:lnTo>
                      <a:pt x="8203" y="15588"/>
                    </a:lnTo>
                    <a:lnTo>
                      <a:pt x="8203" y="15535"/>
                    </a:lnTo>
                    <a:lnTo>
                      <a:pt x="8045" y="15192"/>
                    </a:lnTo>
                    <a:lnTo>
                      <a:pt x="7728" y="14322"/>
                    </a:lnTo>
                    <a:lnTo>
                      <a:pt x="7306" y="13162"/>
                    </a:lnTo>
                    <a:lnTo>
                      <a:pt x="7095" y="12529"/>
                    </a:lnTo>
                    <a:lnTo>
                      <a:pt x="6911" y="11922"/>
                    </a:lnTo>
                    <a:lnTo>
                      <a:pt x="6753" y="11368"/>
                    </a:lnTo>
                    <a:lnTo>
                      <a:pt x="6568" y="10630"/>
                    </a:lnTo>
                    <a:lnTo>
                      <a:pt x="6172" y="8783"/>
                    </a:lnTo>
                    <a:lnTo>
                      <a:pt x="5777" y="6990"/>
                    </a:lnTo>
                    <a:lnTo>
                      <a:pt x="5355" y="5170"/>
                    </a:lnTo>
                    <a:lnTo>
                      <a:pt x="4933" y="3535"/>
                    </a:lnTo>
                    <a:lnTo>
                      <a:pt x="4722" y="2849"/>
                    </a:lnTo>
                    <a:lnTo>
                      <a:pt x="4537" y="2269"/>
                    </a:lnTo>
                    <a:lnTo>
                      <a:pt x="4379" y="1899"/>
                    </a:lnTo>
                    <a:lnTo>
                      <a:pt x="4247" y="1583"/>
                    </a:lnTo>
                    <a:lnTo>
                      <a:pt x="4062" y="1293"/>
                    </a:lnTo>
                    <a:lnTo>
                      <a:pt x="3904" y="1029"/>
                    </a:lnTo>
                    <a:lnTo>
                      <a:pt x="3693" y="765"/>
                    </a:lnTo>
                    <a:lnTo>
                      <a:pt x="3508" y="554"/>
                    </a:lnTo>
                    <a:lnTo>
                      <a:pt x="3297" y="396"/>
                    </a:lnTo>
                    <a:lnTo>
                      <a:pt x="3086" y="238"/>
                    </a:lnTo>
                    <a:lnTo>
                      <a:pt x="2849" y="132"/>
                    </a:lnTo>
                    <a:lnTo>
                      <a:pt x="2585" y="53"/>
                    </a:lnTo>
                    <a:lnTo>
                      <a:pt x="2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67;p70">
                <a:extLst>
                  <a:ext uri="{FF2B5EF4-FFF2-40B4-BE49-F238E27FC236}">
                    <a16:creationId xmlns:a16="http://schemas.microsoft.com/office/drawing/2014/main" id="{AD9383D7-6578-B440-941A-25B26325CCEC}"/>
                  </a:ext>
                </a:extLst>
              </p:cNvPr>
              <p:cNvSpPr/>
              <p:nvPr/>
            </p:nvSpPr>
            <p:spPr>
              <a:xfrm>
                <a:off x="6634775" y="4506250"/>
                <a:ext cx="49475" cy="21800"/>
              </a:xfrm>
              <a:custGeom>
                <a:avLst/>
                <a:gdLst/>
                <a:ahLst/>
                <a:cxnLst/>
                <a:rect l="l" t="t" r="r" b="b"/>
                <a:pathLst>
                  <a:path w="1979" h="872" extrusionOk="0">
                    <a:moveTo>
                      <a:pt x="27" y="1"/>
                    </a:moveTo>
                    <a:lnTo>
                      <a:pt x="1" y="54"/>
                    </a:lnTo>
                    <a:lnTo>
                      <a:pt x="1" y="80"/>
                    </a:lnTo>
                    <a:lnTo>
                      <a:pt x="54" y="106"/>
                    </a:lnTo>
                    <a:lnTo>
                      <a:pt x="950" y="476"/>
                    </a:lnTo>
                    <a:lnTo>
                      <a:pt x="1847" y="845"/>
                    </a:lnTo>
                    <a:lnTo>
                      <a:pt x="1900" y="871"/>
                    </a:lnTo>
                    <a:lnTo>
                      <a:pt x="1953" y="871"/>
                    </a:lnTo>
                    <a:lnTo>
                      <a:pt x="1979" y="818"/>
                    </a:lnTo>
                    <a:lnTo>
                      <a:pt x="1979" y="792"/>
                    </a:lnTo>
                    <a:lnTo>
                      <a:pt x="1953" y="739"/>
                    </a:lnTo>
                    <a:lnTo>
                      <a:pt x="1900" y="739"/>
                    </a:lnTo>
                    <a:lnTo>
                      <a:pt x="1003" y="370"/>
                    </a:lnTo>
                    <a:lnTo>
                      <a:pt x="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8;p70">
                <a:extLst>
                  <a:ext uri="{FF2B5EF4-FFF2-40B4-BE49-F238E27FC236}">
                    <a16:creationId xmlns:a16="http://schemas.microsoft.com/office/drawing/2014/main" id="{9B642D80-2F9B-404E-B762-061E5741E742}"/>
                  </a:ext>
                </a:extLst>
              </p:cNvPr>
              <p:cNvSpPr/>
              <p:nvPr/>
            </p:nvSpPr>
            <p:spPr>
              <a:xfrm>
                <a:off x="6618300" y="4398775"/>
                <a:ext cx="45525" cy="30350"/>
              </a:xfrm>
              <a:custGeom>
                <a:avLst/>
                <a:gdLst/>
                <a:ahLst/>
                <a:cxnLst/>
                <a:rect l="l" t="t" r="r" b="b"/>
                <a:pathLst>
                  <a:path w="1821" h="1214" extrusionOk="0">
                    <a:moveTo>
                      <a:pt x="1768" y="1"/>
                    </a:moveTo>
                    <a:lnTo>
                      <a:pt x="1741" y="27"/>
                    </a:lnTo>
                    <a:lnTo>
                      <a:pt x="27" y="1108"/>
                    </a:lnTo>
                    <a:lnTo>
                      <a:pt x="0" y="1135"/>
                    </a:lnTo>
                    <a:lnTo>
                      <a:pt x="27" y="1187"/>
                    </a:lnTo>
                    <a:lnTo>
                      <a:pt x="80" y="1214"/>
                    </a:lnTo>
                    <a:lnTo>
                      <a:pt x="106" y="1187"/>
                    </a:lnTo>
                    <a:lnTo>
                      <a:pt x="1794" y="106"/>
                    </a:lnTo>
                    <a:lnTo>
                      <a:pt x="1820" y="80"/>
                    </a:lnTo>
                    <a:lnTo>
                      <a:pt x="1820" y="27"/>
                    </a:lnTo>
                    <a:lnTo>
                      <a:pt x="1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9;p70">
                <a:extLst>
                  <a:ext uri="{FF2B5EF4-FFF2-40B4-BE49-F238E27FC236}">
                    <a16:creationId xmlns:a16="http://schemas.microsoft.com/office/drawing/2014/main" id="{34EA53A2-87AF-5E4E-8DEA-45E2F55B5B50}"/>
                  </a:ext>
                </a:extLst>
              </p:cNvPr>
              <p:cNvSpPr/>
              <p:nvPr/>
            </p:nvSpPr>
            <p:spPr>
              <a:xfrm>
                <a:off x="6026175" y="4648675"/>
                <a:ext cx="558525" cy="535450"/>
              </a:xfrm>
              <a:custGeom>
                <a:avLst/>
                <a:gdLst/>
                <a:ahLst/>
                <a:cxnLst/>
                <a:rect l="l" t="t" r="r" b="b"/>
                <a:pathLst>
                  <a:path w="22341" h="21418" extrusionOk="0">
                    <a:moveTo>
                      <a:pt x="17276" y="1"/>
                    </a:moveTo>
                    <a:lnTo>
                      <a:pt x="0" y="5487"/>
                    </a:lnTo>
                    <a:lnTo>
                      <a:pt x="5064" y="21417"/>
                    </a:lnTo>
                    <a:lnTo>
                      <a:pt x="22340" y="15931"/>
                    </a:lnTo>
                    <a:lnTo>
                      <a:pt x="17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70;p70">
                <a:extLst>
                  <a:ext uri="{FF2B5EF4-FFF2-40B4-BE49-F238E27FC236}">
                    <a16:creationId xmlns:a16="http://schemas.microsoft.com/office/drawing/2014/main" id="{2F1E65CC-4970-AE49-8572-AEC5C22A5B1B}"/>
                  </a:ext>
                </a:extLst>
              </p:cNvPr>
              <p:cNvSpPr/>
              <p:nvPr/>
            </p:nvSpPr>
            <p:spPr>
              <a:xfrm>
                <a:off x="6152125" y="4843850"/>
                <a:ext cx="152325" cy="251925"/>
              </a:xfrm>
              <a:custGeom>
                <a:avLst/>
                <a:gdLst/>
                <a:ahLst/>
                <a:cxnLst/>
                <a:rect l="l" t="t" r="r" b="b"/>
                <a:pathLst>
                  <a:path w="6093" h="10077" extrusionOk="0">
                    <a:moveTo>
                      <a:pt x="2611" y="1"/>
                    </a:moveTo>
                    <a:lnTo>
                      <a:pt x="2453" y="27"/>
                    </a:lnTo>
                    <a:lnTo>
                      <a:pt x="2295" y="54"/>
                    </a:lnTo>
                    <a:lnTo>
                      <a:pt x="2136" y="106"/>
                    </a:lnTo>
                    <a:lnTo>
                      <a:pt x="1820" y="291"/>
                    </a:lnTo>
                    <a:lnTo>
                      <a:pt x="1556" y="502"/>
                    </a:lnTo>
                    <a:lnTo>
                      <a:pt x="1319" y="739"/>
                    </a:lnTo>
                    <a:lnTo>
                      <a:pt x="1108" y="1003"/>
                    </a:lnTo>
                    <a:lnTo>
                      <a:pt x="950" y="1293"/>
                    </a:lnTo>
                    <a:lnTo>
                      <a:pt x="791" y="1610"/>
                    </a:lnTo>
                    <a:lnTo>
                      <a:pt x="501" y="2243"/>
                    </a:lnTo>
                    <a:lnTo>
                      <a:pt x="290" y="2902"/>
                    </a:lnTo>
                    <a:lnTo>
                      <a:pt x="132" y="3588"/>
                    </a:lnTo>
                    <a:lnTo>
                      <a:pt x="26" y="4274"/>
                    </a:lnTo>
                    <a:lnTo>
                      <a:pt x="0" y="4959"/>
                    </a:lnTo>
                    <a:lnTo>
                      <a:pt x="0" y="5645"/>
                    </a:lnTo>
                    <a:lnTo>
                      <a:pt x="79" y="6331"/>
                    </a:lnTo>
                    <a:lnTo>
                      <a:pt x="237" y="7017"/>
                    </a:lnTo>
                    <a:lnTo>
                      <a:pt x="369" y="7491"/>
                    </a:lnTo>
                    <a:lnTo>
                      <a:pt x="528" y="7940"/>
                    </a:lnTo>
                    <a:lnTo>
                      <a:pt x="739" y="8388"/>
                    </a:lnTo>
                    <a:lnTo>
                      <a:pt x="976" y="8784"/>
                    </a:lnTo>
                    <a:lnTo>
                      <a:pt x="1134" y="8968"/>
                    </a:lnTo>
                    <a:lnTo>
                      <a:pt x="1292" y="9153"/>
                    </a:lnTo>
                    <a:lnTo>
                      <a:pt x="1477" y="9338"/>
                    </a:lnTo>
                    <a:lnTo>
                      <a:pt x="1662" y="9496"/>
                    </a:lnTo>
                    <a:lnTo>
                      <a:pt x="1846" y="9628"/>
                    </a:lnTo>
                    <a:lnTo>
                      <a:pt x="2057" y="9760"/>
                    </a:lnTo>
                    <a:lnTo>
                      <a:pt x="2268" y="9865"/>
                    </a:lnTo>
                    <a:lnTo>
                      <a:pt x="2506" y="9944"/>
                    </a:lnTo>
                    <a:lnTo>
                      <a:pt x="2822" y="10050"/>
                    </a:lnTo>
                    <a:lnTo>
                      <a:pt x="3191" y="10076"/>
                    </a:lnTo>
                    <a:lnTo>
                      <a:pt x="3534" y="10050"/>
                    </a:lnTo>
                    <a:lnTo>
                      <a:pt x="3877" y="9997"/>
                    </a:lnTo>
                    <a:lnTo>
                      <a:pt x="4220" y="9918"/>
                    </a:lnTo>
                    <a:lnTo>
                      <a:pt x="4537" y="9760"/>
                    </a:lnTo>
                    <a:lnTo>
                      <a:pt x="4853" y="9575"/>
                    </a:lnTo>
                    <a:lnTo>
                      <a:pt x="5117" y="9364"/>
                    </a:lnTo>
                    <a:lnTo>
                      <a:pt x="5354" y="9100"/>
                    </a:lnTo>
                    <a:lnTo>
                      <a:pt x="5565" y="8837"/>
                    </a:lnTo>
                    <a:lnTo>
                      <a:pt x="5750" y="8520"/>
                    </a:lnTo>
                    <a:lnTo>
                      <a:pt x="5882" y="8204"/>
                    </a:lnTo>
                    <a:lnTo>
                      <a:pt x="5987" y="7861"/>
                    </a:lnTo>
                    <a:lnTo>
                      <a:pt x="6066" y="7518"/>
                    </a:lnTo>
                    <a:lnTo>
                      <a:pt x="6093" y="7175"/>
                    </a:lnTo>
                    <a:lnTo>
                      <a:pt x="6093" y="6832"/>
                    </a:lnTo>
                    <a:lnTo>
                      <a:pt x="6014" y="6384"/>
                    </a:lnTo>
                    <a:lnTo>
                      <a:pt x="5908" y="5935"/>
                    </a:lnTo>
                    <a:lnTo>
                      <a:pt x="5750" y="5487"/>
                    </a:lnTo>
                    <a:lnTo>
                      <a:pt x="5592" y="5065"/>
                    </a:lnTo>
                    <a:lnTo>
                      <a:pt x="5328" y="4432"/>
                    </a:lnTo>
                    <a:lnTo>
                      <a:pt x="5038" y="3773"/>
                    </a:lnTo>
                    <a:lnTo>
                      <a:pt x="4748" y="3140"/>
                    </a:lnTo>
                    <a:lnTo>
                      <a:pt x="4642" y="2797"/>
                    </a:lnTo>
                    <a:lnTo>
                      <a:pt x="4537" y="2480"/>
                    </a:lnTo>
                    <a:lnTo>
                      <a:pt x="4431" y="1953"/>
                    </a:lnTo>
                    <a:lnTo>
                      <a:pt x="4405" y="1715"/>
                    </a:lnTo>
                    <a:lnTo>
                      <a:pt x="4326" y="1452"/>
                    </a:lnTo>
                    <a:lnTo>
                      <a:pt x="4246" y="1188"/>
                    </a:lnTo>
                    <a:lnTo>
                      <a:pt x="4115" y="924"/>
                    </a:lnTo>
                    <a:lnTo>
                      <a:pt x="3956" y="687"/>
                    </a:lnTo>
                    <a:lnTo>
                      <a:pt x="3772" y="476"/>
                    </a:lnTo>
                    <a:lnTo>
                      <a:pt x="3561" y="291"/>
                    </a:lnTo>
                    <a:lnTo>
                      <a:pt x="3323" y="133"/>
                    </a:lnTo>
                    <a:lnTo>
                      <a:pt x="3060" y="54"/>
                    </a:lnTo>
                    <a:lnTo>
                      <a:pt x="27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1;p70">
                <a:extLst>
                  <a:ext uri="{FF2B5EF4-FFF2-40B4-BE49-F238E27FC236}">
                    <a16:creationId xmlns:a16="http://schemas.microsoft.com/office/drawing/2014/main" id="{2E22A1F0-127B-D44F-BE6A-FE514D721C01}"/>
                  </a:ext>
                </a:extLst>
              </p:cNvPr>
              <p:cNvSpPr/>
              <p:nvPr/>
            </p:nvSpPr>
            <p:spPr>
              <a:xfrm>
                <a:off x="6326200" y="4798350"/>
                <a:ext cx="176725" cy="234125"/>
              </a:xfrm>
              <a:custGeom>
                <a:avLst/>
                <a:gdLst/>
                <a:ahLst/>
                <a:cxnLst/>
                <a:rect l="l" t="t" r="r" b="b"/>
                <a:pathLst>
                  <a:path w="7069" h="9365" extrusionOk="0">
                    <a:moveTo>
                      <a:pt x="1504" y="1"/>
                    </a:moveTo>
                    <a:lnTo>
                      <a:pt x="1161" y="54"/>
                    </a:lnTo>
                    <a:lnTo>
                      <a:pt x="1002" y="106"/>
                    </a:lnTo>
                    <a:lnTo>
                      <a:pt x="844" y="159"/>
                    </a:lnTo>
                    <a:lnTo>
                      <a:pt x="712" y="238"/>
                    </a:lnTo>
                    <a:lnTo>
                      <a:pt x="554" y="317"/>
                    </a:lnTo>
                    <a:lnTo>
                      <a:pt x="369" y="528"/>
                    </a:lnTo>
                    <a:lnTo>
                      <a:pt x="211" y="739"/>
                    </a:lnTo>
                    <a:lnTo>
                      <a:pt x="106" y="1003"/>
                    </a:lnTo>
                    <a:lnTo>
                      <a:pt x="27" y="1267"/>
                    </a:lnTo>
                    <a:lnTo>
                      <a:pt x="0" y="1557"/>
                    </a:lnTo>
                    <a:lnTo>
                      <a:pt x="0" y="1847"/>
                    </a:lnTo>
                    <a:lnTo>
                      <a:pt x="53" y="2137"/>
                    </a:lnTo>
                    <a:lnTo>
                      <a:pt x="132" y="2401"/>
                    </a:lnTo>
                    <a:lnTo>
                      <a:pt x="211" y="2639"/>
                    </a:lnTo>
                    <a:lnTo>
                      <a:pt x="317" y="2876"/>
                    </a:lnTo>
                    <a:lnTo>
                      <a:pt x="554" y="3377"/>
                    </a:lnTo>
                    <a:lnTo>
                      <a:pt x="660" y="3694"/>
                    </a:lnTo>
                    <a:lnTo>
                      <a:pt x="739" y="4036"/>
                    </a:lnTo>
                    <a:lnTo>
                      <a:pt x="897" y="4722"/>
                    </a:lnTo>
                    <a:lnTo>
                      <a:pt x="1029" y="5408"/>
                    </a:lnTo>
                    <a:lnTo>
                      <a:pt x="1161" y="6094"/>
                    </a:lnTo>
                    <a:lnTo>
                      <a:pt x="1266" y="6542"/>
                    </a:lnTo>
                    <a:lnTo>
                      <a:pt x="1398" y="6964"/>
                    </a:lnTo>
                    <a:lnTo>
                      <a:pt x="1556" y="7412"/>
                    </a:lnTo>
                    <a:lnTo>
                      <a:pt x="1767" y="7808"/>
                    </a:lnTo>
                    <a:lnTo>
                      <a:pt x="1952" y="8098"/>
                    </a:lnTo>
                    <a:lnTo>
                      <a:pt x="2189" y="8388"/>
                    </a:lnTo>
                    <a:lnTo>
                      <a:pt x="2427" y="8626"/>
                    </a:lnTo>
                    <a:lnTo>
                      <a:pt x="2717" y="8837"/>
                    </a:lnTo>
                    <a:lnTo>
                      <a:pt x="3007" y="9021"/>
                    </a:lnTo>
                    <a:lnTo>
                      <a:pt x="3323" y="9180"/>
                    </a:lnTo>
                    <a:lnTo>
                      <a:pt x="3666" y="9285"/>
                    </a:lnTo>
                    <a:lnTo>
                      <a:pt x="4009" y="9338"/>
                    </a:lnTo>
                    <a:lnTo>
                      <a:pt x="4352" y="9364"/>
                    </a:lnTo>
                    <a:lnTo>
                      <a:pt x="4721" y="9338"/>
                    </a:lnTo>
                    <a:lnTo>
                      <a:pt x="5064" y="9285"/>
                    </a:lnTo>
                    <a:lnTo>
                      <a:pt x="5381" y="9153"/>
                    </a:lnTo>
                    <a:lnTo>
                      <a:pt x="5697" y="9021"/>
                    </a:lnTo>
                    <a:lnTo>
                      <a:pt x="5987" y="8810"/>
                    </a:lnTo>
                    <a:lnTo>
                      <a:pt x="6277" y="8599"/>
                    </a:lnTo>
                    <a:lnTo>
                      <a:pt x="6488" y="8336"/>
                    </a:lnTo>
                    <a:lnTo>
                      <a:pt x="6620" y="8125"/>
                    </a:lnTo>
                    <a:lnTo>
                      <a:pt x="6752" y="7914"/>
                    </a:lnTo>
                    <a:lnTo>
                      <a:pt x="6858" y="7703"/>
                    </a:lnTo>
                    <a:lnTo>
                      <a:pt x="6937" y="7465"/>
                    </a:lnTo>
                    <a:lnTo>
                      <a:pt x="6990" y="7228"/>
                    </a:lnTo>
                    <a:lnTo>
                      <a:pt x="7016" y="6990"/>
                    </a:lnTo>
                    <a:lnTo>
                      <a:pt x="7042" y="6753"/>
                    </a:lnTo>
                    <a:lnTo>
                      <a:pt x="7069" y="6516"/>
                    </a:lnTo>
                    <a:lnTo>
                      <a:pt x="7042" y="6015"/>
                    </a:lnTo>
                    <a:lnTo>
                      <a:pt x="6963" y="5540"/>
                    </a:lnTo>
                    <a:lnTo>
                      <a:pt x="6831" y="5091"/>
                    </a:lnTo>
                    <a:lnTo>
                      <a:pt x="6673" y="4617"/>
                    </a:lnTo>
                    <a:lnTo>
                      <a:pt x="6409" y="3984"/>
                    </a:lnTo>
                    <a:lnTo>
                      <a:pt x="6066" y="3377"/>
                    </a:lnTo>
                    <a:lnTo>
                      <a:pt x="5697" y="2797"/>
                    </a:lnTo>
                    <a:lnTo>
                      <a:pt x="5249" y="2243"/>
                    </a:lnTo>
                    <a:lnTo>
                      <a:pt x="4774" y="1742"/>
                    </a:lnTo>
                    <a:lnTo>
                      <a:pt x="4273" y="1293"/>
                    </a:lnTo>
                    <a:lnTo>
                      <a:pt x="3719" y="871"/>
                    </a:lnTo>
                    <a:lnTo>
                      <a:pt x="3112" y="502"/>
                    </a:lnTo>
                    <a:lnTo>
                      <a:pt x="2822" y="344"/>
                    </a:lnTo>
                    <a:lnTo>
                      <a:pt x="2506" y="212"/>
                    </a:lnTo>
                    <a:lnTo>
                      <a:pt x="2189" y="106"/>
                    </a:lnTo>
                    <a:lnTo>
                      <a:pt x="1846" y="27"/>
                    </a:lnTo>
                    <a:lnTo>
                      <a:pt x="1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72;p70">
                <a:extLst>
                  <a:ext uri="{FF2B5EF4-FFF2-40B4-BE49-F238E27FC236}">
                    <a16:creationId xmlns:a16="http://schemas.microsoft.com/office/drawing/2014/main" id="{17E5D1EE-A4D0-964B-842C-FF0DC966BD2F}"/>
                  </a:ext>
                </a:extLst>
              </p:cNvPr>
              <p:cNvSpPr/>
              <p:nvPr/>
            </p:nvSpPr>
            <p:spPr>
              <a:xfrm>
                <a:off x="6216075" y="4733750"/>
                <a:ext cx="71225" cy="287500"/>
              </a:xfrm>
              <a:custGeom>
                <a:avLst/>
                <a:gdLst/>
                <a:ahLst/>
                <a:cxnLst/>
                <a:rect l="l" t="t" r="r" b="b"/>
                <a:pathLst>
                  <a:path w="2849" h="11500" extrusionOk="0">
                    <a:moveTo>
                      <a:pt x="1557" y="0"/>
                    </a:moveTo>
                    <a:lnTo>
                      <a:pt x="1504" y="27"/>
                    </a:lnTo>
                    <a:lnTo>
                      <a:pt x="1504" y="79"/>
                    </a:lnTo>
                    <a:lnTo>
                      <a:pt x="2216" y="2189"/>
                    </a:lnTo>
                    <a:lnTo>
                      <a:pt x="2374" y="2638"/>
                    </a:lnTo>
                    <a:lnTo>
                      <a:pt x="2506" y="3086"/>
                    </a:lnTo>
                    <a:lnTo>
                      <a:pt x="2612" y="3561"/>
                    </a:lnTo>
                    <a:lnTo>
                      <a:pt x="2691" y="4036"/>
                    </a:lnTo>
                    <a:lnTo>
                      <a:pt x="2691" y="4299"/>
                    </a:lnTo>
                    <a:lnTo>
                      <a:pt x="2691" y="4537"/>
                    </a:lnTo>
                    <a:lnTo>
                      <a:pt x="2664" y="4774"/>
                    </a:lnTo>
                    <a:lnTo>
                      <a:pt x="2612" y="5012"/>
                    </a:lnTo>
                    <a:lnTo>
                      <a:pt x="2559" y="5223"/>
                    </a:lnTo>
                    <a:lnTo>
                      <a:pt x="2453" y="5434"/>
                    </a:lnTo>
                    <a:lnTo>
                      <a:pt x="2348" y="5618"/>
                    </a:lnTo>
                    <a:lnTo>
                      <a:pt x="2242" y="5803"/>
                    </a:lnTo>
                    <a:lnTo>
                      <a:pt x="2084" y="5961"/>
                    </a:lnTo>
                    <a:lnTo>
                      <a:pt x="1926" y="6119"/>
                    </a:lnTo>
                    <a:lnTo>
                      <a:pt x="1583" y="6409"/>
                    </a:lnTo>
                    <a:lnTo>
                      <a:pt x="1187" y="6726"/>
                    </a:lnTo>
                    <a:lnTo>
                      <a:pt x="976" y="6937"/>
                    </a:lnTo>
                    <a:lnTo>
                      <a:pt x="765" y="7201"/>
                    </a:lnTo>
                    <a:lnTo>
                      <a:pt x="581" y="7464"/>
                    </a:lnTo>
                    <a:lnTo>
                      <a:pt x="422" y="7755"/>
                    </a:lnTo>
                    <a:lnTo>
                      <a:pt x="291" y="8045"/>
                    </a:lnTo>
                    <a:lnTo>
                      <a:pt x="185" y="8335"/>
                    </a:lnTo>
                    <a:lnTo>
                      <a:pt x="106" y="8651"/>
                    </a:lnTo>
                    <a:lnTo>
                      <a:pt x="53" y="8994"/>
                    </a:lnTo>
                    <a:lnTo>
                      <a:pt x="27" y="9311"/>
                    </a:lnTo>
                    <a:lnTo>
                      <a:pt x="0" y="9627"/>
                    </a:lnTo>
                    <a:lnTo>
                      <a:pt x="27" y="9944"/>
                    </a:lnTo>
                    <a:lnTo>
                      <a:pt x="80" y="10260"/>
                    </a:lnTo>
                    <a:lnTo>
                      <a:pt x="159" y="10577"/>
                    </a:lnTo>
                    <a:lnTo>
                      <a:pt x="264" y="10893"/>
                    </a:lnTo>
                    <a:lnTo>
                      <a:pt x="422" y="11183"/>
                    </a:lnTo>
                    <a:lnTo>
                      <a:pt x="581" y="11473"/>
                    </a:lnTo>
                    <a:lnTo>
                      <a:pt x="607" y="11500"/>
                    </a:lnTo>
                    <a:lnTo>
                      <a:pt x="660" y="11500"/>
                    </a:lnTo>
                    <a:lnTo>
                      <a:pt x="713" y="11447"/>
                    </a:lnTo>
                    <a:lnTo>
                      <a:pt x="686" y="11394"/>
                    </a:lnTo>
                    <a:lnTo>
                      <a:pt x="528" y="11104"/>
                    </a:lnTo>
                    <a:lnTo>
                      <a:pt x="396" y="10840"/>
                    </a:lnTo>
                    <a:lnTo>
                      <a:pt x="317" y="10550"/>
                    </a:lnTo>
                    <a:lnTo>
                      <a:pt x="238" y="10234"/>
                    </a:lnTo>
                    <a:lnTo>
                      <a:pt x="185" y="9944"/>
                    </a:lnTo>
                    <a:lnTo>
                      <a:pt x="159" y="9627"/>
                    </a:lnTo>
                    <a:lnTo>
                      <a:pt x="159" y="9311"/>
                    </a:lnTo>
                    <a:lnTo>
                      <a:pt x="185" y="8994"/>
                    </a:lnTo>
                    <a:lnTo>
                      <a:pt x="238" y="8704"/>
                    </a:lnTo>
                    <a:lnTo>
                      <a:pt x="317" y="8388"/>
                    </a:lnTo>
                    <a:lnTo>
                      <a:pt x="422" y="8097"/>
                    </a:lnTo>
                    <a:lnTo>
                      <a:pt x="554" y="7807"/>
                    </a:lnTo>
                    <a:lnTo>
                      <a:pt x="686" y="7544"/>
                    </a:lnTo>
                    <a:lnTo>
                      <a:pt x="871" y="7280"/>
                    </a:lnTo>
                    <a:lnTo>
                      <a:pt x="1082" y="7042"/>
                    </a:lnTo>
                    <a:lnTo>
                      <a:pt x="1293" y="6831"/>
                    </a:lnTo>
                    <a:lnTo>
                      <a:pt x="1662" y="6515"/>
                    </a:lnTo>
                    <a:lnTo>
                      <a:pt x="2031" y="6225"/>
                    </a:lnTo>
                    <a:lnTo>
                      <a:pt x="2190" y="6067"/>
                    </a:lnTo>
                    <a:lnTo>
                      <a:pt x="2348" y="5882"/>
                    </a:lnTo>
                    <a:lnTo>
                      <a:pt x="2480" y="5697"/>
                    </a:lnTo>
                    <a:lnTo>
                      <a:pt x="2585" y="5486"/>
                    </a:lnTo>
                    <a:lnTo>
                      <a:pt x="2691" y="5275"/>
                    </a:lnTo>
                    <a:lnTo>
                      <a:pt x="2744" y="5038"/>
                    </a:lnTo>
                    <a:lnTo>
                      <a:pt x="2796" y="4801"/>
                    </a:lnTo>
                    <a:lnTo>
                      <a:pt x="2823" y="4563"/>
                    </a:lnTo>
                    <a:lnTo>
                      <a:pt x="2849" y="4299"/>
                    </a:lnTo>
                    <a:lnTo>
                      <a:pt x="2823" y="4009"/>
                    </a:lnTo>
                    <a:lnTo>
                      <a:pt x="2770" y="3534"/>
                    </a:lnTo>
                    <a:lnTo>
                      <a:pt x="2664" y="3060"/>
                    </a:lnTo>
                    <a:lnTo>
                      <a:pt x="2506" y="2611"/>
                    </a:lnTo>
                    <a:lnTo>
                      <a:pt x="2348" y="2137"/>
                    </a:lnTo>
                    <a:lnTo>
                      <a:pt x="1636" y="27"/>
                    </a:lnTo>
                    <a:lnTo>
                      <a:pt x="1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73;p70">
                <a:extLst>
                  <a:ext uri="{FF2B5EF4-FFF2-40B4-BE49-F238E27FC236}">
                    <a16:creationId xmlns:a16="http://schemas.microsoft.com/office/drawing/2014/main" id="{E6C708F8-F6B6-3647-87FB-B14EAE597837}"/>
                  </a:ext>
                </a:extLst>
              </p:cNvPr>
              <p:cNvSpPr/>
              <p:nvPr/>
            </p:nvSpPr>
            <p:spPr>
              <a:xfrm>
                <a:off x="6279375" y="4812200"/>
                <a:ext cx="154975" cy="140475"/>
              </a:xfrm>
              <a:custGeom>
                <a:avLst/>
                <a:gdLst/>
                <a:ahLst/>
                <a:cxnLst/>
                <a:rect l="l" t="t" r="r" b="b"/>
                <a:pathLst>
                  <a:path w="6199" h="5619" extrusionOk="0">
                    <a:moveTo>
                      <a:pt x="80" y="1"/>
                    </a:moveTo>
                    <a:lnTo>
                      <a:pt x="27" y="27"/>
                    </a:lnTo>
                    <a:lnTo>
                      <a:pt x="1" y="80"/>
                    </a:lnTo>
                    <a:lnTo>
                      <a:pt x="80" y="344"/>
                    </a:lnTo>
                    <a:lnTo>
                      <a:pt x="185" y="581"/>
                    </a:lnTo>
                    <a:lnTo>
                      <a:pt x="317" y="818"/>
                    </a:lnTo>
                    <a:lnTo>
                      <a:pt x="502" y="1056"/>
                    </a:lnTo>
                    <a:lnTo>
                      <a:pt x="686" y="1267"/>
                    </a:lnTo>
                    <a:lnTo>
                      <a:pt x="897" y="1425"/>
                    </a:lnTo>
                    <a:lnTo>
                      <a:pt x="1135" y="1583"/>
                    </a:lnTo>
                    <a:lnTo>
                      <a:pt x="1398" y="1715"/>
                    </a:lnTo>
                    <a:lnTo>
                      <a:pt x="1689" y="1821"/>
                    </a:lnTo>
                    <a:lnTo>
                      <a:pt x="1952" y="1900"/>
                    </a:lnTo>
                    <a:lnTo>
                      <a:pt x="2533" y="1979"/>
                    </a:lnTo>
                    <a:lnTo>
                      <a:pt x="3007" y="2058"/>
                    </a:lnTo>
                    <a:lnTo>
                      <a:pt x="3245" y="2111"/>
                    </a:lnTo>
                    <a:lnTo>
                      <a:pt x="3456" y="2164"/>
                    </a:lnTo>
                    <a:lnTo>
                      <a:pt x="3746" y="2296"/>
                    </a:lnTo>
                    <a:lnTo>
                      <a:pt x="4036" y="2427"/>
                    </a:lnTo>
                    <a:lnTo>
                      <a:pt x="4273" y="2612"/>
                    </a:lnTo>
                    <a:lnTo>
                      <a:pt x="4484" y="2797"/>
                    </a:lnTo>
                    <a:lnTo>
                      <a:pt x="4669" y="2981"/>
                    </a:lnTo>
                    <a:lnTo>
                      <a:pt x="4854" y="3166"/>
                    </a:lnTo>
                    <a:lnTo>
                      <a:pt x="5144" y="3562"/>
                    </a:lnTo>
                    <a:lnTo>
                      <a:pt x="5434" y="4036"/>
                    </a:lnTo>
                    <a:lnTo>
                      <a:pt x="5671" y="4537"/>
                    </a:lnTo>
                    <a:lnTo>
                      <a:pt x="5882" y="5039"/>
                    </a:lnTo>
                    <a:lnTo>
                      <a:pt x="6067" y="5592"/>
                    </a:lnTo>
                    <a:lnTo>
                      <a:pt x="6093" y="5619"/>
                    </a:lnTo>
                    <a:lnTo>
                      <a:pt x="6172" y="5619"/>
                    </a:lnTo>
                    <a:lnTo>
                      <a:pt x="6199" y="5592"/>
                    </a:lnTo>
                    <a:lnTo>
                      <a:pt x="6199" y="5540"/>
                    </a:lnTo>
                    <a:lnTo>
                      <a:pt x="6014" y="5012"/>
                    </a:lnTo>
                    <a:lnTo>
                      <a:pt x="5803" y="4485"/>
                    </a:lnTo>
                    <a:lnTo>
                      <a:pt x="5539" y="3957"/>
                    </a:lnTo>
                    <a:lnTo>
                      <a:pt x="5249" y="3482"/>
                    </a:lnTo>
                    <a:lnTo>
                      <a:pt x="4959" y="3087"/>
                    </a:lnTo>
                    <a:lnTo>
                      <a:pt x="4774" y="2876"/>
                    </a:lnTo>
                    <a:lnTo>
                      <a:pt x="4590" y="2665"/>
                    </a:lnTo>
                    <a:lnTo>
                      <a:pt x="4352" y="2480"/>
                    </a:lnTo>
                    <a:lnTo>
                      <a:pt x="4089" y="2322"/>
                    </a:lnTo>
                    <a:lnTo>
                      <a:pt x="3825" y="2164"/>
                    </a:lnTo>
                    <a:lnTo>
                      <a:pt x="3508" y="2032"/>
                    </a:lnTo>
                    <a:lnTo>
                      <a:pt x="3271" y="1979"/>
                    </a:lnTo>
                    <a:lnTo>
                      <a:pt x="3034" y="1926"/>
                    </a:lnTo>
                    <a:lnTo>
                      <a:pt x="2559" y="1847"/>
                    </a:lnTo>
                    <a:lnTo>
                      <a:pt x="2005" y="1742"/>
                    </a:lnTo>
                    <a:lnTo>
                      <a:pt x="1715" y="1689"/>
                    </a:lnTo>
                    <a:lnTo>
                      <a:pt x="1451" y="1583"/>
                    </a:lnTo>
                    <a:lnTo>
                      <a:pt x="1214" y="1478"/>
                    </a:lnTo>
                    <a:lnTo>
                      <a:pt x="1003" y="1320"/>
                    </a:lnTo>
                    <a:lnTo>
                      <a:pt x="792" y="1161"/>
                    </a:lnTo>
                    <a:lnTo>
                      <a:pt x="607" y="950"/>
                    </a:lnTo>
                    <a:lnTo>
                      <a:pt x="449" y="766"/>
                    </a:lnTo>
                    <a:lnTo>
                      <a:pt x="317" y="528"/>
                    </a:lnTo>
                    <a:lnTo>
                      <a:pt x="212" y="291"/>
                    </a:lnTo>
                    <a:lnTo>
                      <a:pt x="159" y="54"/>
                    </a:lnTo>
                    <a:lnTo>
                      <a:pt x="132" y="27"/>
                    </a:lnTo>
                    <a:lnTo>
                      <a:pt x="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74;p70">
                <a:extLst>
                  <a:ext uri="{FF2B5EF4-FFF2-40B4-BE49-F238E27FC236}">
                    <a16:creationId xmlns:a16="http://schemas.microsoft.com/office/drawing/2014/main" id="{96C93560-3157-4A41-8F8A-72B008162BA5}"/>
                  </a:ext>
                </a:extLst>
              </p:cNvPr>
              <p:cNvSpPr/>
              <p:nvPr/>
            </p:nvSpPr>
            <p:spPr>
              <a:xfrm>
                <a:off x="6724450" y="4408675"/>
                <a:ext cx="367300" cy="439825"/>
              </a:xfrm>
              <a:custGeom>
                <a:avLst/>
                <a:gdLst/>
                <a:ahLst/>
                <a:cxnLst/>
                <a:rect l="l" t="t" r="r" b="b"/>
                <a:pathLst>
                  <a:path w="14692" h="17593" extrusionOk="0">
                    <a:moveTo>
                      <a:pt x="5619" y="0"/>
                    </a:moveTo>
                    <a:lnTo>
                      <a:pt x="5487" y="53"/>
                    </a:lnTo>
                    <a:lnTo>
                      <a:pt x="5381" y="106"/>
                    </a:lnTo>
                    <a:lnTo>
                      <a:pt x="5276" y="185"/>
                    </a:lnTo>
                    <a:lnTo>
                      <a:pt x="5144" y="396"/>
                    </a:lnTo>
                    <a:lnTo>
                      <a:pt x="5091" y="580"/>
                    </a:lnTo>
                    <a:lnTo>
                      <a:pt x="5065" y="765"/>
                    </a:lnTo>
                    <a:lnTo>
                      <a:pt x="5091" y="950"/>
                    </a:lnTo>
                    <a:lnTo>
                      <a:pt x="5144" y="1108"/>
                    </a:lnTo>
                    <a:lnTo>
                      <a:pt x="5223" y="1293"/>
                    </a:lnTo>
                    <a:lnTo>
                      <a:pt x="5461" y="1635"/>
                    </a:lnTo>
                    <a:lnTo>
                      <a:pt x="5698" y="1978"/>
                    </a:lnTo>
                    <a:lnTo>
                      <a:pt x="5830" y="2137"/>
                    </a:lnTo>
                    <a:lnTo>
                      <a:pt x="5909" y="2321"/>
                    </a:lnTo>
                    <a:lnTo>
                      <a:pt x="5988" y="2506"/>
                    </a:lnTo>
                    <a:lnTo>
                      <a:pt x="6014" y="2690"/>
                    </a:lnTo>
                    <a:lnTo>
                      <a:pt x="6014" y="2875"/>
                    </a:lnTo>
                    <a:lnTo>
                      <a:pt x="5962" y="3060"/>
                    </a:lnTo>
                    <a:lnTo>
                      <a:pt x="5803" y="3376"/>
                    </a:lnTo>
                    <a:lnTo>
                      <a:pt x="5461" y="3851"/>
                    </a:lnTo>
                    <a:lnTo>
                      <a:pt x="4458" y="5328"/>
                    </a:lnTo>
                    <a:lnTo>
                      <a:pt x="3852" y="6251"/>
                    </a:lnTo>
                    <a:lnTo>
                      <a:pt x="3192" y="7253"/>
                    </a:lnTo>
                    <a:lnTo>
                      <a:pt x="2533" y="8335"/>
                    </a:lnTo>
                    <a:lnTo>
                      <a:pt x="1873" y="9469"/>
                    </a:lnTo>
                    <a:lnTo>
                      <a:pt x="1583" y="10049"/>
                    </a:lnTo>
                    <a:lnTo>
                      <a:pt x="1293" y="10629"/>
                    </a:lnTo>
                    <a:lnTo>
                      <a:pt x="1029" y="11210"/>
                    </a:lnTo>
                    <a:lnTo>
                      <a:pt x="766" y="11764"/>
                    </a:lnTo>
                    <a:lnTo>
                      <a:pt x="555" y="12344"/>
                    </a:lnTo>
                    <a:lnTo>
                      <a:pt x="370" y="12898"/>
                    </a:lnTo>
                    <a:lnTo>
                      <a:pt x="212" y="13425"/>
                    </a:lnTo>
                    <a:lnTo>
                      <a:pt x="106" y="13953"/>
                    </a:lnTo>
                    <a:lnTo>
                      <a:pt x="27" y="14454"/>
                    </a:lnTo>
                    <a:lnTo>
                      <a:pt x="1" y="14955"/>
                    </a:lnTo>
                    <a:lnTo>
                      <a:pt x="27" y="15403"/>
                    </a:lnTo>
                    <a:lnTo>
                      <a:pt x="106" y="15825"/>
                    </a:lnTo>
                    <a:lnTo>
                      <a:pt x="159" y="16036"/>
                    </a:lnTo>
                    <a:lnTo>
                      <a:pt x="238" y="16221"/>
                    </a:lnTo>
                    <a:lnTo>
                      <a:pt x="344" y="16406"/>
                    </a:lnTo>
                    <a:lnTo>
                      <a:pt x="449" y="16590"/>
                    </a:lnTo>
                    <a:lnTo>
                      <a:pt x="555" y="16775"/>
                    </a:lnTo>
                    <a:lnTo>
                      <a:pt x="713" y="16933"/>
                    </a:lnTo>
                    <a:lnTo>
                      <a:pt x="845" y="17065"/>
                    </a:lnTo>
                    <a:lnTo>
                      <a:pt x="1029" y="17197"/>
                    </a:lnTo>
                    <a:lnTo>
                      <a:pt x="1214" y="17329"/>
                    </a:lnTo>
                    <a:lnTo>
                      <a:pt x="1399" y="17434"/>
                    </a:lnTo>
                    <a:lnTo>
                      <a:pt x="1583" y="17513"/>
                    </a:lnTo>
                    <a:lnTo>
                      <a:pt x="1794" y="17566"/>
                    </a:lnTo>
                    <a:lnTo>
                      <a:pt x="1979" y="17593"/>
                    </a:lnTo>
                    <a:lnTo>
                      <a:pt x="2375" y="17593"/>
                    </a:lnTo>
                    <a:lnTo>
                      <a:pt x="2586" y="17566"/>
                    </a:lnTo>
                    <a:lnTo>
                      <a:pt x="2797" y="17513"/>
                    </a:lnTo>
                    <a:lnTo>
                      <a:pt x="3008" y="17461"/>
                    </a:lnTo>
                    <a:lnTo>
                      <a:pt x="3430" y="17276"/>
                    </a:lnTo>
                    <a:lnTo>
                      <a:pt x="3852" y="17039"/>
                    </a:lnTo>
                    <a:lnTo>
                      <a:pt x="4300" y="16748"/>
                    </a:lnTo>
                    <a:lnTo>
                      <a:pt x="4722" y="16406"/>
                    </a:lnTo>
                    <a:lnTo>
                      <a:pt x="5144" y="16010"/>
                    </a:lnTo>
                    <a:lnTo>
                      <a:pt x="5592" y="15562"/>
                    </a:lnTo>
                    <a:lnTo>
                      <a:pt x="6014" y="15087"/>
                    </a:lnTo>
                    <a:lnTo>
                      <a:pt x="6463" y="14586"/>
                    </a:lnTo>
                    <a:lnTo>
                      <a:pt x="6885" y="14085"/>
                    </a:lnTo>
                    <a:lnTo>
                      <a:pt x="7702" y="12977"/>
                    </a:lnTo>
                    <a:lnTo>
                      <a:pt x="8494" y="11843"/>
                    </a:lnTo>
                    <a:lnTo>
                      <a:pt x="9206" y="10709"/>
                    </a:lnTo>
                    <a:lnTo>
                      <a:pt x="9892" y="9627"/>
                    </a:lnTo>
                    <a:lnTo>
                      <a:pt x="10472" y="8651"/>
                    </a:lnTo>
                    <a:lnTo>
                      <a:pt x="11395" y="7148"/>
                    </a:lnTo>
                    <a:lnTo>
                      <a:pt x="11685" y="6726"/>
                    </a:lnTo>
                    <a:lnTo>
                      <a:pt x="11791" y="6594"/>
                    </a:lnTo>
                    <a:lnTo>
                      <a:pt x="11870" y="6541"/>
                    </a:lnTo>
                    <a:lnTo>
                      <a:pt x="12529" y="6541"/>
                    </a:lnTo>
                    <a:lnTo>
                      <a:pt x="13004" y="6515"/>
                    </a:lnTo>
                    <a:lnTo>
                      <a:pt x="13479" y="6489"/>
                    </a:lnTo>
                    <a:lnTo>
                      <a:pt x="13716" y="6436"/>
                    </a:lnTo>
                    <a:lnTo>
                      <a:pt x="13927" y="6409"/>
                    </a:lnTo>
                    <a:lnTo>
                      <a:pt x="14138" y="6330"/>
                    </a:lnTo>
                    <a:lnTo>
                      <a:pt x="14323" y="6251"/>
                    </a:lnTo>
                    <a:lnTo>
                      <a:pt x="14481" y="6119"/>
                    </a:lnTo>
                    <a:lnTo>
                      <a:pt x="14586" y="5987"/>
                    </a:lnTo>
                    <a:lnTo>
                      <a:pt x="14666" y="5829"/>
                    </a:lnTo>
                    <a:lnTo>
                      <a:pt x="14692" y="5645"/>
                    </a:lnTo>
                    <a:lnTo>
                      <a:pt x="14692" y="5434"/>
                    </a:lnTo>
                    <a:lnTo>
                      <a:pt x="14639" y="5223"/>
                    </a:lnTo>
                    <a:lnTo>
                      <a:pt x="14560" y="5012"/>
                    </a:lnTo>
                    <a:lnTo>
                      <a:pt x="14428" y="4827"/>
                    </a:lnTo>
                    <a:lnTo>
                      <a:pt x="14296" y="4616"/>
                    </a:lnTo>
                    <a:lnTo>
                      <a:pt x="14112" y="4431"/>
                    </a:lnTo>
                    <a:lnTo>
                      <a:pt x="13927" y="4247"/>
                    </a:lnTo>
                    <a:lnTo>
                      <a:pt x="13690" y="4036"/>
                    </a:lnTo>
                    <a:lnTo>
                      <a:pt x="13188" y="3666"/>
                    </a:lnTo>
                    <a:lnTo>
                      <a:pt x="12608" y="3297"/>
                    </a:lnTo>
                    <a:lnTo>
                      <a:pt x="11369" y="2559"/>
                    </a:lnTo>
                    <a:lnTo>
                      <a:pt x="10551" y="2031"/>
                    </a:lnTo>
                    <a:lnTo>
                      <a:pt x="9681" y="1530"/>
                    </a:lnTo>
                    <a:lnTo>
                      <a:pt x="8652" y="976"/>
                    </a:lnTo>
                    <a:lnTo>
                      <a:pt x="8124" y="712"/>
                    </a:lnTo>
                    <a:lnTo>
                      <a:pt x="7571" y="475"/>
                    </a:lnTo>
                    <a:lnTo>
                      <a:pt x="7069" y="264"/>
                    </a:lnTo>
                    <a:lnTo>
                      <a:pt x="6595" y="106"/>
                    </a:lnTo>
                    <a:lnTo>
                      <a:pt x="6146" y="27"/>
                    </a:lnTo>
                    <a:lnTo>
                      <a:pt x="5962" y="0"/>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75;p70">
                <a:extLst>
                  <a:ext uri="{FF2B5EF4-FFF2-40B4-BE49-F238E27FC236}">
                    <a16:creationId xmlns:a16="http://schemas.microsoft.com/office/drawing/2014/main" id="{7295DE41-4FE0-604F-890E-7696180C8A49}"/>
                  </a:ext>
                </a:extLst>
              </p:cNvPr>
              <p:cNvSpPr/>
              <p:nvPr/>
            </p:nvSpPr>
            <p:spPr>
              <a:xfrm>
                <a:off x="6724450" y="4408675"/>
                <a:ext cx="367300" cy="439825"/>
              </a:xfrm>
              <a:custGeom>
                <a:avLst/>
                <a:gdLst/>
                <a:ahLst/>
                <a:cxnLst/>
                <a:rect l="l" t="t" r="r" b="b"/>
                <a:pathLst>
                  <a:path w="14692" h="17593" fill="none" extrusionOk="0">
                    <a:moveTo>
                      <a:pt x="11369" y="2559"/>
                    </a:moveTo>
                    <a:lnTo>
                      <a:pt x="11369" y="2559"/>
                    </a:lnTo>
                    <a:lnTo>
                      <a:pt x="10551" y="2031"/>
                    </a:lnTo>
                    <a:lnTo>
                      <a:pt x="9681" y="1530"/>
                    </a:lnTo>
                    <a:lnTo>
                      <a:pt x="8652" y="976"/>
                    </a:lnTo>
                    <a:lnTo>
                      <a:pt x="8124" y="712"/>
                    </a:lnTo>
                    <a:lnTo>
                      <a:pt x="7571" y="475"/>
                    </a:lnTo>
                    <a:lnTo>
                      <a:pt x="7069" y="264"/>
                    </a:lnTo>
                    <a:lnTo>
                      <a:pt x="6595" y="106"/>
                    </a:lnTo>
                    <a:lnTo>
                      <a:pt x="6146" y="27"/>
                    </a:lnTo>
                    <a:lnTo>
                      <a:pt x="5962" y="0"/>
                    </a:lnTo>
                    <a:lnTo>
                      <a:pt x="5777" y="0"/>
                    </a:lnTo>
                    <a:lnTo>
                      <a:pt x="5619" y="0"/>
                    </a:lnTo>
                    <a:lnTo>
                      <a:pt x="5487" y="53"/>
                    </a:lnTo>
                    <a:lnTo>
                      <a:pt x="5381" y="106"/>
                    </a:lnTo>
                    <a:lnTo>
                      <a:pt x="5276" y="185"/>
                    </a:lnTo>
                    <a:lnTo>
                      <a:pt x="5276" y="185"/>
                    </a:lnTo>
                    <a:lnTo>
                      <a:pt x="5144" y="396"/>
                    </a:lnTo>
                    <a:lnTo>
                      <a:pt x="5091" y="580"/>
                    </a:lnTo>
                    <a:lnTo>
                      <a:pt x="5065" y="765"/>
                    </a:lnTo>
                    <a:lnTo>
                      <a:pt x="5091" y="950"/>
                    </a:lnTo>
                    <a:lnTo>
                      <a:pt x="5144" y="1108"/>
                    </a:lnTo>
                    <a:lnTo>
                      <a:pt x="5223" y="1293"/>
                    </a:lnTo>
                    <a:lnTo>
                      <a:pt x="5461" y="1635"/>
                    </a:lnTo>
                    <a:lnTo>
                      <a:pt x="5698" y="1978"/>
                    </a:lnTo>
                    <a:lnTo>
                      <a:pt x="5830" y="2137"/>
                    </a:lnTo>
                    <a:lnTo>
                      <a:pt x="5909" y="2321"/>
                    </a:lnTo>
                    <a:lnTo>
                      <a:pt x="5988" y="2506"/>
                    </a:lnTo>
                    <a:lnTo>
                      <a:pt x="6014" y="2690"/>
                    </a:lnTo>
                    <a:lnTo>
                      <a:pt x="6014" y="2875"/>
                    </a:lnTo>
                    <a:lnTo>
                      <a:pt x="5962" y="3060"/>
                    </a:lnTo>
                    <a:lnTo>
                      <a:pt x="5962" y="3060"/>
                    </a:lnTo>
                    <a:lnTo>
                      <a:pt x="5803" y="3376"/>
                    </a:lnTo>
                    <a:lnTo>
                      <a:pt x="5461" y="3851"/>
                    </a:lnTo>
                    <a:lnTo>
                      <a:pt x="4458" y="5328"/>
                    </a:lnTo>
                    <a:lnTo>
                      <a:pt x="3852" y="6251"/>
                    </a:lnTo>
                    <a:lnTo>
                      <a:pt x="3192" y="7253"/>
                    </a:lnTo>
                    <a:lnTo>
                      <a:pt x="2533" y="8335"/>
                    </a:lnTo>
                    <a:lnTo>
                      <a:pt x="1873" y="9469"/>
                    </a:lnTo>
                    <a:lnTo>
                      <a:pt x="1583" y="10049"/>
                    </a:lnTo>
                    <a:lnTo>
                      <a:pt x="1293" y="10629"/>
                    </a:lnTo>
                    <a:lnTo>
                      <a:pt x="1029" y="11210"/>
                    </a:lnTo>
                    <a:lnTo>
                      <a:pt x="766" y="11764"/>
                    </a:lnTo>
                    <a:lnTo>
                      <a:pt x="555" y="12344"/>
                    </a:lnTo>
                    <a:lnTo>
                      <a:pt x="370" y="12898"/>
                    </a:lnTo>
                    <a:lnTo>
                      <a:pt x="212" y="13425"/>
                    </a:lnTo>
                    <a:lnTo>
                      <a:pt x="106" y="13953"/>
                    </a:lnTo>
                    <a:lnTo>
                      <a:pt x="27" y="14454"/>
                    </a:lnTo>
                    <a:lnTo>
                      <a:pt x="1" y="14955"/>
                    </a:lnTo>
                    <a:lnTo>
                      <a:pt x="27" y="15403"/>
                    </a:lnTo>
                    <a:lnTo>
                      <a:pt x="106" y="15825"/>
                    </a:lnTo>
                    <a:lnTo>
                      <a:pt x="159" y="16036"/>
                    </a:lnTo>
                    <a:lnTo>
                      <a:pt x="238" y="16221"/>
                    </a:lnTo>
                    <a:lnTo>
                      <a:pt x="344" y="16406"/>
                    </a:lnTo>
                    <a:lnTo>
                      <a:pt x="449" y="16590"/>
                    </a:lnTo>
                    <a:lnTo>
                      <a:pt x="555" y="16775"/>
                    </a:lnTo>
                    <a:lnTo>
                      <a:pt x="713" y="16933"/>
                    </a:lnTo>
                    <a:lnTo>
                      <a:pt x="845" y="17065"/>
                    </a:lnTo>
                    <a:lnTo>
                      <a:pt x="1029" y="17197"/>
                    </a:lnTo>
                    <a:lnTo>
                      <a:pt x="1029" y="17197"/>
                    </a:lnTo>
                    <a:lnTo>
                      <a:pt x="1214" y="17329"/>
                    </a:lnTo>
                    <a:lnTo>
                      <a:pt x="1399" y="17434"/>
                    </a:lnTo>
                    <a:lnTo>
                      <a:pt x="1583" y="17513"/>
                    </a:lnTo>
                    <a:lnTo>
                      <a:pt x="1794" y="17566"/>
                    </a:lnTo>
                    <a:lnTo>
                      <a:pt x="1979" y="17593"/>
                    </a:lnTo>
                    <a:lnTo>
                      <a:pt x="2190" y="17593"/>
                    </a:lnTo>
                    <a:lnTo>
                      <a:pt x="2375" y="17593"/>
                    </a:lnTo>
                    <a:lnTo>
                      <a:pt x="2586" y="17566"/>
                    </a:lnTo>
                    <a:lnTo>
                      <a:pt x="2797" y="17513"/>
                    </a:lnTo>
                    <a:lnTo>
                      <a:pt x="3008" y="17461"/>
                    </a:lnTo>
                    <a:lnTo>
                      <a:pt x="3430" y="17276"/>
                    </a:lnTo>
                    <a:lnTo>
                      <a:pt x="3852" y="17039"/>
                    </a:lnTo>
                    <a:lnTo>
                      <a:pt x="4300" y="16748"/>
                    </a:lnTo>
                    <a:lnTo>
                      <a:pt x="4722" y="16406"/>
                    </a:lnTo>
                    <a:lnTo>
                      <a:pt x="5144" y="16010"/>
                    </a:lnTo>
                    <a:lnTo>
                      <a:pt x="5592" y="15562"/>
                    </a:lnTo>
                    <a:lnTo>
                      <a:pt x="6014" y="15087"/>
                    </a:lnTo>
                    <a:lnTo>
                      <a:pt x="6463" y="14586"/>
                    </a:lnTo>
                    <a:lnTo>
                      <a:pt x="6885" y="14085"/>
                    </a:lnTo>
                    <a:lnTo>
                      <a:pt x="7702" y="12977"/>
                    </a:lnTo>
                    <a:lnTo>
                      <a:pt x="8494" y="11843"/>
                    </a:lnTo>
                    <a:lnTo>
                      <a:pt x="9206" y="10709"/>
                    </a:lnTo>
                    <a:lnTo>
                      <a:pt x="9892" y="9627"/>
                    </a:lnTo>
                    <a:lnTo>
                      <a:pt x="10472" y="8651"/>
                    </a:lnTo>
                    <a:lnTo>
                      <a:pt x="11395" y="7148"/>
                    </a:lnTo>
                    <a:lnTo>
                      <a:pt x="11685" y="6726"/>
                    </a:lnTo>
                    <a:lnTo>
                      <a:pt x="11791" y="6594"/>
                    </a:lnTo>
                    <a:lnTo>
                      <a:pt x="11870" y="6541"/>
                    </a:lnTo>
                    <a:lnTo>
                      <a:pt x="11870" y="6541"/>
                    </a:lnTo>
                    <a:lnTo>
                      <a:pt x="12133" y="6541"/>
                    </a:lnTo>
                    <a:lnTo>
                      <a:pt x="12529" y="6541"/>
                    </a:lnTo>
                    <a:lnTo>
                      <a:pt x="13004" y="6515"/>
                    </a:lnTo>
                    <a:lnTo>
                      <a:pt x="13479" y="6489"/>
                    </a:lnTo>
                    <a:lnTo>
                      <a:pt x="13716" y="6436"/>
                    </a:lnTo>
                    <a:lnTo>
                      <a:pt x="13927" y="6409"/>
                    </a:lnTo>
                    <a:lnTo>
                      <a:pt x="14138" y="6330"/>
                    </a:lnTo>
                    <a:lnTo>
                      <a:pt x="14323" y="6251"/>
                    </a:lnTo>
                    <a:lnTo>
                      <a:pt x="14481" y="6119"/>
                    </a:lnTo>
                    <a:lnTo>
                      <a:pt x="14586" y="5987"/>
                    </a:lnTo>
                    <a:lnTo>
                      <a:pt x="14666" y="5829"/>
                    </a:lnTo>
                    <a:lnTo>
                      <a:pt x="14692" y="5645"/>
                    </a:lnTo>
                    <a:lnTo>
                      <a:pt x="14692" y="5645"/>
                    </a:lnTo>
                    <a:lnTo>
                      <a:pt x="14692" y="5434"/>
                    </a:lnTo>
                    <a:lnTo>
                      <a:pt x="14639" y="5223"/>
                    </a:lnTo>
                    <a:lnTo>
                      <a:pt x="14560" y="5012"/>
                    </a:lnTo>
                    <a:lnTo>
                      <a:pt x="14428" y="4827"/>
                    </a:lnTo>
                    <a:lnTo>
                      <a:pt x="14296" y="4616"/>
                    </a:lnTo>
                    <a:lnTo>
                      <a:pt x="14112" y="4431"/>
                    </a:lnTo>
                    <a:lnTo>
                      <a:pt x="13927" y="4247"/>
                    </a:lnTo>
                    <a:lnTo>
                      <a:pt x="13690" y="4036"/>
                    </a:lnTo>
                    <a:lnTo>
                      <a:pt x="13188" y="3666"/>
                    </a:lnTo>
                    <a:lnTo>
                      <a:pt x="12608" y="3297"/>
                    </a:lnTo>
                    <a:lnTo>
                      <a:pt x="11369" y="25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76;p70">
                <a:extLst>
                  <a:ext uri="{FF2B5EF4-FFF2-40B4-BE49-F238E27FC236}">
                    <a16:creationId xmlns:a16="http://schemas.microsoft.com/office/drawing/2014/main" id="{9C152A31-64F9-DD4B-8759-FF6114F772EF}"/>
                  </a:ext>
                </a:extLst>
              </p:cNvPr>
              <p:cNvSpPr/>
              <p:nvPr/>
            </p:nvSpPr>
            <p:spPr>
              <a:xfrm>
                <a:off x="6875450" y="4419225"/>
                <a:ext cx="202450" cy="125950"/>
              </a:xfrm>
              <a:custGeom>
                <a:avLst/>
                <a:gdLst/>
                <a:ahLst/>
                <a:cxnLst/>
                <a:rect l="l" t="t" r="r" b="b"/>
                <a:pathLst>
                  <a:path w="8098" h="5038" extrusionOk="0">
                    <a:moveTo>
                      <a:pt x="133" y="53"/>
                    </a:moveTo>
                    <a:lnTo>
                      <a:pt x="317" y="106"/>
                    </a:lnTo>
                    <a:lnTo>
                      <a:pt x="581" y="185"/>
                    </a:lnTo>
                    <a:lnTo>
                      <a:pt x="977" y="343"/>
                    </a:lnTo>
                    <a:lnTo>
                      <a:pt x="1451" y="580"/>
                    </a:lnTo>
                    <a:lnTo>
                      <a:pt x="2032" y="871"/>
                    </a:lnTo>
                    <a:lnTo>
                      <a:pt x="2691" y="1240"/>
                    </a:lnTo>
                    <a:lnTo>
                      <a:pt x="3430" y="1662"/>
                    </a:lnTo>
                    <a:lnTo>
                      <a:pt x="4274" y="2163"/>
                    </a:lnTo>
                    <a:lnTo>
                      <a:pt x="5065" y="2664"/>
                    </a:lnTo>
                    <a:lnTo>
                      <a:pt x="5803" y="3139"/>
                    </a:lnTo>
                    <a:lnTo>
                      <a:pt x="6463" y="3587"/>
                    </a:lnTo>
                    <a:lnTo>
                      <a:pt x="7043" y="4009"/>
                    </a:lnTo>
                    <a:lnTo>
                      <a:pt x="7650" y="4510"/>
                    </a:lnTo>
                    <a:lnTo>
                      <a:pt x="7940" y="4774"/>
                    </a:lnTo>
                    <a:lnTo>
                      <a:pt x="8045" y="4932"/>
                    </a:lnTo>
                    <a:lnTo>
                      <a:pt x="8045" y="4959"/>
                    </a:lnTo>
                    <a:lnTo>
                      <a:pt x="7993" y="4985"/>
                    </a:lnTo>
                    <a:lnTo>
                      <a:pt x="7834" y="4959"/>
                    </a:lnTo>
                    <a:lnTo>
                      <a:pt x="7439" y="4827"/>
                    </a:lnTo>
                    <a:lnTo>
                      <a:pt x="6726" y="4510"/>
                    </a:lnTo>
                    <a:lnTo>
                      <a:pt x="6093" y="4168"/>
                    </a:lnTo>
                    <a:lnTo>
                      <a:pt x="5381" y="3798"/>
                    </a:lnTo>
                    <a:lnTo>
                      <a:pt x="4616" y="3350"/>
                    </a:lnTo>
                    <a:lnTo>
                      <a:pt x="3825" y="2875"/>
                    </a:lnTo>
                    <a:lnTo>
                      <a:pt x="2928" y="2321"/>
                    </a:lnTo>
                    <a:lnTo>
                      <a:pt x="2164" y="1794"/>
                    </a:lnTo>
                    <a:lnTo>
                      <a:pt x="1504" y="1345"/>
                    </a:lnTo>
                    <a:lnTo>
                      <a:pt x="950" y="950"/>
                    </a:lnTo>
                    <a:lnTo>
                      <a:pt x="555" y="607"/>
                    </a:lnTo>
                    <a:lnTo>
                      <a:pt x="265" y="369"/>
                    </a:lnTo>
                    <a:lnTo>
                      <a:pt x="106" y="185"/>
                    </a:lnTo>
                    <a:lnTo>
                      <a:pt x="80" y="132"/>
                    </a:lnTo>
                    <a:lnTo>
                      <a:pt x="80" y="79"/>
                    </a:lnTo>
                    <a:lnTo>
                      <a:pt x="133" y="53"/>
                    </a:lnTo>
                    <a:close/>
                    <a:moveTo>
                      <a:pt x="80" y="0"/>
                    </a:moveTo>
                    <a:lnTo>
                      <a:pt x="27" y="53"/>
                    </a:lnTo>
                    <a:lnTo>
                      <a:pt x="1" y="106"/>
                    </a:lnTo>
                    <a:lnTo>
                      <a:pt x="54" y="211"/>
                    </a:lnTo>
                    <a:lnTo>
                      <a:pt x="133" y="317"/>
                    </a:lnTo>
                    <a:lnTo>
                      <a:pt x="265" y="449"/>
                    </a:lnTo>
                    <a:lnTo>
                      <a:pt x="634" y="765"/>
                    </a:lnTo>
                    <a:lnTo>
                      <a:pt x="1109" y="1134"/>
                    </a:lnTo>
                    <a:lnTo>
                      <a:pt x="1689" y="1556"/>
                    </a:lnTo>
                    <a:lnTo>
                      <a:pt x="2375" y="2005"/>
                    </a:lnTo>
                    <a:lnTo>
                      <a:pt x="3060" y="2480"/>
                    </a:lnTo>
                    <a:lnTo>
                      <a:pt x="3799" y="2928"/>
                    </a:lnTo>
                    <a:lnTo>
                      <a:pt x="4590" y="3403"/>
                    </a:lnTo>
                    <a:lnTo>
                      <a:pt x="5355" y="3851"/>
                    </a:lnTo>
                    <a:lnTo>
                      <a:pt x="6067" y="4220"/>
                    </a:lnTo>
                    <a:lnTo>
                      <a:pt x="6700" y="4563"/>
                    </a:lnTo>
                    <a:lnTo>
                      <a:pt x="7228" y="4801"/>
                    </a:lnTo>
                    <a:lnTo>
                      <a:pt x="7597" y="4959"/>
                    </a:lnTo>
                    <a:lnTo>
                      <a:pt x="7834" y="5012"/>
                    </a:lnTo>
                    <a:lnTo>
                      <a:pt x="7993" y="5038"/>
                    </a:lnTo>
                    <a:lnTo>
                      <a:pt x="8072" y="5012"/>
                    </a:lnTo>
                    <a:lnTo>
                      <a:pt x="8098" y="4985"/>
                    </a:lnTo>
                    <a:lnTo>
                      <a:pt x="8098" y="4959"/>
                    </a:lnTo>
                    <a:lnTo>
                      <a:pt x="8098" y="4932"/>
                    </a:lnTo>
                    <a:lnTo>
                      <a:pt x="8072" y="4880"/>
                    </a:lnTo>
                    <a:lnTo>
                      <a:pt x="8019" y="4774"/>
                    </a:lnTo>
                    <a:lnTo>
                      <a:pt x="7913" y="4642"/>
                    </a:lnTo>
                    <a:lnTo>
                      <a:pt x="7729" y="4484"/>
                    </a:lnTo>
                    <a:lnTo>
                      <a:pt x="7439" y="4247"/>
                    </a:lnTo>
                    <a:lnTo>
                      <a:pt x="7069" y="3957"/>
                    </a:lnTo>
                    <a:lnTo>
                      <a:pt x="6489" y="3535"/>
                    </a:lnTo>
                    <a:lnTo>
                      <a:pt x="5830" y="3086"/>
                    </a:lnTo>
                    <a:lnTo>
                      <a:pt x="5091" y="2585"/>
                    </a:lnTo>
                    <a:lnTo>
                      <a:pt x="4300" y="2110"/>
                    </a:lnTo>
                    <a:lnTo>
                      <a:pt x="3561" y="1662"/>
                    </a:lnTo>
                    <a:lnTo>
                      <a:pt x="2823" y="1240"/>
                    </a:lnTo>
                    <a:lnTo>
                      <a:pt x="2137" y="871"/>
                    </a:lnTo>
                    <a:lnTo>
                      <a:pt x="1478" y="528"/>
                    </a:lnTo>
                    <a:lnTo>
                      <a:pt x="924" y="264"/>
                    </a:lnTo>
                    <a:lnTo>
                      <a:pt x="476" y="79"/>
                    </a:lnTo>
                    <a:lnTo>
                      <a:pt x="317" y="27"/>
                    </a:lnTo>
                    <a:lnTo>
                      <a:pt x="1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77;p70">
                <a:extLst>
                  <a:ext uri="{FF2B5EF4-FFF2-40B4-BE49-F238E27FC236}">
                    <a16:creationId xmlns:a16="http://schemas.microsoft.com/office/drawing/2014/main" id="{43FD23C6-22A1-F84F-93EE-D164C3EFAF81}"/>
                  </a:ext>
                </a:extLst>
              </p:cNvPr>
              <p:cNvSpPr/>
              <p:nvPr/>
            </p:nvSpPr>
            <p:spPr>
              <a:xfrm>
                <a:off x="6748850" y="4543850"/>
                <a:ext cx="209725" cy="278925"/>
              </a:xfrm>
              <a:custGeom>
                <a:avLst/>
                <a:gdLst/>
                <a:ahLst/>
                <a:cxnLst/>
                <a:rect l="l" t="t" r="r" b="b"/>
                <a:pathLst>
                  <a:path w="8389" h="11157" extrusionOk="0">
                    <a:moveTo>
                      <a:pt x="4696" y="0"/>
                    </a:moveTo>
                    <a:lnTo>
                      <a:pt x="4511" y="264"/>
                    </a:lnTo>
                    <a:lnTo>
                      <a:pt x="3957" y="1002"/>
                    </a:lnTo>
                    <a:lnTo>
                      <a:pt x="3219" y="2110"/>
                    </a:lnTo>
                    <a:lnTo>
                      <a:pt x="2770" y="2770"/>
                    </a:lnTo>
                    <a:lnTo>
                      <a:pt x="2348" y="3482"/>
                    </a:lnTo>
                    <a:lnTo>
                      <a:pt x="1900" y="4220"/>
                    </a:lnTo>
                    <a:lnTo>
                      <a:pt x="1478" y="4985"/>
                    </a:lnTo>
                    <a:lnTo>
                      <a:pt x="1082" y="5750"/>
                    </a:lnTo>
                    <a:lnTo>
                      <a:pt x="713" y="6541"/>
                    </a:lnTo>
                    <a:lnTo>
                      <a:pt x="423" y="7280"/>
                    </a:lnTo>
                    <a:lnTo>
                      <a:pt x="291" y="7649"/>
                    </a:lnTo>
                    <a:lnTo>
                      <a:pt x="185" y="8018"/>
                    </a:lnTo>
                    <a:lnTo>
                      <a:pt x="106" y="8361"/>
                    </a:lnTo>
                    <a:lnTo>
                      <a:pt x="53" y="8704"/>
                    </a:lnTo>
                    <a:lnTo>
                      <a:pt x="1" y="9020"/>
                    </a:lnTo>
                    <a:lnTo>
                      <a:pt x="1" y="9337"/>
                    </a:lnTo>
                    <a:lnTo>
                      <a:pt x="1" y="9574"/>
                    </a:lnTo>
                    <a:lnTo>
                      <a:pt x="53" y="9812"/>
                    </a:lnTo>
                    <a:lnTo>
                      <a:pt x="106" y="10049"/>
                    </a:lnTo>
                    <a:lnTo>
                      <a:pt x="185" y="10234"/>
                    </a:lnTo>
                    <a:lnTo>
                      <a:pt x="291" y="10418"/>
                    </a:lnTo>
                    <a:lnTo>
                      <a:pt x="396" y="10603"/>
                    </a:lnTo>
                    <a:lnTo>
                      <a:pt x="555" y="10735"/>
                    </a:lnTo>
                    <a:lnTo>
                      <a:pt x="739" y="10867"/>
                    </a:lnTo>
                    <a:lnTo>
                      <a:pt x="1003" y="11025"/>
                    </a:lnTo>
                    <a:lnTo>
                      <a:pt x="1267" y="11104"/>
                    </a:lnTo>
                    <a:lnTo>
                      <a:pt x="1557" y="11157"/>
                    </a:lnTo>
                    <a:lnTo>
                      <a:pt x="1821" y="11157"/>
                    </a:lnTo>
                    <a:lnTo>
                      <a:pt x="2084" y="11130"/>
                    </a:lnTo>
                    <a:lnTo>
                      <a:pt x="2348" y="11078"/>
                    </a:lnTo>
                    <a:lnTo>
                      <a:pt x="2612" y="10972"/>
                    </a:lnTo>
                    <a:lnTo>
                      <a:pt x="2902" y="10867"/>
                    </a:lnTo>
                    <a:lnTo>
                      <a:pt x="3245" y="10656"/>
                    </a:lnTo>
                    <a:lnTo>
                      <a:pt x="3588" y="10418"/>
                    </a:lnTo>
                    <a:lnTo>
                      <a:pt x="3931" y="10128"/>
                    </a:lnTo>
                    <a:lnTo>
                      <a:pt x="4247" y="9812"/>
                    </a:lnTo>
                    <a:lnTo>
                      <a:pt x="4564" y="9469"/>
                    </a:lnTo>
                    <a:lnTo>
                      <a:pt x="4880" y="9126"/>
                    </a:lnTo>
                    <a:lnTo>
                      <a:pt x="5170" y="8757"/>
                    </a:lnTo>
                    <a:lnTo>
                      <a:pt x="5434" y="8387"/>
                    </a:lnTo>
                    <a:lnTo>
                      <a:pt x="5935" y="7623"/>
                    </a:lnTo>
                    <a:lnTo>
                      <a:pt x="6357" y="6937"/>
                    </a:lnTo>
                    <a:lnTo>
                      <a:pt x="6700" y="6357"/>
                    </a:lnTo>
                    <a:lnTo>
                      <a:pt x="6937" y="5908"/>
                    </a:lnTo>
                    <a:lnTo>
                      <a:pt x="7439" y="4880"/>
                    </a:lnTo>
                    <a:lnTo>
                      <a:pt x="7913" y="3956"/>
                    </a:lnTo>
                    <a:lnTo>
                      <a:pt x="8388" y="3007"/>
                    </a:lnTo>
                    <a:lnTo>
                      <a:pt x="8362" y="2954"/>
                    </a:lnTo>
                    <a:lnTo>
                      <a:pt x="7913" y="2532"/>
                    </a:lnTo>
                    <a:lnTo>
                      <a:pt x="7122" y="1820"/>
                    </a:lnTo>
                    <a:lnTo>
                      <a:pt x="6595" y="1372"/>
                    </a:lnTo>
                    <a:lnTo>
                      <a:pt x="6014" y="923"/>
                    </a:lnTo>
                    <a:lnTo>
                      <a:pt x="5381" y="449"/>
                    </a:lnTo>
                    <a:lnTo>
                      <a:pt x="4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78;p70">
                <a:extLst>
                  <a:ext uri="{FF2B5EF4-FFF2-40B4-BE49-F238E27FC236}">
                    <a16:creationId xmlns:a16="http://schemas.microsoft.com/office/drawing/2014/main" id="{29D3D134-2BCC-FE4A-8F79-45640A58207C}"/>
                  </a:ext>
                </a:extLst>
              </p:cNvPr>
              <p:cNvSpPr/>
              <p:nvPr/>
            </p:nvSpPr>
            <p:spPr>
              <a:xfrm>
                <a:off x="6748850" y="4543850"/>
                <a:ext cx="209725" cy="278925"/>
              </a:xfrm>
              <a:custGeom>
                <a:avLst/>
                <a:gdLst/>
                <a:ahLst/>
                <a:cxnLst/>
                <a:rect l="l" t="t" r="r" b="b"/>
                <a:pathLst>
                  <a:path w="8389" h="11157" fill="none" extrusionOk="0">
                    <a:moveTo>
                      <a:pt x="2902" y="10867"/>
                    </a:moveTo>
                    <a:lnTo>
                      <a:pt x="2902" y="10867"/>
                    </a:lnTo>
                    <a:lnTo>
                      <a:pt x="2612" y="10972"/>
                    </a:lnTo>
                    <a:lnTo>
                      <a:pt x="2348" y="11078"/>
                    </a:lnTo>
                    <a:lnTo>
                      <a:pt x="2084" y="11130"/>
                    </a:lnTo>
                    <a:lnTo>
                      <a:pt x="1821" y="11157"/>
                    </a:lnTo>
                    <a:lnTo>
                      <a:pt x="1557" y="11157"/>
                    </a:lnTo>
                    <a:lnTo>
                      <a:pt x="1267" y="11104"/>
                    </a:lnTo>
                    <a:lnTo>
                      <a:pt x="1003" y="11025"/>
                    </a:lnTo>
                    <a:lnTo>
                      <a:pt x="739" y="10867"/>
                    </a:lnTo>
                    <a:lnTo>
                      <a:pt x="739" y="10867"/>
                    </a:lnTo>
                    <a:lnTo>
                      <a:pt x="555" y="10735"/>
                    </a:lnTo>
                    <a:lnTo>
                      <a:pt x="396" y="10603"/>
                    </a:lnTo>
                    <a:lnTo>
                      <a:pt x="291" y="10418"/>
                    </a:lnTo>
                    <a:lnTo>
                      <a:pt x="185" y="10234"/>
                    </a:lnTo>
                    <a:lnTo>
                      <a:pt x="106" y="10049"/>
                    </a:lnTo>
                    <a:lnTo>
                      <a:pt x="53" y="9812"/>
                    </a:lnTo>
                    <a:lnTo>
                      <a:pt x="1" y="9574"/>
                    </a:lnTo>
                    <a:lnTo>
                      <a:pt x="1" y="9337"/>
                    </a:lnTo>
                    <a:lnTo>
                      <a:pt x="1" y="9337"/>
                    </a:lnTo>
                    <a:lnTo>
                      <a:pt x="1" y="9020"/>
                    </a:lnTo>
                    <a:lnTo>
                      <a:pt x="53" y="8704"/>
                    </a:lnTo>
                    <a:lnTo>
                      <a:pt x="106" y="8361"/>
                    </a:lnTo>
                    <a:lnTo>
                      <a:pt x="185" y="8018"/>
                    </a:lnTo>
                    <a:lnTo>
                      <a:pt x="291" y="7649"/>
                    </a:lnTo>
                    <a:lnTo>
                      <a:pt x="423" y="7280"/>
                    </a:lnTo>
                    <a:lnTo>
                      <a:pt x="713" y="6541"/>
                    </a:lnTo>
                    <a:lnTo>
                      <a:pt x="1082" y="5750"/>
                    </a:lnTo>
                    <a:lnTo>
                      <a:pt x="1478" y="4985"/>
                    </a:lnTo>
                    <a:lnTo>
                      <a:pt x="1900" y="4220"/>
                    </a:lnTo>
                    <a:lnTo>
                      <a:pt x="2348" y="3482"/>
                    </a:lnTo>
                    <a:lnTo>
                      <a:pt x="2770" y="2770"/>
                    </a:lnTo>
                    <a:lnTo>
                      <a:pt x="3219" y="2110"/>
                    </a:lnTo>
                    <a:lnTo>
                      <a:pt x="3957" y="1002"/>
                    </a:lnTo>
                    <a:lnTo>
                      <a:pt x="4511" y="264"/>
                    </a:lnTo>
                    <a:lnTo>
                      <a:pt x="4696" y="0"/>
                    </a:lnTo>
                    <a:lnTo>
                      <a:pt x="4696" y="0"/>
                    </a:lnTo>
                    <a:lnTo>
                      <a:pt x="5381" y="449"/>
                    </a:lnTo>
                    <a:lnTo>
                      <a:pt x="6014" y="923"/>
                    </a:lnTo>
                    <a:lnTo>
                      <a:pt x="6595" y="1372"/>
                    </a:lnTo>
                    <a:lnTo>
                      <a:pt x="7122" y="1820"/>
                    </a:lnTo>
                    <a:lnTo>
                      <a:pt x="7913" y="2532"/>
                    </a:lnTo>
                    <a:lnTo>
                      <a:pt x="8362" y="2954"/>
                    </a:lnTo>
                    <a:lnTo>
                      <a:pt x="8362" y="2954"/>
                    </a:lnTo>
                    <a:lnTo>
                      <a:pt x="8388" y="3007"/>
                    </a:lnTo>
                    <a:lnTo>
                      <a:pt x="8388" y="3007"/>
                    </a:lnTo>
                    <a:lnTo>
                      <a:pt x="7913" y="3956"/>
                    </a:lnTo>
                    <a:lnTo>
                      <a:pt x="7439" y="4880"/>
                    </a:lnTo>
                    <a:lnTo>
                      <a:pt x="6937" y="5908"/>
                    </a:lnTo>
                    <a:lnTo>
                      <a:pt x="6937" y="5908"/>
                    </a:lnTo>
                    <a:lnTo>
                      <a:pt x="6700" y="6357"/>
                    </a:lnTo>
                    <a:lnTo>
                      <a:pt x="6357" y="6937"/>
                    </a:lnTo>
                    <a:lnTo>
                      <a:pt x="5935" y="7623"/>
                    </a:lnTo>
                    <a:lnTo>
                      <a:pt x="5434" y="8387"/>
                    </a:lnTo>
                    <a:lnTo>
                      <a:pt x="5170" y="8757"/>
                    </a:lnTo>
                    <a:lnTo>
                      <a:pt x="4880" y="9126"/>
                    </a:lnTo>
                    <a:lnTo>
                      <a:pt x="4564" y="9469"/>
                    </a:lnTo>
                    <a:lnTo>
                      <a:pt x="4247" y="9812"/>
                    </a:lnTo>
                    <a:lnTo>
                      <a:pt x="3931" y="10128"/>
                    </a:lnTo>
                    <a:lnTo>
                      <a:pt x="3588" y="10418"/>
                    </a:lnTo>
                    <a:lnTo>
                      <a:pt x="3245" y="10656"/>
                    </a:lnTo>
                    <a:lnTo>
                      <a:pt x="2902" y="10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79;p70">
                <a:extLst>
                  <a:ext uri="{FF2B5EF4-FFF2-40B4-BE49-F238E27FC236}">
                    <a16:creationId xmlns:a16="http://schemas.microsoft.com/office/drawing/2014/main" id="{E2D86004-2A45-B646-AA0C-C2690CF27654}"/>
                  </a:ext>
                </a:extLst>
              </p:cNvPr>
              <p:cNvSpPr/>
              <p:nvPr/>
            </p:nvSpPr>
            <p:spPr>
              <a:xfrm>
                <a:off x="6866225" y="4543850"/>
                <a:ext cx="91675" cy="74525"/>
              </a:xfrm>
              <a:custGeom>
                <a:avLst/>
                <a:gdLst/>
                <a:ahLst/>
                <a:cxnLst/>
                <a:rect l="l" t="t" r="r" b="b"/>
                <a:pathLst>
                  <a:path w="3667" h="2981" extrusionOk="0">
                    <a:moveTo>
                      <a:pt x="1" y="0"/>
                    </a:moveTo>
                    <a:lnTo>
                      <a:pt x="53" y="317"/>
                    </a:lnTo>
                    <a:lnTo>
                      <a:pt x="132" y="660"/>
                    </a:lnTo>
                    <a:lnTo>
                      <a:pt x="238" y="976"/>
                    </a:lnTo>
                    <a:lnTo>
                      <a:pt x="370" y="1293"/>
                    </a:lnTo>
                    <a:lnTo>
                      <a:pt x="554" y="1583"/>
                    </a:lnTo>
                    <a:lnTo>
                      <a:pt x="765" y="1873"/>
                    </a:lnTo>
                    <a:lnTo>
                      <a:pt x="976" y="2110"/>
                    </a:lnTo>
                    <a:lnTo>
                      <a:pt x="1240" y="2321"/>
                    </a:lnTo>
                    <a:lnTo>
                      <a:pt x="1451" y="2479"/>
                    </a:lnTo>
                    <a:lnTo>
                      <a:pt x="1689" y="2611"/>
                    </a:lnTo>
                    <a:lnTo>
                      <a:pt x="1926" y="2717"/>
                    </a:lnTo>
                    <a:lnTo>
                      <a:pt x="2163" y="2822"/>
                    </a:lnTo>
                    <a:lnTo>
                      <a:pt x="2401" y="2901"/>
                    </a:lnTo>
                    <a:lnTo>
                      <a:pt x="2664" y="2954"/>
                    </a:lnTo>
                    <a:lnTo>
                      <a:pt x="2928" y="2981"/>
                    </a:lnTo>
                    <a:lnTo>
                      <a:pt x="3429" y="2981"/>
                    </a:lnTo>
                    <a:lnTo>
                      <a:pt x="3667" y="2954"/>
                    </a:lnTo>
                    <a:lnTo>
                      <a:pt x="3218" y="2532"/>
                    </a:lnTo>
                    <a:lnTo>
                      <a:pt x="2427" y="1820"/>
                    </a:lnTo>
                    <a:lnTo>
                      <a:pt x="1900" y="1372"/>
                    </a:lnTo>
                    <a:lnTo>
                      <a:pt x="1319" y="923"/>
                    </a:lnTo>
                    <a:lnTo>
                      <a:pt x="686" y="44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80;p70">
                <a:extLst>
                  <a:ext uri="{FF2B5EF4-FFF2-40B4-BE49-F238E27FC236}">
                    <a16:creationId xmlns:a16="http://schemas.microsoft.com/office/drawing/2014/main" id="{0E1B63CE-C288-C94C-BA01-B3BF0C16EB26}"/>
                  </a:ext>
                </a:extLst>
              </p:cNvPr>
              <p:cNvSpPr/>
              <p:nvPr/>
            </p:nvSpPr>
            <p:spPr>
              <a:xfrm>
                <a:off x="6866225" y="4543850"/>
                <a:ext cx="91675" cy="74525"/>
              </a:xfrm>
              <a:custGeom>
                <a:avLst/>
                <a:gdLst/>
                <a:ahLst/>
                <a:cxnLst/>
                <a:rect l="l" t="t" r="r" b="b"/>
                <a:pathLst>
                  <a:path w="3667" h="2981" fill="none" extrusionOk="0">
                    <a:moveTo>
                      <a:pt x="1" y="0"/>
                    </a:moveTo>
                    <a:lnTo>
                      <a:pt x="1" y="0"/>
                    </a:lnTo>
                    <a:lnTo>
                      <a:pt x="53" y="317"/>
                    </a:lnTo>
                    <a:lnTo>
                      <a:pt x="132" y="660"/>
                    </a:lnTo>
                    <a:lnTo>
                      <a:pt x="238" y="976"/>
                    </a:lnTo>
                    <a:lnTo>
                      <a:pt x="370" y="1293"/>
                    </a:lnTo>
                    <a:lnTo>
                      <a:pt x="554" y="1583"/>
                    </a:lnTo>
                    <a:lnTo>
                      <a:pt x="765" y="1873"/>
                    </a:lnTo>
                    <a:lnTo>
                      <a:pt x="976" y="2110"/>
                    </a:lnTo>
                    <a:lnTo>
                      <a:pt x="1240" y="2321"/>
                    </a:lnTo>
                    <a:lnTo>
                      <a:pt x="1240" y="2321"/>
                    </a:lnTo>
                    <a:lnTo>
                      <a:pt x="1451" y="2479"/>
                    </a:lnTo>
                    <a:lnTo>
                      <a:pt x="1689" y="2611"/>
                    </a:lnTo>
                    <a:lnTo>
                      <a:pt x="1926" y="2717"/>
                    </a:lnTo>
                    <a:lnTo>
                      <a:pt x="2163" y="2822"/>
                    </a:lnTo>
                    <a:lnTo>
                      <a:pt x="2401" y="2901"/>
                    </a:lnTo>
                    <a:lnTo>
                      <a:pt x="2664" y="2954"/>
                    </a:lnTo>
                    <a:lnTo>
                      <a:pt x="2928" y="2981"/>
                    </a:lnTo>
                    <a:lnTo>
                      <a:pt x="3192" y="2981"/>
                    </a:lnTo>
                    <a:lnTo>
                      <a:pt x="3192" y="2981"/>
                    </a:lnTo>
                    <a:lnTo>
                      <a:pt x="3429" y="2981"/>
                    </a:lnTo>
                    <a:lnTo>
                      <a:pt x="3667" y="2954"/>
                    </a:lnTo>
                    <a:lnTo>
                      <a:pt x="3667" y="2954"/>
                    </a:lnTo>
                    <a:lnTo>
                      <a:pt x="3218" y="2532"/>
                    </a:lnTo>
                    <a:lnTo>
                      <a:pt x="2427" y="1820"/>
                    </a:lnTo>
                    <a:lnTo>
                      <a:pt x="1900" y="1372"/>
                    </a:lnTo>
                    <a:lnTo>
                      <a:pt x="1319" y="923"/>
                    </a:lnTo>
                    <a:lnTo>
                      <a:pt x="686" y="4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81;p70">
                <a:extLst>
                  <a:ext uri="{FF2B5EF4-FFF2-40B4-BE49-F238E27FC236}">
                    <a16:creationId xmlns:a16="http://schemas.microsoft.com/office/drawing/2014/main" id="{9D66DEAA-5DB5-6A4F-A634-64E56B2FBBDF}"/>
                  </a:ext>
                </a:extLst>
              </p:cNvPr>
              <p:cNvSpPr/>
              <p:nvPr/>
            </p:nvSpPr>
            <p:spPr>
              <a:xfrm>
                <a:off x="6748850" y="4777250"/>
                <a:ext cx="72550" cy="45525"/>
              </a:xfrm>
              <a:custGeom>
                <a:avLst/>
                <a:gdLst/>
                <a:ahLst/>
                <a:cxnLst/>
                <a:rect l="l" t="t" r="r" b="b"/>
                <a:pathLst>
                  <a:path w="2902" h="1821" extrusionOk="0">
                    <a:moveTo>
                      <a:pt x="1" y="1"/>
                    </a:moveTo>
                    <a:lnTo>
                      <a:pt x="1" y="238"/>
                    </a:lnTo>
                    <a:lnTo>
                      <a:pt x="53" y="476"/>
                    </a:lnTo>
                    <a:lnTo>
                      <a:pt x="106" y="713"/>
                    </a:lnTo>
                    <a:lnTo>
                      <a:pt x="185" y="898"/>
                    </a:lnTo>
                    <a:lnTo>
                      <a:pt x="291" y="1082"/>
                    </a:lnTo>
                    <a:lnTo>
                      <a:pt x="396" y="1267"/>
                    </a:lnTo>
                    <a:lnTo>
                      <a:pt x="555" y="1399"/>
                    </a:lnTo>
                    <a:lnTo>
                      <a:pt x="739" y="1531"/>
                    </a:lnTo>
                    <a:lnTo>
                      <a:pt x="1003" y="1689"/>
                    </a:lnTo>
                    <a:lnTo>
                      <a:pt x="1267" y="1768"/>
                    </a:lnTo>
                    <a:lnTo>
                      <a:pt x="1557" y="1821"/>
                    </a:lnTo>
                    <a:lnTo>
                      <a:pt x="1821" y="1821"/>
                    </a:lnTo>
                    <a:lnTo>
                      <a:pt x="2084" y="1794"/>
                    </a:lnTo>
                    <a:lnTo>
                      <a:pt x="2348" y="1742"/>
                    </a:lnTo>
                    <a:lnTo>
                      <a:pt x="2612" y="1636"/>
                    </a:lnTo>
                    <a:lnTo>
                      <a:pt x="2902" y="1531"/>
                    </a:lnTo>
                    <a:lnTo>
                      <a:pt x="2454" y="1531"/>
                    </a:lnTo>
                    <a:lnTo>
                      <a:pt x="2005" y="1504"/>
                    </a:lnTo>
                    <a:lnTo>
                      <a:pt x="1583" y="1399"/>
                    </a:lnTo>
                    <a:lnTo>
                      <a:pt x="1372" y="1320"/>
                    </a:lnTo>
                    <a:lnTo>
                      <a:pt x="1188" y="1241"/>
                    </a:lnTo>
                    <a:lnTo>
                      <a:pt x="1003" y="1135"/>
                    </a:lnTo>
                    <a:lnTo>
                      <a:pt x="818" y="1003"/>
                    </a:lnTo>
                    <a:lnTo>
                      <a:pt x="634" y="871"/>
                    </a:lnTo>
                    <a:lnTo>
                      <a:pt x="475" y="713"/>
                    </a:lnTo>
                    <a:lnTo>
                      <a:pt x="344" y="555"/>
                    </a:lnTo>
                    <a:lnTo>
                      <a:pt x="212" y="370"/>
                    </a:lnTo>
                    <a:lnTo>
                      <a:pt x="80" y="18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82;p70">
                <a:extLst>
                  <a:ext uri="{FF2B5EF4-FFF2-40B4-BE49-F238E27FC236}">
                    <a16:creationId xmlns:a16="http://schemas.microsoft.com/office/drawing/2014/main" id="{5FD4051D-2199-E447-B96A-9D72B171C409}"/>
                  </a:ext>
                </a:extLst>
              </p:cNvPr>
              <p:cNvSpPr/>
              <p:nvPr/>
            </p:nvSpPr>
            <p:spPr>
              <a:xfrm>
                <a:off x="6820075" y="4622975"/>
                <a:ext cx="36950" cy="37600"/>
              </a:xfrm>
              <a:custGeom>
                <a:avLst/>
                <a:gdLst/>
                <a:ahLst/>
                <a:cxnLst/>
                <a:rect l="l" t="t" r="r" b="b"/>
                <a:pathLst>
                  <a:path w="1478" h="1504" extrusionOk="0">
                    <a:moveTo>
                      <a:pt x="739" y="79"/>
                    </a:moveTo>
                    <a:lnTo>
                      <a:pt x="923" y="106"/>
                    </a:lnTo>
                    <a:lnTo>
                      <a:pt x="1055" y="158"/>
                    </a:lnTo>
                    <a:lnTo>
                      <a:pt x="1161" y="238"/>
                    </a:lnTo>
                    <a:lnTo>
                      <a:pt x="1266" y="317"/>
                    </a:lnTo>
                    <a:lnTo>
                      <a:pt x="1345" y="422"/>
                    </a:lnTo>
                    <a:lnTo>
                      <a:pt x="1398" y="554"/>
                    </a:lnTo>
                    <a:lnTo>
                      <a:pt x="1398" y="686"/>
                    </a:lnTo>
                    <a:lnTo>
                      <a:pt x="1398" y="818"/>
                    </a:lnTo>
                    <a:lnTo>
                      <a:pt x="1398" y="950"/>
                    </a:lnTo>
                    <a:lnTo>
                      <a:pt x="1345" y="1055"/>
                    </a:lnTo>
                    <a:lnTo>
                      <a:pt x="1266" y="1161"/>
                    </a:lnTo>
                    <a:lnTo>
                      <a:pt x="1187" y="1266"/>
                    </a:lnTo>
                    <a:lnTo>
                      <a:pt x="1055" y="1345"/>
                    </a:lnTo>
                    <a:lnTo>
                      <a:pt x="923" y="1398"/>
                    </a:lnTo>
                    <a:lnTo>
                      <a:pt x="818" y="1424"/>
                    </a:lnTo>
                    <a:lnTo>
                      <a:pt x="686" y="1424"/>
                    </a:lnTo>
                    <a:lnTo>
                      <a:pt x="554" y="1398"/>
                    </a:lnTo>
                    <a:lnTo>
                      <a:pt x="422" y="1345"/>
                    </a:lnTo>
                    <a:lnTo>
                      <a:pt x="317" y="1266"/>
                    </a:lnTo>
                    <a:lnTo>
                      <a:pt x="211" y="1187"/>
                    </a:lnTo>
                    <a:lnTo>
                      <a:pt x="132" y="1082"/>
                    </a:lnTo>
                    <a:lnTo>
                      <a:pt x="79" y="950"/>
                    </a:lnTo>
                    <a:lnTo>
                      <a:pt x="79" y="818"/>
                    </a:lnTo>
                    <a:lnTo>
                      <a:pt x="79" y="686"/>
                    </a:lnTo>
                    <a:lnTo>
                      <a:pt x="79" y="554"/>
                    </a:lnTo>
                    <a:lnTo>
                      <a:pt x="132" y="449"/>
                    </a:lnTo>
                    <a:lnTo>
                      <a:pt x="211" y="317"/>
                    </a:lnTo>
                    <a:lnTo>
                      <a:pt x="290" y="238"/>
                    </a:lnTo>
                    <a:lnTo>
                      <a:pt x="422" y="158"/>
                    </a:lnTo>
                    <a:lnTo>
                      <a:pt x="581" y="106"/>
                    </a:lnTo>
                    <a:lnTo>
                      <a:pt x="739" y="79"/>
                    </a:lnTo>
                    <a:close/>
                    <a:moveTo>
                      <a:pt x="660" y="0"/>
                    </a:moveTo>
                    <a:lnTo>
                      <a:pt x="528" y="27"/>
                    </a:lnTo>
                    <a:lnTo>
                      <a:pt x="370" y="106"/>
                    </a:lnTo>
                    <a:lnTo>
                      <a:pt x="264" y="185"/>
                    </a:lnTo>
                    <a:lnTo>
                      <a:pt x="159" y="290"/>
                    </a:lnTo>
                    <a:lnTo>
                      <a:pt x="79" y="396"/>
                    </a:lnTo>
                    <a:lnTo>
                      <a:pt x="27" y="528"/>
                    </a:lnTo>
                    <a:lnTo>
                      <a:pt x="0" y="686"/>
                    </a:lnTo>
                    <a:lnTo>
                      <a:pt x="0" y="818"/>
                    </a:lnTo>
                    <a:lnTo>
                      <a:pt x="27" y="976"/>
                    </a:lnTo>
                    <a:lnTo>
                      <a:pt x="79" y="1108"/>
                    </a:lnTo>
                    <a:lnTo>
                      <a:pt x="211" y="1266"/>
                    </a:lnTo>
                    <a:lnTo>
                      <a:pt x="370" y="1398"/>
                    </a:lnTo>
                    <a:lnTo>
                      <a:pt x="554" y="1477"/>
                    </a:lnTo>
                    <a:lnTo>
                      <a:pt x="739" y="1504"/>
                    </a:lnTo>
                    <a:lnTo>
                      <a:pt x="923" y="1477"/>
                    </a:lnTo>
                    <a:lnTo>
                      <a:pt x="1108" y="1398"/>
                    </a:lnTo>
                    <a:lnTo>
                      <a:pt x="1214" y="1319"/>
                    </a:lnTo>
                    <a:lnTo>
                      <a:pt x="1319" y="1213"/>
                    </a:lnTo>
                    <a:lnTo>
                      <a:pt x="1398" y="1108"/>
                    </a:lnTo>
                    <a:lnTo>
                      <a:pt x="1451" y="950"/>
                    </a:lnTo>
                    <a:lnTo>
                      <a:pt x="1477" y="818"/>
                    </a:lnTo>
                    <a:lnTo>
                      <a:pt x="1477" y="686"/>
                    </a:lnTo>
                    <a:lnTo>
                      <a:pt x="1451" y="528"/>
                    </a:lnTo>
                    <a:lnTo>
                      <a:pt x="1398" y="396"/>
                    </a:lnTo>
                    <a:lnTo>
                      <a:pt x="1319" y="264"/>
                    </a:lnTo>
                    <a:lnTo>
                      <a:pt x="1214" y="158"/>
                    </a:lnTo>
                    <a:lnTo>
                      <a:pt x="1082" y="79"/>
                    </a:lnTo>
                    <a:lnTo>
                      <a:pt x="950" y="27"/>
                    </a:lnTo>
                    <a:lnTo>
                      <a:pt x="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83;p70">
                <a:extLst>
                  <a:ext uri="{FF2B5EF4-FFF2-40B4-BE49-F238E27FC236}">
                    <a16:creationId xmlns:a16="http://schemas.microsoft.com/office/drawing/2014/main" id="{F1927E7D-A7E4-424E-AF45-CDBF04BE085B}"/>
                  </a:ext>
                </a:extLst>
              </p:cNvPr>
              <p:cNvSpPr/>
              <p:nvPr/>
            </p:nvSpPr>
            <p:spPr>
              <a:xfrm>
                <a:off x="6824025" y="4717250"/>
                <a:ext cx="27725" cy="28375"/>
              </a:xfrm>
              <a:custGeom>
                <a:avLst/>
                <a:gdLst/>
                <a:ahLst/>
                <a:cxnLst/>
                <a:rect l="l" t="t" r="r" b="b"/>
                <a:pathLst>
                  <a:path w="1109" h="1135" extrusionOk="0">
                    <a:moveTo>
                      <a:pt x="554" y="54"/>
                    </a:moveTo>
                    <a:lnTo>
                      <a:pt x="686" y="80"/>
                    </a:lnTo>
                    <a:lnTo>
                      <a:pt x="818" y="133"/>
                    </a:lnTo>
                    <a:lnTo>
                      <a:pt x="924" y="212"/>
                    </a:lnTo>
                    <a:lnTo>
                      <a:pt x="1003" y="317"/>
                    </a:lnTo>
                    <a:lnTo>
                      <a:pt x="1056" y="423"/>
                    </a:lnTo>
                    <a:lnTo>
                      <a:pt x="1056" y="502"/>
                    </a:lnTo>
                    <a:lnTo>
                      <a:pt x="1056" y="607"/>
                    </a:lnTo>
                    <a:lnTo>
                      <a:pt x="1056" y="713"/>
                    </a:lnTo>
                    <a:lnTo>
                      <a:pt x="1003" y="792"/>
                    </a:lnTo>
                    <a:lnTo>
                      <a:pt x="950" y="871"/>
                    </a:lnTo>
                    <a:lnTo>
                      <a:pt x="897" y="950"/>
                    </a:lnTo>
                    <a:lnTo>
                      <a:pt x="792" y="1003"/>
                    </a:lnTo>
                    <a:lnTo>
                      <a:pt x="713" y="1056"/>
                    </a:lnTo>
                    <a:lnTo>
                      <a:pt x="607" y="1082"/>
                    </a:lnTo>
                    <a:lnTo>
                      <a:pt x="502" y="1082"/>
                    </a:lnTo>
                    <a:lnTo>
                      <a:pt x="423" y="1056"/>
                    </a:lnTo>
                    <a:lnTo>
                      <a:pt x="317" y="1003"/>
                    </a:lnTo>
                    <a:lnTo>
                      <a:pt x="238" y="950"/>
                    </a:lnTo>
                    <a:lnTo>
                      <a:pt x="159" y="898"/>
                    </a:lnTo>
                    <a:lnTo>
                      <a:pt x="106" y="818"/>
                    </a:lnTo>
                    <a:lnTo>
                      <a:pt x="80" y="713"/>
                    </a:lnTo>
                    <a:lnTo>
                      <a:pt x="53" y="607"/>
                    </a:lnTo>
                    <a:lnTo>
                      <a:pt x="53" y="502"/>
                    </a:lnTo>
                    <a:lnTo>
                      <a:pt x="80" y="423"/>
                    </a:lnTo>
                    <a:lnTo>
                      <a:pt x="106" y="317"/>
                    </a:lnTo>
                    <a:lnTo>
                      <a:pt x="159" y="238"/>
                    </a:lnTo>
                    <a:lnTo>
                      <a:pt x="238" y="185"/>
                    </a:lnTo>
                    <a:lnTo>
                      <a:pt x="317" y="106"/>
                    </a:lnTo>
                    <a:lnTo>
                      <a:pt x="449" y="80"/>
                    </a:lnTo>
                    <a:lnTo>
                      <a:pt x="554" y="54"/>
                    </a:lnTo>
                    <a:close/>
                    <a:moveTo>
                      <a:pt x="502" y="1"/>
                    </a:moveTo>
                    <a:lnTo>
                      <a:pt x="396" y="27"/>
                    </a:lnTo>
                    <a:lnTo>
                      <a:pt x="291" y="80"/>
                    </a:lnTo>
                    <a:lnTo>
                      <a:pt x="185" y="133"/>
                    </a:lnTo>
                    <a:lnTo>
                      <a:pt x="132" y="212"/>
                    </a:lnTo>
                    <a:lnTo>
                      <a:pt x="53" y="291"/>
                    </a:lnTo>
                    <a:lnTo>
                      <a:pt x="27" y="396"/>
                    </a:lnTo>
                    <a:lnTo>
                      <a:pt x="1" y="502"/>
                    </a:lnTo>
                    <a:lnTo>
                      <a:pt x="1" y="607"/>
                    </a:lnTo>
                    <a:lnTo>
                      <a:pt x="27" y="739"/>
                    </a:lnTo>
                    <a:lnTo>
                      <a:pt x="53" y="845"/>
                    </a:lnTo>
                    <a:lnTo>
                      <a:pt x="159" y="950"/>
                    </a:lnTo>
                    <a:lnTo>
                      <a:pt x="264" y="1056"/>
                    </a:lnTo>
                    <a:lnTo>
                      <a:pt x="423" y="1109"/>
                    </a:lnTo>
                    <a:lnTo>
                      <a:pt x="554" y="1135"/>
                    </a:lnTo>
                    <a:lnTo>
                      <a:pt x="686" y="1109"/>
                    </a:lnTo>
                    <a:lnTo>
                      <a:pt x="818" y="1056"/>
                    </a:lnTo>
                    <a:lnTo>
                      <a:pt x="924" y="1003"/>
                    </a:lnTo>
                    <a:lnTo>
                      <a:pt x="1003" y="924"/>
                    </a:lnTo>
                    <a:lnTo>
                      <a:pt x="1056" y="818"/>
                    </a:lnTo>
                    <a:lnTo>
                      <a:pt x="1108" y="713"/>
                    </a:lnTo>
                    <a:lnTo>
                      <a:pt x="1108" y="607"/>
                    </a:lnTo>
                    <a:lnTo>
                      <a:pt x="1108" y="502"/>
                    </a:lnTo>
                    <a:lnTo>
                      <a:pt x="1108" y="396"/>
                    </a:lnTo>
                    <a:lnTo>
                      <a:pt x="1056" y="291"/>
                    </a:lnTo>
                    <a:lnTo>
                      <a:pt x="1003" y="212"/>
                    </a:lnTo>
                    <a:lnTo>
                      <a:pt x="924" y="133"/>
                    </a:lnTo>
                    <a:lnTo>
                      <a:pt x="818" y="54"/>
                    </a:lnTo>
                    <a:lnTo>
                      <a:pt x="713" y="27"/>
                    </a:lnTo>
                    <a:lnTo>
                      <a:pt x="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84;p70">
                <a:extLst>
                  <a:ext uri="{FF2B5EF4-FFF2-40B4-BE49-F238E27FC236}">
                    <a16:creationId xmlns:a16="http://schemas.microsoft.com/office/drawing/2014/main" id="{8862FDA4-4568-BF40-92AA-844BB5A625E9}"/>
                  </a:ext>
                </a:extLst>
              </p:cNvPr>
              <p:cNvSpPr/>
              <p:nvPr/>
            </p:nvSpPr>
            <p:spPr>
              <a:xfrm>
                <a:off x="6858975" y="4699450"/>
                <a:ext cx="22450" cy="22450"/>
              </a:xfrm>
              <a:custGeom>
                <a:avLst/>
                <a:gdLst/>
                <a:ahLst/>
                <a:cxnLst/>
                <a:rect l="l" t="t" r="r" b="b"/>
                <a:pathLst>
                  <a:path w="898" h="898" extrusionOk="0">
                    <a:moveTo>
                      <a:pt x="581" y="53"/>
                    </a:moveTo>
                    <a:lnTo>
                      <a:pt x="633" y="80"/>
                    </a:lnTo>
                    <a:lnTo>
                      <a:pt x="713" y="133"/>
                    </a:lnTo>
                    <a:lnTo>
                      <a:pt x="818" y="264"/>
                    </a:lnTo>
                    <a:lnTo>
                      <a:pt x="844" y="344"/>
                    </a:lnTo>
                    <a:lnTo>
                      <a:pt x="871" y="396"/>
                    </a:lnTo>
                    <a:lnTo>
                      <a:pt x="844" y="555"/>
                    </a:lnTo>
                    <a:lnTo>
                      <a:pt x="765" y="713"/>
                    </a:lnTo>
                    <a:lnTo>
                      <a:pt x="713" y="766"/>
                    </a:lnTo>
                    <a:lnTo>
                      <a:pt x="660" y="818"/>
                    </a:lnTo>
                    <a:lnTo>
                      <a:pt x="581" y="845"/>
                    </a:lnTo>
                    <a:lnTo>
                      <a:pt x="343" y="845"/>
                    </a:lnTo>
                    <a:lnTo>
                      <a:pt x="211" y="766"/>
                    </a:lnTo>
                    <a:lnTo>
                      <a:pt x="106" y="634"/>
                    </a:lnTo>
                    <a:lnTo>
                      <a:pt x="53" y="502"/>
                    </a:lnTo>
                    <a:lnTo>
                      <a:pt x="53" y="344"/>
                    </a:lnTo>
                    <a:lnTo>
                      <a:pt x="132" y="185"/>
                    </a:lnTo>
                    <a:lnTo>
                      <a:pt x="264" y="80"/>
                    </a:lnTo>
                    <a:lnTo>
                      <a:pt x="343" y="53"/>
                    </a:lnTo>
                    <a:close/>
                    <a:moveTo>
                      <a:pt x="396" y="1"/>
                    </a:moveTo>
                    <a:lnTo>
                      <a:pt x="317" y="27"/>
                    </a:lnTo>
                    <a:lnTo>
                      <a:pt x="238" y="53"/>
                    </a:lnTo>
                    <a:lnTo>
                      <a:pt x="159" y="106"/>
                    </a:lnTo>
                    <a:lnTo>
                      <a:pt x="106" y="159"/>
                    </a:lnTo>
                    <a:lnTo>
                      <a:pt x="53" y="238"/>
                    </a:lnTo>
                    <a:lnTo>
                      <a:pt x="27" y="317"/>
                    </a:lnTo>
                    <a:lnTo>
                      <a:pt x="0" y="396"/>
                    </a:lnTo>
                    <a:lnTo>
                      <a:pt x="0" y="502"/>
                    </a:lnTo>
                    <a:lnTo>
                      <a:pt x="27" y="581"/>
                    </a:lnTo>
                    <a:lnTo>
                      <a:pt x="53" y="660"/>
                    </a:lnTo>
                    <a:lnTo>
                      <a:pt x="106" y="739"/>
                    </a:lnTo>
                    <a:lnTo>
                      <a:pt x="185" y="792"/>
                    </a:lnTo>
                    <a:lnTo>
                      <a:pt x="238" y="845"/>
                    </a:lnTo>
                    <a:lnTo>
                      <a:pt x="317" y="871"/>
                    </a:lnTo>
                    <a:lnTo>
                      <a:pt x="449" y="897"/>
                    </a:lnTo>
                    <a:lnTo>
                      <a:pt x="554" y="897"/>
                    </a:lnTo>
                    <a:lnTo>
                      <a:pt x="660" y="845"/>
                    </a:lnTo>
                    <a:lnTo>
                      <a:pt x="739" y="792"/>
                    </a:lnTo>
                    <a:lnTo>
                      <a:pt x="818" y="739"/>
                    </a:lnTo>
                    <a:lnTo>
                      <a:pt x="844" y="660"/>
                    </a:lnTo>
                    <a:lnTo>
                      <a:pt x="897" y="581"/>
                    </a:lnTo>
                    <a:lnTo>
                      <a:pt x="897" y="502"/>
                    </a:lnTo>
                    <a:lnTo>
                      <a:pt x="897" y="396"/>
                    </a:lnTo>
                    <a:lnTo>
                      <a:pt x="897" y="317"/>
                    </a:lnTo>
                    <a:lnTo>
                      <a:pt x="844" y="238"/>
                    </a:lnTo>
                    <a:lnTo>
                      <a:pt x="792" y="159"/>
                    </a:lnTo>
                    <a:lnTo>
                      <a:pt x="739" y="106"/>
                    </a:lnTo>
                    <a:lnTo>
                      <a:pt x="660" y="53"/>
                    </a:lnTo>
                    <a:lnTo>
                      <a:pt x="581" y="27"/>
                    </a:lnTo>
                    <a:lnTo>
                      <a:pt x="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85;p70">
                <a:extLst>
                  <a:ext uri="{FF2B5EF4-FFF2-40B4-BE49-F238E27FC236}">
                    <a16:creationId xmlns:a16="http://schemas.microsoft.com/office/drawing/2014/main" id="{4CBABF53-8C49-8749-AE8C-92713DCE7A50}"/>
                  </a:ext>
                </a:extLst>
              </p:cNvPr>
              <p:cNvSpPr/>
              <p:nvPr/>
            </p:nvSpPr>
            <p:spPr>
              <a:xfrm>
                <a:off x="6942050" y="4568900"/>
                <a:ext cx="55425" cy="64650"/>
              </a:xfrm>
              <a:custGeom>
                <a:avLst/>
                <a:gdLst/>
                <a:ahLst/>
                <a:cxnLst/>
                <a:rect l="l" t="t" r="r" b="b"/>
                <a:pathLst>
                  <a:path w="2217" h="2586" extrusionOk="0">
                    <a:moveTo>
                      <a:pt x="1715" y="0"/>
                    </a:moveTo>
                    <a:lnTo>
                      <a:pt x="1530" y="27"/>
                    </a:lnTo>
                    <a:lnTo>
                      <a:pt x="1346" y="132"/>
                    </a:lnTo>
                    <a:lnTo>
                      <a:pt x="1161" y="238"/>
                    </a:lnTo>
                    <a:lnTo>
                      <a:pt x="977" y="396"/>
                    </a:lnTo>
                    <a:lnTo>
                      <a:pt x="845" y="554"/>
                    </a:lnTo>
                    <a:lnTo>
                      <a:pt x="581" y="871"/>
                    </a:lnTo>
                    <a:lnTo>
                      <a:pt x="396" y="1108"/>
                    </a:lnTo>
                    <a:lnTo>
                      <a:pt x="212" y="1372"/>
                    </a:lnTo>
                    <a:lnTo>
                      <a:pt x="80" y="1662"/>
                    </a:lnTo>
                    <a:lnTo>
                      <a:pt x="53" y="1820"/>
                    </a:lnTo>
                    <a:lnTo>
                      <a:pt x="27" y="1979"/>
                    </a:lnTo>
                    <a:lnTo>
                      <a:pt x="1" y="2110"/>
                    </a:lnTo>
                    <a:lnTo>
                      <a:pt x="27" y="2269"/>
                    </a:lnTo>
                    <a:lnTo>
                      <a:pt x="106" y="2401"/>
                    </a:lnTo>
                    <a:lnTo>
                      <a:pt x="185" y="2506"/>
                    </a:lnTo>
                    <a:lnTo>
                      <a:pt x="291" y="2559"/>
                    </a:lnTo>
                    <a:lnTo>
                      <a:pt x="396" y="2585"/>
                    </a:lnTo>
                    <a:lnTo>
                      <a:pt x="607" y="2585"/>
                    </a:lnTo>
                    <a:lnTo>
                      <a:pt x="818" y="2480"/>
                    </a:lnTo>
                    <a:lnTo>
                      <a:pt x="1003" y="2374"/>
                    </a:lnTo>
                    <a:lnTo>
                      <a:pt x="1319" y="2110"/>
                    </a:lnTo>
                    <a:lnTo>
                      <a:pt x="1583" y="1820"/>
                    </a:lnTo>
                    <a:lnTo>
                      <a:pt x="1847" y="1504"/>
                    </a:lnTo>
                    <a:lnTo>
                      <a:pt x="2032" y="1161"/>
                    </a:lnTo>
                    <a:lnTo>
                      <a:pt x="2111" y="1029"/>
                    </a:lnTo>
                    <a:lnTo>
                      <a:pt x="2163" y="871"/>
                    </a:lnTo>
                    <a:lnTo>
                      <a:pt x="2190" y="713"/>
                    </a:lnTo>
                    <a:lnTo>
                      <a:pt x="2216" y="528"/>
                    </a:lnTo>
                    <a:lnTo>
                      <a:pt x="2190" y="370"/>
                    </a:lnTo>
                    <a:lnTo>
                      <a:pt x="2137" y="211"/>
                    </a:lnTo>
                    <a:lnTo>
                      <a:pt x="2058" y="106"/>
                    </a:lnTo>
                    <a:lnTo>
                      <a:pt x="1979" y="53"/>
                    </a:lnTo>
                    <a:lnTo>
                      <a:pt x="1900" y="27"/>
                    </a:lnTo>
                    <a:lnTo>
                      <a:pt x="18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86;p70">
                <a:extLst>
                  <a:ext uri="{FF2B5EF4-FFF2-40B4-BE49-F238E27FC236}">
                    <a16:creationId xmlns:a16="http://schemas.microsoft.com/office/drawing/2014/main" id="{EA4258FA-A98A-5345-A6EB-63B9B08C0163}"/>
                  </a:ext>
                </a:extLst>
              </p:cNvPr>
              <p:cNvSpPr/>
              <p:nvPr/>
            </p:nvSpPr>
            <p:spPr>
              <a:xfrm>
                <a:off x="6922275" y="4642100"/>
                <a:ext cx="23750" cy="23100"/>
              </a:xfrm>
              <a:custGeom>
                <a:avLst/>
                <a:gdLst/>
                <a:ahLst/>
                <a:cxnLst/>
                <a:rect l="l" t="t" r="r" b="b"/>
                <a:pathLst>
                  <a:path w="950" h="924" extrusionOk="0">
                    <a:moveTo>
                      <a:pt x="343" y="0"/>
                    </a:moveTo>
                    <a:lnTo>
                      <a:pt x="238" y="53"/>
                    </a:lnTo>
                    <a:lnTo>
                      <a:pt x="159" y="106"/>
                    </a:lnTo>
                    <a:lnTo>
                      <a:pt x="106" y="158"/>
                    </a:lnTo>
                    <a:lnTo>
                      <a:pt x="53" y="237"/>
                    </a:lnTo>
                    <a:lnTo>
                      <a:pt x="27" y="317"/>
                    </a:lnTo>
                    <a:lnTo>
                      <a:pt x="0" y="422"/>
                    </a:lnTo>
                    <a:lnTo>
                      <a:pt x="0" y="501"/>
                    </a:lnTo>
                    <a:lnTo>
                      <a:pt x="27" y="607"/>
                    </a:lnTo>
                    <a:lnTo>
                      <a:pt x="53" y="686"/>
                    </a:lnTo>
                    <a:lnTo>
                      <a:pt x="106" y="765"/>
                    </a:lnTo>
                    <a:lnTo>
                      <a:pt x="185" y="818"/>
                    </a:lnTo>
                    <a:lnTo>
                      <a:pt x="264" y="870"/>
                    </a:lnTo>
                    <a:lnTo>
                      <a:pt x="343" y="897"/>
                    </a:lnTo>
                    <a:lnTo>
                      <a:pt x="422" y="923"/>
                    </a:lnTo>
                    <a:lnTo>
                      <a:pt x="528" y="923"/>
                    </a:lnTo>
                    <a:lnTo>
                      <a:pt x="607" y="897"/>
                    </a:lnTo>
                    <a:lnTo>
                      <a:pt x="686" y="870"/>
                    </a:lnTo>
                    <a:lnTo>
                      <a:pt x="765" y="818"/>
                    </a:lnTo>
                    <a:lnTo>
                      <a:pt x="844" y="765"/>
                    </a:lnTo>
                    <a:lnTo>
                      <a:pt x="897" y="686"/>
                    </a:lnTo>
                    <a:lnTo>
                      <a:pt x="924" y="580"/>
                    </a:lnTo>
                    <a:lnTo>
                      <a:pt x="950" y="501"/>
                    </a:lnTo>
                    <a:lnTo>
                      <a:pt x="950" y="422"/>
                    </a:lnTo>
                    <a:lnTo>
                      <a:pt x="924" y="317"/>
                    </a:lnTo>
                    <a:lnTo>
                      <a:pt x="897" y="237"/>
                    </a:lnTo>
                    <a:lnTo>
                      <a:pt x="844" y="158"/>
                    </a:lnTo>
                    <a:lnTo>
                      <a:pt x="765" y="79"/>
                    </a:lnTo>
                    <a:lnTo>
                      <a:pt x="686" y="53"/>
                    </a:lnTo>
                    <a:lnTo>
                      <a:pt x="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87;p70">
                <a:extLst>
                  <a:ext uri="{FF2B5EF4-FFF2-40B4-BE49-F238E27FC236}">
                    <a16:creationId xmlns:a16="http://schemas.microsoft.com/office/drawing/2014/main" id="{D3B9F88F-6991-2F47-84DD-FB4033E36454}"/>
                  </a:ext>
                </a:extLst>
              </p:cNvPr>
              <p:cNvSpPr/>
              <p:nvPr/>
            </p:nvSpPr>
            <p:spPr>
              <a:xfrm>
                <a:off x="6744250" y="4690225"/>
                <a:ext cx="37600" cy="73225"/>
              </a:xfrm>
              <a:custGeom>
                <a:avLst/>
                <a:gdLst/>
                <a:ahLst/>
                <a:cxnLst/>
                <a:rect l="l" t="t" r="r" b="b"/>
                <a:pathLst>
                  <a:path w="1504" h="2929" extrusionOk="0">
                    <a:moveTo>
                      <a:pt x="1002" y="0"/>
                    </a:moveTo>
                    <a:lnTo>
                      <a:pt x="870" y="27"/>
                    </a:lnTo>
                    <a:lnTo>
                      <a:pt x="765" y="80"/>
                    </a:lnTo>
                    <a:lnTo>
                      <a:pt x="659" y="185"/>
                    </a:lnTo>
                    <a:lnTo>
                      <a:pt x="554" y="317"/>
                    </a:lnTo>
                    <a:lnTo>
                      <a:pt x="475" y="449"/>
                    </a:lnTo>
                    <a:lnTo>
                      <a:pt x="317" y="792"/>
                    </a:lnTo>
                    <a:lnTo>
                      <a:pt x="211" y="1187"/>
                    </a:lnTo>
                    <a:lnTo>
                      <a:pt x="106" y="1557"/>
                    </a:lnTo>
                    <a:lnTo>
                      <a:pt x="53" y="1873"/>
                    </a:lnTo>
                    <a:lnTo>
                      <a:pt x="0" y="2110"/>
                    </a:lnTo>
                    <a:lnTo>
                      <a:pt x="0" y="2269"/>
                    </a:lnTo>
                    <a:lnTo>
                      <a:pt x="0" y="2401"/>
                    </a:lnTo>
                    <a:lnTo>
                      <a:pt x="26" y="2559"/>
                    </a:lnTo>
                    <a:lnTo>
                      <a:pt x="79" y="2691"/>
                    </a:lnTo>
                    <a:lnTo>
                      <a:pt x="185" y="2823"/>
                    </a:lnTo>
                    <a:lnTo>
                      <a:pt x="317" y="2902"/>
                    </a:lnTo>
                    <a:lnTo>
                      <a:pt x="448" y="2928"/>
                    </a:lnTo>
                    <a:lnTo>
                      <a:pt x="528" y="2928"/>
                    </a:lnTo>
                    <a:lnTo>
                      <a:pt x="580" y="2902"/>
                    </a:lnTo>
                    <a:lnTo>
                      <a:pt x="686" y="2823"/>
                    </a:lnTo>
                    <a:lnTo>
                      <a:pt x="739" y="2743"/>
                    </a:lnTo>
                    <a:lnTo>
                      <a:pt x="844" y="2532"/>
                    </a:lnTo>
                    <a:lnTo>
                      <a:pt x="1187" y="1688"/>
                    </a:lnTo>
                    <a:lnTo>
                      <a:pt x="1345" y="1266"/>
                    </a:lnTo>
                    <a:lnTo>
                      <a:pt x="1477" y="844"/>
                    </a:lnTo>
                    <a:lnTo>
                      <a:pt x="1477" y="713"/>
                    </a:lnTo>
                    <a:lnTo>
                      <a:pt x="1503" y="607"/>
                    </a:lnTo>
                    <a:lnTo>
                      <a:pt x="1477" y="475"/>
                    </a:lnTo>
                    <a:lnTo>
                      <a:pt x="1451" y="370"/>
                    </a:lnTo>
                    <a:lnTo>
                      <a:pt x="1398" y="264"/>
                    </a:lnTo>
                    <a:lnTo>
                      <a:pt x="1319" y="159"/>
                    </a:lnTo>
                    <a:lnTo>
                      <a:pt x="1240" y="80"/>
                    </a:lnTo>
                    <a:lnTo>
                      <a:pt x="1108" y="27"/>
                    </a:lnTo>
                    <a:lnTo>
                      <a:pt x="1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88;p70">
                <a:extLst>
                  <a:ext uri="{FF2B5EF4-FFF2-40B4-BE49-F238E27FC236}">
                    <a16:creationId xmlns:a16="http://schemas.microsoft.com/office/drawing/2014/main" id="{7D15BA6E-AA67-AF4D-8DD2-96E1CA6B9CF0}"/>
                  </a:ext>
                </a:extLst>
              </p:cNvPr>
              <p:cNvSpPr/>
              <p:nvPr/>
            </p:nvSpPr>
            <p:spPr>
              <a:xfrm>
                <a:off x="6758750" y="4034800"/>
                <a:ext cx="276300" cy="276300"/>
              </a:xfrm>
              <a:custGeom>
                <a:avLst/>
                <a:gdLst/>
                <a:ahLst/>
                <a:cxnLst/>
                <a:rect l="l" t="t" r="r" b="b"/>
                <a:pathLst>
                  <a:path w="11052" h="11052" extrusionOk="0">
                    <a:moveTo>
                      <a:pt x="5539" y="0"/>
                    </a:moveTo>
                    <a:lnTo>
                      <a:pt x="4959" y="27"/>
                    </a:lnTo>
                    <a:lnTo>
                      <a:pt x="4431" y="106"/>
                    </a:lnTo>
                    <a:lnTo>
                      <a:pt x="3904" y="264"/>
                    </a:lnTo>
                    <a:lnTo>
                      <a:pt x="3376" y="449"/>
                    </a:lnTo>
                    <a:lnTo>
                      <a:pt x="2902" y="660"/>
                    </a:lnTo>
                    <a:lnTo>
                      <a:pt x="2453" y="950"/>
                    </a:lnTo>
                    <a:lnTo>
                      <a:pt x="2031" y="1266"/>
                    </a:lnTo>
                    <a:lnTo>
                      <a:pt x="1636" y="1609"/>
                    </a:lnTo>
                    <a:lnTo>
                      <a:pt x="1266" y="2005"/>
                    </a:lnTo>
                    <a:lnTo>
                      <a:pt x="950" y="2427"/>
                    </a:lnTo>
                    <a:lnTo>
                      <a:pt x="686" y="2902"/>
                    </a:lnTo>
                    <a:lnTo>
                      <a:pt x="449" y="3377"/>
                    </a:lnTo>
                    <a:lnTo>
                      <a:pt x="264" y="3878"/>
                    </a:lnTo>
                    <a:lnTo>
                      <a:pt x="132" y="4405"/>
                    </a:lnTo>
                    <a:lnTo>
                      <a:pt x="27" y="4959"/>
                    </a:lnTo>
                    <a:lnTo>
                      <a:pt x="0" y="5513"/>
                    </a:lnTo>
                    <a:lnTo>
                      <a:pt x="27" y="6093"/>
                    </a:lnTo>
                    <a:lnTo>
                      <a:pt x="132" y="6647"/>
                    </a:lnTo>
                    <a:lnTo>
                      <a:pt x="264" y="7175"/>
                    </a:lnTo>
                    <a:lnTo>
                      <a:pt x="449" y="7676"/>
                    </a:lnTo>
                    <a:lnTo>
                      <a:pt x="686" y="8150"/>
                    </a:lnTo>
                    <a:lnTo>
                      <a:pt x="950" y="8625"/>
                    </a:lnTo>
                    <a:lnTo>
                      <a:pt x="1266" y="9047"/>
                    </a:lnTo>
                    <a:lnTo>
                      <a:pt x="1636" y="9443"/>
                    </a:lnTo>
                    <a:lnTo>
                      <a:pt x="2031" y="9786"/>
                    </a:lnTo>
                    <a:lnTo>
                      <a:pt x="2453" y="10102"/>
                    </a:lnTo>
                    <a:lnTo>
                      <a:pt x="2902" y="10392"/>
                    </a:lnTo>
                    <a:lnTo>
                      <a:pt x="3376" y="10603"/>
                    </a:lnTo>
                    <a:lnTo>
                      <a:pt x="3904" y="10788"/>
                    </a:lnTo>
                    <a:lnTo>
                      <a:pt x="4431" y="10946"/>
                    </a:lnTo>
                    <a:lnTo>
                      <a:pt x="4959" y="11025"/>
                    </a:lnTo>
                    <a:lnTo>
                      <a:pt x="5539" y="11052"/>
                    </a:lnTo>
                    <a:lnTo>
                      <a:pt x="6093" y="11025"/>
                    </a:lnTo>
                    <a:lnTo>
                      <a:pt x="6647" y="10946"/>
                    </a:lnTo>
                    <a:lnTo>
                      <a:pt x="7174" y="10788"/>
                    </a:lnTo>
                    <a:lnTo>
                      <a:pt x="7676" y="10603"/>
                    </a:lnTo>
                    <a:lnTo>
                      <a:pt x="8177" y="10392"/>
                    </a:lnTo>
                    <a:lnTo>
                      <a:pt x="8625" y="10102"/>
                    </a:lnTo>
                    <a:lnTo>
                      <a:pt x="9047" y="9786"/>
                    </a:lnTo>
                    <a:lnTo>
                      <a:pt x="9443" y="9443"/>
                    </a:lnTo>
                    <a:lnTo>
                      <a:pt x="9786" y="9047"/>
                    </a:lnTo>
                    <a:lnTo>
                      <a:pt x="10102" y="8625"/>
                    </a:lnTo>
                    <a:lnTo>
                      <a:pt x="10392" y="8150"/>
                    </a:lnTo>
                    <a:lnTo>
                      <a:pt x="10630" y="7676"/>
                    </a:lnTo>
                    <a:lnTo>
                      <a:pt x="10814" y="7175"/>
                    </a:lnTo>
                    <a:lnTo>
                      <a:pt x="10946" y="6647"/>
                    </a:lnTo>
                    <a:lnTo>
                      <a:pt x="11025" y="6093"/>
                    </a:lnTo>
                    <a:lnTo>
                      <a:pt x="11052" y="5513"/>
                    </a:lnTo>
                    <a:lnTo>
                      <a:pt x="11025" y="4959"/>
                    </a:lnTo>
                    <a:lnTo>
                      <a:pt x="10946" y="4405"/>
                    </a:lnTo>
                    <a:lnTo>
                      <a:pt x="10814" y="3878"/>
                    </a:lnTo>
                    <a:lnTo>
                      <a:pt x="10630" y="3377"/>
                    </a:lnTo>
                    <a:lnTo>
                      <a:pt x="10392" y="2902"/>
                    </a:lnTo>
                    <a:lnTo>
                      <a:pt x="10102" y="2427"/>
                    </a:lnTo>
                    <a:lnTo>
                      <a:pt x="9786" y="2005"/>
                    </a:lnTo>
                    <a:lnTo>
                      <a:pt x="9443" y="1609"/>
                    </a:lnTo>
                    <a:lnTo>
                      <a:pt x="9047" y="1266"/>
                    </a:lnTo>
                    <a:lnTo>
                      <a:pt x="8625" y="950"/>
                    </a:lnTo>
                    <a:lnTo>
                      <a:pt x="8177" y="660"/>
                    </a:lnTo>
                    <a:lnTo>
                      <a:pt x="7676" y="449"/>
                    </a:lnTo>
                    <a:lnTo>
                      <a:pt x="7174" y="264"/>
                    </a:lnTo>
                    <a:lnTo>
                      <a:pt x="6647" y="106"/>
                    </a:lnTo>
                    <a:lnTo>
                      <a:pt x="6093" y="27"/>
                    </a:lnTo>
                    <a:lnTo>
                      <a:pt x="55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89;p70">
                <a:extLst>
                  <a:ext uri="{FF2B5EF4-FFF2-40B4-BE49-F238E27FC236}">
                    <a16:creationId xmlns:a16="http://schemas.microsoft.com/office/drawing/2014/main" id="{D5F46EAE-B068-3942-9A8C-2AC80DA51B5E}"/>
                  </a:ext>
                </a:extLst>
              </p:cNvPr>
              <p:cNvSpPr/>
              <p:nvPr/>
            </p:nvSpPr>
            <p:spPr>
              <a:xfrm>
                <a:off x="6704025" y="4210200"/>
                <a:ext cx="116075" cy="89025"/>
              </a:xfrm>
              <a:custGeom>
                <a:avLst/>
                <a:gdLst/>
                <a:ahLst/>
                <a:cxnLst/>
                <a:rect l="l" t="t" r="r" b="b"/>
                <a:pathLst>
                  <a:path w="4643" h="3561" extrusionOk="0">
                    <a:moveTo>
                      <a:pt x="2822" y="0"/>
                    </a:moveTo>
                    <a:lnTo>
                      <a:pt x="0" y="3561"/>
                    </a:lnTo>
                    <a:lnTo>
                      <a:pt x="4642" y="2058"/>
                    </a:lnTo>
                    <a:lnTo>
                      <a:pt x="28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90;p70">
                <a:extLst>
                  <a:ext uri="{FF2B5EF4-FFF2-40B4-BE49-F238E27FC236}">
                    <a16:creationId xmlns:a16="http://schemas.microsoft.com/office/drawing/2014/main" id="{9BF4482A-19CA-6443-9042-CED6E05177BF}"/>
                  </a:ext>
                </a:extLst>
              </p:cNvPr>
              <p:cNvSpPr/>
              <p:nvPr/>
            </p:nvSpPr>
            <p:spPr>
              <a:xfrm>
                <a:off x="6834575" y="4112600"/>
                <a:ext cx="141125" cy="142450"/>
              </a:xfrm>
              <a:custGeom>
                <a:avLst/>
                <a:gdLst/>
                <a:ahLst/>
                <a:cxnLst/>
                <a:rect l="l" t="t" r="r" b="b"/>
                <a:pathLst>
                  <a:path w="5645" h="5698" extrusionOk="0">
                    <a:moveTo>
                      <a:pt x="3878" y="1"/>
                    </a:moveTo>
                    <a:lnTo>
                      <a:pt x="3640" y="27"/>
                    </a:lnTo>
                    <a:lnTo>
                      <a:pt x="3377" y="80"/>
                    </a:lnTo>
                    <a:lnTo>
                      <a:pt x="3113" y="159"/>
                    </a:lnTo>
                    <a:lnTo>
                      <a:pt x="2849" y="265"/>
                    </a:lnTo>
                    <a:lnTo>
                      <a:pt x="2585" y="370"/>
                    </a:lnTo>
                    <a:lnTo>
                      <a:pt x="2322" y="528"/>
                    </a:lnTo>
                    <a:lnTo>
                      <a:pt x="2058" y="687"/>
                    </a:lnTo>
                    <a:lnTo>
                      <a:pt x="1794" y="871"/>
                    </a:lnTo>
                    <a:lnTo>
                      <a:pt x="1530" y="1082"/>
                    </a:lnTo>
                    <a:lnTo>
                      <a:pt x="1293" y="1320"/>
                    </a:lnTo>
                    <a:lnTo>
                      <a:pt x="1267" y="1346"/>
                    </a:lnTo>
                    <a:lnTo>
                      <a:pt x="1056" y="1557"/>
                    </a:lnTo>
                    <a:lnTo>
                      <a:pt x="871" y="1794"/>
                    </a:lnTo>
                    <a:lnTo>
                      <a:pt x="686" y="2032"/>
                    </a:lnTo>
                    <a:lnTo>
                      <a:pt x="528" y="2295"/>
                    </a:lnTo>
                    <a:lnTo>
                      <a:pt x="396" y="2533"/>
                    </a:lnTo>
                    <a:lnTo>
                      <a:pt x="291" y="2770"/>
                    </a:lnTo>
                    <a:lnTo>
                      <a:pt x="185" y="3034"/>
                    </a:lnTo>
                    <a:lnTo>
                      <a:pt x="106" y="3271"/>
                    </a:lnTo>
                    <a:lnTo>
                      <a:pt x="53" y="3509"/>
                    </a:lnTo>
                    <a:lnTo>
                      <a:pt x="1" y="3746"/>
                    </a:lnTo>
                    <a:lnTo>
                      <a:pt x="1" y="3983"/>
                    </a:lnTo>
                    <a:lnTo>
                      <a:pt x="1" y="4194"/>
                    </a:lnTo>
                    <a:lnTo>
                      <a:pt x="27" y="4405"/>
                    </a:lnTo>
                    <a:lnTo>
                      <a:pt x="80" y="4616"/>
                    </a:lnTo>
                    <a:lnTo>
                      <a:pt x="132" y="4801"/>
                    </a:lnTo>
                    <a:lnTo>
                      <a:pt x="238" y="4986"/>
                    </a:lnTo>
                    <a:lnTo>
                      <a:pt x="343" y="5118"/>
                    </a:lnTo>
                    <a:lnTo>
                      <a:pt x="449" y="5276"/>
                    </a:lnTo>
                    <a:lnTo>
                      <a:pt x="634" y="5408"/>
                    </a:lnTo>
                    <a:lnTo>
                      <a:pt x="818" y="5513"/>
                    </a:lnTo>
                    <a:lnTo>
                      <a:pt x="1029" y="5592"/>
                    </a:lnTo>
                    <a:lnTo>
                      <a:pt x="1240" y="5671"/>
                    </a:lnTo>
                    <a:lnTo>
                      <a:pt x="1478" y="5698"/>
                    </a:lnTo>
                    <a:lnTo>
                      <a:pt x="1715" y="5698"/>
                    </a:lnTo>
                    <a:lnTo>
                      <a:pt x="1979" y="5671"/>
                    </a:lnTo>
                    <a:lnTo>
                      <a:pt x="2242" y="5619"/>
                    </a:lnTo>
                    <a:lnTo>
                      <a:pt x="2506" y="5540"/>
                    </a:lnTo>
                    <a:lnTo>
                      <a:pt x="2770" y="5460"/>
                    </a:lnTo>
                    <a:lnTo>
                      <a:pt x="3060" y="5329"/>
                    </a:lnTo>
                    <a:lnTo>
                      <a:pt x="3324" y="5170"/>
                    </a:lnTo>
                    <a:lnTo>
                      <a:pt x="3588" y="5012"/>
                    </a:lnTo>
                    <a:lnTo>
                      <a:pt x="3851" y="4827"/>
                    </a:lnTo>
                    <a:lnTo>
                      <a:pt x="4115" y="4590"/>
                    </a:lnTo>
                    <a:lnTo>
                      <a:pt x="4352" y="4353"/>
                    </a:lnTo>
                    <a:lnTo>
                      <a:pt x="4616" y="4089"/>
                    </a:lnTo>
                    <a:lnTo>
                      <a:pt x="4801" y="3825"/>
                    </a:lnTo>
                    <a:lnTo>
                      <a:pt x="4985" y="3588"/>
                    </a:lnTo>
                    <a:lnTo>
                      <a:pt x="5144" y="3324"/>
                    </a:lnTo>
                    <a:lnTo>
                      <a:pt x="5276" y="3087"/>
                    </a:lnTo>
                    <a:lnTo>
                      <a:pt x="5381" y="2823"/>
                    </a:lnTo>
                    <a:lnTo>
                      <a:pt x="5487" y="2559"/>
                    </a:lnTo>
                    <a:lnTo>
                      <a:pt x="5566" y="2322"/>
                    </a:lnTo>
                    <a:lnTo>
                      <a:pt x="5618" y="2058"/>
                    </a:lnTo>
                    <a:lnTo>
                      <a:pt x="5645" y="1821"/>
                    </a:lnTo>
                    <a:lnTo>
                      <a:pt x="5645" y="1583"/>
                    </a:lnTo>
                    <a:lnTo>
                      <a:pt x="5618" y="1372"/>
                    </a:lnTo>
                    <a:lnTo>
                      <a:pt x="5592" y="1161"/>
                    </a:lnTo>
                    <a:lnTo>
                      <a:pt x="5513" y="950"/>
                    </a:lnTo>
                    <a:lnTo>
                      <a:pt x="5434" y="766"/>
                    </a:lnTo>
                    <a:lnTo>
                      <a:pt x="5328" y="581"/>
                    </a:lnTo>
                    <a:lnTo>
                      <a:pt x="5170" y="423"/>
                    </a:lnTo>
                    <a:lnTo>
                      <a:pt x="5144" y="396"/>
                    </a:lnTo>
                    <a:lnTo>
                      <a:pt x="4959" y="265"/>
                    </a:lnTo>
                    <a:lnTo>
                      <a:pt x="4774" y="159"/>
                    </a:lnTo>
                    <a:lnTo>
                      <a:pt x="4563" y="80"/>
                    </a:lnTo>
                    <a:lnTo>
                      <a:pt x="4352" y="27"/>
                    </a:lnTo>
                    <a:lnTo>
                      <a:pt x="4115"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91;p70">
                <a:extLst>
                  <a:ext uri="{FF2B5EF4-FFF2-40B4-BE49-F238E27FC236}">
                    <a16:creationId xmlns:a16="http://schemas.microsoft.com/office/drawing/2014/main" id="{E0CC34C2-3E18-A945-BD00-36FAE9271E43}"/>
                  </a:ext>
                </a:extLst>
              </p:cNvPr>
              <p:cNvSpPr/>
              <p:nvPr/>
            </p:nvSpPr>
            <p:spPr>
              <a:xfrm>
                <a:off x="6827975" y="4104700"/>
                <a:ext cx="141150" cy="142450"/>
              </a:xfrm>
              <a:custGeom>
                <a:avLst/>
                <a:gdLst/>
                <a:ahLst/>
                <a:cxnLst/>
                <a:rect l="l" t="t" r="r" b="b"/>
                <a:pathLst>
                  <a:path w="5646" h="5698" extrusionOk="0">
                    <a:moveTo>
                      <a:pt x="3931" y="0"/>
                    </a:moveTo>
                    <a:lnTo>
                      <a:pt x="3667" y="27"/>
                    </a:lnTo>
                    <a:lnTo>
                      <a:pt x="3403" y="53"/>
                    </a:lnTo>
                    <a:lnTo>
                      <a:pt x="3139" y="132"/>
                    </a:lnTo>
                    <a:lnTo>
                      <a:pt x="2876" y="238"/>
                    </a:lnTo>
                    <a:lnTo>
                      <a:pt x="2612" y="343"/>
                    </a:lnTo>
                    <a:lnTo>
                      <a:pt x="2348" y="501"/>
                    </a:lnTo>
                    <a:lnTo>
                      <a:pt x="2058" y="660"/>
                    </a:lnTo>
                    <a:lnTo>
                      <a:pt x="1794" y="871"/>
                    </a:lnTo>
                    <a:lnTo>
                      <a:pt x="1557" y="1082"/>
                    </a:lnTo>
                    <a:lnTo>
                      <a:pt x="1293" y="1319"/>
                    </a:lnTo>
                    <a:lnTo>
                      <a:pt x="1267" y="1345"/>
                    </a:lnTo>
                    <a:lnTo>
                      <a:pt x="1029" y="1583"/>
                    </a:lnTo>
                    <a:lnTo>
                      <a:pt x="818" y="1847"/>
                    </a:lnTo>
                    <a:lnTo>
                      <a:pt x="634" y="2110"/>
                    </a:lnTo>
                    <a:lnTo>
                      <a:pt x="476" y="2400"/>
                    </a:lnTo>
                    <a:lnTo>
                      <a:pt x="344" y="2664"/>
                    </a:lnTo>
                    <a:lnTo>
                      <a:pt x="212" y="2954"/>
                    </a:lnTo>
                    <a:lnTo>
                      <a:pt x="133" y="3218"/>
                    </a:lnTo>
                    <a:lnTo>
                      <a:pt x="54" y="3482"/>
                    </a:lnTo>
                    <a:lnTo>
                      <a:pt x="1" y="3746"/>
                    </a:lnTo>
                    <a:lnTo>
                      <a:pt x="1" y="4009"/>
                    </a:lnTo>
                    <a:lnTo>
                      <a:pt x="1" y="4247"/>
                    </a:lnTo>
                    <a:lnTo>
                      <a:pt x="27" y="4484"/>
                    </a:lnTo>
                    <a:lnTo>
                      <a:pt x="106" y="4695"/>
                    </a:lnTo>
                    <a:lnTo>
                      <a:pt x="185" y="4906"/>
                    </a:lnTo>
                    <a:lnTo>
                      <a:pt x="317" y="5091"/>
                    </a:lnTo>
                    <a:lnTo>
                      <a:pt x="449" y="5249"/>
                    </a:lnTo>
                    <a:lnTo>
                      <a:pt x="502" y="5302"/>
                    </a:lnTo>
                    <a:lnTo>
                      <a:pt x="660" y="5434"/>
                    </a:lnTo>
                    <a:lnTo>
                      <a:pt x="845" y="5539"/>
                    </a:lnTo>
                    <a:lnTo>
                      <a:pt x="1056" y="5618"/>
                    </a:lnTo>
                    <a:lnTo>
                      <a:pt x="1293" y="5671"/>
                    </a:lnTo>
                    <a:lnTo>
                      <a:pt x="1504" y="5697"/>
                    </a:lnTo>
                    <a:lnTo>
                      <a:pt x="1768" y="5697"/>
                    </a:lnTo>
                    <a:lnTo>
                      <a:pt x="2005" y="5671"/>
                    </a:lnTo>
                    <a:lnTo>
                      <a:pt x="2269" y="5618"/>
                    </a:lnTo>
                    <a:lnTo>
                      <a:pt x="2533" y="5539"/>
                    </a:lnTo>
                    <a:lnTo>
                      <a:pt x="2797" y="5434"/>
                    </a:lnTo>
                    <a:lnTo>
                      <a:pt x="3060" y="5302"/>
                    </a:lnTo>
                    <a:lnTo>
                      <a:pt x="3324" y="5170"/>
                    </a:lnTo>
                    <a:lnTo>
                      <a:pt x="3588" y="4985"/>
                    </a:lnTo>
                    <a:lnTo>
                      <a:pt x="3852" y="4801"/>
                    </a:lnTo>
                    <a:lnTo>
                      <a:pt x="4115" y="4590"/>
                    </a:lnTo>
                    <a:lnTo>
                      <a:pt x="4353" y="4352"/>
                    </a:lnTo>
                    <a:lnTo>
                      <a:pt x="4511" y="4194"/>
                    </a:lnTo>
                    <a:lnTo>
                      <a:pt x="4696" y="3983"/>
                    </a:lnTo>
                    <a:lnTo>
                      <a:pt x="4854" y="3746"/>
                    </a:lnTo>
                    <a:lnTo>
                      <a:pt x="5012" y="3535"/>
                    </a:lnTo>
                    <a:lnTo>
                      <a:pt x="5170" y="3297"/>
                    </a:lnTo>
                    <a:lnTo>
                      <a:pt x="5276" y="3060"/>
                    </a:lnTo>
                    <a:lnTo>
                      <a:pt x="5381" y="2822"/>
                    </a:lnTo>
                    <a:lnTo>
                      <a:pt x="5487" y="2585"/>
                    </a:lnTo>
                    <a:lnTo>
                      <a:pt x="5540" y="2348"/>
                    </a:lnTo>
                    <a:lnTo>
                      <a:pt x="5592" y="2110"/>
                    </a:lnTo>
                    <a:lnTo>
                      <a:pt x="5619" y="1899"/>
                    </a:lnTo>
                    <a:lnTo>
                      <a:pt x="5645" y="1662"/>
                    </a:lnTo>
                    <a:lnTo>
                      <a:pt x="5619" y="1451"/>
                    </a:lnTo>
                    <a:lnTo>
                      <a:pt x="5592" y="1266"/>
                    </a:lnTo>
                    <a:lnTo>
                      <a:pt x="5566" y="1055"/>
                    </a:lnTo>
                    <a:lnTo>
                      <a:pt x="5487" y="871"/>
                    </a:lnTo>
                    <a:lnTo>
                      <a:pt x="5408" y="712"/>
                    </a:lnTo>
                    <a:lnTo>
                      <a:pt x="5302" y="554"/>
                    </a:lnTo>
                    <a:lnTo>
                      <a:pt x="5170" y="422"/>
                    </a:lnTo>
                    <a:lnTo>
                      <a:pt x="5012" y="290"/>
                    </a:lnTo>
                    <a:lnTo>
                      <a:pt x="4827" y="185"/>
                    </a:lnTo>
                    <a:lnTo>
                      <a:pt x="4616" y="79"/>
                    </a:lnTo>
                    <a:lnTo>
                      <a:pt x="4405" y="27"/>
                    </a:lnTo>
                    <a:lnTo>
                      <a:pt x="4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92;p70">
                <a:extLst>
                  <a:ext uri="{FF2B5EF4-FFF2-40B4-BE49-F238E27FC236}">
                    <a16:creationId xmlns:a16="http://schemas.microsoft.com/office/drawing/2014/main" id="{896DC4BD-76A3-1741-BDEF-A52616A0A879}"/>
                  </a:ext>
                </a:extLst>
              </p:cNvPr>
              <p:cNvSpPr/>
              <p:nvPr/>
            </p:nvSpPr>
            <p:spPr>
              <a:xfrm>
                <a:off x="6860300" y="4104700"/>
                <a:ext cx="108825" cy="104850"/>
              </a:xfrm>
              <a:custGeom>
                <a:avLst/>
                <a:gdLst/>
                <a:ahLst/>
                <a:cxnLst/>
                <a:rect l="l" t="t" r="r" b="b"/>
                <a:pathLst>
                  <a:path w="4353" h="4194" extrusionOk="0">
                    <a:moveTo>
                      <a:pt x="2638" y="0"/>
                    </a:moveTo>
                    <a:lnTo>
                      <a:pt x="2374" y="27"/>
                    </a:lnTo>
                    <a:lnTo>
                      <a:pt x="2110" y="53"/>
                    </a:lnTo>
                    <a:lnTo>
                      <a:pt x="1846" y="132"/>
                    </a:lnTo>
                    <a:lnTo>
                      <a:pt x="1583" y="238"/>
                    </a:lnTo>
                    <a:lnTo>
                      <a:pt x="1319" y="343"/>
                    </a:lnTo>
                    <a:lnTo>
                      <a:pt x="1055" y="501"/>
                    </a:lnTo>
                    <a:lnTo>
                      <a:pt x="765" y="660"/>
                    </a:lnTo>
                    <a:lnTo>
                      <a:pt x="501" y="871"/>
                    </a:lnTo>
                    <a:lnTo>
                      <a:pt x="264" y="1082"/>
                    </a:lnTo>
                    <a:lnTo>
                      <a:pt x="0" y="1319"/>
                    </a:lnTo>
                    <a:lnTo>
                      <a:pt x="264" y="1636"/>
                    </a:lnTo>
                    <a:lnTo>
                      <a:pt x="712" y="2163"/>
                    </a:lnTo>
                    <a:lnTo>
                      <a:pt x="1213" y="2638"/>
                    </a:lnTo>
                    <a:lnTo>
                      <a:pt x="1741" y="3113"/>
                    </a:lnTo>
                    <a:lnTo>
                      <a:pt x="2268" y="3535"/>
                    </a:lnTo>
                    <a:lnTo>
                      <a:pt x="2717" y="3904"/>
                    </a:lnTo>
                    <a:lnTo>
                      <a:pt x="2954" y="4062"/>
                    </a:lnTo>
                    <a:lnTo>
                      <a:pt x="3218" y="4194"/>
                    </a:lnTo>
                    <a:lnTo>
                      <a:pt x="3403" y="3983"/>
                    </a:lnTo>
                    <a:lnTo>
                      <a:pt x="3561" y="3746"/>
                    </a:lnTo>
                    <a:lnTo>
                      <a:pt x="3719" y="3535"/>
                    </a:lnTo>
                    <a:lnTo>
                      <a:pt x="3877" y="3297"/>
                    </a:lnTo>
                    <a:lnTo>
                      <a:pt x="3983" y="3060"/>
                    </a:lnTo>
                    <a:lnTo>
                      <a:pt x="4088" y="2822"/>
                    </a:lnTo>
                    <a:lnTo>
                      <a:pt x="4194" y="2585"/>
                    </a:lnTo>
                    <a:lnTo>
                      <a:pt x="4247" y="2348"/>
                    </a:lnTo>
                    <a:lnTo>
                      <a:pt x="4299" y="2110"/>
                    </a:lnTo>
                    <a:lnTo>
                      <a:pt x="4326" y="1899"/>
                    </a:lnTo>
                    <a:lnTo>
                      <a:pt x="4352" y="1662"/>
                    </a:lnTo>
                    <a:lnTo>
                      <a:pt x="4326" y="1451"/>
                    </a:lnTo>
                    <a:lnTo>
                      <a:pt x="4299" y="1266"/>
                    </a:lnTo>
                    <a:lnTo>
                      <a:pt x="4273" y="1055"/>
                    </a:lnTo>
                    <a:lnTo>
                      <a:pt x="4194" y="871"/>
                    </a:lnTo>
                    <a:lnTo>
                      <a:pt x="4115" y="712"/>
                    </a:lnTo>
                    <a:lnTo>
                      <a:pt x="4009" y="554"/>
                    </a:lnTo>
                    <a:lnTo>
                      <a:pt x="3877" y="422"/>
                    </a:lnTo>
                    <a:lnTo>
                      <a:pt x="3719" y="290"/>
                    </a:lnTo>
                    <a:lnTo>
                      <a:pt x="3534" y="185"/>
                    </a:lnTo>
                    <a:lnTo>
                      <a:pt x="3323" y="79"/>
                    </a:lnTo>
                    <a:lnTo>
                      <a:pt x="3112" y="27"/>
                    </a:lnTo>
                    <a:lnTo>
                      <a:pt x="28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93;p70">
                <a:extLst>
                  <a:ext uri="{FF2B5EF4-FFF2-40B4-BE49-F238E27FC236}">
                    <a16:creationId xmlns:a16="http://schemas.microsoft.com/office/drawing/2014/main" id="{36DCCAB1-F553-2F42-A0D3-8038EBDE8BB8}"/>
                  </a:ext>
                </a:extLst>
              </p:cNvPr>
              <p:cNvSpPr/>
              <p:nvPr/>
            </p:nvSpPr>
            <p:spPr>
              <a:xfrm>
                <a:off x="6036725" y="4397450"/>
                <a:ext cx="275650" cy="275650"/>
              </a:xfrm>
              <a:custGeom>
                <a:avLst/>
                <a:gdLst/>
                <a:ahLst/>
                <a:cxnLst/>
                <a:rect l="l" t="t" r="r" b="b"/>
                <a:pathLst>
                  <a:path w="11026" h="11026" extrusionOk="0">
                    <a:moveTo>
                      <a:pt x="5275" y="1"/>
                    </a:moveTo>
                    <a:lnTo>
                      <a:pt x="4748" y="54"/>
                    </a:lnTo>
                    <a:lnTo>
                      <a:pt x="4220" y="159"/>
                    </a:lnTo>
                    <a:lnTo>
                      <a:pt x="3719" y="291"/>
                    </a:lnTo>
                    <a:lnTo>
                      <a:pt x="3218" y="502"/>
                    </a:lnTo>
                    <a:lnTo>
                      <a:pt x="2743" y="739"/>
                    </a:lnTo>
                    <a:lnTo>
                      <a:pt x="2269" y="1029"/>
                    </a:lnTo>
                    <a:lnTo>
                      <a:pt x="1847" y="1399"/>
                    </a:lnTo>
                    <a:lnTo>
                      <a:pt x="1451" y="1794"/>
                    </a:lnTo>
                    <a:lnTo>
                      <a:pt x="1082" y="2216"/>
                    </a:lnTo>
                    <a:lnTo>
                      <a:pt x="765" y="2691"/>
                    </a:lnTo>
                    <a:lnTo>
                      <a:pt x="502" y="3166"/>
                    </a:lnTo>
                    <a:lnTo>
                      <a:pt x="317" y="3667"/>
                    </a:lnTo>
                    <a:lnTo>
                      <a:pt x="159" y="4168"/>
                    </a:lnTo>
                    <a:lnTo>
                      <a:pt x="53" y="4696"/>
                    </a:lnTo>
                    <a:lnTo>
                      <a:pt x="0" y="5223"/>
                    </a:lnTo>
                    <a:lnTo>
                      <a:pt x="0" y="5751"/>
                    </a:lnTo>
                    <a:lnTo>
                      <a:pt x="27" y="6278"/>
                    </a:lnTo>
                    <a:lnTo>
                      <a:pt x="132" y="6806"/>
                    </a:lnTo>
                    <a:lnTo>
                      <a:pt x="291" y="7307"/>
                    </a:lnTo>
                    <a:lnTo>
                      <a:pt x="475" y="7808"/>
                    </a:lnTo>
                    <a:lnTo>
                      <a:pt x="739" y="8283"/>
                    </a:lnTo>
                    <a:lnTo>
                      <a:pt x="1029" y="8757"/>
                    </a:lnTo>
                    <a:lnTo>
                      <a:pt x="1372" y="9179"/>
                    </a:lnTo>
                    <a:lnTo>
                      <a:pt x="1768" y="9575"/>
                    </a:lnTo>
                    <a:lnTo>
                      <a:pt x="2216" y="9944"/>
                    </a:lnTo>
                    <a:lnTo>
                      <a:pt x="2664" y="10261"/>
                    </a:lnTo>
                    <a:lnTo>
                      <a:pt x="3139" y="10525"/>
                    </a:lnTo>
                    <a:lnTo>
                      <a:pt x="3640" y="10709"/>
                    </a:lnTo>
                    <a:lnTo>
                      <a:pt x="4168" y="10867"/>
                    </a:lnTo>
                    <a:lnTo>
                      <a:pt x="4669" y="10973"/>
                    </a:lnTo>
                    <a:lnTo>
                      <a:pt x="5223" y="11026"/>
                    </a:lnTo>
                    <a:lnTo>
                      <a:pt x="5750" y="11026"/>
                    </a:lnTo>
                    <a:lnTo>
                      <a:pt x="6278" y="10999"/>
                    </a:lnTo>
                    <a:lnTo>
                      <a:pt x="6779" y="10894"/>
                    </a:lnTo>
                    <a:lnTo>
                      <a:pt x="7306" y="10736"/>
                    </a:lnTo>
                    <a:lnTo>
                      <a:pt x="7807" y="10551"/>
                    </a:lnTo>
                    <a:lnTo>
                      <a:pt x="8282" y="10287"/>
                    </a:lnTo>
                    <a:lnTo>
                      <a:pt x="8731" y="9997"/>
                    </a:lnTo>
                    <a:lnTo>
                      <a:pt x="9179" y="9654"/>
                    </a:lnTo>
                    <a:lnTo>
                      <a:pt x="9575" y="9259"/>
                    </a:lnTo>
                    <a:lnTo>
                      <a:pt x="9944" y="8810"/>
                    </a:lnTo>
                    <a:lnTo>
                      <a:pt x="10234" y="8362"/>
                    </a:lnTo>
                    <a:lnTo>
                      <a:pt x="10498" y="7887"/>
                    </a:lnTo>
                    <a:lnTo>
                      <a:pt x="10709" y="7386"/>
                    </a:lnTo>
                    <a:lnTo>
                      <a:pt x="10867" y="6858"/>
                    </a:lnTo>
                    <a:lnTo>
                      <a:pt x="10973" y="6331"/>
                    </a:lnTo>
                    <a:lnTo>
                      <a:pt x="11025" y="5803"/>
                    </a:lnTo>
                    <a:lnTo>
                      <a:pt x="11025" y="5276"/>
                    </a:lnTo>
                    <a:lnTo>
                      <a:pt x="10973" y="4748"/>
                    </a:lnTo>
                    <a:lnTo>
                      <a:pt x="10867" y="4247"/>
                    </a:lnTo>
                    <a:lnTo>
                      <a:pt x="10735" y="3720"/>
                    </a:lnTo>
                    <a:lnTo>
                      <a:pt x="10524" y="3219"/>
                    </a:lnTo>
                    <a:lnTo>
                      <a:pt x="10287" y="2744"/>
                    </a:lnTo>
                    <a:lnTo>
                      <a:pt x="9997" y="2295"/>
                    </a:lnTo>
                    <a:lnTo>
                      <a:pt x="9627" y="1847"/>
                    </a:lnTo>
                    <a:lnTo>
                      <a:pt x="9232" y="1451"/>
                    </a:lnTo>
                    <a:lnTo>
                      <a:pt x="8810" y="1082"/>
                    </a:lnTo>
                    <a:lnTo>
                      <a:pt x="8335" y="792"/>
                    </a:lnTo>
                    <a:lnTo>
                      <a:pt x="7860" y="528"/>
                    </a:lnTo>
                    <a:lnTo>
                      <a:pt x="7359" y="317"/>
                    </a:lnTo>
                    <a:lnTo>
                      <a:pt x="6858" y="159"/>
                    </a:lnTo>
                    <a:lnTo>
                      <a:pt x="6330" y="54"/>
                    </a:lnTo>
                    <a:lnTo>
                      <a:pt x="58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94;p70">
                <a:extLst>
                  <a:ext uri="{FF2B5EF4-FFF2-40B4-BE49-F238E27FC236}">
                    <a16:creationId xmlns:a16="http://schemas.microsoft.com/office/drawing/2014/main" id="{EA54C0CB-6F3F-8F4E-AD0C-80E8EA7059E1}"/>
                  </a:ext>
                </a:extLst>
              </p:cNvPr>
              <p:cNvSpPr/>
              <p:nvPr/>
            </p:nvSpPr>
            <p:spPr>
              <a:xfrm>
                <a:off x="6284650" y="4470650"/>
                <a:ext cx="113450" cy="67950"/>
              </a:xfrm>
              <a:custGeom>
                <a:avLst/>
                <a:gdLst/>
                <a:ahLst/>
                <a:cxnLst/>
                <a:rect l="l" t="t" r="r" b="b"/>
                <a:pathLst>
                  <a:path w="4538" h="2718" extrusionOk="0">
                    <a:moveTo>
                      <a:pt x="1" y="0"/>
                    </a:moveTo>
                    <a:lnTo>
                      <a:pt x="291" y="2717"/>
                    </a:lnTo>
                    <a:lnTo>
                      <a:pt x="4537" y="31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95;p70">
                <a:extLst>
                  <a:ext uri="{FF2B5EF4-FFF2-40B4-BE49-F238E27FC236}">
                    <a16:creationId xmlns:a16="http://schemas.microsoft.com/office/drawing/2014/main" id="{F39D0170-5A83-914C-ACF1-D4DB7555E2DC}"/>
                  </a:ext>
                </a:extLst>
              </p:cNvPr>
              <p:cNvSpPr/>
              <p:nvPr/>
            </p:nvSpPr>
            <p:spPr>
              <a:xfrm>
                <a:off x="6138925" y="4468000"/>
                <a:ext cx="64650" cy="137850"/>
              </a:xfrm>
              <a:custGeom>
                <a:avLst/>
                <a:gdLst/>
                <a:ahLst/>
                <a:cxnLst/>
                <a:rect l="l" t="t" r="r" b="b"/>
                <a:pathLst>
                  <a:path w="2586" h="5514" extrusionOk="0">
                    <a:moveTo>
                      <a:pt x="1056" y="1"/>
                    </a:moveTo>
                    <a:lnTo>
                      <a:pt x="1" y="291"/>
                    </a:lnTo>
                    <a:lnTo>
                      <a:pt x="1530" y="5513"/>
                    </a:lnTo>
                    <a:lnTo>
                      <a:pt x="2585" y="5197"/>
                    </a:lnTo>
                    <a:lnTo>
                      <a:pt x="10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96;p70">
                <a:extLst>
                  <a:ext uri="{FF2B5EF4-FFF2-40B4-BE49-F238E27FC236}">
                    <a16:creationId xmlns:a16="http://schemas.microsoft.com/office/drawing/2014/main" id="{9DCFEBDC-F06C-AC49-8438-739C1928DB0C}"/>
                  </a:ext>
                </a:extLst>
              </p:cNvPr>
              <p:cNvSpPr/>
              <p:nvPr/>
            </p:nvSpPr>
            <p:spPr>
              <a:xfrm>
                <a:off x="6102650" y="4504275"/>
                <a:ext cx="137850" cy="64650"/>
              </a:xfrm>
              <a:custGeom>
                <a:avLst/>
                <a:gdLst/>
                <a:ahLst/>
                <a:cxnLst/>
                <a:rect l="l" t="t" r="r" b="b"/>
                <a:pathLst>
                  <a:path w="5514" h="2586" extrusionOk="0">
                    <a:moveTo>
                      <a:pt x="5197" y="1"/>
                    </a:moveTo>
                    <a:lnTo>
                      <a:pt x="1" y="1530"/>
                    </a:lnTo>
                    <a:lnTo>
                      <a:pt x="291" y="2585"/>
                    </a:lnTo>
                    <a:lnTo>
                      <a:pt x="5513" y="1056"/>
                    </a:lnTo>
                    <a:lnTo>
                      <a:pt x="51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97;p70">
                <a:extLst>
                  <a:ext uri="{FF2B5EF4-FFF2-40B4-BE49-F238E27FC236}">
                    <a16:creationId xmlns:a16="http://schemas.microsoft.com/office/drawing/2014/main" id="{63750266-85B3-B349-8A6B-B010250FEB92}"/>
                  </a:ext>
                </a:extLst>
              </p:cNvPr>
              <p:cNvSpPr/>
              <p:nvPr/>
            </p:nvSpPr>
            <p:spPr>
              <a:xfrm>
                <a:off x="6206175" y="4055900"/>
                <a:ext cx="117400" cy="116725"/>
              </a:xfrm>
              <a:custGeom>
                <a:avLst/>
                <a:gdLst/>
                <a:ahLst/>
                <a:cxnLst/>
                <a:rect l="l" t="t" r="r" b="b"/>
                <a:pathLst>
                  <a:path w="4696" h="4669" extrusionOk="0">
                    <a:moveTo>
                      <a:pt x="2295" y="0"/>
                    </a:moveTo>
                    <a:lnTo>
                      <a:pt x="1847" y="1873"/>
                    </a:lnTo>
                    <a:lnTo>
                      <a:pt x="1" y="2374"/>
                    </a:lnTo>
                    <a:lnTo>
                      <a:pt x="1873" y="2823"/>
                    </a:lnTo>
                    <a:lnTo>
                      <a:pt x="2401" y="4669"/>
                    </a:lnTo>
                    <a:lnTo>
                      <a:pt x="2849" y="2796"/>
                    </a:lnTo>
                    <a:lnTo>
                      <a:pt x="4696" y="2269"/>
                    </a:lnTo>
                    <a:lnTo>
                      <a:pt x="2823" y="1820"/>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98;p70">
                <a:extLst>
                  <a:ext uri="{FF2B5EF4-FFF2-40B4-BE49-F238E27FC236}">
                    <a16:creationId xmlns:a16="http://schemas.microsoft.com/office/drawing/2014/main" id="{2DCE61A6-B158-6C45-8193-470EE48C900F}"/>
                  </a:ext>
                </a:extLst>
              </p:cNvPr>
              <p:cNvSpPr/>
              <p:nvPr/>
            </p:nvSpPr>
            <p:spPr>
              <a:xfrm>
                <a:off x="6810850" y="4322950"/>
                <a:ext cx="4625" cy="90350"/>
              </a:xfrm>
              <a:custGeom>
                <a:avLst/>
                <a:gdLst/>
                <a:ahLst/>
                <a:cxnLst/>
                <a:rect l="l" t="t" r="r" b="b"/>
                <a:pathLst>
                  <a:path w="185" h="3614" extrusionOk="0">
                    <a:moveTo>
                      <a:pt x="53" y="0"/>
                    </a:moveTo>
                    <a:lnTo>
                      <a:pt x="26" y="27"/>
                    </a:lnTo>
                    <a:lnTo>
                      <a:pt x="0" y="53"/>
                    </a:lnTo>
                    <a:lnTo>
                      <a:pt x="0" y="80"/>
                    </a:lnTo>
                    <a:lnTo>
                      <a:pt x="0" y="3508"/>
                    </a:lnTo>
                    <a:lnTo>
                      <a:pt x="0" y="3535"/>
                    </a:lnTo>
                    <a:lnTo>
                      <a:pt x="26" y="3587"/>
                    </a:lnTo>
                    <a:lnTo>
                      <a:pt x="53" y="3587"/>
                    </a:lnTo>
                    <a:lnTo>
                      <a:pt x="79" y="3614"/>
                    </a:lnTo>
                    <a:lnTo>
                      <a:pt x="132" y="3587"/>
                    </a:lnTo>
                    <a:lnTo>
                      <a:pt x="158" y="3587"/>
                    </a:lnTo>
                    <a:lnTo>
                      <a:pt x="185" y="3535"/>
                    </a:lnTo>
                    <a:lnTo>
                      <a:pt x="185" y="3508"/>
                    </a:lnTo>
                    <a:lnTo>
                      <a:pt x="185" y="80"/>
                    </a:lnTo>
                    <a:lnTo>
                      <a:pt x="185" y="53"/>
                    </a:lnTo>
                    <a:lnTo>
                      <a:pt x="158" y="27"/>
                    </a:lnTo>
                    <a:lnTo>
                      <a:pt x="1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9;p70">
                <a:extLst>
                  <a:ext uri="{FF2B5EF4-FFF2-40B4-BE49-F238E27FC236}">
                    <a16:creationId xmlns:a16="http://schemas.microsoft.com/office/drawing/2014/main" id="{0717CDCB-768D-BC49-A0B5-272FF8F13A2E}"/>
                  </a:ext>
                </a:extLst>
              </p:cNvPr>
              <p:cNvSpPr/>
              <p:nvPr/>
            </p:nvSpPr>
            <p:spPr>
              <a:xfrm>
                <a:off x="6780500" y="4335475"/>
                <a:ext cx="65300" cy="65300"/>
              </a:xfrm>
              <a:custGeom>
                <a:avLst/>
                <a:gdLst/>
                <a:ahLst/>
                <a:cxnLst/>
                <a:rect l="l" t="t" r="r" b="b"/>
                <a:pathLst>
                  <a:path w="2612" h="2612" extrusionOk="0">
                    <a:moveTo>
                      <a:pt x="2480" y="1"/>
                    </a:moveTo>
                    <a:lnTo>
                      <a:pt x="2427" y="27"/>
                    </a:lnTo>
                    <a:lnTo>
                      <a:pt x="27" y="2427"/>
                    </a:lnTo>
                    <a:lnTo>
                      <a:pt x="1" y="2453"/>
                    </a:lnTo>
                    <a:lnTo>
                      <a:pt x="1" y="2506"/>
                    </a:lnTo>
                    <a:lnTo>
                      <a:pt x="1" y="2533"/>
                    </a:lnTo>
                    <a:lnTo>
                      <a:pt x="27" y="2585"/>
                    </a:lnTo>
                    <a:lnTo>
                      <a:pt x="53" y="2612"/>
                    </a:lnTo>
                    <a:lnTo>
                      <a:pt x="133" y="2612"/>
                    </a:lnTo>
                    <a:lnTo>
                      <a:pt x="159" y="2585"/>
                    </a:lnTo>
                    <a:lnTo>
                      <a:pt x="2586" y="159"/>
                    </a:lnTo>
                    <a:lnTo>
                      <a:pt x="2612" y="132"/>
                    </a:lnTo>
                    <a:lnTo>
                      <a:pt x="2612" y="80"/>
                    </a:lnTo>
                    <a:lnTo>
                      <a:pt x="2612" y="53"/>
                    </a:lnTo>
                    <a:lnTo>
                      <a:pt x="2586" y="27"/>
                    </a:lnTo>
                    <a:lnTo>
                      <a:pt x="25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00;p70">
                <a:extLst>
                  <a:ext uri="{FF2B5EF4-FFF2-40B4-BE49-F238E27FC236}">
                    <a16:creationId xmlns:a16="http://schemas.microsoft.com/office/drawing/2014/main" id="{53E55CF0-51C4-0148-B4E4-A03E7D819B00}"/>
                  </a:ext>
                </a:extLst>
              </p:cNvPr>
              <p:cNvSpPr/>
              <p:nvPr/>
            </p:nvSpPr>
            <p:spPr>
              <a:xfrm>
                <a:off x="6767975" y="4365150"/>
                <a:ext cx="90350" cy="5300"/>
              </a:xfrm>
              <a:custGeom>
                <a:avLst/>
                <a:gdLst/>
                <a:ahLst/>
                <a:cxnLst/>
                <a:rect l="l" t="t" r="r" b="b"/>
                <a:pathLst>
                  <a:path w="3614" h="212" extrusionOk="0">
                    <a:moveTo>
                      <a:pt x="106" y="0"/>
                    </a:moveTo>
                    <a:lnTo>
                      <a:pt x="53" y="27"/>
                    </a:lnTo>
                    <a:lnTo>
                      <a:pt x="27" y="27"/>
                    </a:lnTo>
                    <a:lnTo>
                      <a:pt x="1" y="80"/>
                    </a:lnTo>
                    <a:lnTo>
                      <a:pt x="1" y="106"/>
                    </a:lnTo>
                    <a:lnTo>
                      <a:pt x="1" y="159"/>
                    </a:lnTo>
                    <a:lnTo>
                      <a:pt x="27" y="185"/>
                    </a:lnTo>
                    <a:lnTo>
                      <a:pt x="53" y="211"/>
                    </a:lnTo>
                    <a:lnTo>
                      <a:pt x="3561" y="211"/>
                    </a:lnTo>
                    <a:lnTo>
                      <a:pt x="3588" y="185"/>
                    </a:lnTo>
                    <a:lnTo>
                      <a:pt x="3614" y="159"/>
                    </a:lnTo>
                    <a:lnTo>
                      <a:pt x="3614" y="106"/>
                    </a:lnTo>
                    <a:lnTo>
                      <a:pt x="3614" y="80"/>
                    </a:lnTo>
                    <a:lnTo>
                      <a:pt x="3588" y="27"/>
                    </a:lnTo>
                    <a:lnTo>
                      <a:pt x="3561" y="27"/>
                    </a:lnTo>
                    <a:lnTo>
                      <a:pt x="35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01;p70">
                <a:extLst>
                  <a:ext uri="{FF2B5EF4-FFF2-40B4-BE49-F238E27FC236}">
                    <a16:creationId xmlns:a16="http://schemas.microsoft.com/office/drawing/2014/main" id="{9459686D-282B-7444-BF65-4CAECAA3B37C}"/>
                  </a:ext>
                </a:extLst>
              </p:cNvPr>
              <p:cNvSpPr/>
              <p:nvPr/>
            </p:nvSpPr>
            <p:spPr>
              <a:xfrm>
                <a:off x="6780500" y="4335475"/>
                <a:ext cx="65300" cy="65300"/>
              </a:xfrm>
              <a:custGeom>
                <a:avLst/>
                <a:gdLst/>
                <a:ahLst/>
                <a:cxnLst/>
                <a:rect l="l" t="t" r="r" b="b"/>
                <a:pathLst>
                  <a:path w="2612" h="2612" extrusionOk="0">
                    <a:moveTo>
                      <a:pt x="53" y="1"/>
                    </a:moveTo>
                    <a:lnTo>
                      <a:pt x="27" y="27"/>
                    </a:lnTo>
                    <a:lnTo>
                      <a:pt x="1" y="53"/>
                    </a:lnTo>
                    <a:lnTo>
                      <a:pt x="1" y="80"/>
                    </a:lnTo>
                    <a:lnTo>
                      <a:pt x="1" y="132"/>
                    </a:lnTo>
                    <a:lnTo>
                      <a:pt x="27" y="159"/>
                    </a:lnTo>
                    <a:lnTo>
                      <a:pt x="2427" y="2585"/>
                    </a:lnTo>
                    <a:lnTo>
                      <a:pt x="2480" y="2612"/>
                    </a:lnTo>
                    <a:lnTo>
                      <a:pt x="2559" y="2612"/>
                    </a:lnTo>
                    <a:lnTo>
                      <a:pt x="2586" y="2585"/>
                    </a:lnTo>
                    <a:lnTo>
                      <a:pt x="2612" y="2533"/>
                    </a:lnTo>
                    <a:lnTo>
                      <a:pt x="2612" y="2506"/>
                    </a:lnTo>
                    <a:lnTo>
                      <a:pt x="2612" y="2453"/>
                    </a:lnTo>
                    <a:lnTo>
                      <a:pt x="2586" y="2427"/>
                    </a:lnTo>
                    <a:lnTo>
                      <a:pt x="159" y="27"/>
                    </a:lnTo>
                    <a:lnTo>
                      <a:pt x="1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02;p70">
                <a:extLst>
                  <a:ext uri="{FF2B5EF4-FFF2-40B4-BE49-F238E27FC236}">
                    <a16:creationId xmlns:a16="http://schemas.microsoft.com/office/drawing/2014/main" id="{14AB758A-169D-B941-962B-827F83E157C1}"/>
                  </a:ext>
                </a:extLst>
              </p:cNvPr>
              <p:cNvSpPr/>
              <p:nvPr/>
            </p:nvSpPr>
            <p:spPr>
              <a:xfrm>
                <a:off x="6883375" y="4824725"/>
                <a:ext cx="4625" cy="85100"/>
              </a:xfrm>
              <a:custGeom>
                <a:avLst/>
                <a:gdLst/>
                <a:ahLst/>
                <a:cxnLst/>
                <a:rect l="l" t="t" r="r" b="b"/>
                <a:pathLst>
                  <a:path w="185" h="3404" extrusionOk="0">
                    <a:moveTo>
                      <a:pt x="106" y="1"/>
                    </a:moveTo>
                    <a:lnTo>
                      <a:pt x="27" y="27"/>
                    </a:lnTo>
                    <a:lnTo>
                      <a:pt x="0" y="106"/>
                    </a:lnTo>
                    <a:lnTo>
                      <a:pt x="0" y="3298"/>
                    </a:lnTo>
                    <a:lnTo>
                      <a:pt x="27" y="3377"/>
                    </a:lnTo>
                    <a:lnTo>
                      <a:pt x="106" y="3403"/>
                    </a:lnTo>
                    <a:lnTo>
                      <a:pt x="159" y="3377"/>
                    </a:lnTo>
                    <a:lnTo>
                      <a:pt x="185" y="3298"/>
                    </a:lnTo>
                    <a:lnTo>
                      <a:pt x="185" y="106"/>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03;p70">
                <a:extLst>
                  <a:ext uri="{FF2B5EF4-FFF2-40B4-BE49-F238E27FC236}">
                    <a16:creationId xmlns:a16="http://schemas.microsoft.com/office/drawing/2014/main" id="{548FF1B9-A6CC-D040-940E-62177B706902}"/>
                  </a:ext>
                </a:extLst>
              </p:cNvPr>
              <p:cNvSpPr/>
              <p:nvPr/>
            </p:nvSpPr>
            <p:spPr>
              <a:xfrm>
                <a:off x="6855025" y="4836600"/>
                <a:ext cx="61350" cy="61350"/>
              </a:xfrm>
              <a:custGeom>
                <a:avLst/>
                <a:gdLst/>
                <a:ahLst/>
                <a:cxnLst/>
                <a:rect l="l" t="t" r="r" b="b"/>
                <a:pathLst>
                  <a:path w="2454" h="2454" extrusionOk="0">
                    <a:moveTo>
                      <a:pt x="2348" y="1"/>
                    </a:moveTo>
                    <a:lnTo>
                      <a:pt x="2295" y="27"/>
                    </a:lnTo>
                    <a:lnTo>
                      <a:pt x="27" y="2295"/>
                    </a:lnTo>
                    <a:lnTo>
                      <a:pt x="0" y="2375"/>
                    </a:lnTo>
                    <a:lnTo>
                      <a:pt x="27" y="2427"/>
                    </a:lnTo>
                    <a:lnTo>
                      <a:pt x="106" y="2454"/>
                    </a:lnTo>
                    <a:lnTo>
                      <a:pt x="158" y="2427"/>
                    </a:lnTo>
                    <a:lnTo>
                      <a:pt x="2427" y="159"/>
                    </a:lnTo>
                    <a:lnTo>
                      <a:pt x="2453" y="106"/>
                    </a:lnTo>
                    <a:lnTo>
                      <a:pt x="2427" y="27"/>
                    </a:lnTo>
                    <a:lnTo>
                      <a:pt x="23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04;p70">
                <a:extLst>
                  <a:ext uri="{FF2B5EF4-FFF2-40B4-BE49-F238E27FC236}">
                    <a16:creationId xmlns:a16="http://schemas.microsoft.com/office/drawing/2014/main" id="{7282247A-74A0-0145-A21A-C828FD909203}"/>
                  </a:ext>
                </a:extLst>
              </p:cNvPr>
              <p:cNvSpPr/>
              <p:nvPr/>
            </p:nvSpPr>
            <p:spPr>
              <a:xfrm>
                <a:off x="6843150" y="4864950"/>
                <a:ext cx="85075" cy="4650"/>
              </a:xfrm>
              <a:custGeom>
                <a:avLst/>
                <a:gdLst/>
                <a:ahLst/>
                <a:cxnLst/>
                <a:rect l="l" t="t" r="r" b="b"/>
                <a:pathLst>
                  <a:path w="3403" h="186" extrusionOk="0">
                    <a:moveTo>
                      <a:pt x="106" y="1"/>
                    </a:moveTo>
                    <a:lnTo>
                      <a:pt x="27" y="27"/>
                    </a:lnTo>
                    <a:lnTo>
                      <a:pt x="0" y="106"/>
                    </a:lnTo>
                    <a:lnTo>
                      <a:pt x="27" y="159"/>
                    </a:lnTo>
                    <a:lnTo>
                      <a:pt x="106" y="186"/>
                    </a:lnTo>
                    <a:lnTo>
                      <a:pt x="3297" y="186"/>
                    </a:lnTo>
                    <a:lnTo>
                      <a:pt x="3376" y="159"/>
                    </a:lnTo>
                    <a:lnTo>
                      <a:pt x="3403" y="106"/>
                    </a:lnTo>
                    <a:lnTo>
                      <a:pt x="3376" y="27"/>
                    </a:lnTo>
                    <a:lnTo>
                      <a:pt x="32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05;p70">
                <a:extLst>
                  <a:ext uri="{FF2B5EF4-FFF2-40B4-BE49-F238E27FC236}">
                    <a16:creationId xmlns:a16="http://schemas.microsoft.com/office/drawing/2014/main" id="{137E592A-40F8-B843-B800-ACEA48B4B994}"/>
                  </a:ext>
                </a:extLst>
              </p:cNvPr>
              <p:cNvSpPr/>
              <p:nvPr/>
            </p:nvSpPr>
            <p:spPr>
              <a:xfrm>
                <a:off x="6855025" y="4836600"/>
                <a:ext cx="61350" cy="61350"/>
              </a:xfrm>
              <a:custGeom>
                <a:avLst/>
                <a:gdLst/>
                <a:ahLst/>
                <a:cxnLst/>
                <a:rect l="l" t="t" r="r" b="b"/>
                <a:pathLst>
                  <a:path w="2454" h="2454" extrusionOk="0">
                    <a:moveTo>
                      <a:pt x="106" y="1"/>
                    </a:moveTo>
                    <a:lnTo>
                      <a:pt x="27" y="27"/>
                    </a:lnTo>
                    <a:lnTo>
                      <a:pt x="0" y="106"/>
                    </a:lnTo>
                    <a:lnTo>
                      <a:pt x="27" y="159"/>
                    </a:lnTo>
                    <a:lnTo>
                      <a:pt x="2295" y="2427"/>
                    </a:lnTo>
                    <a:lnTo>
                      <a:pt x="2348" y="2454"/>
                    </a:lnTo>
                    <a:lnTo>
                      <a:pt x="2427" y="2427"/>
                    </a:lnTo>
                    <a:lnTo>
                      <a:pt x="2453" y="2375"/>
                    </a:lnTo>
                    <a:lnTo>
                      <a:pt x="2427" y="2295"/>
                    </a:lnTo>
                    <a:lnTo>
                      <a:pt x="158"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06;p70">
                <a:extLst>
                  <a:ext uri="{FF2B5EF4-FFF2-40B4-BE49-F238E27FC236}">
                    <a16:creationId xmlns:a16="http://schemas.microsoft.com/office/drawing/2014/main" id="{57A120E1-E1D8-3A4D-9E28-CDE6F63E4253}"/>
                  </a:ext>
                </a:extLst>
              </p:cNvPr>
              <p:cNvSpPr/>
              <p:nvPr/>
            </p:nvSpPr>
            <p:spPr>
              <a:xfrm>
                <a:off x="6045950" y="4647375"/>
                <a:ext cx="5300" cy="85075"/>
              </a:xfrm>
              <a:custGeom>
                <a:avLst/>
                <a:gdLst/>
                <a:ahLst/>
                <a:cxnLst/>
                <a:rect l="l" t="t" r="r" b="b"/>
                <a:pathLst>
                  <a:path w="212" h="3403" extrusionOk="0">
                    <a:moveTo>
                      <a:pt x="106" y="0"/>
                    </a:moveTo>
                    <a:lnTo>
                      <a:pt x="27" y="26"/>
                    </a:lnTo>
                    <a:lnTo>
                      <a:pt x="1" y="106"/>
                    </a:lnTo>
                    <a:lnTo>
                      <a:pt x="1" y="3297"/>
                    </a:lnTo>
                    <a:lnTo>
                      <a:pt x="27" y="3376"/>
                    </a:lnTo>
                    <a:lnTo>
                      <a:pt x="106" y="3402"/>
                    </a:lnTo>
                    <a:lnTo>
                      <a:pt x="185" y="3376"/>
                    </a:lnTo>
                    <a:lnTo>
                      <a:pt x="212" y="3297"/>
                    </a:lnTo>
                    <a:lnTo>
                      <a:pt x="212" y="106"/>
                    </a:lnTo>
                    <a:lnTo>
                      <a:pt x="185" y="26"/>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07;p70">
                <a:extLst>
                  <a:ext uri="{FF2B5EF4-FFF2-40B4-BE49-F238E27FC236}">
                    <a16:creationId xmlns:a16="http://schemas.microsoft.com/office/drawing/2014/main" id="{E4582EAD-C962-7341-A71B-BDC85887CC0C}"/>
                  </a:ext>
                </a:extLst>
              </p:cNvPr>
              <p:cNvSpPr/>
              <p:nvPr/>
            </p:nvSpPr>
            <p:spPr>
              <a:xfrm>
                <a:off x="6018250" y="4659225"/>
                <a:ext cx="61350" cy="61350"/>
              </a:xfrm>
              <a:custGeom>
                <a:avLst/>
                <a:gdLst/>
                <a:ahLst/>
                <a:cxnLst/>
                <a:rect l="l" t="t" r="r" b="b"/>
                <a:pathLst>
                  <a:path w="2454" h="2454" extrusionOk="0">
                    <a:moveTo>
                      <a:pt x="2348" y="1"/>
                    </a:moveTo>
                    <a:lnTo>
                      <a:pt x="2269" y="27"/>
                    </a:lnTo>
                    <a:lnTo>
                      <a:pt x="27" y="2295"/>
                    </a:lnTo>
                    <a:lnTo>
                      <a:pt x="1" y="2348"/>
                    </a:lnTo>
                    <a:lnTo>
                      <a:pt x="27" y="2427"/>
                    </a:lnTo>
                    <a:lnTo>
                      <a:pt x="80" y="2454"/>
                    </a:lnTo>
                    <a:lnTo>
                      <a:pt x="159" y="2427"/>
                    </a:lnTo>
                    <a:lnTo>
                      <a:pt x="2401" y="159"/>
                    </a:lnTo>
                    <a:lnTo>
                      <a:pt x="2454" y="106"/>
                    </a:lnTo>
                    <a:lnTo>
                      <a:pt x="2401" y="27"/>
                    </a:lnTo>
                    <a:lnTo>
                      <a:pt x="23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08;p70">
                <a:extLst>
                  <a:ext uri="{FF2B5EF4-FFF2-40B4-BE49-F238E27FC236}">
                    <a16:creationId xmlns:a16="http://schemas.microsoft.com/office/drawing/2014/main" id="{AC2C2BF6-2345-0941-9489-3EA4124DDAA2}"/>
                  </a:ext>
                </a:extLst>
              </p:cNvPr>
              <p:cNvSpPr/>
              <p:nvPr/>
            </p:nvSpPr>
            <p:spPr>
              <a:xfrm>
                <a:off x="6006400" y="4687575"/>
                <a:ext cx="84425" cy="4650"/>
              </a:xfrm>
              <a:custGeom>
                <a:avLst/>
                <a:gdLst/>
                <a:ahLst/>
                <a:cxnLst/>
                <a:rect l="l" t="t" r="r" b="b"/>
                <a:pathLst>
                  <a:path w="3377" h="186" extrusionOk="0">
                    <a:moveTo>
                      <a:pt x="79" y="1"/>
                    </a:moveTo>
                    <a:lnTo>
                      <a:pt x="27" y="27"/>
                    </a:lnTo>
                    <a:lnTo>
                      <a:pt x="0" y="80"/>
                    </a:lnTo>
                    <a:lnTo>
                      <a:pt x="27" y="159"/>
                    </a:lnTo>
                    <a:lnTo>
                      <a:pt x="79" y="186"/>
                    </a:lnTo>
                    <a:lnTo>
                      <a:pt x="3297" y="186"/>
                    </a:lnTo>
                    <a:lnTo>
                      <a:pt x="3350" y="159"/>
                    </a:lnTo>
                    <a:lnTo>
                      <a:pt x="3376" y="80"/>
                    </a:lnTo>
                    <a:lnTo>
                      <a:pt x="3350" y="27"/>
                    </a:lnTo>
                    <a:lnTo>
                      <a:pt x="32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09;p70">
                <a:extLst>
                  <a:ext uri="{FF2B5EF4-FFF2-40B4-BE49-F238E27FC236}">
                    <a16:creationId xmlns:a16="http://schemas.microsoft.com/office/drawing/2014/main" id="{E321CB4E-D72D-A440-8D67-1B3450265ED8}"/>
                  </a:ext>
                </a:extLst>
              </p:cNvPr>
              <p:cNvSpPr/>
              <p:nvPr/>
            </p:nvSpPr>
            <p:spPr>
              <a:xfrm>
                <a:off x="6018250" y="4659225"/>
                <a:ext cx="61350" cy="61350"/>
              </a:xfrm>
              <a:custGeom>
                <a:avLst/>
                <a:gdLst/>
                <a:ahLst/>
                <a:cxnLst/>
                <a:rect l="l" t="t" r="r" b="b"/>
                <a:pathLst>
                  <a:path w="2454" h="2454" extrusionOk="0">
                    <a:moveTo>
                      <a:pt x="80" y="1"/>
                    </a:moveTo>
                    <a:lnTo>
                      <a:pt x="27" y="27"/>
                    </a:lnTo>
                    <a:lnTo>
                      <a:pt x="1" y="106"/>
                    </a:lnTo>
                    <a:lnTo>
                      <a:pt x="27" y="159"/>
                    </a:lnTo>
                    <a:lnTo>
                      <a:pt x="2269" y="2427"/>
                    </a:lnTo>
                    <a:lnTo>
                      <a:pt x="2348" y="2454"/>
                    </a:lnTo>
                    <a:lnTo>
                      <a:pt x="2401" y="2427"/>
                    </a:lnTo>
                    <a:lnTo>
                      <a:pt x="2454" y="2348"/>
                    </a:lnTo>
                    <a:lnTo>
                      <a:pt x="2401" y="2295"/>
                    </a:lnTo>
                    <a:lnTo>
                      <a:pt x="159" y="27"/>
                    </a:lnTo>
                    <a:lnTo>
                      <a:pt x="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10;p70">
                <a:extLst>
                  <a:ext uri="{FF2B5EF4-FFF2-40B4-BE49-F238E27FC236}">
                    <a16:creationId xmlns:a16="http://schemas.microsoft.com/office/drawing/2014/main" id="{97273738-3E18-B94D-9366-6C23EA99B212}"/>
                  </a:ext>
                </a:extLst>
              </p:cNvPr>
              <p:cNvSpPr/>
              <p:nvPr/>
            </p:nvSpPr>
            <p:spPr>
              <a:xfrm>
                <a:off x="6281350" y="4253050"/>
                <a:ext cx="43550" cy="43550"/>
              </a:xfrm>
              <a:custGeom>
                <a:avLst/>
                <a:gdLst/>
                <a:ahLst/>
                <a:cxnLst/>
                <a:rect l="l" t="t" r="r" b="b"/>
                <a:pathLst>
                  <a:path w="1742" h="1742" extrusionOk="0">
                    <a:moveTo>
                      <a:pt x="871" y="1"/>
                    </a:moveTo>
                    <a:lnTo>
                      <a:pt x="686" y="27"/>
                    </a:lnTo>
                    <a:lnTo>
                      <a:pt x="528" y="80"/>
                    </a:lnTo>
                    <a:lnTo>
                      <a:pt x="370" y="159"/>
                    </a:lnTo>
                    <a:lnTo>
                      <a:pt x="238" y="264"/>
                    </a:lnTo>
                    <a:lnTo>
                      <a:pt x="133" y="396"/>
                    </a:lnTo>
                    <a:lnTo>
                      <a:pt x="53" y="555"/>
                    </a:lnTo>
                    <a:lnTo>
                      <a:pt x="1" y="713"/>
                    </a:lnTo>
                    <a:lnTo>
                      <a:pt x="1" y="871"/>
                    </a:lnTo>
                    <a:lnTo>
                      <a:pt x="1" y="1056"/>
                    </a:lnTo>
                    <a:lnTo>
                      <a:pt x="53" y="1214"/>
                    </a:lnTo>
                    <a:lnTo>
                      <a:pt x="133" y="1372"/>
                    </a:lnTo>
                    <a:lnTo>
                      <a:pt x="238" y="1504"/>
                    </a:lnTo>
                    <a:lnTo>
                      <a:pt x="370" y="1610"/>
                    </a:lnTo>
                    <a:lnTo>
                      <a:pt x="528" y="1689"/>
                    </a:lnTo>
                    <a:lnTo>
                      <a:pt x="686" y="1741"/>
                    </a:lnTo>
                    <a:lnTo>
                      <a:pt x="1029" y="1741"/>
                    </a:lnTo>
                    <a:lnTo>
                      <a:pt x="1214" y="1689"/>
                    </a:lnTo>
                    <a:lnTo>
                      <a:pt x="1346" y="1610"/>
                    </a:lnTo>
                    <a:lnTo>
                      <a:pt x="1478" y="1504"/>
                    </a:lnTo>
                    <a:lnTo>
                      <a:pt x="1583" y="1372"/>
                    </a:lnTo>
                    <a:lnTo>
                      <a:pt x="1662" y="1214"/>
                    </a:lnTo>
                    <a:lnTo>
                      <a:pt x="1715" y="1056"/>
                    </a:lnTo>
                    <a:lnTo>
                      <a:pt x="1741" y="871"/>
                    </a:lnTo>
                    <a:lnTo>
                      <a:pt x="1715" y="713"/>
                    </a:lnTo>
                    <a:lnTo>
                      <a:pt x="1662" y="555"/>
                    </a:lnTo>
                    <a:lnTo>
                      <a:pt x="1583" y="396"/>
                    </a:lnTo>
                    <a:lnTo>
                      <a:pt x="1478" y="264"/>
                    </a:lnTo>
                    <a:lnTo>
                      <a:pt x="1346" y="159"/>
                    </a:lnTo>
                    <a:lnTo>
                      <a:pt x="1214" y="80"/>
                    </a:lnTo>
                    <a:lnTo>
                      <a:pt x="1029" y="27"/>
                    </a:lnTo>
                    <a:lnTo>
                      <a:pt x="8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11;p70">
                <a:extLst>
                  <a:ext uri="{FF2B5EF4-FFF2-40B4-BE49-F238E27FC236}">
                    <a16:creationId xmlns:a16="http://schemas.microsoft.com/office/drawing/2014/main" id="{ECF082CF-669E-644E-AB32-92F481953393}"/>
                  </a:ext>
                </a:extLst>
              </p:cNvPr>
              <p:cNvSpPr/>
              <p:nvPr/>
            </p:nvSpPr>
            <p:spPr>
              <a:xfrm>
                <a:off x="6964475" y="4373050"/>
                <a:ext cx="43550" cy="43550"/>
              </a:xfrm>
              <a:custGeom>
                <a:avLst/>
                <a:gdLst/>
                <a:ahLst/>
                <a:cxnLst/>
                <a:rect l="l" t="t" r="r" b="b"/>
                <a:pathLst>
                  <a:path w="1742" h="1742" extrusionOk="0">
                    <a:moveTo>
                      <a:pt x="871" y="1"/>
                    </a:moveTo>
                    <a:lnTo>
                      <a:pt x="713" y="27"/>
                    </a:lnTo>
                    <a:lnTo>
                      <a:pt x="554" y="80"/>
                    </a:lnTo>
                    <a:lnTo>
                      <a:pt x="396" y="159"/>
                    </a:lnTo>
                    <a:lnTo>
                      <a:pt x="264" y="265"/>
                    </a:lnTo>
                    <a:lnTo>
                      <a:pt x="159" y="397"/>
                    </a:lnTo>
                    <a:lnTo>
                      <a:pt x="80" y="528"/>
                    </a:lnTo>
                    <a:lnTo>
                      <a:pt x="27" y="713"/>
                    </a:lnTo>
                    <a:lnTo>
                      <a:pt x="0" y="871"/>
                    </a:lnTo>
                    <a:lnTo>
                      <a:pt x="27" y="1056"/>
                    </a:lnTo>
                    <a:lnTo>
                      <a:pt x="80" y="1214"/>
                    </a:lnTo>
                    <a:lnTo>
                      <a:pt x="159" y="1372"/>
                    </a:lnTo>
                    <a:lnTo>
                      <a:pt x="264" y="1504"/>
                    </a:lnTo>
                    <a:lnTo>
                      <a:pt x="396" y="1610"/>
                    </a:lnTo>
                    <a:lnTo>
                      <a:pt x="554" y="1689"/>
                    </a:lnTo>
                    <a:lnTo>
                      <a:pt x="713" y="1742"/>
                    </a:lnTo>
                    <a:lnTo>
                      <a:pt x="1055" y="1742"/>
                    </a:lnTo>
                    <a:lnTo>
                      <a:pt x="1214" y="1689"/>
                    </a:lnTo>
                    <a:lnTo>
                      <a:pt x="1372" y="1610"/>
                    </a:lnTo>
                    <a:lnTo>
                      <a:pt x="1504" y="1504"/>
                    </a:lnTo>
                    <a:lnTo>
                      <a:pt x="1609" y="1372"/>
                    </a:lnTo>
                    <a:lnTo>
                      <a:pt x="1688" y="1214"/>
                    </a:lnTo>
                    <a:lnTo>
                      <a:pt x="1741" y="1056"/>
                    </a:lnTo>
                    <a:lnTo>
                      <a:pt x="1741" y="871"/>
                    </a:lnTo>
                    <a:lnTo>
                      <a:pt x="1741" y="713"/>
                    </a:lnTo>
                    <a:lnTo>
                      <a:pt x="1688" y="528"/>
                    </a:lnTo>
                    <a:lnTo>
                      <a:pt x="1609" y="397"/>
                    </a:lnTo>
                    <a:lnTo>
                      <a:pt x="1504" y="265"/>
                    </a:lnTo>
                    <a:lnTo>
                      <a:pt x="1372" y="159"/>
                    </a:lnTo>
                    <a:lnTo>
                      <a:pt x="1214" y="80"/>
                    </a:lnTo>
                    <a:lnTo>
                      <a:pt x="1055" y="27"/>
                    </a:lnTo>
                    <a:lnTo>
                      <a:pt x="8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12;p70">
                <a:extLst>
                  <a:ext uri="{FF2B5EF4-FFF2-40B4-BE49-F238E27FC236}">
                    <a16:creationId xmlns:a16="http://schemas.microsoft.com/office/drawing/2014/main" id="{1264A238-4A94-A74C-BA5B-4983053F1BFB}"/>
                  </a:ext>
                </a:extLst>
              </p:cNvPr>
              <p:cNvSpPr/>
              <p:nvPr/>
            </p:nvSpPr>
            <p:spPr>
              <a:xfrm>
                <a:off x="6573450" y="4064475"/>
                <a:ext cx="43550" cy="43550"/>
              </a:xfrm>
              <a:custGeom>
                <a:avLst/>
                <a:gdLst/>
                <a:ahLst/>
                <a:cxnLst/>
                <a:rect l="l" t="t" r="r" b="b"/>
                <a:pathLst>
                  <a:path w="1742" h="1742" extrusionOk="0">
                    <a:moveTo>
                      <a:pt x="871" y="0"/>
                    </a:moveTo>
                    <a:lnTo>
                      <a:pt x="713" y="27"/>
                    </a:lnTo>
                    <a:lnTo>
                      <a:pt x="528" y="79"/>
                    </a:lnTo>
                    <a:lnTo>
                      <a:pt x="397" y="159"/>
                    </a:lnTo>
                    <a:lnTo>
                      <a:pt x="265" y="264"/>
                    </a:lnTo>
                    <a:lnTo>
                      <a:pt x="159" y="370"/>
                    </a:lnTo>
                    <a:lnTo>
                      <a:pt x="80" y="528"/>
                    </a:lnTo>
                    <a:lnTo>
                      <a:pt x="27" y="686"/>
                    </a:lnTo>
                    <a:lnTo>
                      <a:pt x="1" y="871"/>
                    </a:lnTo>
                    <a:lnTo>
                      <a:pt x="27" y="1055"/>
                    </a:lnTo>
                    <a:lnTo>
                      <a:pt x="80" y="1214"/>
                    </a:lnTo>
                    <a:lnTo>
                      <a:pt x="159" y="1345"/>
                    </a:lnTo>
                    <a:lnTo>
                      <a:pt x="265" y="1477"/>
                    </a:lnTo>
                    <a:lnTo>
                      <a:pt x="397" y="1583"/>
                    </a:lnTo>
                    <a:lnTo>
                      <a:pt x="528" y="1662"/>
                    </a:lnTo>
                    <a:lnTo>
                      <a:pt x="713" y="1715"/>
                    </a:lnTo>
                    <a:lnTo>
                      <a:pt x="871" y="1741"/>
                    </a:lnTo>
                    <a:lnTo>
                      <a:pt x="1056" y="1715"/>
                    </a:lnTo>
                    <a:lnTo>
                      <a:pt x="1214" y="1662"/>
                    </a:lnTo>
                    <a:lnTo>
                      <a:pt x="1372" y="1583"/>
                    </a:lnTo>
                    <a:lnTo>
                      <a:pt x="1478" y="1477"/>
                    </a:lnTo>
                    <a:lnTo>
                      <a:pt x="1610" y="1345"/>
                    </a:lnTo>
                    <a:lnTo>
                      <a:pt x="1689" y="1214"/>
                    </a:lnTo>
                    <a:lnTo>
                      <a:pt x="1715" y="1055"/>
                    </a:lnTo>
                    <a:lnTo>
                      <a:pt x="1742" y="871"/>
                    </a:lnTo>
                    <a:lnTo>
                      <a:pt x="1715" y="686"/>
                    </a:lnTo>
                    <a:lnTo>
                      <a:pt x="1689" y="528"/>
                    </a:lnTo>
                    <a:lnTo>
                      <a:pt x="1610" y="370"/>
                    </a:lnTo>
                    <a:lnTo>
                      <a:pt x="1478" y="264"/>
                    </a:lnTo>
                    <a:lnTo>
                      <a:pt x="1372" y="159"/>
                    </a:lnTo>
                    <a:lnTo>
                      <a:pt x="1214" y="79"/>
                    </a:lnTo>
                    <a:lnTo>
                      <a:pt x="1056" y="27"/>
                    </a:lnTo>
                    <a:lnTo>
                      <a:pt x="8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13;p70">
                <a:extLst>
                  <a:ext uri="{FF2B5EF4-FFF2-40B4-BE49-F238E27FC236}">
                    <a16:creationId xmlns:a16="http://schemas.microsoft.com/office/drawing/2014/main" id="{D2CAF4F6-279B-0C46-A283-BB3DE3B02CBF}"/>
                  </a:ext>
                </a:extLst>
              </p:cNvPr>
              <p:cNvSpPr/>
              <p:nvPr/>
            </p:nvSpPr>
            <p:spPr>
              <a:xfrm>
                <a:off x="6742925" y="4926275"/>
                <a:ext cx="43550" cy="43550"/>
              </a:xfrm>
              <a:custGeom>
                <a:avLst/>
                <a:gdLst/>
                <a:ahLst/>
                <a:cxnLst/>
                <a:rect l="l" t="t" r="r" b="b"/>
                <a:pathLst>
                  <a:path w="1742" h="1742" extrusionOk="0">
                    <a:moveTo>
                      <a:pt x="871" y="1"/>
                    </a:moveTo>
                    <a:lnTo>
                      <a:pt x="686" y="27"/>
                    </a:lnTo>
                    <a:lnTo>
                      <a:pt x="528" y="54"/>
                    </a:lnTo>
                    <a:lnTo>
                      <a:pt x="370" y="133"/>
                    </a:lnTo>
                    <a:lnTo>
                      <a:pt x="264" y="238"/>
                    </a:lnTo>
                    <a:lnTo>
                      <a:pt x="159" y="370"/>
                    </a:lnTo>
                    <a:lnTo>
                      <a:pt x="79" y="528"/>
                    </a:lnTo>
                    <a:lnTo>
                      <a:pt x="27" y="687"/>
                    </a:lnTo>
                    <a:lnTo>
                      <a:pt x="0" y="871"/>
                    </a:lnTo>
                    <a:lnTo>
                      <a:pt x="27" y="1029"/>
                    </a:lnTo>
                    <a:lnTo>
                      <a:pt x="79" y="1214"/>
                    </a:lnTo>
                    <a:lnTo>
                      <a:pt x="159" y="1346"/>
                    </a:lnTo>
                    <a:lnTo>
                      <a:pt x="264" y="1478"/>
                    </a:lnTo>
                    <a:lnTo>
                      <a:pt x="370" y="1583"/>
                    </a:lnTo>
                    <a:lnTo>
                      <a:pt x="528" y="1662"/>
                    </a:lnTo>
                    <a:lnTo>
                      <a:pt x="686" y="1715"/>
                    </a:lnTo>
                    <a:lnTo>
                      <a:pt x="871" y="1742"/>
                    </a:lnTo>
                    <a:lnTo>
                      <a:pt x="1055" y="1715"/>
                    </a:lnTo>
                    <a:lnTo>
                      <a:pt x="1214" y="1662"/>
                    </a:lnTo>
                    <a:lnTo>
                      <a:pt x="1345" y="1583"/>
                    </a:lnTo>
                    <a:lnTo>
                      <a:pt x="1477" y="1478"/>
                    </a:lnTo>
                    <a:lnTo>
                      <a:pt x="1583" y="1346"/>
                    </a:lnTo>
                    <a:lnTo>
                      <a:pt x="1662" y="1214"/>
                    </a:lnTo>
                    <a:lnTo>
                      <a:pt x="1715" y="1029"/>
                    </a:lnTo>
                    <a:lnTo>
                      <a:pt x="1741" y="871"/>
                    </a:lnTo>
                    <a:lnTo>
                      <a:pt x="1715" y="687"/>
                    </a:lnTo>
                    <a:lnTo>
                      <a:pt x="1662" y="528"/>
                    </a:lnTo>
                    <a:lnTo>
                      <a:pt x="1583" y="370"/>
                    </a:lnTo>
                    <a:lnTo>
                      <a:pt x="1477" y="238"/>
                    </a:lnTo>
                    <a:lnTo>
                      <a:pt x="1345" y="133"/>
                    </a:lnTo>
                    <a:lnTo>
                      <a:pt x="1214" y="54"/>
                    </a:lnTo>
                    <a:lnTo>
                      <a:pt x="1055" y="27"/>
                    </a:lnTo>
                    <a:lnTo>
                      <a:pt x="8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14;p70">
                <a:extLst>
                  <a:ext uri="{FF2B5EF4-FFF2-40B4-BE49-F238E27FC236}">
                    <a16:creationId xmlns:a16="http://schemas.microsoft.com/office/drawing/2014/main" id="{A37F5BBB-7865-2447-B760-2CED3D0C0A45}"/>
                  </a:ext>
                </a:extLst>
              </p:cNvPr>
              <p:cNvSpPr/>
              <p:nvPr/>
            </p:nvSpPr>
            <p:spPr>
              <a:xfrm>
                <a:off x="6320925" y="4608450"/>
                <a:ext cx="42875" cy="43550"/>
              </a:xfrm>
              <a:custGeom>
                <a:avLst/>
                <a:gdLst/>
                <a:ahLst/>
                <a:cxnLst/>
                <a:rect l="l" t="t" r="r" b="b"/>
                <a:pathLst>
                  <a:path w="1715" h="1742" extrusionOk="0">
                    <a:moveTo>
                      <a:pt x="844" y="1"/>
                    </a:moveTo>
                    <a:lnTo>
                      <a:pt x="686" y="27"/>
                    </a:lnTo>
                    <a:lnTo>
                      <a:pt x="528" y="80"/>
                    </a:lnTo>
                    <a:lnTo>
                      <a:pt x="369" y="159"/>
                    </a:lnTo>
                    <a:lnTo>
                      <a:pt x="238" y="265"/>
                    </a:lnTo>
                    <a:lnTo>
                      <a:pt x="132" y="397"/>
                    </a:lnTo>
                    <a:lnTo>
                      <a:pt x="53" y="528"/>
                    </a:lnTo>
                    <a:lnTo>
                      <a:pt x="0" y="713"/>
                    </a:lnTo>
                    <a:lnTo>
                      <a:pt x="0" y="871"/>
                    </a:lnTo>
                    <a:lnTo>
                      <a:pt x="0" y="1056"/>
                    </a:lnTo>
                    <a:lnTo>
                      <a:pt x="53" y="1214"/>
                    </a:lnTo>
                    <a:lnTo>
                      <a:pt x="132" y="1372"/>
                    </a:lnTo>
                    <a:lnTo>
                      <a:pt x="238" y="1504"/>
                    </a:lnTo>
                    <a:lnTo>
                      <a:pt x="369" y="1610"/>
                    </a:lnTo>
                    <a:lnTo>
                      <a:pt x="528" y="1689"/>
                    </a:lnTo>
                    <a:lnTo>
                      <a:pt x="686" y="1742"/>
                    </a:lnTo>
                    <a:lnTo>
                      <a:pt x="1029" y="1742"/>
                    </a:lnTo>
                    <a:lnTo>
                      <a:pt x="1187" y="1689"/>
                    </a:lnTo>
                    <a:lnTo>
                      <a:pt x="1345" y="1610"/>
                    </a:lnTo>
                    <a:lnTo>
                      <a:pt x="1477" y="1504"/>
                    </a:lnTo>
                    <a:lnTo>
                      <a:pt x="1583" y="1372"/>
                    </a:lnTo>
                    <a:lnTo>
                      <a:pt x="1662" y="1214"/>
                    </a:lnTo>
                    <a:lnTo>
                      <a:pt x="1715" y="1056"/>
                    </a:lnTo>
                    <a:lnTo>
                      <a:pt x="1715" y="871"/>
                    </a:lnTo>
                    <a:lnTo>
                      <a:pt x="1715" y="713"/>
                    </a:lnTo>
                    <a:lnTo>
                      <a:pt x="1662" y="528"/>
                    </a:lnTo>
                    <a:lnTo>
                      <a:pt x="1583" y="397"/>
                    </a:lnTo>
                    <a:lnTo>
                      <a:pt x="1477" y="265"/>
                    </a:lnTo>
                    <a:lnTo>
                      <a:pt x="1345" y="159"/>
                    </a:lnTo>
                    <a:lnTo>
                      <a:pt x="1187" y="80"/>
                    </a:lnTo>
                    <a:lnTo>
                      <a:pt x="1029" y="27"/>
                    </a:lnTo>
                    <a:lnTo>
                      <a:pt x="8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Rectangle 77">
            <a:extLst>
              <a:ext uri="{FF2B5EF4-FFF2-40B4-BE49-F238E27FC236}">
                <a16:creationId xmlns:a16="http://schemas.microsoft.com/office/drawing/2014/main" id="{E4111FD0-F69B-204B-92A5-C12C8AAF47D9}"/>
              </a:ext>
            </a:extLst>
          </p:cNvPr>
          <p:cNvSpPr/>
          <p:nvPr/>
        </p:nvSpPr>
        <p:spPr>
          <a:xfrm>
            <a:off x="2869295" y="147298"/>
            <a:ext cx="4572000" cy="2123658"/>
          </a:xfrm>
          <a:prstGeom prst="rect">
            <a:avLst/>
          </a:prstGeom>
        </p:spPr>
        <p:txBody>
          <a:bodyPr>
            <a:spAutoFit/>
          </a:bodyPr>
          <a:lstStyle/>
          <a:p>
            <a:r>
              <a:rPr lang="en-US" sz="2400" b="1" dirty="0">
                <a:solidFill>
                  <a:srgbClr val="FF0000"/>
                </a:solidFill>
                <a:latin typeface="Big Caslon Medium" panose="02000603090000020003" pitchFamily="2" charset="-79"/>
                <a:cs typeface="Big Caslon Medium" panose="02000603090000020003" pitchFamily="2" charset="-79"/>
              </a:rPr>
              <a:t>Surgery:</a:t>
            </a:r>
            <a:br>
              <a:rPr lang="en-US" sz="2400" b="1" dirty="0">
                <a:solidFill>
                  <a:srgbClr val="FF0000"/>
                </a:solidFill>
                <a:latin typeface="Big Caslon Medium" panose="02000603090000020003" pitchFamily="2" charset="-79"/>
                <a:cs typeface="Big Caslon Medium" panose="02000603090000020003" pitchFamily="2" charset="-79"/>
              </a:rPr>
            </a:br>
            <a:r>
              <a:rPr lang="en-US" sz="2000" b="1" dirty="0">
                <a:solidFill>
                  <a:schemeClr val="lt1"/>
                </a:solidFill>
                <a:latin typeface="Big Caslon Medium" panose="02000603090000020003" pitchFamily="2" charset="-79"/>
                <a:cs typeface="Big Caslon Medium" panose="02000603090000020003" pitchFamily="2" charset="-79"/>
              </a:rPr>
              <a:t>Only indicated for large blood clots.</a:t>
            </a:r>
          </a:p>
          <a:p>
            <a:endParaRPr lang="en-US" sz="2000" b="1" dirty="0">
              <a:solidFill>
                <a:schemeClr val="lt1"/>
              </a:solidFill>
              <a:latin typeface="Big Caslon Medium" panose="02000603090000020003" pitchFamily="2" charset="-79"/>
              <a:cs typeface="Big Caslon Medium" panose="02000603090000020003" pitchFamily="2" charset="-79"/>
            </a:endParaRPr>
          </a:p>
          <a:p>
            <a:r>
              <a:rPr lang="en-US" sz="2400" b="1" dirty="0">
                <a:solidFill>
                  <a:srgbClr val="FF0000"/>
                </a:solidFill>
                <a:latin typeface="Big Caslon Medium" panose="02000603090000020003" pitchFamily="2" charset="-79"/>
                <a:cs typeface="Big Caslon Medium" panose="02000603090000020003" pitchFamily="2" charset="-79"/>
              </a:rPr>
              <a:t>Prophylaxis: </a:t>
            </a:r>
          </a:p>
          <a:p>
            <a:r>
              <a:rPr lang="en-US" sz="2000" b="1" dirty="0">
                <a:solidFill>
                  <a:schemeClr val="lt1"/>
                </a:solidFill>
                <a:latin typeface="Big Caslon Medium" panose="02000603090000020003" pitchFamily="2" charset="-79"/>
                <a:cs typeface="Big Caslon Medium" panose="02000603090000020003" pitchFamily="2" charset="-79"/>
              </a:rPr>
              <a:t>• Inferior vena cava filter placement (Greenfield filter) : -</a:t>
            </a:r>
          </a:p>
        </p:txBody>
      </p:sp>
      <p:sp>
        <p:nvSpPr>
          <p:cNvPr id="79" name="TextBox 78">
            <a:extLst>
              <a:ext uri="{FF2B5EF4-FFF2-40B4-BE49-F238E27FC236}">
                <a16:creationId xmlns:a16="http://schemas.microsoft.com/office/drawing/2014/main" id="{D3D2DD5D-4421-2B42-BA87-28755CFD04BF}"/>
              </a:ext>
            </a:extLst>
          </p:cNvPr>
          <p:cNvSpPr txBox="1"/>
          <p:nvPr/>
        </p:nvSpPr>
        <p:spPr>
          <a:xfrm>
            <a:off x="4648206" y="2239928"/>
            <a:ext cx="4483992" cy="2862322"/>
          </a:xfrm>
          <a:prstGeom prst="rect">
            <a:avLst/>
          </a:prstGeom>
          <a:noFill/>
        </p:spPr>
        <p:txBody>
          <a:bodyPr wrap="square" rtlCol="0">
            <a:spAutoFit/>
          </a:bodyPr>
          <a:lstStyle/>
          <a:p>
            <a:r>
              <a:rPr lang="en-US" sz="2000" b="1" dirty="0">
                <a:solidFill>
                  <a:schemeClr val="lt1"/>
                </a:solidFill>
                <a:latin typeface="Big Caslon Medium" panose="02000603090000020003" pitchFamily="2" charset="-79"/>
                <a:cs typeface="Big Caslon Medium" panose="02000603090000020003" pitchFamily="2" charset="-79"/>
              </a:rPr>
              <a:t>-Indications for treatment of  VTE </a:t>
            </a:r>
            <a:br>
              <a:rPr lang="en-US" sz="2000" b="1" dirty="0">
                <a:solidFill>
                  <a:schemeClr val="lt1"/>
                </a:solidFill>
                <a:latin typeface="Big Caslon Medium" panose="02000603090000020003" pitchFamily="2" charset="-79"/>
                <a:cs typeface="Big Caslon Medium" panose="02000603090000020003" pitchFamily="2" charset="-79"/>
              </a:rPr>
            </a:br>
            <a:r>
              <a:rPr lang="en-US" sz="2000" b="1" dirty="0">
                <a:solidFill>
                  <a:schemeClr val="lt1"/>
                </a:solidFill>
                <a:latin typeface="Big Caslon Medium" panose="02000603090000020003" pitchFamily="2" charset="-79"/>
                <a:cs typeface="Big Caslon Medium" panose="02000603090000020003" pitchFamily="2" charset="-79"/>
              </a:rPr>
              <a:t>-If absolute contraindication to anticoagulation (bleeding) .</a:t>
            </a:r>
          </a:p>
          <a:p>
            <a:r>
              <a:rPr lang="en-US" sz="2000" b="1" dirty="0">
                <a:solidFill>
                  <a:schemeClr val="lt1"/>
                </a:solidFill>
                <a:latin typeface="Big Caslon Medium" panose="02000603090000020003" pitchFamily="2" charset="-79"/>
                <a:cs typeface="Big Caslon Medium" panose="02000603090000020003" pitchFamily="2" charset="-79"/>
              </a:rPr>
              <a:t>-If failure of appropriate anticoagulation .</a:t>
            </a:r>
          </a:p>
          <a:p>
            <a:pPr lvl="0">
              <a:buClr>
                <a:schemeClr val="dk1"/>
              </a:buClr>
              <a:buSzPts val="2800"/>
            </a:pPr>
            <a:r>
              <a:rPr lang="en-US" sz="2000" b="1" dirty="0">
                <a:solidFill>
                  <a:schemeClr val="lt1"/>
                </a:solidFill>
                <a:latin typeface="Big Caslon Medium" panose="02000603090000020003" pitchFamily="2" charset="-79"/>
                <a:cs typeface="Big Caslon Medium" panose="02000603090000020003" pitchFamily="2" charset="-79"/>
              </a:rPr>
              <a:t>-Low dose aspirin.  </a:t>
            </a:r>
          </a:p>
          <a:p>
            <a:pPr lvl="0">
              <a:buClr>
                <a:schemeClr val="dk1"/>
              </a:buClr>
              <a:buSzPts val="2800"/>
            </a:pPr>
            <a:r>
              <a:rPr lang="en-US" sz="2000" b="1" dirty="0">
                <a:solidFill>
                  <a:schemeClr val="lt1"/>
                </a:solidFill>
                <a:latin typeface="Big Caslon Medium" panose="02000603090000020003" pitchFamily="2" charset="-79"/>
                <a:cs typeface="Big Caslon Medium" panose="02000603090000020003" pitchFamily="2" charset="-79"/>
              </a:rPr>
              <a:t>-Calf </a:t>
            </a:r>
            <a:r>
              <a:rPr lang="en-US" sz="2000" b="1" dirty="0" err="1">
                <a:solidFill>
                  <a:schemeClr val="lt1"/>
                </a:solidFill>
                <a:latin typeface="Big Caslon Medium" panose="02000603090000020003" pitchFamily="2" charset="-79"/>
                <a:cs typeface="Big Caslon Medium" panose="02000603090000020003" pitchFamily="2" charset="-79"/>
              </a:rPr>
              <a:t>exersice</a:t>
            </a:r>
            <a:r>
              <a:rPr lang="en-US" sz="2000" b="1" dirty="0">
                <a:solidFill>
                  <a:schemeClr val="lt1"/>
                </a:solidFill>
                <a:latin typeface="Big Caslon Medium" panose="02000603090000020003" pitchFamily="2" charset="-79"/>
                <a:cs typeface="Big Caslon Medium" panose="02000603090000020003" pitchFamily="2" charset="-79"/>
              </a:rPr>
              <a:t>. </a:t>
            </a:r>
          </a:p>
          <a:p>
            <a:pPr lvl="0">
              <a:buClr>
                <a:schemeClr val="dk1"/>
              </a:buClr>
              <a:buSzPts val="2800"/>
            </a:pPr>
            <a:r>
              <a:rPr lang="en-US" sz="2000" b="1" dirty="0">
                <a:solidFill>
                  <a:schemeClr val="lt1"/>
                </a:solidFill>
                <a:latin typeface="Big Caslon Medium" panose="02000603090000020003" pitchFamily="2" charset="-79"/>
                <a:cs typeface="Big Caslon Medium" panose="02000603090000020003" pitchFamily="2" charset="-79"/>
              </a:rPr>
              <a:t>-Compression stockings  (to prevent stasis)</a:t>
            </a:r>
          </a:p>
          <a:p>
            <a:endParaRPr lang="en-US" sz="2000" b="1" dirty="0">
              <a:solidFill>
                <a:schemeClr val="lt1"/>
              </a:solidFill>
              <a:latin typeface="Big Caslon Medium" panose="02000603090000020003" pitchFamily="2" charset="-79"/>
              <a:cs typeface="Big Caslon Medium" panose="02000603090000020003" pitchFamily="2" charset="-79"/>
            </a:endParaRPr>
          </a:p>
        </p:txBody>
      </p:sp>
      <p:pic>
        <p:nvPicPr>
          <p:cNvPr id="3073" name="Picture 1" descr="page11image4262336">
            <a:extLst>
              <a:ext uri="{FF2B5EF4-FFF2-40B4-BE49-F238E27FC236}">
                <a16:creationId xmlns:a16="http://schemas.microsoft.com/office/drawing/2014/main" id="{58406A0E-4244-7941-820E-8610641CB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352" y="69204"/>
            <a:ext cx="2180714" cy="2161834"/>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7C032EF3-F174-724A-A911-0D28826FE474}"/>
              </a:ext>
            </a:extLst>
          </p:cNvPr>
          <p:cNvSpPr txBox="1"/>
          <p:nvPr/>
        </p:nvSpPr>
        <p:spPr>
          <a:xfrm>
            <a:off x="7748337" y="4716379"/>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8517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260;p36">
            <a:extLst>
              <a:ext uri="{FF2B5EF4-FFF2-40B4-BE49-F238E27FC236}">
                <a16:creationId xmlns:a16="http://schemas.microsoft.com/office/drawing/2014/main" id="{331956D7-3160-9745-88EC-CEA29E6726CC}"/>
              </a:ext>
            </a:extLst>
          </p:cNvPr>
          <p:cNvGrpSpPr/>
          <p:nvPr/>
        </p:nvGrpSpPr>
        <p:grpSpPr>
          <a:xfrm>
            <a:off x="5258386" y="1699155"/>
            <a:ext cx="4004010" cy="2803402"/>
            <a:chOff x="4685843" y="1169926"/>
            <a:chExt cx="4004010" cy="2803402"/>
          </a:xfrm>
        </p:grpSpPr>
        <p:sp>
          <p:nvSpPr>
            <p:cNvPr id="8" name="Google Shape;261;p36">
              <a:extLst>
                <a:ext uri="{FF2B5EF4-FFF2-40B4-BE49-F238E27FC236}">
                  <a16:creationId xmlns:a16="http://schemas.microsoft.com/office/drawing/2014/main" id="{30906326-9929-E145-803A-4F5E527B7C33}"/>
                </a:ext>
              </a:extLst>
            </p:cNvPr>
            <p:cNvSpPr/>
            <p:nvPr/>
          </p:nvSpPr>
          <p:spPr>
            <a:xfrm>
              <a:off x="5241628" y="1169926"/>
              <a:ext cx="3112050" cy="2803402"/>
            </a:xfrm>
            <a:custGeom>
              <a:avLst/>
              <a:gdLst/>
              <a:ahLst/>
              <a:cxnLst/>
              <a:rect l="l" t="t" r="r" b="b"/>
              <a:pathLst>
                <a:path w="58000" h="52250" extrusionOk="0">
                  <a:moveTo>
                    <a:pt x="26929" y="0"/>
                  </a:moveTo>
                  <a:lnTo>
                    <a:pt x="26534" y="27"/>
                  </a:lnTo>
                  <a:lnTo>
                    <a:pt x="26164" y="80"/>
                  </a:lnTo>
                  <a:lnTo>
                    <a:pt x="25795" y="159"/>
                  </a:lnTo>
                  <a:lnTo>
                    <a:pt x="25426" y="264"/>
                  </a:lnTo>
                  <a:lnTo>
                    <a:pt x="25057" y="422"/>
                  </a:lnTo>
                  <a:lnTo>
                    <a:pt x="24714" y="581"/>
                  </a:lnTo>
                  <a:lnTo>
                    <a:pt x="24397" y="792"/>
                  </a:lnTo>
                  <a:lnTo>
                    <a:pt x="24081" y="1029"/>
                  </a:lnTo>
                  <a:lnTo>
                    <a:pt x="23896" y="1187"/>
                  </a:lnTo>
                  <a:lnTo>
                    <a:pt x="23501" y="1161"/>
                  </a:lnTo>
                  <a:lnTo>
                    <a:pt x="23158" y="1161"/>
                  </a:lnTo>
                  <a:lnTo>
                    <a:pt x="22841" y="1214"/>
                  </a:lnTo>
                  <a:lnTo>
                    <a:pt x="22551" y="1293"/>
                  </a:lnTo>
                  <a:lnTo>
                    <a:pt x="22235" y="1372"/>
                  </a:lnTo>
                  <a:lnTo>
                    <a:pt x="21892" y="1530"/>
                  </a:lnTo>
                  <a:lnTo>
                    <a:pt x="21549" y="1768"/>
                  </a:lnTo>
                  <a:lnTo>
                    <a:pt x="21206" y="2031"/>
                  </a:lnTo>
                  <a:lnTo>
                    <a:pt x="21021" y="2163"/>
                  </a:lnTo>
                  <a:lnTo>
                    <a:pt x="20863" y="2348"/>
                  </a:lnTo>
                  <a:lnTo>
                    <a:pt x="20283" y="2532"/>
                  </a:lnTo>
                  <a:lnTo>
                    <a:pt x="19676" y="2796"/>
                  </a:lnTo>
                  <a:lnTo>
                    <a:pt x="19360" y="2954"/>
                  </a:lnTo>
                  <a:lnTo>
                    <a:pt x="19069" y="3139"/>
                  </a:lnTo>
                  <a:lnTo>
                    <a:pt x="18806" y="3324"/>
                  </a:lnTo>
                  <a:lnTo>
                    <a:pt x="18516" y="3508"/>
                  </a:lnTo>
                  <a:lnTo>
                    <a:pt x="18252" y="3719"/>
                  </a:lnTo>
                  <a:lnTo>
                    <a:pt x="18014" y="3957"/>
                  </a:lnTo>
                  <a:lnTo>
                    <a:pt x="17777" y="4220"/>
                  </a:lnTo>
                  <a:lnTo>
                    <a:pt x="17540" y="4484"/>
                  </a:lnTo>
                  <a:lnTo>
                    <a:pt x="17329" y="4774"/>
                  </a:lnTo>
                  <a:lnTo>
                    <a:pt x="17144" y="5064"/>
                  </a:lnTo>
                  <a:lnTo>
                    <a:pt x="16986" y="5381"/>
                  </a:lnTo>
                  <a:lnTo>
                    <a:pt x="16854" y="5724"/>
                  </a:lnTo>
                  <a:lnTo>
                    <a:pt x="16722" y="6067"/>
                  </a:lnTo>
                  <a:lnTo>
                    <a:pt x="16643" y="6436"/>
                  </a:lnTo>
                  <a:lnTo>
                    <a:pt x="16564" y="6832"/>
                  </a:lnTo>
                  <a:lnTo>
                    <a:pt x="16511" y="7227"/>
                  </a:lnTo>
                  <a:lnTo>
                    <a:pt x="15667" y="7702"/>
                  </a:lnTo>
                  <a:lnTo>
                    <a:pt x="14849" y="8230"/>
                  </a:lnTo>
                  <a:lnTo>
                    <a:pt x="14058" y="8783"/>
                  </a:lnTo>
                  <a:lnTo>
                    <a:pt x="13293" y="9364"/>
                  </a:lnTo>
                  <a:lnTo>
                    <a:pt x="12792" y="9337"/>
                  </a:lnTo>
                  <a:lnTo>
                    <a:pt x="12317" y="9364"/>
                  </a:lnTo>
                  <a:lnTo>
                    <a:pt x="11869" y="9390"/>
                  </a:lnTo>
                  <a:lnTo>
                    <a:pt x="11421" y="9443"/>
                  </a:lnTo>
                  <a:lnTo>
                    <a:pt x="10972" y="9522"/>
                  </a:lnTo>
                  <a:lnTo>
                    <a:pt x="10550" y="9601"/>
                  </a:lnTo>
                  <a:lnTo>
                    <a:pt x="10128" y="9733"/>
                  </a:lnTo>
                  <a:lnTo>
                    <a:pt x="9706" y="9865"/>
                  </a:lnTo>
                  <a:lnTo>
                    <a:pt x="9284" y="10023"/>
                  </a:lnTo>
                  <a:lnTo>
                    <a:pt x="8889" y="10208"/>
                  </a:lnTo>
                  <a:lnTo>
                    <a:pt x="8493" y="10392"/>
                  </a:lnTo>
                  <a:lnTo>
                    <a:pt x="8097" y="10630"/>
                  </a:lnTo>
                  <a:lnTo>
                    <a:pt x="7728" y="10867"/>
                  </a:lnTo>
                  <a:lnTo>
                    <a:pt x="7359" y="11131"/>
                  </a:lnTo>
                  <a:lnTo>
                    <a:pt x="7016" y="11421"/>
                  </a:lnTo>
                  <a:lnTo>
                    <a:pt x="6647" y="11711"/>
                  </a:lnTo>
                  <a:lnTo>
                    <a:pt x="6304" y="12028"/>
                  </a:lnTo>
                  <a:lnTo>
                    <a:pt x="5829" y="12555"/>
                  </a:lnTo>
                  <a:lnTo>
                    <a:pt x="5354" y="13083"/>
                  </a:lnTo>
                  <a:lnTo>
                    <a:pt x="4906" y="13030"/>
                  </a:lnTo>
                  <a:lnTo>
                    <a:pt x="4458" y="13003"/>
                  </a:lnTo>
                  <a:lnTo>
                    <a:pt x="4115" y="13003"/>
                  </a:lnTo>
                  <a:lnTo>
                    <a:pt x="3798" y="13056"/>
                  </a:lnTo>
                  <a:lnTo>
                    <a:pt x="3482" y="13109"/>
                  </a:lnTo>
                  <a:lnTo>
                    <a:pt x="3165" y="13188"/>
                  </a:lnTo>
                  <a:lnTo>
                    <a:pt x="2849" y="13294"/>
                  </a:lnTo>
                  <a:lnTo>
                    <a:pt x="2559" y="13425"/>
                  </a:lnTo>
                  <a:lnTo>
                    <a:pt x="2268" y="13557"/>
                  </a:lnTo>
                  <a:lnTo>
                    <a:pt x="2005" y="13742"/>
                  </a:lnTo>
                  <a:lnTo>
                    <a:pt x="1741" y="13927"/>
                  </a:lnTo>
                  <a:lnTo>
                    <a:pt x="1504" y="14138"/>
                  </a:lnTo>
                  <a:lnTo>
                    <a:pt x="1266" y="14349"/>
                  </a:lnTo>
                  <a:lnTo>
                    <a:pt x="1055" y="14612"/>
                  </a:lnTo>
                  <a:lnTo>
                    <a:pt x="871" y="14850"/>
                  </a:lnTo>
                  <a:lnTo>
                    <a:pt x="686" y="15140"/>
                  </a:lnTo>
                  <a:lnTo>
                    <a:pt x="528" y="15430"/>
                  </a:lnTo>
                  <a:lnTo>
                    <a:pt x="396" y="15720"/>
                  </a:lnTo>
                  <a:lnTo>
                    <a:pt x="317" y="15905"/>
                  </a:lnTo>
                  <a:lnTo>
                    <a:pt x="185" y="16327"/>
                  </a:lnTo>
                  <a:lnTo>
                    <a:pt x="79" y="16749"/>
                  </a:lnTo>
                  <a:lnTo>
                    <a:pt x="27" y="17197"/>
                  </a:lnTo>
                  <a:lnTo>
                    <a:pt x="0" y="17619"/>
                  </a:lnTo>
                  <a:lnTo>
                    <a:pt x="53" y="18041"/>
                  </a:lnTo>
                  <a:lnTo>
                    <a:pt x="106" y="18437"/>
                  </a:lnTo>
                  <a:lnTo>
                    <a:pt x="211" y="18859"/>
                  </a:lnTo>
                  <a:lnTo>
                    <a:pt x="369" y="19254"/>
                  </a:lnTo>
                  <a:lnTo>
                    <a:pt x="554" y="19624"/>
                  </a:lnTo>
                  <a:lnTo>
                    <a:pt x="765" y="19993"/>
                  </a:lnTo>
                  <a:lnTo>
                    <a:pt x="1002" y="20309"/>
                  </a:lnTo>
                  <a:lnTo>
                    <a:pt x="1293" y="20626"/>
                  </a:lnTo>
                  <a:lnTo>
                    <a:pt x="1609" y="20916"/>
                  </a:lnTo>
                  <a:lnTo>
                    <a:pt x="1952" y="21180"/>
                  </a:lnTo>
                  <a:lnTo>
                    <a:pt x="2348" y="21391"/>
                  </a:lnTo>
                  <a:lnTo>
                    <a:pt x="2743" y="21575"/>
                  </a:lnTo>
                  <a:lnTo>
                    <a:pt x="3165" y="21760"/>
                  </a:lnTo>
                  <a:lnTo>
                    <a:pt x="3271" y="22287"/>
                  </a:lnTo>
                  <a:lnTo>
                    <a:pt x="3350" y="22841"/>
                  </a:lnTo>
                  <a:lnTo>
                    <a:pt x="3482" y="23395"/>
                  </a:lnTo>
                  <a:lnTo>
                    <a:pt x="3640" y="23949"/>
                  </a:lnTo>
                  <a:lnTo>
                    <a:pt x="3798" y="24503"/>
                  </a:lnTo>
                  <a:lnTo>
                    <a:pt x="3983" y="25057"/>
                  </a:lnTo>
                  <a:lnTo>
                    <a:pt x="4167" y="25637"/>
                  </a:lnTo>
                  <a:lnTo>
                    <a:pt x="4405" y="26217"/>
                  </a:lnTo>
                  <a:lnTo>
                    <a:pt x="4352" y="27061"/>
                  </a:lnTo>
                  <a:lnTo>
                    <a:pt x="4326" y="27905"/>
                  </a:lnTo>
                  <a:lnTo>
                    <a:pt x="4352" y="28908"/>
                  </a:lnTo>
                  <a:lnTo>
                    <a:pt x="4431" y="29910"/>
                  </a:lnTo>
                  <a:lnTo>
                    <a:pt x="4537" y="30912"/>
                  </a:lnTo>
                  <a:lnTo>
                    <a:pt x="4669" y="31888"/>
                  </a:lnTo>
                  <a:lnTo>
                    <a:pt x="4853" y="32890"/>
                  </a:lnTo>
                  <a:lnTo>
                    <a:pt x="5091" y="33840"/>
                  </a:lnTo>
                  <a:lnTo>
                    <a:pt x="5354" y="34816"/>
                  </a:lnTo>
                  <a:lnTo>
                    <a:pt x="5671" y="35765"/>
                  </a:lnTo>
                  <a:lnTo>
                    <a:pt x="5592" y="35871"/>
                  </a:lnTo>
                  <a:lnTo>
                    <a:pt x="5486" y="36161"/>
                  </a:lnTo>
                  <a:lnTo>
                    <a:pt x="5407" y="36451"/>
                  </a:lnTo>
                  <a:lnTo>
                    <a:pt x="5407" y="36767"/>
                  </a:lnTo>
                  <a:lnTo>
                    <a:pt x="5460" y="37058"/>
                  </a:lnTo>
                  <a:lnTo>
                    <a:pt x="5724" y="37954"/>
                  </a:lnTo>
                  <a:lnTo>
                    <a:pt x="5829" y="38192"/>
                  </a:lnTo>
                  <a:lnTo>
                    <a:pt x="5935" y="38403"/>
                  </a:lnTo>
                  <a:lnTo>
                    <a:pt x="6093" y="38587"/>
                  </a:lnTo>
                  <a:lnTo>
                    <a:pt x="6251" y="38746"/>
                  </a:lnTo>
                  <a:lnTo>
                    <a:pt x="6462" y="38878"/>
                  </a:lnTo>
                  <a:lnTo>
                    <a:pt x="6673" y="38983"/>
                  </a:lnTo>
                  <a:lnTo>
                    <a:pt x="6884" y="39036"/>
                  </a:lnTo>
                  <a:lnTo>
                    <a:pt x="7121" y="39062"/>
                  </a:lnTo>
                  <a:lnTo>
                    <a:pt x="7438" y="39642"/>
                  </a:lnTo>
                  <a:lnTo>
                    <a:pt x="7781" y="40196"/>
                  </a:lnTo>
                  <a:lnTo>
                    <a:pt x="8124" y="40750"/>
                  </a:lnTo>
                  <a:lnTo>
                    <a:pt x="8493" y="41304"/>
                  </a:lnTo>
                  <a:lnTo>
                    <a:pt x="8018" y="41726"/>
                  </a:lnTo>
                  <a:lnTo>
                    <a:pt x="7702" y="42043"/>
                  </a:lnTo>
                  <a:lnTo>
                    <a:pt x="7412" y="42385"/>
                  </a:lnTo>
                  <a:lnTo>
                    <a:pt x="7174" y="42755"/>
                  </a:lnTo>
                  <a:lnTo>
                    <a:pt x="6963" y="43150"/>
                  </a:lnTo>
                  <a:lnTo>
                    <a:pt x="6805" y="43546"/>
                  </a:lnTo>
                  <a:lnTo>
                    <a:pt x="6673" y="43968"/>
                  </a:lnTo>
                  <a:lnTo>
                    <a:pt x="6594" y="44390"/>
                  </a:lnTo>
                  <a:lnTo>
                    <a:pt x="6541" y="44865"/>
                  </a:lnTo>
                  <a:lnTo>
                    <a:pt x="6541" y="45313"/>
                  </a:lnTo>
                  <a:lnTo>
                    <a:pt x="6594" y="45735"/>
                  </a:lnTo>
                  <a:lnTo>
                    <a:pt x="6673" y="46183"/>
                  </a:lnTo>
                  <a:lnTo>
                    <a:pt x="6805" y="46579"/>
                  </a:lnTo>
                  <a:lnTo>
                    <a:pt x="6963" y="47001"/>
                  </a:lnTo>
                  <a:lnTo>
                    <a:pt x="7174" y="47370"/>
                  </a:lnTo>
                  <a:lnTo>
                    <a:pt x="7412" y="47740"/>
                  </a:lnTo>
                  <a:lnTo>
                    <a:pt x="7702" y="48082"/>
                  </a:lnTo>
                  <a:lnTo>
                    <a:pt x="7965" y="48346"/>
                  </a:lnTo>
                  <a:lnTo>
                    <a:pt x="8308" y="48636"/>
                  </a:lnTo>
                  <a:lnTo>
                    <a:pt x="8651" y="48874"/>
                  </a:lnTo>
                  <a:lnTo>
                    <a:pt x="9021" y="49085"/>
                  </a:lnTo>
                  <a:lnTo>
                    <a:pt x="9416" y="49269"/>
                  </a:lnTo>
                  <a:lnTo>
                    <a:pt x="9495" y="49296"/>
                  </a:lnTo>
                  <a:lnTo>
                    <a:pt x="9785" y="49375"/>
                  </a:lnTo>
                  <a:lnTo>
                    <a:pt x="9917" y="49428"/>
                  </a:lnTo>
                  <a:lnTo>
                    <a:pt x="10181" y="49480"/>
                  </a:lnTo>
                  <a:lnTo>
                    <a:pt x="10313" y="49507"/>
                  </a:lnTo>
                  <a:lnTo>
                    <a:pt x="10550" y="49533"/>
                  </a:lnTo>
                  <a:lnTo>
                    <a:pt x="10735" y="49559"/>
                  </a:lnTo>
                  <a:lnTo>
                    <a:pt x="11368" y="49559"/>
                  </a:lnTo>
                  <a:lnTo>
                    <a:pt x="11579" y="49533"/>
                  </a:lnTo>
                  <a:lnTo>
                    <a:pt x="11790" y="49507"/>
                  </a:lnTo>
                  <a:lnTo>
                    <a:pt x="12001" y="49454"/>
                  </a:lnTo>
                  <a:lnTo>
                    <a:pt x="12186" y="49428"/>
                  </a:lnTo>
                  <a:lnTo>
                    <a:pt x="12423" y="49348"/>
                  </a:lnTo>
                  <a:lnTo>
                    <a:pt x="12581" y="49296"/>
                  </a:lnTo>
                  <a:lnTo>
                    <a:pt x="12819" y="49217"/>
                  </a:lnTo>
                  <a:lnTo>
                    <a:pt x="12819" y="49190"/>
                  </a:lnTo>
                  <a:lnTo>
                    <a:pt x="12977" y="49137"/>
                  </a:lnTo>
                  <a:lnTo>
                    <a:pt x="13214" y="49006"/>
                  </a:lnTo>
                  <a:lnTo>
                    <a:pt x="13346" y="48926"/>
                  </a:lnTo>
                  <a:lnTo>
                    <a:pt x="13610" y="48768"/>
                  </a:lnTo>
                  <a:lnTo>
                    <a:pt x="13715" y="48689"/>
                  </a:lnTo>
                  <a:lnTo>
                    <a:pt x="14058" y="48399"/>
                  </a:lnTo>
                  <a:lnTo>
                    <a:pt x="14929" y="47634"/>
                  </a:lnTo>
                  <a:lnTo>
                    <a:pt x="15535" y="48030"/>
                  </a:lnTo>
                  <a:lnTo>
                    <a:pt x="16142" y="48399"/>
                  </a:lnTo>
                  <a:lnTo>
                    <a:pt x="16775" y="48768"/>
                  </a:lnTo>
                  <a:lnTo>
                    <a:pt x="17434" y="49085"/>
                  </a:lnTo>
                  <a:lnTo>
                    <a:pt x="18067" y="49401"/>
                  </a:lnTo>
                  <a:lnTo>
                    <a:pt x="18727" y="49691"/>
                  </a:lnTo>
                  <a:lnTo>
                    <a:pt x="19412" y="49981"/>
                  </a:lnTo>
                  <a:lnTo>
                    <a:pt x="20098" y="50219"/>
                  </a:lnTo>
                  <a:lnTo>
                    <a:pt x="20889" y="50483"/>
                  </a:lnTo>
                  <a:lnTo>
                    <a:pt x="21180" y="50588"/>
                  </a:lnTo>
                  <a:lnTo>
                    <a:pt x="21733" y="50746"/>
                  </a:lnTo>
                  <a:lnTo>
                    <a:pt x="22050" y="50825"/>
                  </a:lnTo>
                  <a:lnTo>
                    <a:pt x="22604" y="50957"/>
                  </a:lnTo>
                  <a:lnTo>
                    <a:pt x="22894" y="51036"/>
                  </a:lnTo>
                  <a:lnTo>
                    <a:pt x="23712" y="51195"/>
                  </a:lnTo>
                  <a:lnTo>
                    <a:pt x="23843" y="51221"/>
                  </a:lnTo>
                  <a:lnTo>
                    <a:pt x="24582" y="51327"/>
                  </a:lnTo>
                  <a:lnTo>
                    <a:pt x="24872" y="51379"/>
                  </a:lnTo>
                  <a:lnTo>
                    <a:pt x="25505" y="51458"/>
                  </a:lnTo>
                  <a:lnTo>
                    <a:pt x="25980" y="51511"/>
                  </a:lnTo>
                  <a:lnTo>
                    <a:pt x="26164" y="51511"/>
                  </a:lnTo>
                  <a:lnTo>
                    <a:pt x="26560" y="51696"/>
                  </a:lnTo>
                  <a:lnTo>
                    <a:pt x="26982" y="51854"/>
                  </a:lnTo>
                  <a:lnTo>
                    <a:pt x="27510" y="52039"/>
                  </a:lnTo>
                  <a:lnTo>
                    <a:pt x="28063" y="52144"/>
                  </a:lnTo>
                  <a:lnTo>
                    <a:pt x="28644" y="52223"/>
                  </a:lnTo>
                  <a:lnTo>
                    <a:pt x="29224" y="52250"/>
                  </a:lnTo>
                  <a:lnTo>
                    <a:pt x="29672" y="52223"/>
                  </a:lnTo>
                  <a:lnTo>
                    <a:pt x="30147" y="52171"/>
                  </a:lnTo>
                  <a:lnTo>
                    <a:pt x="30596" y="52118"/>
                  </a:lnTo>
                  <a:lnTo>
                    <a:pt x="31044" y="52012"/>
                  </a:lnTo>
                  <a:lnTo>
                    <a:pt x="31387" y="51907"/>
                  </a:lnTo>
                  <a:lnTo>
                    <a:pt x="31730" y="51775"/>
                  </a:lnTo>
                  <a:lnTo>
                    <a:pt x="32073" y="51670"/>
                  </a:lnTo>
                  <a:lnTo>
                    <a:pt x="32389" y="51511"/>
                  </a:lnTo>
                  <a:lnTo>
                    <a:pt x="32890" y="51274"/>
                  </a:lnTo>
                  <a:lnTo>
                    <a:pt x="33418" y="50957"/>
                  </a:lnTo>
                  <a:lnTo>
                    <a:pt x="34446" y="50694"/>
                  </a:lnTo>
                  <a:lnTo>
                    <a:pt x="35422" y="50403"/>
                  </a:lnTo>
                  <a:lnTo>
                    <a:pt x="36319" y="50087"/>
                  </a:lnTo>
                  <a:lnTo>
                    <a:pt x="37216" y="49744"/>
                  </a:lnTo>
                  <a:lnTo>
                    <a:pt x="38060" y="49348"/>
                  </a:lnTo>
                  <a:lnTo>
                    <a:pt x="38904" y="48926"/>
                  </a:lnTo>
                  <a:lnTo>
                    <a:pt x="39748" y="48504"/>
                  </a:lnTo>
                  <a:lnTo>
                    <a:pt x="40539" y="48030"/>
                  </a:lnTo>
                  <a:lnTo>
                    <a:pt x="41304" y="47502"/>
                  </a:lnTo>
                  <a:lnTo>
                    <a:pt x="42069" y="46975"/>
                  </a:lnTo>
                  <a:lnTo>
                    <a:pt x="42807" y="46421"/>
                  </a:lnTo>
                  <a:lnTo>
                    <a:pt x="43519" y="45841"/>
                  </a:lnTo>
                  <a:lnTo>
                    <a:pt x="44179" y="45208"/>
                  </a:lnTo>
                  <a:lnTo>
                    <a:pt x="44838" y="44575"/>
                  </a:lnTo>
                  <a:lnTo>
                    <a:pt x="45471" y="43915"/>
                  </a:lnTo>
                  <a:lnTo>
                    <a:pt x="46078" y="43229"/>
                  </a:lnTo>
                  <a:lnTo>
                    <a:pt x="46658" y="42517"/>
                  </a:lnTo>
                  <a:lnTo>
                    <a:pt x="47212" y="41805"/>
                  </a:lnTo>
                  <a:lnTo>
                    <a:pt x="47739" y="41040"/>
                  </a:lnTo>
                  <a:lnTo>
                    <a:pt x="48214" y="40275"/>
                  </a:lnTo>
                  <a:lnTo>
                    <a:pt x="48689" y="39484"/>
                  </a:lnTo>
                  <a:lnTo>
                    <a:pt x="49111" y="38693"/>
                  </a:lnTo>
                  <a:lnTo>
                    <a:pt x="49507" y="37875"/>
                  </a:lnTo>
                  <a:lnTo>
                    <a:pt x="49876" y="37031"/>
                  </a:lnTo>
                  <a:lnTo>
                    <a:pt x="50219" y="36161"/>
                  </a:lnTo>
                  <a:lnTo>
                    <a:pt x="50509" y="35290"/>
                  </a:lnTo>
                  <a:lnTo>
                    <a:pt x="50799" y="34420"/>
                  </a:lnTo>
                  <a:lnTo>
                    <a:pt x="51036" y="33523"/>
                  </a:lnTo>
                  <a:lnTo>
                    <a:pt x="51221" y="32600"/>
                  </a:lnTo>
                  <a:lnTo>
                    <a:pt x="51406" y="31677"/>
                  </a:lnTo>
                  <a:lnTo>
                    <a:pt x="51511" y="30754"/>
                  </a:lnTo>
                  <a:lnTo>
                    <a:pt x="51617" y="29804"/>
                  </a:lnTo>
                  <a:lnTo>
                    <a:pt x="51669" y="28855"/>
                  </a:lnTo>
                  <a:lnTo>
                    <a:pt x="51696" y="27905"/>
                  </a:lnTo>
                  <a:lnTo>
                    <a:pt x="51669" y="26982"/>
                  </a:lnTo>
                  <a:lnTo>
                    <a:pt x="51617" y="26059"/>
                  </a:lnTo>
                  <a:lnTo>
                    <a:pt x="51828" y="25479"/>
                  </a:lnTo>
                  <a:lnTo>
                    <a:pt x="52039" y="24925"/>
                  </a:lnTo>
                  <a:lnTo>
                    <a:pt x="52197" y="24345"/>
                  </a:lnTo>
                  <a:lnTo>
                    <a:pt x="52355" y="23791"/>
                  </a:lnTo>
                  <a:lnTo>
                    <a:pt x="52487" y="23237"/>
                  </a:lnTo>
                  <a:lnTo>
                    <a:pt x="52593" y="22710"/>
                  </a:lnTo>
                  <a:lnTo>
                    <a:pt x="52672" y="22182"/>
                  </a:lnTo>
                  <a:lnTo>
                    <a:pt x="52751" y="21654"/>
                  </a:lnTo>
                  <a:lnTo>
                    <a:pt x="52777" y="21127"/>
                  </a:lnTo>
                  <a:lnTo>
                    <a:pt x="52804" y="20626"/>
                  </a:lnTo>
                  <a:lnTo>
                    <a:pt x="52804" y="20098"/>
                  </a:lnTo>
                  <a:lnTo>
                    <a:pt x="52777" y="19624"/>
                  </a:lnTo>
                  <a:lnTo>
                    <a:pt x="52751" y="19122"/>
                  </a:lnTo>
                  <a:lnTo>
                    <a:pt x="52672" y="18648"/>
                  </a:lnTo>
                  <a:lnTo>
                    <a:pt x="52593" y="18173"/>
                  </a:lnTo>
                  <a:lnTo>
                    <a:pt x="52487" y="17698"/>
                  </a:lnTo>
                  <a:lnTo>
                    <a:pt x="55336" y="16300"/>
                  </a:lnTo>
                  <a:lnTo>
                    <a:pt x="55758" y="16089"/>
                  </a:lnTo>
                  <a:lnTo>
                    <a:pt x="56153" y="15799"/>
                  </a:lnTo>
                  <a:lnTo>
                    <a:pt x="56522" y="15509"/>
                  </a:lnTo>
                  <a:lnTo>
                    <a:pt x="56839" y="15166"/>
                  </a:lnTo>
                  <a:lnTo>
                    <a:pt x="57129" y="14823"/>
                  </a:lnTo>
                  <a:lnTo>
                    <a:pt x="57366" y="14428"/>
                  </a:lnTo>
                  <a:lnTo>
                    <a:pt x="57577" y="14032"/>
                  </a:lnTo>
                  <a:lnTo>
                    <a:pt x="57736" y="13610"/>
                  </a:lnTo>
                  <a:lnTo>
                    <a:pt x="57868" y="13188"/>
                  </a:lnTo>
                  <a:lnTo>
                    <a:pt x="57947" y="12740"/>
                  </a:lnTo>
                  <a:lnTo>
                    <a:pt x="57999" y="12291"/>
                  </a:lnTo>
                  <a:lnTo>
                    <a:pt x="57999" y="11817"/>
                  </a:lnTo>
                  <a:lnTo>
                    <a:pt x="57947" y="11368"/>
                  </a:lnTo>
                  <a:lnTo>
                    <a:pt x="57868" y="10920"/>
                  </a:lnTo>
                  <a:lnTo>
                    <a:pt x="57736" y="10445"/>
                  </a:lnTo>
                  <a:lnTo>
                    <a:pt x="57525" y="10023"/>
                  </a:lnTo>
                  <a:lnTo>
                    <a:pt x="57446" y="9812"/>
                  </a:lnTo>
                  <a:lnTo>
                    <a:pt x="57287" y="9522"/>
                  </a:lnTo>
                  <a:lnTo>
                    <a:pt x="57103" y="9232"/>
                  </a:lnTo>
                  <a:lnTo>
                    <a:pt x="56918" y="8968"/>
                  </a:lnTo>
                  <a:lnTo>
                    <a:pt x="56707" y="8704"/>
                  </a:lnTo>
                  <a:lnTo>
                    <a:pt x="56470" y="8493"/>
                  </a:lnTo>
                  <a:lnTo>
                    <a:pt x="56232" y="8256"/>
                  </a:lnTo>
                  <a:lnTo>
                    <a:pt x="55969" y="8071"/>
                  </a:lnTo>
                  <a:lnTo>
                    <a:pt x="55705" y="7887"/>
                  </a:lnTo>
                  <a:lnTo>
                    <a:pt x="55415" y="7702"/>
                  </a:lnTo>
                  <a:lnTo>
                    <a:pt x="55125" y="7570"/>
                  </a:lnTo>
                  <a:lnTo>
                    <a:pt x="54808" y="7438"/>
                  </a:lnTo>
                  <a:lnTo>
                    <a:pt x="54492" y="7333"/>
                  </a:lnTo>
                  <a:lnTo>
                    <a:pt x="54175" y="7254"/>
                  </a:lnTo>
                  <a:lnTo>
                    <a:pt x="53859" y="7201"/>
                  </a:lnTo>
                  <a:lnTo>
                    <a:pt x="53516" y="7174"/>
                  </a:lnTo>
                  <a:lnTo>
                    <a:pt x="53199" y="7148"/>
                  </a:lnTo>
                  <a:lnTo>
                    <a:pt x="52645" y="7174"/>
                  </a:lnTo>
                  <a:lnTo>
                    <a:pt x="52144" y="7280"/>
                  </a:lnTo>
                  <a:lnTo>
                    <a:pt x="51643" y="7412"/>
                  </a:lnTo>
                  <a:lnTo>
                    <a:pt x="51142" y="7623"/>
                  </a:lnTo>
                  <a:lnTo>
                    <a:pt x="45788" y="10208"/>
                  </a:lnTo>
                  <a:lnTo>
                    <a:pt x="45076" y="9944"/>
                  </a:lnTo>
                  <a:lnTo>
                    <a:pt x="44337" y="9733"/>
                  </a:lnTo>
                  <a:lnTo>
                    <a:pt x="43625" y="9575"/>
                  </a:lnTo>
                  <a:lnTo>
                    <a:pt x="42860" y="9469"/>
                  </a:lnTo>
                  <a:lnTo>
                    <a:pt x="41963" y="8783"/>
                  </a:lnTo>
                  <a:lnTo>
                    <a:pt x="41040" y="8124"/>
                  </a:lnTo>
                  <a:lnTo>
                    <a:pt x="40064" y="7517"/>
                  </a:lnTo>
                  <a:lnTo>
                    <a:pt x="39062" y="6963"/>
                  </a:lnTo>
                  <a:lnTo>
                    <a:pt x="39009" y="6489"/>
                  </a:lnTo>
                  <a:lnTo>
                    <a:pt x="38930" y="6067"/>
                  </a:lnTo>
                  <a:lnTo>
                    <a:pt x="38825" y="5618"/>
                  </a:lnTo>
                  <a:lnTo>
                    <a:pt x="38693" y="5223"/>
                  </a:lnTo>
                  <a:lnTo>
                    <a:pt x="38561" y="4880"/>
                  </a:lnTo>
                  <a:lnTo>
                    <a:pt x="38403" y="4563"/>
                  </a:lnTo>
                  <a:lnTo>
                    <a:pt x="38218" y="4273"/>
                  </a:lnTo>
                  <a:lnTo>
                    <a:pt x="38007" y="3983"/>
                  </a:lnTo>
                  <a:lnTo>
                    <a:pt x="37796" y="3719"/>
                  </a:lnTo>
                  <a:lnTo>
                    <a:pt x="37559" y="3456"/>
                  </a:lnTo>
                  <a:lnTo>
                    <a:pt x="37295" y="3218"/>
                  </a:lnTo>
                  <a:lnTo>
                    <a:pt x="37031" y="3007"/>
                  </a:lnTo>
                  <a:lnTo>
                    <a:pt x="36741" y="2796"/>
                  </a:lnTo>
                  <a:lnTo>
                    <a:pt x="36477" y="2612"/>
                  </a:lnTo>
                  <a:lnTo>
                    <a:pt x="36187" y="2453"/>
                  </a:lnTo>
                  <a:lnTo>
                    <a:pt x="35871" y="2295"/>
                  </a:lnTo>
                  <a:lnTo>
                    <a:pt x="35264" y="2031"/>
                  </a:lnTo>
                  <a:lnTo>
                    <a:pt x="34684" y="1847"/>
                  </a:lnTo>
                  <a:lnTo>
                    <a:pt x="34525" y="1662"/>
                  </a:lnTo>
                  <a:lnTo>
                    <a:pt x="34341" y="1530"/>
                  </a:lnTo>
                  <a:lnTo>
                    <a:pt x="33998" y="1240"/>
                  </a:lnTo>
                  <a:lnTo>
                    <a:pt x="33655" y="1029"/>
                  </a:lnTo>
                  <a:lnTo>
                    <a:pt x="33312" y="871"/>
                  </a:lnTo>
                  <a:lnTo>
                    <a:pt x="32996" y="792"/>
                  </a:lnTo>
                  <a:lnTo>
                    <a:pt x="32706" y="713"/>
                  </a:lnTo>
                  <a:lnTo>
                    <a:pt x="32389" y="660"/>
                  </a:lnTo>
                  <a:lnTo>
                    <a:pt x="31730" y="660"/>
                  </a:lnTo>
                  <a:lnTo>
                    <a:pt x="31387" y="713"/>
                  </a:lnTo>
                  <a:lnTo>
                    <a:pt x="31044" y="792"/>
                  </a:lnTo>
                  <a:lnTo>
                    <a:pt x="30727" y="924"/>
                  </a:lnTo>
                  <a:lnTo>
                    <a:pt x="30384" y="1082"/>
                  </a:lnTo>
                  <a:lnTo>
                    <a:pt x="30068" y="1293"/>
                  </a:lnTo>
                  <a:lnTo>
                    <a:pt x="29804" y="1029"/>
                  </a:lnTo>
                  <a:lnTo>
                    <a:pt x="29488" y="818"/>
                  </a:lnTo>
                  <a:lnTo>
                    <a:pt x="29171" y="607"/>
                  </a:lnTo>
                  <a:lnTo>
                    <a:pt x="28855" y="422"/>
                  </a:lnTo>
                  <a:lnTo>
                    <a:pt x="28512" y="291"/>
                  </a:lnTo>
                  <a:lnTo>
                    <a:pt x="28143" y="159"/>
                  </a:lnTo>
                  <a:lnTo>
                    <a:pt x="27773" y="80"/>
                  </a:lnTo>
                  <a:lnTo>
                    <a:pt x="27378" y="27"/>
                  </a:lnTo>
                  <a:lnTo>
                    <a:pt x="26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2;p36">
              <a:extLst>
                <a:ext uri="{FF2B5EF4-FFF2-40B4-BE49-F238E27FC236}">
                  <a16:creationId xmlns:a16="http://schemas.microsoft.com/office/drawing/2014/main" id="{192BCB52-570D-EE43-9884-D87A8F68EBD4}"/>
                </a:ext>
              </a:extLst>
            </p:cNvPr>
            <p:cNvSpPr/>
            <p:nvPr/>
          </p:nvSpPr>
          <p:spPr>
            <a:xfrm>
              <a:off x="5562860" y="1481231"/>
              <a:ext cx="2373314" cy="2371813"/>
            </a:xfrm>
            <a:custGeom>
              <a:avLst/>
              <a:gdLst/>
              <a:ahLst/>
              <a:cxnLst/>
              <a:rect l="l" t="t" r="r" b="b"/>
              <a:pathLst>
                <a:path w="44232" h="44206" extrusionOk="0">
                  <a:moveTo>
                    <a:pt x="21443" y="1"/>
                  </a:moveTo>
                  <a:lnTo>
                    <a:pt x="20810" y="27"/>
                  </a:lnTo>
                  <a:lnTo>
                    <a:pt x="20151" y="80"/>
                  </a:lnTo>
                  <a:lnTo>
                    <a:pt x="19492" y="159"/>
                  </a:lnTo>
                  <a:lnTo>
                    <a:pt x="18859" y="238"/>
                  </a:lnTo>
                  <a:lnTo>
                    <a:pt x="18226" y="344"/>
                  </a:lnTo>
                  <a:lnTo>
                    <a:pt x="17593" y="449"/>
                  </a:lnTo>
                  <a:lnTo>
                    <a:pt x="16986" y="608"/>
                  </a:lnTo>
                  <a:lnTo>
                    <a:pt x="16353" y="766"/>
                  </a:lnTo>
                  <a:lnTo>
                    <a:pt x="15746" y="924"/>
                  </a:lnTo>
                  <a:lnTo>
                    <a:pt x="15140" y="1109"/>
                  </a:lnTo>
                  <a:lnTo>
                    <a:pt x="14560" y="1320"/>
                  </a:lnTo>
                  <a:lnTo>
                    <a:pt x="13979" y="1557"/>
                  </a:lnTo>
                  <a:lnTo>
                    <a:pt x="13399" y="1794"/>
                  </a:lnTo>
                  <a:lnTo>
                    <a:pt x="12819" y="2032"/>
                  </a:lnTo>
                  <a:lnTo>
                    <a:pt x="12265" y="2322"/>
                  </a:lnTo>
                  <a:lnTo>
                    <a:pt x="11685" y="2612"/>
                  </a:lnTo>
                  <a:lnTo>
                    <a:pt x="11104" y="2929"/>
                  </a:lnTo>
                  <a:lnTo>
                    <a:pt x="10550" y="3272"/>
                  </a:lnTo>
                  <a:lnTo>
                    <a:pt x="9997" y="3614"/>
                  </a:lnTo>
                  <a:lnTo>
                    <a:pt x="9443" y="3984"/>
                  </a:lnTo>
                  <a:lnTo>
                    <a:pt x="8915" y="4353"/>
                  </a:lnTo>
                  <a:lnTo>
                    <a:pt x="8414" y="4749"/>
                  </a:lnTo>
                  <a:lnTo>
                    <a:pt x="7913" y="5171"/>
                  </a:lnTo>
                  <a:lnTo>
                    <a:pt x="7095" y="5883"/>
                  </a:lnTo>
                  <a:lnTo>
                    <a:pt x="6330" y="6621"/>
                  </a:lnTo>
                  <a:lnTo>
                    <a:pt x="5618" y="7412"/>
                  </a:lnTo>
                  <a:lnTo>
                    <a:pt x="4906" y="8230"/>
                  </a:lnTo>
                  <a:lnTo>
                    <a:pt x="4273" y="9074"/>
                  </a:lnTo>
                  <a:lnTo>
                    <a:pt x="3640" y="9944"/>
                  </a:lnTo>
                  <a:lnTo>
                    <a:pt x="3086" y="10868"/>
                  </a:lnTo>
                  <a:lnTo>
                    <a:pt x="2559" y="11791"/>
                  </a:lnTo>
                  <a:lnTo>
                    <a:pt x="2084" y="12767"/>
                  </a:lnTo>
                  <a:lnTo>
                    <a:pt x="1636" y="13742"/>
                  </a:lnTo>
                  <a:lnTo>
                    <a:pt x="1266" y="14771"/>
                  </a:lnTo>
                  <a:lnTo>
                    <a:pt x="923" y="15800"/>
                  </a:lnTo>
                  <a:lnTo>
                    <a:pt x="633" y="16881"/>
                  </a:lnTo>
                  <a:lnTo>
                    <a:pt x="396" y="17963"/>
                  </a:lnTo>
                  <a:lnTo>
                    <a:pt x="211" y="19070"/>
                  </a:lnTo>
                  <a:lnTo>
                    <a:pt x="79" y="20178"/>
                  </a:lnTo>
                  <a:lnTo>
                    <a:pt x="27" y="21128"/>
                  </a:lnTo>
                  <a:lnTo>
                    <a:pt x="0" y="22103"/>
                  </a:lnTo>
                  <a:lnTo>
                    <a:pt x="27" y="23000"/>
                  </a:lnTo>
                  <a:lnTo>
                    <a:pt x="79" y="23897"/>
                  </a:lnTo>
                  <a:lnTo>
                    <a:pt x="159" y="24767"/>
                  </a:lnTo>
                  <a:lnTo>
                    <a:pt x="290" y="25638"/>
                  </a:lnTo>
                  <a:lnTo>
                    <a:pt x="449" y="26482"/>
                  </a:lnTo>
                  <a:lnTo>
                    <a:pt x="633" y="27326"/>
                  </a:lnTo>
                  <a:lnTo>
                    <a:pt x="844" y="28170"/>
                  </a:lnTo>
                  <a:lnTo>
                    <a:pt x="1108" y="28987"/>
                  </a:lnTo>
                  <a:lnTo>
                    <a:pt x="1372" y="29805"/>
                  </a:lnTo>
                  <a:lnTo>
                    <a:pt x="1688" y="30596"/>
                  </a:lnTo>
                  <a:lnTo>
                    <a:pt x="2031" y="31361"/>
                  </a:lnTo>
                  <a:lnTo>
                    <a:pt x="2400" y="32126"/>
                  </a:lnTo>
                  <a:lnTo>
                    <a:pt x="2796" y="32865"/>
                  </a:lnTo>
                  <a:lnTo>
                    <a:pt x="3218" y="33577"/>
                  </a:lnTo>
                  <a:lnTo>
                    <a:pt x="3667" y="34289"/>
                  </a:lnTo>
                  <a:lnTo>
                    <a:pt x="4141" y="34975"/>
                  </a:lnTo>
                  <a:lnTo>
                    <a:pt x="4642" y="35660"/>
                  </a:lnTo>
                  <a:lnTo>
                    <a:pt x="5170" y="36320"/>
                  </a:lnTo>
                  <a:lnTo>
                    <a:pt x="5724" y="36926"/>
                  </a:lnTo>
                  <a:lnTo>
                    <a:pt x="6304" y="37533"/>
                  </a:lnTo>
                  <a:lnTo>
                    <a:pt x="6884" y="38140"/>
                  </a:lnTo>
                  <a:lnTo>
                    <a:pt x="7517" y="38693"/>
                  </a:lnTo>
                  <a:lnTo>
                    <a:pt x="8150" y="39247"/>
                  </a:lnTo>
                  <a:lnTo>
                    <a:pt x="8810" y="39748"/>
                  </a:lnTo>
                  <a:lnTo>
                    <a:pt x="9469" y="40250"/>
                  </a:lnTo>
                  <a:lnTo>
                    <a:pt x="10181" y="40724"/>
                  </a:lnTo>
                  <a:lnTo>
                    <a:pt x="10893" y="41146"/>
                  </a:lnTo>
                  <a:lnTo>
                    <a:pt x="11632" y="41568"/>
                  </a:lnTo>
                  <a:lnTo>
                    <a:pt x="12370" y="41964"/>
                  </a:lnTo>
                  <a:lnTo>
                    <a:pt x="13135" y="42307"/>
                  </a:lnTo>
                  <a:lnTo>
                    <a:pt x="13927" y="42650"/>
                  </a:lnTo>
                  <a:lnTo>
                    <a:pt x="14718" y="42940"/>
                  </a:lnTo>
                  <a:lnTo>
                    <a:pt x="15377" y="43177"/>
                  </a:lnTo>
                  <a:lnTo>
                    <a:pt x="16037" y="43362"/>
                  </a:lnTo>
                  <a:lnTo>
                    <a:pt x="16722" y="43546"/>
                  </a:lnTo>
                  <a:lnTo>
                    <a:pt x="17408" y="43705"/>
                  </a:lnTo>
                  <a:lnTo>
                    <a:pt x="18094" y="43837"/>
                  </a:lnTo>
                  <a:lnTo>
                    <a:pt x="18806" y="43968"/>
                  </a:lnTo>
                  <a:lnTo>
                    <a:pt x="19492" y="44048"/>
                  </a:lnTo>
                  <a:lnTo>
                    <a:pt x="20204" y="44127"/>
                  </a:lnTo>
                  <a:lnTo>
                    <a:pt x="20969" y="44179"/>
                  </a:lnTo>
                  <a:lnTo>
                    <a:pt x="21734" y="44206"/>
                  </a:lnTo>
                  <a:lnTo>
                    <a:pt x="22973" y="44206"/>
                  </a:lnTo>
                  <a:lnTo>
                    <a:pt x="23659" y="44153"/>
                  </a:lnTo>
                  <a:lnTo>
                    <a:pt x="24345" y="44100"/>
                  </a:lnTo>
                  <a:lnTo>
                    <a:pt x="25004" y="44021"/>
                  </a:lnTo>
                  <a:lnTo>
                    <a:pt x="25690" y="43916"/>
                  </a:lnTo>
                  <a:lnTo>
                    <a:pt x="26534" y="43784"/>
                  </a:lnTo>
                  <a:lnTo>
                    <a:pt x="27378" y="43573"/>
                  </a:lnTo>
                  <a:lnTo>
                    <a:pt x="28222" y="43362"/>
                  </a:lnTo>
                  <a:lnTo>
                    <a:pt x="29040" y="43098"/>
                  </a:lnTo>
                  <a:lnTo>
                    <a:pt x="29857" y="42808"/>
                  </a:lnTo>
                  <a:lnTo>
                    <a:pt x="30648" y="42491"/>
                  </a:lnTo>
                  <a:lnTo>
                    <a:pt x="31440" y="42149"/>
                  </a:lnTo>
                  <a:lnTo>
                    <a:pt x="32205" y="41779"/>
                  </a:lnTo>
                  <a:lnTo>
                    <a:pt x="32969" y="41357"/>
                  </a:lnTo>
                  <a:lnTo>
                    <a:pt x="33708" y="40935"/>
                  </a:lnTo>
                  <a:lnTo>
                    <a:pt x="34420" y="40461"/>
                  </a:lnTo>
                  <a:lnTo>
                    <a:pt x="35132" y="39986"/>
                  </a:lnTo>
                  <a:lnTo>
                    <a:pt x="35818" y="39458"/>
                  </a:lnTo>
                  <a:lnTo>
                    <a:pt x="36477" y="38931"/>
                  </a:lnTo>
                  <a:lnTo>
                    <a:pt x="37110" y="38351"/>
                  </a:lnTo>
                  <a:lnTo>
                    <a:pt x="37717" y="37770"/>
                  </a:lnTo>
                  <a:lnTo>
                    <a:pt x="38297" y="37164"/>
                  </a:lnTo>
                  <a:lnTo>
                    <a:pt x="38878" y="36531"/>
                  </a:lnTo>
                  <a:lnTo>
                    <a:pt x="39405" y="35871"/>
                  </a:lnTo>
                  <a:lnTo>
                    <a:pt x="39933" y="35186"/>
                  </a:lnTo>
                  <a:lnTo>
                    <a:pt x="40434" y="34500"/>
                  </a:lnTo>
                  <a:lnTo>
                    <a:pt x="40882" y="33788"/>
                  </a:lnTo>
                  <a:lnTo>
                    <a:pt x="41330" y="33049"/>
                  </a:lnTo>
                  <a:lnTo>
                    <a:pt x="41752" y="32284"/>
                  </a:lnTo>
                  <a:lnTo>
                    <a:pt x="42122" y="31519"/>
                  </a:lnTo>
                  <a:lnTo>
                    <a:pt x="42465" y="30728"/>
                  </a:lnTo>
                  <a:lnTo>
                    <a:pt x="42807" y="29937"/>
                  </a:lnTo>
                  <a:lnTo>
                    <a:pt x="43098" y="29119"/>
                  </a:lnTo>
                  <a:lnTo>
                    <a:pt x="43361" y="28275"/>
                  </a:lnTo>
                  <a:lnTo>
                    <a:pt x="43572" y="27431"/>
                  </a:lnTo>
                  <a:lnTo>
                    <a:pt x="43783" y="26561"/>
                  </a:lnTo>
                  <a:lnTo>
                    <a:pt x="43942" y="25690"/>
                  </a:lnTo>
                  <a:lnTo>
                    <a:pt x="44047" y="24820"/>
                  </a:lnTo>
                  <a:lnTo>
                    <a:pt x="44153" y="23923"/>
                  </a:lnTo>
                  <a:lnTo>
                    <a:pt x="44205" y="23027"/>
                  </a:lnTo>
                  <a:lnTo>
                    <a:pt x="44232" y="22103"/>
                  </a:lnTo>
                  <a:lnTo>
                    <a:pt x="44205" y="21048"/>
                  </a:lnTo>
                  <a:lnTo>
                    <a:pt x="44126" y="20020"/>
                  </a:lnTo>
                  <a:lnTo>
                    <a:pt x="43994" y="18912"/>
                  </a:lnTo>
                  <a:lnTo>
                    <a:pt x="43810" y="17831"/>
                  </a:lnTo>
                  <a:lnTo>
                    <a:pt x="43572" y="16776"/>
                  </a:lnTo>
                  <a:lnTo>
                    <a:pt x="43282" y="15721"/>
                  </a:lnTo>
                  <a:lnTo>
                    <a:pt x="42939" y="14692"/>
                  </a:lnTo>
                  <a:lnTo>
                    <a:pt x="42570" y="13690"/>
                  </a:lnTo>
                  <a:lnTo>
                    <a:pt x="42122" y="12714"/>
                  </a:lnTo>
                  <a:lnTo>
                    <a:pt x="41647" y="11764"/>
                  </a:lnTo>
                  <a:lnTo>
                    <a:pt x="41146" y="10815"/>
                  </a:lnTo>
                  <a:lnTo>
                    <a:pt x="40566" y="9918"/>
                  </a:lnTo>
                  <a:lnTo>
                    <a:pt x="39959" y="9048"/>
                  </a:lnTo>
                  <a:lnTo>
                    <a:pt x="39326" y="8230"/>
                  </a:lnTo>
                  <a:lnTo>
                    <a:pt x="38640" y="7412"/>
                  </a:lnTo>
                  <a:lnTo>
                    <a:pt x="37902" y="6648"/>
                  </a:lnTo>
                  <a:lnTo>
                    <a:pt x="37163" y="5909"/>
                  </a:lnTo>
                  <a:lnTo>
                    <a:pt x="36372" y="5197"/>
                  </a:lnTo>
                  <a:lnTo>
                    <a:pt x="35792" y="4749"/>
                  </a:lnTo>
                  <a:lnTo>
                    <a:pt x="35238" y="4300"/>
                  </a:lnTo>
                  <a:lnTo>
                    <a:pt x="34631" y="3878"/>
                  </a:lnTo>
                  <a:lnTo>
                    <a:pt x="34024" y="3483"/>
                  </a:lnTo>
                  <a:lnTo>
                    <a:pt x="33418" y="3113"/>
                  </a:lnTo>
                  <a:lnTo>
                    <a:pt x="32785" y="2744"/>
                  </a:lnTo>
                  <a:lnTo>
                    <a:pt x="32125" y="2401"/>
                  </a:lnTo>
                  <a:lnTo>
                    <a:pt x="31492" y="2085"/>
                  </a:lnTo>
                  <a:lnTo>
                    <a:pt x="30939" y="1847"/>
                  </a:lnTo>
                  <a:lnTo>
                    <a:pt x="30411" y="1610"/>
                  </a:lnTo>
                  <a:lnTo>
                    <a:pt x="29857" y="1399"/>
                  </a:lnTo>
                  <a:lnTo>
                    <a:pt x="29277" y="1188"/>
                  </a:lnTo>
                  <a:lnTo>
                    <a:pt x="28723" y="1003"/>
                  </a:lnTo>
                  <a:lnTo>
                    <a:pt x="28143" y="845"/>
                  </a:lnTo>
                  <a:lnTo>
                    <a:pt x="27563" y="687"/>
                  </a:lnTo>
                  <a:lnTo>
                    <a:pt x="26982" y="528"/>
                  </a:lnTo>
                  <a:lnTo>
                    <a:pt x="26402" y="423"/>
                  </a:lnTo>
                  <a:lnTo>
                    <a:pt x="25795" y="291"/>
                  </a:lnTo>
                  <a:lnTo>
                    <a:pt x="25189" y="212"/>
                  </a:lnTo>
                  <a:lnTo>
                    <a:pt x="24582" y="133"/>
                  </a:lnTo>
                  <a:lnTo>
                    <a:pt x="23975" y="80"/>
                  </a:lnTo>
                  <a:lnTo>
                    <a:pt x="23369" y="27"/>
                  </a:lnTo>
                  <a:lnTo>
                    <a:pt x="227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63;p36">
              <a:extLst>
                <a:ext uri="{FF2B5EF4-FFF2-40B4-BE49-F238E27FC236}">
                  <a16:creationId xmlns:a16="http://schemas.microsoft.com/office/drawing/2014/main" id="{07C0D4DD-B36F-7E49-9939-8B9117B42B07}"/>
                </a:ext>
              </a:extLst>
            </p:cNvPr>
            <p:cNvGrpSpPr/>
            <p:nvPr/>
          </p:nvGrpSpPr>
          <p:grpSpPr>
            <a:xfrm rot="900096">
              <a:off x="4867762" y="1880518"/>
              <a:ext cx="1449154" cy="1596425"/>
              <a:chOff x="4703044" y="2370026"/>
              <a:chExt cx="1201661" cy="1323780"/>
            </a:xfrm>
          </p:grpSpPr>
          <p:sp>
            <p:nvSpPr>
              <p:cNvPr id="58" name="Google Shape;264;p36">
                <a:extLst>
                  <a:ext uri="{FF2B5EF4-FFF2-40B4-BE49-F238E27FC236}">
                    <a16:creationId xmlns:a16="http://schemas.microsoft.com/office/drawing/2014/main" id="{5D3B542F-1E77-D14C-ACE0-0CEFAF223B4C}"/>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5;p36">
                <a:extLst>
                  <a:ext uri="{FF2B5EF4-FFF2-40B4-BE49-F238E27FC236}">
                    <a16:creationId xmlns:a16="http://schemas.microsoft.com/office/drawing/2014/main" id="{9A80C7CB-109D-204A-8364-12A02C000A05}"/>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6;p36">
                <a:extLst>
                  <a:ext uri="{FF2B5EF4-FFF2-40B4-BE49-F238E27FC236}">
                    <a16:creationId xmlns:a16="http://schemas.microsoft.com/office/drawing/2014/main" id="{239E9E5C-DAE1-8747-A1F1-C436C7C67671}"/>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7;p36">
                <a:extLst>
                  <a:ext uri="{FF2B5EF4-FFF2-40B4-BE49-F238E27FC236}">
                    <a16:creationId xmlns:a16="http://schemas.microsoft.com/office/drawing/2014/main" id="{FAC5010B-474F-874E-B059-30B32077E62C}"/>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8;p36">
                <a:extLst>
                  <a:ext uri="{FF2B5EF4-FFF2-40B4-BE49-F238E27FC236}">
                    <a16:creationId xmlns:a16="http://schemas.microsoft.com/office/drawing/2014/main" id="{CAF3F6F1-93FB-FD44-90F5-E834B48F8F4D}"/>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9;p36">
                <a:extLst>
                  <a:ext uri="{FF2B5EF4-FFF2-40B4-BE49-F238E27FC236}">
                    <a16:creationId xmlns:a16="http://schemas.microsoft.com/office/drawing/2014/main" id="{CEFD67A1-86F5-2A4A-B4D5-0DB833DF4F0F}"/>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70;p36">
              <a:extLst>
                <a:ext uri="{FF2B5EF4-FFF2-40B4-BE49-F238E27FC236}">
                  <a16:creationId xmlns:a16="http://schemas.microsoft.com/office/drawing/2014/main" id="{9D046F8E-84C7-DA4F-9387-04B2316E6757}"/>
                </a:ext>
              </a:extLst>
            </p:cNvPr>
            <p:cNvGrpSpPr/>
            <p:nvPr/>
          </p:nvGrpSpPr>
          <p:grpSpPr>
            <a:xfrm rot="-508194" flipH="1">
              <a:off x="7131063" y="2019183"/>
              <a:ext cx="1449126" cy="1596393"/>
              <a:chOff x="4703044" y="2370026"/>
              <a:chExt cx="1201661" cy="1323780"/>
            </a:xfrm>
          </p:grpSpPr>
          <p:sp>
            <p:nvSpPr>
              <p:cNvPr id="52" name="Google Shape;271;p36">
                <a:extLst>
                  <a:ext uri="{FF2B5EF4-FFF2-40B4-BE49-F238E27FC236}">
                    <a16:creationId xmlns:a16="http://schemas.microsoft.com/office/drawing/2014/main" id="{29FF1242-0573-E747-82DD-C61D519F8761}"/>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2;p36">
                <a:extLst>
                  <a:ext uri="{FF2B5EF4-FFF2-40B4-BE49-F238E27FC236}">
                    <a16:creationId xmlns:a16="http://schemas.microsoft.com/office/drawing/2014/main" id="{E009BD4E-BCC2-3843-92D2-3ADAB7E60668}"/>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3;p36">
                <a:extLst>
                  <a:ext uri="{FF2B5EF4-FFF2-40B4-BE49-F238E27FC236}">
                    <a16:creationId xmlns:a16="http://schemas.microsoft.com/office/drawing/2014/main" id="{1DA08432-48CD-2D4A-BF95-4FA50EE19BA8}"/>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4;p36">
                <a:extLst>
                  <a:ext uri="{FF2B5EF4-FFF2-40B4-BE49-F238E27FC236}">
                    <a16:creationId xmlns:a16="http://schemas.microsoft.com/office/drawing/2014/main" id="{A206F114-54A0-154A-AE61-C586DB151C4B}"/>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5;p36">
                <a:extLst>
                  <a:ext uri="{FF2B5EF4-FFF2-40B4-BE49-F238E27FC236}">
                    <a16:creationId xmlns:a16="http://schemas.microsoft.com/office/drawing/2014/main" id="{47B36FCE-90E0-8D4F-82E1-7EC53578C1AE}"/>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6;p36">
                <a:extLst>
                  <a:ext uri="{FF2B5EF4-FFF2-40B4-BE49-F238E27FC236}">
                    <a16:creationId xmlns:a16="http://schemas.microsoft.com/office/drawing/2014/main" id="{F0B26D58-4914-B346-B23F-CAFD2329F9FB}"/>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77;p36">
              <a:extLst>
                <a:ext uri="{FF2B5EF4-FFF2-40B4-BE49-F238E27FC236}">
                  <a16:creationId xmlns:a16="http://schemas.microsoft.com/office/drawing/2014/main" id="{05CD6B19-1E97-4B4A-A42D-3F6CF25A878A}"/>
                </a:ext>
              </a:extLst>
            </p:cNvPr>
            <p:cNvSpPr/>
            <p:nvPr/>
          </p:nvSpPr>
          <p:spPr>
            <a:xfrm>
              <a:off x="5493484" y="1755782"/>
              <a:ext cx="2502142" cy="2097267"/>
            </a:xfrm>
            <a:custGeom>
              <a:avLst/>
              <a:gdLst/>
              <a:ahLst/>
              <a:cxnLst/>
              <a:rect l="l" t="t" r="r" b="b"/>
              <a:pathLst>
                <a:path w="46633" h="39089" extrusionOk="0">
                  <a:moveTo>
                    <a:pt x="7940" y="1"/>
                  </a:moveTo>
                  <a:lnTo>
                    <a:pt x="7518" y="27"/>
                  </a:lnTo>
                  <a:lnTo>
                    <a:pt x="7096" y="80"/>
                  </a:lnTo>
                  <a:lnTo>
                    <a:pt x="6674" y="133"/>
                  </a:lnTo>
                  <a:lnTo>
                    <a:pt x="6278" y="238"/>
                  </a:lnTo>
                  <a:lnTo>
                    <a:pt x="5856" y="344"/>
                  </a:lnTo>
                  <a:lnTo>
                    <a:pt x="5461" y="476"/>
                  </a:lnTo>
                  <a:lnTo>
                    <a:pt x="5065" y="660"/>
                  </a:lnTo>
                  <a:lnTo>
                    <a:pt x="4669" y="845"/>
                  </a:lnTo>
                  <a:lnTo>
                    <a:pt x="4300" y="1056"/>
                  </a:lnTo>
                  <a:lnTo>
                    <a:pt x="3905" y="1320"/>
                  </a:lnTo>
                  <a:lnTo>
                    <a:pt x="3535" y="1583"/>
                  </a:lnTo>
                  <a:lnTo>
                    <a:pt x="3166" y="1900"/>
                  </a:lnTo>
                  <a:lnTo>
                    <a:pt x="2823" y="2243"/>
                  </a:lnTo>
                  <a:lnTo>
                    <a:pt x="2480" y="2559"/>
                  </a:lnTo>
                  <a:lnTo>
                    <a:pt x="2190" y="2902"/>
                  </a:lnTo>
                  <a:lnTo>
                    <a:pt x="1926" y="3245"/>
                  </a:lnTo>
                  <a:lnTo>
                    <a:pt x="1663" y="3588"/>
                  </a:lnTo>
                  <a:lnTo>
                    <a:pt x="1425" y="3957"/>
                  </a:lnTo>
                  <a:lnTo>
                    <a:pt x="1214" y="4300"/>
                  </a:lnTo>
                  <a:lnTo>
                    <a:pt x="1003" y="4669"/>
                  </a:lnTo>
                  <a:lnTo>
                    <a:pt x="819" y="5038"/>
                  </a:lnTo>
                  <a:lnTo>
                    <a:pt x="660" y="5408"/>
                  </a:lnTo>
                  <a:lnTo>
                    <a:pt x="528" y="5803"/>
                  </a:lnTo>
                  <a:lnTo>
                    <a:pt x="397" y="6173"/>
                  </a:lnTo>
                  <a:lnTo>
                    <a:pt x="291" y="6568"/>
                  </a:lnTo>
                  <a:lnTo>
                    <a:pt x="212" y="6964"/>
                  </a:lnTo>
                  <a:lnTo>
                    <a:pt x="133" y="7359"/>
                  </a:lnTo>
                  <a:lnTo>
                    <a:pt x="80" y="7755"/>
                  </a:lnTo>
                  <a:lnTo>
                    <a:pt x="27" y="8177"/>
                  </a:lnTo>
                  <a:lnTo>
                    <a:pt x="27" y="8573"/>
                  </a:lnTo>
                  <a:lnTo>
                    <a:pt x="1" y="8995"/>
                  </a:lnTo>
                  <a:lnTo>
                    <a:pt x="54" y="9839"/>
                  </a:lnTo>
                  <a:lnTo>
                    <a:pt x="133" y="10683"/>
                  </a:lnTo>
                  <a:lnTo>
                    <a:pt x="291" y="11527"/>
                  </a:lnTo>
                  <a:lnTo>
                    <a:pt x="476" y="12397"/>
                  </a:lnTo>
                  <a:lnTo>
                    <a:pt x="739" y="13294"/>
                  </a:lnTo>
                  <a:lnTo>
                    <a:pt x="1030" y="14164"/>
                  </a:lnTo>
                  <a:lnTo>
                    <a:pt x="1372" y="15061"/>
                  </a:lnTo>
                  <a:lnTo>
                    <a:pt x="1742" y="15879"/>
                  </a:lnTo>
                  <a:lnTo>
                    <a:pt x="2137" y="16723"/>
                  </a:lnTo>
                  <a:lnTo>
                    <a:pt x="2559" y="17567"/>
                  </a:lnTo>
                  <a:lnTo>
                    <a:pt x="3034" y="18384"/>
                  </a:lnTo>
                  <a:lnTo>
                    <a:pt x="3509" y="19228"/>
                  </a:lnTo>
                  <a:lnTo>
                    <a:pt x="4036" y="20046"/>
                  </a:lnTo>
                  <a:lnTo>
                    <a:pt x="4564" y="20890"/>
                  </a:lnTo>
                  <a:lnTo>
                    <a:pt x="5118" y="21708"/>
                  </a:lnTo>
                  <a:lnTo>
                    <a:pt x="5355" y="22050"/>
                  </a:lnTo>
                  <a:lnTo>
                    <a:pt x="6384" y="23448"/>
                  </a:lnTo>
                  <a:lnTo>
                    <a:pt x="7439" y="24820"/>
                  </a:lnTo>
                  <a:lnTo>
                    <a:pt x="8547" y="26165"/>
                  </a:lnTo>
                  <a:lnTo>
                    <a:pt x="9681" y="27484"/>
                  </a:lnTo>
                  <a:lnTo>
                    <a:pt x="10815" y="28776"/>
                  </a:lnTo>
                  <a:lnTo>
                    <a:pt x="11975" y="30016"/>
                  </a:lnTo>
                  <a:lnTo>
                    <a:pt x="13109" y="31203"/>
                  </a:lnTo>
                  <a:lnTo>
                    <a:pt x="14244" y="32337"/>
                  </a:lnTo>
                  <a:lnTo>
                    <a:pt x="15351" y="33445"/>
                  </a:lnTo>
                  <a:lnTo>
                    <a:pt x="16433" y="34447"/>
                  </a:lnTo>
                  <a:lnTo>
                    <a:pt x="17435" y="35423"/>
                  </a:lnTo>
                  <a:lnTo>
                    <a:pt x="18411" y="36293"/>
                  </a:lnTo>
                  <a:lnTo>
                    <a:pt x="20125" y="37823"/>
                  </a:lnTo>
                  <a:lnTo>
                    <a:pt x="21497" y="39010"/>
                  </a:lnTo>
                  <a:lnTo>
                    <a:pt x="22262" y="39062"/>
                  </a:lnTo>
                  <a:lnTo>
                    <a:pt x="23027" y="39089"/>
                  </a:lnTo>
                  <a:lnTo>
                    <a:pt x="24266" y="39089"/>
                  </a:lnTo>
                  <a:lnTo>
                    <a:pt x="26060" y="37612"/>
                  </a:lnTo>
                  <a:lnTo>
                    <a:pt x="27168" y="36662"/>
                  </a:lnTo>
                  <a:lnTo>
                    <a:pt x="28407" y="35607"/>
                  </a:lnTo>
                  <a:lnTo>
                    <a:pt x="29700" y="34447"/>
                  </a:lnTo>
                  <a:lnTo>
                    <a:pt x="31097" y="33181"/>
                  </a:lnTo>
                  <a:lnTo>
                    <a:pt x="32522" y="31809"/>
                  </a:lnTo>
                  <a:lnTo>
                    <a:pt x="33999" y="30359"/>
                  </a:lnTo>
                  <a:lnTo>
                    <a:pt x="35476" y="28855"/>
                  </a:lnTo>
                  <a:lnTo>
                    <a:pt x="36953" y="27273"/>
                  </a:lnTo>
                  <a:lnTo>
                    <a:pt x="38377" y="25637"/>
                  </a:lnTo>
                  <a:lnTo>
                    <a:pt x="39089" y="24820"/>
                  </a:lnTo>
                  <a:lnTo>
                    <a:pt x="39775" y="23976"/>
                  </a:lnTo>
                  <a:lnTo>
                    <a:pt x="40434" y="23132"/>
                  </a:lnTo>
                  <a:lnTo>
                    <a:pt x="41094" y="22261"/>
                  </a:lnTo>
                  <a:lnTo>
                    <a:pt x="41727" y="21417"/>
                  </a:lnTo>
                  <a:lnTo>
                    <a:pt x="42307" y="20547"/>
                  </a:lnTo>
                  <a:lnTo>
                    <a:pt x="42887" y="19677"/>
                  </a:lnTo>
                  <a:lnTo>
                    <a:pt x="43441" y="18806"/>
                  </a:lnTo>
                  <a:lnTo>
                    <a:pt x="43942" y="17936"/>
                  </a:lnTo>
                  <a:lnTo>
                    <a:pt x="44417" y="17066"/>
                  </a:lnTo>
                  <a:lnTo>
                    <a:pt x="44681" y="16564"/>
                  </a:lnTo>
                  <a:lnTo>
                    <a:pt x="45076" y="15720"/>
                  </a:lnTo>
                  <a:lnTo>
                    <a:pt x="45419" y="14903"/>
                  </a:lnTo>
                  <a:lnTo>
                    <a:pt x="45762" y="13980"/>
                  </a:lnTo>
                  <a:lnTo>
                    <a:pt x="46079" y="13057"/>
                  </a:lnTo>
                  <a:lnTo>
                    <a:pt x="46316" y="12133"/>
                  </a:lnTo>
                  <a:lnTo>
                    <a:pt x="46474" y="11237"/>
                  </a:lnTo>
                  <a:lnTo>
                    <a:pt x="46553" y="10788"/>
                  </a:lnTo>
                  <a:lnTo>
                    <a:pt x="46606" y="10340"/>
                  </a:lnTo>
                  <a:lnTo>
                    <a:pt x="46632" y="9918"/>
                  </a:lnTo>
                  <a:lnTo>
                    <a:pt x="46632" y="9469"/>
                  </a:lnTo>
                  <a:lnTo>
                    <a:pt x="46632" y="9047"/>
                  </a:lnTo>
                  <a:lnTo>
                    <a:pt x="46606" y="8599"/>
                  </a:lnTo>
                  <a:lnTo>
                    <a:pt x="46553" y="8177"/>
                  </a:lnTo>
                  <a:lnTo>
                    <a:pt x="46501" y="7755"/>
                  </a:lnTo>
                  <a:lnTo>
                    <a:pt x="46395" y="7359"/>
                  </a:lnTo>
                  <a:lnTo>
                    <a:pt x="46290" y="6937"/>
                  </a:lnTo>
                  <a:lnTo>
                    <a:pt x="46184" y="6542"/>
                  </a:lnTo>
                  <a:lnTo>
                    <a:pt x="46026" y="6146"/>
                  </a:lnTo>
                  <a:lnTo>
                    <a:pt x="45868" y="5751"/>
                  </a:lnTo>
                  <a:lnTo>
                    <a:pt x="45683" y="5355"/>
                  </a:lnTo>
                  <a:lnTo>
                    <a:pt x="45472" y="4959"/>
                  </a:lnTo>
                  <a:lnTo>
                    <a:pt x="45235" y="4590"/>
                  </a:lnTo>
                  <a:lnTo>
                    <a:pt x="44971" y="4221"/>
                  </a:lnTo>
                  <a:lnTo>
                    <a:pt x="44681" y="3852"/>
                  </a:lnTo>
                  <a:lnTo>
                    <a:pt x="44391" y="3509"/>
                  </a:lnTo>
                  <a:lnTo>
                    <a:pt x="44048" y="3139"/>
                  </a:lnTo>
                  <a:lnTo>
                    <a:pt x="43705" y="2797"/>
                  </a:lnTo>
                  <a:lnTo>
                    <a:pt x="43309" y="2480"/>
                  </a:lnTo>
                  <a:lnTo>
                    <a:pt x="42914" y="2137"/>
                  </a:lnTo>
                  <a:lnTo>
                    <a:pt x="42492" y="1821"/>
                  </a:lnTo>
                  <a:lnTo>
                    <a:pt x="41859" y="1425"/>
                  </a:lnTo>
                  <a:lnTo>
                    <a:pt x="41252" y="1056"/>
                  </a:lnTo>
                  <a:lnTo>
                    <a:pt x="40645" y="766"/>
                  </a:lnTo>
                  <a:lnTo>
                    <a:pt x="40039" y="528"/>
                  </a:lnTo>
                  <a:lnTo>
                    <a:pt x="39432" y="344"/>
                  </a:lnTo>
                  <a:lnTo>
                    <a:pt x="38852" y="212"/>
                  </a:lnTo>
                  <a:lnTo>
                    <a:pt x="38245" y="133"/>
                  </a:lnTo>
                  <a:lnTo>
                    <a:pt x="37665" y="80"/>
                  </a:lnTo>
                  <a:lnTo>
                    <a:pt x="36979" y="80"/>
                  </a:lnTo>
                  <a:lnTo>
                    <a:pt x="36293" y="159"/>
                  </a:lnTo>
                  <a:lnTo>
                    <a:pt x="35634" y="265"/>
                  </a:lnTo>
                  <a:lnTo>
                    <a:pt x="34975" y="423"/>
                  </a:lnTo>
                  <a:lnTo>
                    <a:pt x="34315" y="634"/>
                  </a:lnTo>
                  <a:lnTo>
                    <a:pt x="33682" y="898"/>
                  </a:lnTo>
                  <a:lnTo>
                    <a:pt x="33076" y="1188"/>
                  </a:lnTo>
                  <a:lnTo>
                    <a:pt x="32469" y="1504"/>
                  </a:lnTo>
                  <a:lnTo>
                    <a:pt x="31862" y="1873"/>
                  </a:lnTo>
                  <a:lnTo>
                    <a:pt x="31282" y="2243"/>
                  </a:lnTo>
                  <a:lnTo>
                    <a:pt x="30728" y="2638"/>
                  </a:lnTo>
                  <a:lnTo>
                    <a:pt x="30201" y="3060"/>
                  </a:lnTo>
                  <a:lnTo>
                    <a:pt x="29673" y="3509"/>
                  </a:lnTo>
                  <a:lnTo>
                    <a:pt x="29172" y="3957"/>
                  </a:lnTo>
                  <a:lnTo>
                    <a:pt x="28671" y="4432"/>
                  </a:lnTo>
                  <a:lnTo>
                    <a:pt x="28223" y="4880"/>
                  </a:lnTo>
                  <a:lnTo>
                    <a:pt x="27352" y="5803"/>
                  </a:lnTo>
                  <a:lnTo>
                    <a:pt x="26587" y="6700"/>
                  </a:lnTo>
                  <a:lnTo>
                    <a:pt x="25928" y="7544"/>
                  </a:lnTo>
                  <a:lnTo>
                    <a:pt x="25348" y="8309"/>
                  </a:lnTo>
                  <a:lnTo>
                    <a:pt x="24899" y="8942"/>
                  </a:lnTo>
                  <a:lnTo>
                    <a:pt x="24583" y="9443"/>
                  </a:lnTo>
                  <a:lnTo>
                    <a:pt x="24293" y="9865"/>
                  </a:lnTo>
                  <a:lnTo>
                    <a:pt x="23950" y="9496"/>
                  </a:lnTo>
                  <a:lnTo>
                    <a:pt x="22974" y="8441"/>
                  </a:lnTo>
                  <a:lnTo>
                    <a:pt x="22262" y="7755"/>
                  </a:lnTo>
                  <a:lnTo>
                    <a:pt x="21444" y="6990"/>
                  </a:lnTo>
                  <a:lnTo>
                    <a:pt x="20495" y="6146"/>
                  </a:lnTo>
                  <a:lnTo>
                    <a:pt x="19466" y="5276"/>
                  </a:lnTo>
                  <a:lnTo>
                    <a:pt x="18358" y="4379"/>
                  </a:lnTo>
                  <a:lnTo>
                    <a:pt x="17778" y="3957"/>
                  </a:lnTo>
                  <a:lnTo>
                    <a:pt x="17171" y="3509"/>
                  </a:lnTo>
                  <a:lnTo>
                    <a:pt x="16565" y="3087"/>
                  </a:lnTo>
                  <a:lnTo>
                    <a:pt x="15932" y="2691"/>
                  </a:lnTo>
                  <a:lnTo>
                    <a:pt x="15272" y="2295"/>
                  </a:lnTo>
                  <a:lnTo>
                    <a:pt x="14613" y="1926"/>
                  </a:lnTo>
                  <a:lnTo>
                    <a:pt x="13953" y="1583"/>
                  </a:lnTo>
                  <a:lnTo>
                    <a:pt x="13294" y="1267"/>
                  </a:lnTo>
                  <a:lnTo>
                    <a:pt x="12608" y="977"/>
                  </a:lnTo>
                  <a:lnTo>
                    <a:pt x="11923" y="713"/>
                  </a:lnTo>
                  <a:lnTo>
                    <a:pt x="11263" y="476"/>
                  </a:lnTo>
                  <a:lnTo>
                    <a:pt x="10577" y="291"/>
                  </a:lnTo>
                  <a:lnTo>
                    <a:pt x="9892" y="159"/>
                  </a:lnTo>
                  <a:lnTo>
                    <a:pt x="9206" y="54"/>
                  </a:lnTo>
                  <a:lnTo>
                    <a:pt x="8784" y="27"/>
                  </a:lnTo>
                  <a:lnTo>
                    <a:pt x="83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8;p36">
              <a:extLst>
                <a:ext uri="{FF2B5EF4-FFF2-40B4-BE49-F238E27FC236}">
                  <a16:creationId xmlns:a16="http://schemas.microsoft.com/office/drawing/2014/main" id="{0394425F-38EB-8148-9E5E-86061B863FFF}"/>
                </a:ext>
              </a:extLst>
            </p:cNvPr>
            <p:cNvSpPr/>
            <p:nvPr/>
          </p:nvSpPr>
          <p:spPr>
            <a:xfrm>
              <a:off x="5768036" y="2344482"/>
              <a:ext cx="2122847" cy="740206"/>
            </a:xfrm>
            <a:custGeom>
              <a:avLst/>
              <a:gdLst/>
              <a:ahLst/>
              <a:cxnLst/>
              <a:rect l="l" t="t" r="r" b="b"/>
              <a:pathLst>
                <a:path w="39564" h="13796" extrusionOk="0">
                  <a:moveTo>
                    <a:pt x="38588" y="1"/>
                  </a:moveTo>
                  <a:lnTo>
                    <a:pt x="38535" y="27"/>
                  </a:lnTo>
                  <a:lnTo>
                    <a:pt x="38482" y="27"/>
                  </a:lnTo>
                  <a:lnTo>
                    <a:pt x="38456" y="80"/>
                  </a:lnTo>
                  <a:lnTo>
                    <a:pt x="38430" y="133"/>
                  </a:lnTo>
                  <a:lnTo>
                    <a:pt x="35766" y="9048"/>
                  </a:lnTo>
                  <a:lnTo>
                    <a:pt x="31466" y="8942"/>
                  </a:lnTo>
                  <a:lnTo>
                    <a:pt x="31414" y="8968"/>
                  </a:lnTo>
                  <a:lnTo>
                    <a:pt x="31361" y="8995"/>
                  </a:lnTo>
                  <a:lnTo>
                    <a:pt x="31335" y="9021"/>
                  </a:lnTo>
                  <a:lnTo>
                    <a:pt x="31308" y="9074"/>
                  </a:lnTo>
                  <a:lnTo>
                    <a:pt x="30570" y="11870"/>
                  </a:lnTo>
                  <a:lnTo>
                    <a:pt x="28829" y="7887"/>
                  </a:lnTo>
                  <a:lnTo>
                    <a:pt x="28750" y="7834"/>
                  </a:lnTo>
                  <a:lnTo>
                    <a:pt x="28671" y="7808"/>
                  </a:lnTo>
                  <a:lnTo>
                    <a:pt x="28618" y="7808"/>
                  </a:lnTo>
                  <a:lnTo>
                    <a:pt x="28565" y="7834"/>
                  </a:lnTo>
                  <a:lnTo>
                    <a:pt x="28539" y="7861"/>
                  </a:lnTo>
                  <a:lnTo>
                    <a:pt x="28512" y="7913"/>
                  </a:lnTo>
                  <a:lnTo>
                    <a:pt x="27220" y="12133"/>
                  </a:lnTo>
                  <a:lnTo>
                    <a:pt x="23448" y="977"/>
                  </a:lnTo>
                  <a:lnTo>
                    <a:pt x="23396" y="898"/>
                  </a:lnTo>
                  <a:lnTo>
                    <a:pt x="23290" y="871"/>
                  </a:lnTo>
                  <a:lnTo>
                    <a:pt x="23211" y="898"/>
                  </a:lnTo>
                  <a:lnTo>
                    <a:pt x="23158" y="924"/>
                  </a:lnTo>
                  <a:lnTo>
                    <a:pt x="23132" y="977"/>
                  </a:lnTo>
                  <a:lnTo>
                    <a:pt x="17751" y="12872"/>
                  </a:lnTo>
                  <a:lnTo>
                    <a:pt x="14270" y="9865"/>
                  </a:lnTo>
                  <a:lnTo>
                    <a:pt x="14217" y="9839"/>
                  </a:lnTo>
                  <a:lnTo>
                    <a:pt x="14164" y="9812"/>
                  </a:lnTo>
                  <a:lnTo>
                    <a:pt x="10023" y="9812"/>
                  </a:lnTo>
                  <a:lnTo>
                    <a:pt x="9944" y="9839"/>
                  </a:lnTo>
                  <a:lnTo>
                    <a:pt x="9892" y="9865"/>
                  </a:lnTo>
                  <a:lnTo>
                    <a:pt x="9865" y="9918"/>
                  </a:lnTo>
                  <a:lnTo>
                    <a:pt x="9839" y="9971"/>
                  </a:lnTo>
                  <a:lnTo>
                    <a:pt x="9364" y="13109"/>
                  </a:lnTo>
                  <a:lnTo>
                    <a:pt x="4748" y="4036"/>
                  </a:lnTo>
                  <a:lnTo>
                    <a:pt x="4696" y="3984"/>
                  </a:lnTo>
                  <a:lnTo>
                    <a:pt x="4616" y="3957"/>
                  </a:lnTo>
                  <a:lnTo>
                    <a:pt x="4564" y="3957"/>
                  </a:lnTo>
                  <a:lnTo>
                    <a:pt x="4511" y="3984"/>
                  </a:lnTo>
                  <a:lnTo>
                    <a:pt x="4458" y="4036"/>
                  </a:lnTo>
                  <a:lnTo>
                    <a:pt x="502" y="10736"/>
                  </a:lnTo>
                  <a:lnTo>
                    <a:pt x="1" y="10736"/>
                  </a:lnTo>
                  <a:lnTo>
                    <a:pt x="238" y="11078"/>
                  </a:lnTo>
                  <a:lnTo>
                    <a:pt x="607" y="11078"/>
                  </a:lnTo>
                  <a:lnTo>
                    <a:pt x="687" y="11052"/>
                  </a:lnTo>
                  <a:lnTo>
                    <a:pt x="766" y="10999"/>
                  </a:lnTo>
                  <a:lnTo>
                    <a:pt x="4590" y="4485"/>
                  </a:lnTo>
                  <a:lnTo>
                    <a:pt x="9285" y="13716"/>
                  </a:lnTo>
                  <a:lnTo>
                    <a:pt x="9364" y="13795"/>
                  </a:lnTo>
                  <a:lnTo>
                    <a:pt x="9522" y="13795"/>
                  </a:lnTo>
                  <a:lnTo>
                    <a:pt x="9549" y="13769"/>
                  </a:lnTo>
                  <a:lnTo>
                    <a:pt x="9601" y="13716"/>
                  </a:lnTo>
                  <a:lnTo>
                    <a:pt x="9601" y="13663"/>
                  </a:lnTo>
                  <a:lnTo>
                    <a:pt x="10155" y="10155"/>
                  </a:lnTo>
                  <a:lnTo>
                    <a:pt x="14112" y="10155"/>
                  </a:lnTo>
                  <a:lnTo>
                    <a:pt x="17699" y="13294"/>
                  </a:lnTo>
                  <a:lnTo>
                    <a:pt x="17778" y="13320"/>
                  </a:lnTo>
                  <a:lnTo>
                    <a:pt x="17830" y="13320"/>
                  </a:lnTo>
                  <a:lnTo>
                    <a:pt x="17910" y="13294"/>
                  </a:lnTo>
                  <a:lnTo>
                    <a:pt x="17962" y="13215"/>
                  </a:lnTo>
                  <a:lnTo>
                    <a:pt x="23264" y="1504"/>
                  </a:lnTo>
                  <a:lnTo>
                    <a:pt x="27062" y="12740"/>
                  </a:lnTo>
                  <a:lnTo>
                    <a:pt x="27088" y="12766"/>
                  </a:lnTo>
                  <a:lnTo>
                    <a:pt x="27141" y="12819"/>
                  </a:lnTo>
                  <a:lnTo>
                    <a:pt x="27246" y="12846"/>
                  </a:lnTo>
                  <a:lnTo>
                    <a:pt x="27299" y="12846"/>
                  </a:lnTo>
                  <a:lnTo>
                    <a:pt x="27326" y="12819"/>
                  </a:lnTo>
                  <a:lnTo>
                    <a:pt x="27378" y="12766"/>
                  </a:lnTo>
                  <a:lnTo>
                    <a:pt x="27405" y="12740"/>
                  </a:lnTo>
                  <a:lnTo>
                    <a:pt x="28697" y="8441"/>
                  </a:lnTo>
                  <a:lnTo>
                    <a:pt x="30438" y="12450"/>
                  </a:lnTo>
                  <a:lnTo>
                    <a:pt x="30517" y="12529"/>
                  </a:lnTo>
                  <a:lnTo>
                    <a:pt x="30570" y="12555"/>
                  </a:lnTo>
                  <a:lnTo>
                    <a:pt x="30649" y="12555"/>
                  </a:lnTo>
                  <a:lnTo>
                    <a:pt x="30702" y="12529"/>
                  </a:lnTo>
                  <a:lnTo>
                    <a:pt x="30728" y="12476"/>
                  </a:lnTo>
                  <a:lnTo>
                    <a:pt x="30754" y="12424"/>
                  </a:lnTo>
                  <a:lnTo>
                    <a:pt x="31598" y="9285"/>
                  </a:lnTo>
                  <a:lnTo>
                    <a:pt x="35898" y="9390"/>
                  </a:lnTo>
                  <a:lnTo>
                    <a:pt x="35977" y="9338"/>
                  </a:lnTo>
                  <a:lnTo>
                    <a:pt x="36029" y="9311"/>
                  </a:lnTo>
                  <a:lnTo>
                    <a:pt x="36056" y="9259"/>
                  </a:lnTo>
                  <a:lnTo>
                    <a:pt x="38535" y="950"/>
                  </a:lnTo>
                  <a:lnTo>
                    <a:pt x="39300" y="6094"/>
                  </a:lnTo>
                  <a:lnTo>
                    <a:pt x="39564" y="5592"/>
                  </a:lnTo>
                  <a:lnTo>
                    <a:pt x="38746" y="159"/>
                  </a:lnTo>
                  <a:lnTo>
                    <a:pt x="38720" y="106"/>
                  </a:lnTo>
                  <a:lnTo>
                    <a:pt x="38693" y="54"/>
                  </a:lnTo>
                  <a:lnTo>
                    <a:pt x="38641" y="27"/>
                  </a:lnTo>
                  <a:lnTo>
                    <a:pt x="38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9;p36">
              <a:extLst>
                <a:ext uri="{FF2B5EF4-FFF2-40B4-BE49-F238E27FC236}">
                  <a16:creationId xmlns:a16="http://schemas.microsoft.com/office/drawing/2014/main" id="{1409E325-7AA4-364F-AAB7-DA6684CEB80C}"/>
                </a:ext>
              </a:extLst>
            </p:cNvPr>
            <p:cNvSpPr/>
            <p:nvPr/>
          </p:nvSpPr>
          <p:spPr>
            <a:xfrm>
              <a:off x="6213801" y="1363780"/>
              <a:ext cx="277455" cy="788279"/>
            </a:xfrm>
            <a:custGeom>
              <a:avLst/>
              <a:gdLst/>
              <a:ahLst/>
              <a:cxnLst/>
              <a:rect l="l" t="t" r="r" b="b"/>
              <a:pathLst>
                <a:path w="5171" h="14692" extrusionOk="0">
                  <a:moveTo>
                    <a:pt x="4907" y="1"/>
                  </a:moveTo>
                  <a:lnTo>
                    <a:pt x="4564" y="27"/>
                  </a:lnTo>
                  <a:lnTo>
                    <a:pt x="4247" y="54"/>
                  </a:lnTo>
                  <a:lnTo>
                    <a:pt x="3878" y="106"/>
                  </a:lnTo>
                  <a:lnTo>
                    <a:pt x="3535" y="159"/>
                  </a:lnTo>
                  <a:lnTo>
                    <a:pt x="3192" y="265"/>
                  </a:lnTo>
                  <a:lnTo>
                    <a:pt x="2850" y="370"/>
                  </a:lnTo>
                  <a:lnTo>
                    <a:pt x="2507" y="502"/>
                  </a:lnTo>
                  <a:lnTo>
                    <a:pt x="2190" y="660"/>
                  </a:lnTo>
                  <a:lnTo>
                    <a:pt x="1874" y="845"/>
                  </a:lnTo>
                  <a:lnTo>
                    <a:pt x="1584" y="1029"/>
                  </a:lnTo>
                  <a:lnTo>
                    <a:pt x="1293" y="1267"/>
                  </a:lnTo>
                  <a:lnTo>
                    <a:pt x="1030" y="1504"/>
                  </a:lnTo>
                  <a:lnTo>
                    <a:pt x="819" y="1768"/>
                  </a:lnTo>
                  <a:lnTo>
                    <a:pt x="608" y="2032"/>
                  </a:lnTo>
                  <a:lnTo>
                    <a:pt x="423" y="2348"/>
                  </a:lnTo>
                  <a:lnTo>
                    <a:pt x="291" y="2665"/>
                  </a:lnTo>
                  <a:lnTo>
                    <a:pt x="212" y="2902"/>
                  </a:lnTo>
                  <a:lnTo>
                    <a:pt x="133" y="3166"/>
                  </a:lnTo>
                  <a:lnTo>
                    <a:pt x="54" y="3667"/>
                  </a:lnTo>
                  <a:lnTo>
                    <a:pt x="1" y="4168"/>
                  </a:lnTo>
                  <a:lnTo>
                    <a:pt x="1" y="4696"/>
                  </a:lnTo>
                  <a:lnTo>
                    <a:pt x="27" y="5223"/>
                  </a:lnTo>
                  <a:lnTo>
                    <a:pt x="106" y="5724"/>
                  </a:lnTo>
                  <a:lnTo>
                    <a:pt x="238" y="6753"/>
                  </a:lnTo>
                  <a:lnTo>
                    <a:pt x="344" y="7360"/>
                  </a:lnTo>
                  <a:lnTo>
                    <a:pt x="608" y="9074"/>
                  </a:lnTo>
                  <a:lnTo>
                    <a:pt x="977" y="10841"/>
                  </a:lnTo>
                  <a:lnTo>
                    <a:pt x="1373" y="12687"/>
                  </a:lnTo>
                  <a:lnTo>
                    <a:pt x="1874" y="14586"/>
                  </a:lnTo>
                  <a:lnTo>
                    <a:pt x="1926" y="14665"/>
                  </a:lnTo>
                  <a:lnTo>
                    <a:pt x="2006" y="14692"/>
                  </a:lnTo>
                  <a:lnTo>
                    <a:pt x="2032" y="14692"/>
                  </a:lnTo>
                  <a:lnTo>
                    <a:pt x="2085" y="14665"/>
                  </a:lnTo>
                  <a:lnTo>
                    <a:pt x="2111" y="14613"/>
                  </a:lnTo>
                  <a:lnTo>
                    <a:pt x="2137" y="14560"/>
                  </a:lnTo>
                  <a:lnTo>
                    <a:pt x="2111" y="14534"/>
                  </a:lnTo>
                  <a:lnTo>
                    <a:pt x="1636" y="12635"/>
                  </a:lnTo>
                  <a:lnTo>
                    <a:pt x="1214" y="10788"/>
                  </a:lnTo>
                  <a:lnTo>
                    <a:pt x="871" y="9048"/>
                  </a:lnTo>
                  <a:lnTo>
                    <a:pt x="608" y="7333"/>
                  </a:lnTo>
                  <a:lnTo>
                    <a:pt x="502" y="6700"/>
                  </a:lnTo>
                  <a:lnTo>
                    <a:pt x="344" y="5698"/>
                  </a:lnTo>
                  <a:lnTo>
                    <a:pt x="291" y="5197"/>
                  </a:lnTo>
                  <a:lnTo>
                    <a:pt x="265" y="4696"/>
                  </a:lnTo>
                  <a:lnTo>
                    <a:pt x="265" y="4194"/>
                  </a:lnTo>
                  <a:lnTo>
                    <a:pt x="317" y="3693"/>
                  </a:lnTo>
                  <a:lnTo>
                    <a:pt x="397" y="3219"/>
                  </a:lnTo>
                  <a:lnTo>
                    <a:pt x="528" y="2744"/>
                  </a:lnTo>
                  <a:lnTo>
                    <a:pt x="660" y="2454"/>
                  </a:lnTo>
                  <a:lnTo>
                    <a:pt x="819" y="2164"/>
                  </a:lnTo>
                  <a:lnTo>
                    <a:pt x="1030" y="1900"/>
                  </a:lnTo>
                  <a:lnTo>
                    <a:pt x="1241" y="1662"/>
                  </a:lnTo>
                  <a:lnTo>
                    <a:pt x="1478" y="1451"/>
                  </a:lnTo>
                  <a:lnTo>
                    <a:pt x="1742" y="1240"/>
                  </a:lnTo>
                  <a:lnTo>
                    <a:pt x="2032" y="1056"/>
                  </a:lnTo>
                  <a:lnTo>
                    <a:pt x="2322" y="898"/>
                  </a:lnTo>
                  <a:lnTo>
                    <a:pt x="2639" y="739"/>
                  </a:lnTo>
                  <a:lnTo>
                    <a:pt x="2955" y="607"/>
                  </a:lnTo>
                  <a:lnTo>
                    <a:pt x="3272" y="502"/>
                  </a:lnTo>
                  <a:lnTo>
                    <a:pt x="3614" y="423"/>
                  </a:lnTo>
                  <a:lnTo>
                    <a:pt x="3931" y="344"/>
                  </a:lnTo>
                  <a:lnTo>
                    <a:pt x="4274" y="317"/>
                  </a:lnTo>
                  <a:lnTo>
                    <a:pt x="4590" y="291"/>
                  </a:lnTo>
                  <a:lnTo>
                    <a:pt x="4907" y="265"/>
                  </a:lnTo>
                  <a:lnTo>
                    <a:pt x="5039" y="291"/>
                  </a:lnTo>
                  <a:lnTo>
                    <a:pt x="5091" y="265"/>
                  </a:lnTo>
                  <a:lnTo>
                    <a:pt x="5118" y="238"/>
                  </a:lnTo>
                  <a:lnTo>
                    <a:pt x="5144" y="212"/>
                  </a:lnTo>
                  <a:lnTo>
                    <a:pt x="5171" y="159"/>
                  </a:lnTo>
                  <a:lnTo>
                    <a:pt x="5171" y="106"/>
                  </a:lnTo>
                  <a:lnTo>
                    <a:pt x="5144" y="54"/>
                  </a:lnTo>
                  <a:lnTo>
                    <a:pt x="5091" y="27"/>
                  </a:lnTo>
                  <a:lnTo>
                    <a:pt x="5039" y="27"/>
                  </a:lnTo>
                  <a:lnTo>
                    <a:pt x="4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0;p36">
              <a:extLst>
                <a:ext uri="{FF2B5EF4-FFF2-40B4-BE49-F238E27FC236}">
                  <a16:creationId xmlns:a16="http://schemas.microsoft.com/office/drawing/2014/main" id="{BDD8CE4C-5EF1-7344-8643-28AE8E1AA90C}"/>
                </a:ext>
              </a:extLst>
            </p:cNvPr>
            <p:cNvSpPr/>
            <p:nvPr/>
          </p:nvSpPr>
          <p:spPr>
            <a:xfrm>
              <a:off x="6416187" y="1315706"/>
              <a:ext cx="165636" cy="117501"/>
            </a:xfrm>
            <a:custGeom>
              <a:avLst/>
              <a:gdLst/>
              <a:ahLst/>
              <a:cxnLst/>
              <a:rect l="l" t="t" r="r" b="b"/>
              <a:pathLst>
                <a:path w="3087" h="2190" extrusionOk="0">
                  <a:moveTo>
                    <a:pt x="1715" y="0"/>
                  </a:moveTo>
                  <a:lnTo>
                    <a:pt x="1530" y="26"/>
                  </a:lnTo>
                  <a:lnTo>
                    <a:pt x="1346" y="26"/>
                  </a:lnTo>
                  <a:lnTo>
                    <a:pt x="1188" y="79"/>
                  </a:lnTo>
                  <a:lnTo>
                    <a:pt x="1003" y="132"/>
                  </a:lnTo>
                  <a:lnTo>
                    <a:pt x="792" y="237"/>
                  </a:lnTo>
                  <a:lnTo>
                    <a:pt x="555" y="396"/>
                  </a:lnTo>
                  <a:lnTo>
                    <a:pt x="344" y="580"/>
                  </a:lnTo>
                  <a:lnTo>
                    <a:pt x="159" y="765"/>
                  </a:lnTo>
                  <a:lnTo>
                    <a:pt x="106" y="897"/>
                  </a:lnTo>
                  <a:lnTo>
                    <a:pt x="53" y="1002"/>
                  </a:lnTo>
                  <a:lnTo>
                    <a:pt x="1" y="1134"/>
                  </a:lnTo>
                  <a:lnTo>
                    <a:pt x="1" y="1240"/>
                  </a:lnTo>
                  <a:lnTo>
                    <a:pt x="1" y="1372"/>
                  </a:lnTo>
                  <a:lnTo>
                    <a:pt x="27" y="1477"/>
                  </a:lnTo>
                  <a:lnTo>
                    <a:pt x="106" y="1609"/>
                  </a:lnTo>
                  <a:lnTo>
                    <a:pt x="185" y="1741"/>
                  </a:lnTo>
                  <a:lnTo>
                    <a:pt x="317" y="1846"/>
                  </a:lnTo>
                  <a:lnTo>
                    <a:pt x="449" y="1925"/>
                  </a:lnTo>
                  <a:lnTo>
                    <a:pt x="581" y="2005"/>
                  </a:lnTo>
                  <a:lnTo>
                    <a:pt x="739" y="2084"/>
                  </a:lnTo>
                  <a:lnTo>
                    <a:pt x="1056" y="2163"/>
                  </a:lnTo>
                  <a:lnTo>
                    <a:pt x="1372" y="2189"/>
                  </a:lnTo>
                  <a:lnTo>
                    <a:pt x="1715" y="2189"/>
                  </a:lnTo>
                  <a:lnTo>
                    <a:pt x="2032" y="2163"/>
                  </a:lnTo>
                  <a:lnTo>
                    <a:pt x="2295" y="2084"/>
                  </a:lnTo>
                  <a:lnTo>
                    <a:pt x="2559" y="1952"/>
                  </a:lnTo>
                  <a:lnTo>
                    <a:pt x="2665" y="1873"/>
                  </a:lnTo>
                  <a:lnTo>
                    <a:pt x="2770" y="1794"/>
                  </a:lnTo>
                  <a:lnTo>
                    <a:pt x="2876" y="1688"/>
                  </a:lnTo>
                  <a:lnTo>
                    <a:pt x="2955" y="1583"/>
                  </a:lnTo>
                  <a:lnTo>
                    <a:pt x="3034" y="1424"/>
                  </a:lnTo>
                  <a:lnTo>
                    <a:pt x="3060" y="1266"/>
                  </a:lnTo>
                  <a:lnTo>
                    <a:pt x="3087" y="1108"/>
                  </a:lnTo>
                  <a:lnTo>
                    <a:pt x="3087" y="950"/>
                  </a:lnTo>
                  <a:lnTo>
                    <a:pt x="3034" y="791"/>
                  </a:lnTo>
                  <a:lnTo>
                    <a:pt x="2981" y="633"/>
                  </a:lnTo>
                  <a:lnTo>
                    <a:pt x="2902" y="501"/>
                  </a:lnTo>
                  <a:lnTo>
                    <a:pt x="2796" y="396"/>
                  </a:lnTo>
                  <a:lnTo>
                    <a:pt x="2612" y="237"/>
                  </a:lnTo>
                  <a:lnTo>
                    <a:pt x="2401" y="158"/>
                  </a:lnTo>
                  <a:lnTo>
                    <a:pt x="2243" y="79"/>
                  </a:lnTo>
                  <a:lnTo>
                    <a:pt x="2058" y="53"/>
                  </a:lnTo>
                  <a:lnTo>
                    <a:pt x="1900" y="26"/>
                  </a:lnTo>
                  <a:lnTo>
                    <a:pt x="1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1;p36">
              <a:extLst>
                <a:ext uri="{FF2B5EF4-FFF2-40B4-BE49-F238E27FC236}">
                  <a16:creationId xmlns:a16="http://schemas.microsoft.com/office/drawing/2014/main" id="{ABE46003-7407-C34A-86AE-B8656530CFB1}"/>
                </a:ext>
              </a:extLst>
            </p:cNvPr>
            <p:cNvSpPr/>
            <p:nvPr/>
          </p:nvSpPr>
          <p:spPr>
            <a:xfrm>
              <a:off x="6237892" y="1870442"/>
              <a:ext cx="1006265" cy="1996774"/>
            </a:xfrm>
            <a:custGeom>
              <a:avLst/>
              <a:gdLst/>
              <a:ahLst/>
              <a:cxnLst/>
              <a:rect l="l" t="t" r="r" b="b"/>
              <a:pathLst>
                <a:path w="18754" h="37216" extrusionOk="0">
                  <a:moveTo>
                    <a:pt x="10234" y="0"/>
                  </a:moveTo>
                  <a:lnTo>
                    <a:pt x="10049" y="27"/>
                  </a:lnTo>
                  <a:lnTo>
                    <a:pt x="9838" y="106"/>
                  </a:lnTo>
                  <a:lnTo>
                    <a:pt x="9654" y="238"/>
                  </a:lnTo>
                  <a:lnTo>
                    <a:pt x="9443" y="396"/>
                  </a:lnTo>
                  <a:lnTo>
                    <a:pt x="9258" y="580"/>
                  </a:lnTo>
                  <a:lnTo>
                    <a:pt x="9047" y="818"/>
                  </a:lnTo>
                  <a:lnTo>
                    <a:pt x="8836" y="1055"/>
                  </a:lnTo>
                  <a:lnTo>
                    <a:pt x="8625" y="1345"/>
                  </a:lnTo>
                  <a:lnTo>
                    <a:pt x="8203" y="1978"/>
                  </a:lnTo>
                  <a:lnTo>
                    <a:pt x="7807" y="2664"/>
                  </a:lnTo>
                  <a:lnTo>
                    <a:pt x="7412" y="3429"/>
                  </a:lnTo>
                  <a:lnTo>
                    <a:pt x="7016" y="4194"/>
                  </a:lnTo>
                  <a:lnTo>
                    <a:pt x="6673" y="4985"/>
                  </a:lnTo>
                  <a:lnTo>
                    <a:pt x="6330" y="5750"/>
                  </a:lnTo>
                  <a:lnTo>
                    <a:pt x="5750" y="7121"/>
                  </a:lnTo>
                  <a:lnTo>
                    <a:pt x="5355" y="8176"/>
                  </a:lnTo>
                  <a:lnTo>
                    <a:pt x="5170" y="8704"/>
                  </a:lnTo>
                  <a:lnTo>
                    <a:pt x="5117" y="8704"/>
                  </a:lnTo>
                  <a:lnTo>
                    <a:pt x="4906" y="8783"/>
                  </a:lnTo>
                  <a:lnTo>
                    <a:pt x="4194" y="9073"/>
                  </a:lnTo>
                  <a:lnTo>
                    <a:pt x="3034" y="9574"/>
                  </a:lnTo>
                  <a:lnTo>
                    <a:pt x="2928" y="9627"/>
                  </a:lnTo>
                  <a:lnTo>
                    <a:pt x="2743" y="9706"/>
                  </a:lnTo>
                  <a:lnTo>
                    <a:pt x="2585" y="9785"/>
                  </a:lnTo>
                  <a:lnTo>
                    <a:pt x="2506" y="9838"/>
                  </a:lnTo>
                  <a:lnTo>
                    <a:pt x="2453" y="9891"/>
                  </a:lnTo>
                  <a:lnTo>
                    <a:pt x="2295" y="10023"/>
                  </a:lnTo>
                  <a:lnTo>
                    <a:pt x="2110" y="10181"/>
                  </a:lnTo>
                  <a:lnTo>
                    <a:pt x="1979" y="10339"/>
                  </a:lnTo>
                  <a:lnTo>
                    <a:pt x="1847" y="10524"/>
                  </a:lnTo>
                  <a:lnTo>
                    <a:pt x="1768" y="10629"/>
                  </a:lnTo>
                  <a:lnTo>
                    <a:pt x="1688" y="10735"/>
                  </a:lnTo>
                  <a:lnTo>
                    <a:pt x="1504" y="11131"/>
                  </a:lnTo>
                  <a:lnTo>
                    <a:pt x="1346" y="11553"/>
                  </a:lnTo>
                  <a:lnTo>
                    <a:pt x="1214" y="12001"/>
                  </a:lnTo>
                  <a:lnTo>
                    <a:pt x="1135" y="12449"/>
                  </a:lnTo>
                  <a:lnTo>
                    <a:pt x="1055" y="12924"/>
                  </a:lnTo>
                  <a:lnTo>
                    <a:pt x="1029" y="13399"/>
                  </a:lnTo>
                  <a:lnTo>
                    <a:pt x="1003" y="13874"/>
                  </a:lnTo>
                  <a:lnTo>
                    <a:pt x="1003" y="14322"/>
                  </a:lnTo>
                  <a:lnTo>
                    <a:pt x="1055" y="15192"/>
                  </a:lnTo>
                  <a:lnTo>
                    <a:pt x="1135" y="15957"/>
                  </a:lnTo>
                  <a:lnTo>
                    <a:pt x="1214" y="16537"/>
                  </a:lnTo>
                  <a:lnTo>
                    <a:pt x="1293" y="16907"/>
                  </a:lnTo>
                  <a:lnTo>
                    <a:pt x="1319" y="16986"/>
                  </a:lnTo>
                  <a:lnTo>
                    <a:pt x="1319" y="17012"/>
                  </a:lnTo>
                  <a:lnTo>
                    <a:pt x="1161" y="17091"/>
                  </a:lnTo>
                  <a:lnTo>
                    <a:pt x="1135" y="17118"/>
                  </a:lnTo>
                  <a:lnTo>
                    <a:pt x="1003" y="17223"/>
                  </a:lnTo>
                  <a:lnTo>
                    <a:pt x="871" y="17355"/>
                  </a:lnTo>
                  <a:lnTo>
                    <a:pt x="739" y="17487"/>
                  </a:lnTo>
                  <a:lnTo>
                    <a:pt x="633" y="17672"/>
                  </a:lnTo>
                  <a:lnTo>
                    <a:pt x="633" y="17698"/>
                  </a:lnTo>
                  <a:lnTo>
                    <a:pt x="475" y="18014"/>
                  </a:lnTo>
                  <a:lnTo>
                    <a:pt x="343" y="18384"/>
                  </a:lnTo>
                  <a:lnTo>
                    <a:pt x="238" y="18806"/>
                  </a:lnTo>
                  <a:lnTo>
                    <a:pt x="132" y="19254"/>
                  </a:lnTo>
                  <a:lnTo>
                    <a:pt x="79" y="19755"/>
                  </a:lnTo>
                  <a:lnTo>
                    <a:pt x="27" y="20309"/>
                  </a:lnTo>
                  <a:lnTo>
                    <a:pt x="0" y="20889"/>
                  </a:lnTo>
                  <a:lnTo>
                    <a:pt x="0" y="21496"/>
                  </a:lnTo>
                  <a:lnTo>
                    <a:pt x="53" y="22656"/>
                  </a:lnTo>
                  <a:lnTo>
                    <a:pt x="132" y="23870"/>
                  </a:lnTo>
                  <a:lnTo>
                    <a:pt x="264" y="25268"/>
                  </a:lnTo>
                  <a:lnTo>
                    <a:pt x="449" y="26692"/>
                  </a:lnTo>
                  <a:lnTo>
                    <a:pt x="660" y="28116"/>
                  </a:lnTo>
                  <a:lnTo>
                    <a:pt x="897" y="29567"/>
                  </a:lnTo>
                  <a:lnTo>
                    <a:pt x="1214" y="31255"/>
                  </a:lnTo>
                  <a:lnTo>
                    <a:pt x="1530" y="32864"/>
                  </a:lnTo>
                  <a:lnTo>
                    <a:pt x="1847" y="34367"/>
                  </a:lnTo>
                  <a:lnTo>
                    <a:pt x="2137" y="35686"/>
                  </a:lnTo>
                  <a:lnTo>
                    <a:pt x="2954" y="35976"/>
                  </a:lnTo>
                  <a:lnTo>
                    <a:pt x="3825" y="36213"/>
                  </a:lnTo>
                  <a:lnTo>
                    <a:pt x="4669" y="36424"/>
                  </a:lnTo>
                  <a:lnTo>
                    <a:pt x="5539" y="36609"/>
                  </a:lnTo>
                  <a:lnTo>
                    <a:pt x="6436" y="36741"/>
                  </a:lnTo>
                  <a:lnTo>
                    <a:pt x="7333" y="36846"/>
                  </a:lnTo>
                  <a:lnTo>
                    <a:pt x="8229" y="36925"/>
                  </a:lnTo>
                  <a:lnTo>
                    <a:pt x="9153" y="36952"/>
                  </a:lnTo>
                  <a:lnTo>
                    <a:pt x="9495" y="37057"/>
                  </a:lnTo>
                  <a:lnTo>
                    <a:pt x="9865" y="37136"/>
                  </a:lnTo>
                  <a:lnTo>
                    <a:pt x="10234" y="37189"/>
                  </a:lnTo>
                  <a:lnTo>
                    <a:pt x="10603" y="37216"/>
                  </a:lnTo>
                  <a:lnTo>
                    <a:pt x="10972" y="37216"/>
                  </a:lnTo>
                  <a:lnTo>
                    <a:pt x="11342" y="37189"/>
                  </a:lnTo>
                  <a:lnTo>
                    <a:pt x="11711" y="37136"/>
                  </a:lnTo>
                  <a:lnTo>
                    <a:pt x="12054" y="37057"/>
                  </a:lnTo>
                  <a:lnTo>
                    <a:pt x="12581" y="36873"/>
                  </a:lnTo>
                  <a:lnTo>
                    <a:pt x="13109" y="36662"/>
                  </a:lnTo>
                  <a:lnTo>
                    <a:pt x="13953" y="36530"/>
                  </a:lnTo>
                  <a:lnTo>
                    <a:pt x="14797" y="36319"/>
                  </a:lnTo>
                  <a:lnTo>
                    <a:pt x="15641" y="36108"/>
                  </a:lnTo>
                  <a:lnTo>
                    <a:pt x="16459" y="35844"/>
                  </a:lnTo>
                  <a:lnTo>
                    <a:pt x="17012" y="33418"/>
                  </a:lnTo>
                  <a:lnTo>
                    <a:pt x="17434" y="31387"/>
                  </a:lnTo>
                  <a:lnTo>
                    <a:pt x="17856" y="29303"/>
                  </a:lnTo>
                  <a:lnTo>
                    <a:pt x="17988" y="28696"/>
                  </a:lnTo>
                  <a:lnTo>
                    <a:pt x="18226" y="27404"/>
                  </a:lnTo>
                  <a:lnTo>
                    <a:pt x="18437" y="26191"/>
                  </a:lnTo>
                  <a:lnTo>
                    <a:pt x="18595" y="25057"/>
                  </a:lnTo>
                  <a:lnTo>
                    <a:pt x="18621" y="24925"/>
                  </a:lnTo>
                  <a:lnTo>
                    <a:pt x="18700" y="24318"/>
                  </a:lnTo>
                  <a:lnTo>
                    <a:pt x="18727" y="23949"/>
                  </a:lnTo>
                  <a:lnTo>
                    <a:pt x="18753" y="23553"/>
                  </a:lnTo>
                  <a:lnTo>
                    <a:pt x="18753" y="22788"/>
                  </a:lnTo>
                  <a:lnTo>
                    <a:pt x="18753" y="22762"/>
                  </a:lnTo>
                  <a:lnTo>
                    <a:pt x="18700" y="22076"/>
                  </a:lnTo>
                  <a:lnTo>
                    <a:pt x="18569" y="21206"/>
                  </a:lnTo>
                  <a:lnTo>
                    <a:pt x="18384" y="20362"/>
                  </a:lnTo>
                  <a:lnTo>
                    <a:pt x="18384" y="20335"/>
                  </a:lnTo>
                  <a:lnTo>
                    <a:pt x="18226" y="19782"/>
                  </a:lnTo>
                  <a:lnTo>
                    <a:pt x="18067" y="19228"/>
                  </a:lnTo>
                  <a:lnTo>
                    <a:pt x="17883" y="18700"/>
                  </a:lnTo>
                  <a:lnTo>
                    <a:pt x="17672" y="18173"/>
                  </a:lnTo>
                  <a:lnTo>
                    <a:pt x="17672" y="18146"/>
                  </a:lnTo>
                  <a:lnTo>
                    <a:pt x="17250" y="17223"/>
                  </a:lnTo>
                  <a:lnTo>
                    <a:pt x="16854" y="16379"/>
                  </a:lnTo>
                  <a:lnTo>
                    <a:pt x="16432" y="15614"/>
                  </a:lnTo>
                  <a:lnTo>
                    <a:pt x="16063" y="14955"/>
                  </a:lnTo>
                  <a:lnTo>
                    <a:pt x="15720" y="14427"/>
                  </a:lnTo>
                  <a:lnTo>
                    <a:pt x="15456" y="14032"/>
                  </a:lnTo>
                  <a:lnTo>
                    <a:pt x="15219" y="13715"/>
                  </a:lnTo>
                  <a:lnTo>
                    <a:pt x="15430" y="13082"/>
                  </a:lnTo>
                  <a:lnTo>
                    <a:pt x="15456" y="13003"/>
                  </a:lnTo>
                  <a:lnTo>
                    <a:pt x="15931" y="11526"/>
                  </a:lnTo>
                  <a:lnTo>
                    <a:pt x="16511" y="9495"/>
                  </a:lnTo>
                  <a:lnTo>
                    <a:pt x="16828" y="8387"/>
                  </a:lnTo>
                  <a:lnTo>
                    <a:pt x="17118" y="7201"/>
                  </a:lnTo>
                  <a:lnTo>
                    <a:pt x="17382" y="6040"/>
                  </a:lnTo>
                  <a:lnTo>
                    <a:pt x="17593" y="4880"/>
                  </a:lnTo>
                  <a:lnTo>
                    <a:pt x="17698" y="4194"/>
                  </a:lnTo>
                  <a:lnTo>
                    <a:pt x="17777" y="3534"/>
                  </a:lnTo>
                  <a:lnTo>
                    <a:pt x="17830" y="2954"/>
                  </a:lnTo>
                  <a:lnTo>
                    <a:pt x="17856" y="2427"/>
                  </a:lnTo>
                  <a:lnTo>
                    <a:pt x="17856" y="1952"/>
                  </a:lnTo>
                  <a:lnTo>
                    <a:pt x="17804" y="1504"/>
                  </a:lnTo>
                  <a:lnTo>
                    <a:pt x="17751" y="1240"/>
                  </a:lnTo>
                  <a:lnTo>
                    <a:pt x="17698" y="1002"/>
                  </a:lnTo>
                  <a:lnTo>
                    <a:pt x="17619" y="791"/>
                  </a:lnTo>
                  <a:lnTo>
                    <a:pt x="17514" y="633"/>
                  </a:lnTo>
                  <a:lnTo>
                    <a:pt x="17408" y="475"/>
                  </a:lnTo>
                  <a:lnTo>
                    <a:pt x="17250" y="369"/>
                  </a:lnTo>
                  <a:lnTo>
                    <a:pt x="17092" y="290"/>
                  </a:lnTo>
                  <a:lnTo>
                    <a:pt x="16907" y="264"/>
                  </a:lnTo>
                  <a:lnTo>
                    <a:pt x="16643" y="264"/>
                  </a:lnTo>
                  <a:lnTo>
                    <a:pt x="16511" y="290"/>
                  </a:lnTo>
                  <a:lnTo>
                    <a:pt x="16353" y="343"/>
                  </a:lnTo>
                  <a:lnTo>
                    <a:pt x="16089" y="501"/>
                  </a:lnTo>
                  <a:lnTo>
                    <a:pt x="15799" y="712"/>
                  </a:lnTo>
                  <a:lnTo>
                    <a:pt x="15483" y="976"/>
                  </a:lnTo>
                  <a:lnTo>
                    <a:pt x="15193" y="1319"/>
                  </a:lnTo>
                  <a:lnTo>
                    <a:pt x="14902" y="1688"/>
                  </a:lnTo>
                  <a:lnTo>
                    <a:pt x="14586" y="2084"/>
                  </a:lnTo>
                  <a:lnTo>
                    <a:pt x="14296" y="2532"/>
                  </a:lnTo>
                  <a:lnTo>
                    <a:pt x="14006" y="3033"/>
                  </a:lnTo>
                  <a:lnTo>
                    <a:pt x="13399" y="4088"/>
                  </a:lnTo>
                  <a:lnTo>
                    <a:pt x="12819" y="5222"/>
                  </a:lnTo>
                  <a:lnTo>
                    <a:pt x="12291" y="6383"/>
                  </a:lnTo>
                  <a:lnTo>
                    <a:pt x="11764" y="7570"/>
                  </a:lnTo>
                  <a:lnTo>
                    <a:pt x="11289" y="8704"/>
                  </a:lnTo>
                  <a:lnTo>
                    <a:pt x="10867" y="9785"/>
                  </a:lnTo>
                  <a:lnTo>
                    <a:pt x="10498" y="10735"/>
                  </a:lnTo>
                  <a:lnTo>
                    <a:pt x="9970" y="12186"/>
                  </a:lnTo>
                  <a:lnTo>
                    <a:pt x="9786" y="12739"/>
                  </a:lnTo>
                  <a:lnTo>
                    <a:pt x="9153" y="12634"/>
                  </a:lnTo>
                  <a:lnTo>
                    <a:pt x="9284" y="12106"/>
                  </a:lnTo>
                  <a:lnTo>
                    <a:pt x="9627" y="10656"/>
                  </a:lnTo>
                  <a:lnTo>
                    <a:pt x="10049" y="8598"/>
                  </a:lnTo>
                  <a:lnTo>
                    <a:pt x="10260" y="7438"/>
                  </a:lnTo>
                  <a:lnTo>
                    <a:pt x="10471" y="6251"/>
                  </a:lnTo>
                  <a:lnTo>
                    <a:pt x="10656" y="5064"/>
                  </a:lnTo>
                  <a:lnTo>
                    <a:pt x="10788" y="3904"/>
                  </a:lnTo>
                  <a:lnTo>
                    <a:pt x="10893" y="2849"/>
                  </a:lnTo>
                  <a:lnTo>
                    <a:pt x="10920" y="1899"/>
                  </a:lnTo>
                  <a:lnTo>
                    <a:pt x="10920" y="1477"/>
                  </a:lnTo>
                  <a:lnTo>
                    <a:pt x="10893" y="1082"/>
                  </a:lnTo>
                  <a:lnTo>
                    <a:pt x="10841" y="765"/>
                  </a:lnTo>
                  <a:lnTo>
                    <a:pt x="10761" y="475"/>
                  </a:lnTo>
                  <a:lnTo>
                    <a:pt x="10682" y="264"/>
                  </a:lnTo>
                  <a:lnTo>
                    <a:pt x="10550" y="106"/>
                  </a:lnTo>
                  <a:lnTo>
                    <a:pt x="10471" y="53"/>
                  </a:lnTo>
                  <a:lnTo>
                    <a:pt x="103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2;p36">
              <a:extLst>
                <a:ext uri="{FF2B5EF4-FFF2-40B4-BE49-F238E27FC236}">
                  <a16:creationId xmlns:a16="http://schemas.microsoft.com/office/drawing/2014/main" id="{C82A1AEA-B822-E54C-AD8E-C9DB58D0912D}"/>
                </a:ext>
              </a:extLst>
            </p:cNvPr>
            <p:cNvSpPr/>
            <p:nvPr/>
          </p:nvSpPr>
          <p:spPr>
            <a:xfrm>
              <a:off x="6982246" y="1336899"/>
              <a:ext cx="277455" cy="788279"/>
            </a:xfrm>
            <a:custGeom>
              <a:avLst/>
              <a:gdLst/>
              <a:ahLst/>
              <a:cxnLst/>
              <a:rect l="l" t="t" r="r" b="b"/>
              <a:pathLst>
                <a:path w="5171" h="14692" extrusionOk="0">
                  <a:moveTo>
                    <a:pt x="265" y="1"/>
                  </a:moveTo>
                  <a:lnTo>
                    <a:pt x="133" y="27"/>
                  </a:lnTo>
                  <a:lnTo>
                    <a:pt x="80" y="27"/>
                  </a:lnTo>
                  <a:lnTo>
                    <a:pt x="27" y="53"/>
                  </a:lnTo>
                  <a:lnTo>
                    <a:pt x="1" y="106"/>
                  </a:lnTo>
                  <a:lnTo>
                    <a:pt x="1" y="159"/>
                  </a:lnTo>
                  <a:lnTo>
                    <a:pt x="1" y="212"/>
                  </a:lnTo>
                  <a:lnTo>
                    <a:pt x="54" y="238"/>
                  </a:lnTo>
                  <a:lnTo>
                    <a:pt x="80" y="264"/>
                  </a:lnTo>
                  <a:lnTo>
                    <a:pt x="133" y="291"/>
                  </a:lnTo>
                  <a:lnTo>
                    <a:pt x="265" y="264"/>
                  </a:lnTo>
                  <a:lnTo>
                    <a:pt x="581" y="291"/>
                  </a:lnTo>
                  <a:lnTo>
                    <a:pt x="898" y="317"/>
                  </a:lnTo>
                  <a:lnTo>
                    <a:pt x="1240" y="344"/>
                  </a:lnTo>
                  <a:lnTo>
                    <a:pt x="1557" y="423"/>
                  </a:lnTo>
                  <a:lnTo>
                    <a:pt x="1900" y="502"/>
                  </a:lnTo>
                  <a:lnTo>
                    <a:pt x="2216" y="607"/>
                  </a:lnTo>
                  <a:lnTo>
                    <a:pt x="2533" y="739"/>
                  </a:lnTo>
                  <a:lnTo>
                    <a:pt x="2849" y="897"/>
                  </a:lnTo>
                  <a:lnTo>
                    <a:pt x="3139" y="1056"/>
                  </a:lnTo>
                  <a:lnTo>
                    <a:pt x="3430" y="1240"/>
                  </a:lnTo>
                  <a:lnTo>
                    <a:pt x="3693" y="1451"/>
                  </a:lnTo>
                  <a:lnTo>
                    <a:pt x="3931" y="1662"/>
                  </a:lnTo>
                  <a:lnTo>
                    <a:pt x="4142" y="1900"/>
                  </a:lnTo>
                  <a:lnTo>
                    <a:pt x="4326" y="2163"/>
                  </a:lnTo>
                  <a:lnTo>
                    <a:pt x="4511" y="2454"/>
                  </a:lnTo>
                  <a:lnTo>
                    <a:pt x="4643" y="2744"/>
                  </a:lnTo>
                  <a:lnTo>
                    <a:pt x="4775" y="3218"/>
                  </a:lnTo>
                  <a:lnTo>
                    <a:pt x="4854" y="3693"/>
                  </a:lnTo>
                  <a:lnTo>
                    <a:pt x="4907" y="4194"/>
                  </a:lnTo>
                  <a:lnTo>
                    <a:pt x="4907" y="4695"/>
                  </a:lnTo>
                  <a:lnTo>
                    <a:pt x="4880" y="5197"/>
                  </a:lnTo>
                  <a:lnTo>
                    <a:pt x="4827" y="5698"/>
                  </a:lnTo>
                  <a:lnTo>
                    <a:pt x="4669" y="6700"/>
                  </a:lnTo>
                  <a:lnTo>
                    <a:pt x="4564" y="7333"/>
                  </a:lnTo>
                  <a:lnTo>
                    <a:pt x="4300" y="9047"/>
                  </a:lnTo>
                  <a:lnTo>
                    <a:pt x="3957" y="10788"/>
                  </a:lnTo>
                  <a:lnTo>
                    <a:pt x="3535" y="12634"/>
                  </a:lnTo>
                  <a:lnTo>
                    <a:pt x="3034" y="14533"/>
                  </a:lnTo>
                  <a:lnTo>
                    <a:pt x="3034" y="14560"/>
                  </a:lnTo>
                  <a:lnTo>
                    <a:pt x="3060" y="14613"/>
                  </a:lnTo>
                  <a:lnTo>
                    <a:pt x="3087" y="14665"/>
                  </a:lnTo>
                  <a:lnTo>
                    <a:pt x="3139" y="14692"/>
                  </a:lnTo>
                  <a:lnTo>
                    <a:pt x="3166" y="14692"/>
                  </a:lnTo>
                  <a:lnTo>
                    <a:pt x="3245" y="14665"/>
                  </a:lnTo>
                  <a:lnTo>
                    <a:pt x="3298" y="14586"/>
                  </a:lnTo>
                  <a:lnTo>
                    <a:pt x="3799" y="12687"/>
                  </a:lnTo>
                  <a:lnTo>
                    <a:pt x="4194" y="10841"/>
                  </a:lnTo>
                  <a:lnTo>
                    <a:pt x="4537" y="9074"/>
                  </a:lnTo>
                  <a:lnTo>
                    <a:pt x="4827" y="7359"/>
                  </a:lnTo>
                  <a:lnTo>
                    <a:pt x="4933" y="6753"/>
                  </a:lnTo>
                  <a:lnTo>
                    <a:pt x="5065" y="5724"/>
                  </a:lnTo>
                  <a:lnTo>
                    <a:pt x="5118" y="5223"/>
                  </a:lnTo>
                  <a:lnTo>
                    <a:pt x="5170" y="4695"/>
                  </a:lnTo>
                  <a:lnTo>
                    <a:pt x="5170" y="4168"/>
                  </a:lnTo>
                  <a:lnTo>
                    <a:pt x="5118" y="3667"/>
                  </a:lnTo>
                  <a:lnTo>
                    <a:pt x="5038" y="3139"/>
                  </a:lnTo>
                  <a:lnTo>
                    <a:pt x="4959" y="2902"/>
                  </a:lnTo>
                  <a:lnTo>
                    <a:pt x="4880" y="2665"/>
                  </a:lnTo>
                  <a:lnTo>
                    <a:pt x="4748" y="2348"/>
                  </a:lnTo>
                  <a:lnTo>
                    <a:pt x="4564" y="2032"/>
                  </a:lnTo>
                  <a:lnTo>
                    <a:pt x="4353" y="1768"/>
                  </a:lnTo>
                  <a:lnTo>
                    <a:pt x="4115" y="1504"/>
                  </a:lnTo>
                  <a:lnTo>
                    <a:pt x="3878" y="1267"/>
                  </a:lnTo>
                  <a:lnTo>
                    <a:pt x="3588" y="1029"/>
                  </a:lnTo>
                  <a:lnTo>
                    <a:pt x="3298" y="845"/>
                  </a:lnTo>
                  <a:lnTo>
                    <a:pt x="2981" y="660"/>
                  </a:lnTo>
                  <a:lnTo>
                    <a:pt x="2638" y="502"/>
                  </a:lnTo>
                  <a:lnTo>
                    <a:pt x="2322" y="370"/>
                  </a:lnTo>
                  <a:lnTo>
                    <a:pt x="1979" y="264"/>
                  </a:lnTo>
                  <a:lnTo>
                    <a:pt x="1636" y="159"/>
                  </a:lnTo>
                  <a:lnTo>
                    <a:pt x="1267" y="106"/>
                  </a:lnTo>
                  <a:lnTo>
                    <a:pt x="924" y="53"/>
                  </a:lnTo>
                  <a:lnTo>
                    <a:pt x="581" y="27"/>
                  </a:lnTo>
                  <a:lnTo>
                    <a:pt x="2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3;p36">
              <a:extLst>
                <a:ext uri="{FF2B5EF4-FFF2-40B4-BE49-F238E27FC236}">
                  <a16:creationId xmlns:a16="http://schemas.microsoft.com/office/drawing/2014/main" id="{1C8CFDE1-5AA2-DB4D-A28A-966A677EC7B1}"/>
                </a:ext>
              </a:extLst>
            </p:cNvPr>
            <p:cNvSpPr/>
            <p:nvPr/>
          </p:nvSpPr>
          <p:spPr>
            <a:xfrm>
              <a:off x="6891677" y="1288771"/>
              <a:ext cx="165636" cy="117555"/>
            </a:xfrm>
            <a:custGeom>
              <a:avLst/>
              <a:gdLst/>
              <a:ahLst/>
              <a:cxnLst/>
              <a:rect l="l" t="t" r="r" b="b"/>
              <a:pathLst>
                <a:path w="3087" h="2191" extrusionOk="0">
                  <a:moveTo>
                    <a:pt x="1372" y="1"/>
                  </a:moveTo>
                  <a:lnTo>
                    <a:pt x="1188" y="27"/>
                  </a:lnTo>
                  <a:lnTo>
                    <a:pt x="1029" y="54"/>
                  </a:lnTo>
                  <a:lnTo>
                    <a:pt x="845" y="80"/>
                  </a:lnTo>
                  <a:lnTo>
                    <a:pt x="687" y="159"/>
                  </a:lnTo>
                  <a:lnTo>
                    <a:pt x="476" y="238"/>
                  </a:lnTo>
                  <a:lnTo>
                    <a:pt x="291" y="397"/>
                  </a:lnTo>
                  <a:lnTo>
                    <a:pt x="185" y="502"/>
                  </a:lnTo>
                  <a:lnTo>
                    <a:pt x="106" y="634"/>
                  </a:lnTo>
                  <a:lnTo>
                    <a:pt x="54" y="792"/>
                  </a:lnTo>
                  <a:lnTo>
                    <a:pt x="1" y="950"/>
                  </a:lnTo>
                  <a:lnTo>
                    <a:pt x="1" y="1109"/>
                  </a:lnTo>
                  <a:lnTo>
                    <a:pt x="27" y="1267"/>
                  </a:lnTo>
                  <a:lnTo>
                    <a:pt x="54" y="1425"/>
                  </a:lnTo>
                  <a:lnTo>
                    <a:pt x="133" y="1583"/>
                  </a:lnTo>
                  <a:lnTo>
                    <a:pt x="212" y="1689"/>
                  </a:lnTo>
                  <a:lnTo>
                    <a:pt x="317" y="1794"/>
                  </a:lnTo>
                  <a:lnTo>
                    <a:pt x="423" y="1874"/>
                  </a:lnTo>
                  <a:lnTo>
                    <a:pt x="528" y="1953"/>
                  </a:lnTo>
                  <a:lnTo>
                    <a:pt x="792" y="2085"/>
                  </a:lnTo>
                  <a:lnTo>
                    <a:pt x="1056" y="2164"/>
                  </a:lnTo>
                  <a:lnTo>
                    <a:pt x="1372" y="2190"/>
                  </a:lnTo>
                  <a:lnTo>
                    <a:pt x="1715" y="2190"/>
                  </a:lnTo>
                  <a:lnTo>
                    <a:pt x="2032" y="2164"/>
                  </a:lnTo>
                  <a:lnTo>
                    <a:pt x="2348" y="2085"/>
                  </a:lnTo>
                  <a:lnTo>
                    <a:pt x="2480" y="2005"/>
                  </a:lnTo>
                  <a:lnTo>
                    <a:pt x="2638" y="1926"/>
                  </a:lnTo>
                  <a:lnTo>
                    <a:pt x="2770" y="1847"/>
                  </a:lnTo>
                  <a:lnTo>
                    <a:pt x="2902" y="1742"/>
                  </a:lnTo>
                  <a:lnTo>
                    <a:pt x="2981" y="1610"/>
                  </a:lnTo>
                  <a:lnTo>
                    <a:pt x="3060" y="1478"/>
                  </a:lnTo>
                  <a:lnTo>
                    <a:pt x="3087" y="1372"/>
                  </a:lnTo>
                  <a:lnTo>
                    <a:pt x="3087" y="1241"/>
                  </a:lnTo>
                  <a:lnTo>
                    <a:pt x="3087" y="1135"/>
                  </a:lnTo>
                  <a:lnTo>
                    <a:pt x="3034" y="1003"/>
                  </a:lnTo>
                  <a:lnTo>
                    <a:pt x="2981" y="898"/>
                  </a:lnTo>
                  <a:lnTo>
                    <a:pt x="2928" y="766"/>
                  </a:lnTo>
                  <a:lnTo>
                    <a:pt x="2744" y="581"/>
                  </a:lnTo>
                  <a:lnTo>
                    <a:pt x="2533" y="397"/>
                  </a:lnTo>
                  <a:lnTo>
                    <a:pt x="2295" y="238"/>
                  </a:lnTo>
                  <a:lnTo>
                    <a:pt x="2084" y="133"/>
                  </a:lnTo>
                  <a:lnTo>
                    <a:pt x="1900" y="80"/>
                  </a:lnTo>
                  <a:lnTo>
                    <a:pt x="1742" y="27"/>
                  </a:lnTo>
                  <a:lnTo>
                    <a:pt x="1557" y="27"/>
                  </a:lnTo>
                  <a:lnTo>
                    <a:pt x="13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4;p36">
              <a:extLst>
                <a:ext uri="{FF2B5EF4-FFF2-40B4-BE49-F238E27FC236}">
                  <a16:creationId xmlns:a16="http://schemas.microsoft.com/office/drawing/2014/main" id="{32E70450-8806-1841-8DD9-F9FD00C6AEA4}"/>
                </a:ext>
              </a:extLst>
            </p:cNvPr>
            <p:cNvSpPr/>
            <p:nvPr/>
          </p:nvSpPr>
          <p:spPr>
            <a:xfrm>
              <a:off x="6294498" y="2044498"/>
              <a:ext cx="901529" cy="658062"/>
            </a:xfrm>
            <a:custGeom>
              <a:avLst/>
              <a:gdLst/>
              <a:ahLst/>
              <a:cxnLst/>
              <a:rect l="l" t="t" r="r" b="b"/>
              <a:pathLst>
                <a:path w="16802" h="12265" extrusionOk="0">
                  <a:moveTo>
                    <a:pt x="15931" y="0"/>
                  </a:moveTo>
                  <a:lnTo>
                    <a:pt x="15852" y="27"/>
                  </a:lnTo>
                  <a:lnTo>
                    <a:pt x="15773" y="79"/>
                  </a:lnTo>
                  <a:lnTo>
                    <a:pt x="15694" y="132"/>
                  </a:lnTo>
                  <a:lnTo>
                    <a:pt x="15641" y="211"/>
                  </a:lnTo>
                  <a:lnTo>
                    <a:pt x="15615" y="290"/>
                  </a:lnTo>
                  <a:lnTo>
                    <a:pt x="15193" y="1266"/>
                  </a:lnTo>
                  <a:lnTo>
                    <a:pt x="14586" y="2611"/>
                  </a:lnTo>
                  <a:lnTo>
                    <a:pt x="14190" y="3403"/>
                  </a:lnTo>
                  <a:lnTo>
                    <a:pt x="13768" y="4220"/>
                  </a:lnTo>
                  <a:lnTo>
                    <a:pt x="13294" y="5064"/>
                  </a:lnTo>
                  <a:lnTo>
                    <a:pt x="12792" y="5908"/>
                  </a:lnTo>
                  <a:lnTo>
                    <a:pt x="12239" y="6726"/>
                  </a:lnTo>
                  <a:lnTo>
                    <a:pt x="11685" y="7491"/>
                  </a:lnTo>
                  <a:lnTo>
                    <a:pt x="11395" y="7860"/>
                  </a:lnTo>
                  <a:lnTo>
                    <a:pt x="11078" y="8229"/>
                  </a:lnTo>
                  <a:lnTo>
                    <a:pt x="10761" y="8546"/>
                  </a:lnTo>
                  <a:lnTo>
                    <a:pt x="10471" y="8862"/>
                  </a:lnTo>
                  <a:lnTo>
                    <a:pt x="10128" y="9153"/>
                  </a:lnTo>
                  <a:lnTo>
                    <a:pt x="9812" y="9416"/>
                  </a:lnTo>
                  <a:lnTo>
                    <a:pt x="9495" y="9627"/>
                  </a:lnTo>
                  <a:lnTo>
                    <a:pt x="9153" y="9838"/>
                  </a:lnTo>
                  <a:lnTo>
                    <a:pt x="8836" y="9997"/>
                  </a:lnTo>
                  <a:lnTo>
                    <a:pt x="8493" y="10128"/>
                  </a:lnTo>
                  <a:lnTo>
                    <a:pt x="8150" y="10208"/>
                  </a:lnTo>
                  <a:lnTo>
                    <a:pt x="7807" y="10260"/>
                  </a:lnTo>
                  <a:lnTo>
                    <a:pt x="7544" y="10234"/>
                  </a:lnTo>
                  <a:lnTo>
                    <a:pt x="7254" y="10208"/>
                  </a:lnTo>
                  <a:lnTo>
                    <a:pt x="6990" y="10102"/>
                  </a:lnTo>
                  <a:lnTo>
                    <a:pt x="6700" y="9997"/>
                  </a:lnTo>
                  <a:lnTo>
                    <a:pt x="6436" y="9838"/>
                  </a:lnTo>
                  <a:lnTo>
                    <a:pt x="6146" y="9654"/>
                  </a:lnTo>
                  <a:lnTo>
                    <a:pt x="5882" y="9416"/>
                  </a:lnTo>
                  <a:lnTo>
                    <a:pt x="5592" y="9179"/>
                  </a:lnTo>
                  <a:lnTo>
                    <a:pt x="5328" y="8915"/>
                  </a:lnTo>
                  <a:lnTo>
                    <a:pt x="5064" y="8625"/>
                  </a:lnTo>
                  <a:lnTo>
                    <a:pt x="4537" y="7966"/>
                  </a:lnTo>
                  <a:lnTo>
                    <a:pt x="4036" y="7254"/>
                  </a:lnTo>
                  <a:lnTo>
                    <a:pt x="3561" y="6515"/>
                  </a:lnTo>
                  <a:lnTo>
                    <a:pt x="3086" y="5750"/>
                  </a:lnTo>
                  <a:lnTo>
                    <a:pt x="2664" y="4985"/>
                  </a:lnTo>
                  <a:lnTo>
                    <a:pt x="2269" y="4220"/>
                  </a:lnTo>
                  <a:lnTo>
                    <a:pt x="1899" y="3482"/>
                  </a:lnTo>
                  <a:lnTo>
                    <a:pt x="1319" y="2216"/>
                  </a:lnTo>
                  <a:lnTo>
                    <a:pt x="950" y="1319"/>
                  </a:lnTo>
                  <a:lnTo>
                    <a:pt x="844" y="1187"/>
                  </a:lnTo>
                  <a:lnTo>
                    <a:pt x="713" y="1082"/>
                  </a:lnTo>
                  <a:lnTo>
                    <a:pt x="554" y="1029"/>
                  </a:lnTo>
                  <a:lnTo>
                    <a:pt x="396" y="1029"/>
                  </a:lnTo>
                  <a:lnTo>
                    <a:pt x="291" y="1082"/>
                  </a:lnTo>
                  <a:lnTo>
                    <a:pt x="211" y="1134"/>
                  </a:lnTo>
                  <a:lnTo>
                    <a:pt x="132" y="1187"/>
                  </a:lnTo>
                  <a:lnTo>
                    <a:pt x="80" y="1266"/>
                  </a:lnTo>
                  <a:lnTo>
                    <a:pt x="27" y="1372"/>
                  </a:lnTo>
                  <a:lnTo>
                    <a:pt x="0" y="1477"/>
                  </a:lnTo>
                  <a:lnTo>
                    <a:pt x="0" y="1583"/>
                  </a:lnTo>
                  <a:lnTo>
                    <a:pt x="27" y="1688"/>
                  </a:lnTo>
                  <a:lnTo>
                    <a:pt x="422" y="2770"/>
                  </a:lnTo>
                  <a:lnTo>
                    <a:pt x="713" y="3455"/>
                  </a:lnTo>
                  <a:lnTo>
                    <a:pt x="1029" y="4247"/>
                  </a:lnTo>
                  <a:lnTo>
                    <a:pt x="1398" y="5091"/>
                  </a:lnTo>
                  <a:lnTo>
                    <a:pt x="1794" y="5987"/>
                  </a:lnTo>
                  <a:lnTo>
                    <a:pt x="2242" y="6884"/>
                  </a:lnTo>
                  <a:lnTo>
                    <a:pt x="2743" y="7781"/>
                  </a:lnTo>
                  <a:lnTo>
                    <a:pt x="3245" y="8651"/>
                  </a:lnTo>
                  <a:lnTo>
                    <a:pt x="3798" y="9495"/>
                  </a:lnTo>
                  <a:lnTo>
                    <a:pt x="4089" y="9865"/>
                  </a:lnTo>
                  <a:lnTo>
                    <a:pt x="4379" y="10234"/>
                  </a:lnTo>
                  <a:lnTo>
                    <a:pt x="4669" y="10577"/>
                  </a:lnTo>
                  <a:lnTo>
                    <a:pt x="4985" y="10920"/>
                  </a:lnTo>
                  <a:lnTo>
                    <a:pt x="5275" y="11210"/>
                  </a:lnTo>
                  <a:lnTo>
                    <a:pt x="5592" y="11474"/>
                  </a:lnTo>
                  <a:lnTo>
                    <a:pt x="5908" y="11685"/>
                  </a:lnTo>
                  <a:lnTo>
                    <a:pt x="6251" y="11896"/>
                  </a:lnTo>
                  <a:lnTo>
                    <a:pt x="6568" y="12054"/>
                  </a:lnTo>
                  <a:lnTo>
                    <a:pt x="6884" y="12159"/>
                  </a:lnTo>
                  <a:lnTo>
                    <a:pt x="7227" y="12238"/>
                  </a:lnTo>
                  <a:lnTo>
                    <a:pt x="7570" y="12265"/>
                  </a:lnTo>
                  <a:lnTo>
                    <a:pt x="7860" y="12238"/>
                  </a:lnTo>
                  <a:lnTo>
                    <a:pt x="8177" y="12212"/>
                  </a:lnTo>
                  <a:lnTo>
                    <a:pt x="8467" y="12159"/>
                  </a:lnTo>
                  <a:lnTo>
                    <a:pt x="8783" y="12080"/>
                  </a:lnTo>
                  <a:lnTo>
                    <a:pt x="9100" y="11975"/>
                  </a:lnTo>
                  <a:lnTo>
                    <a:pt x="9416" y="11869"/>
                  </a:lnTo>
                  <a:lnTo>
                    <a:pt x="9733" y="11711"/>
                  </a:lnTo>
                  <a:lnTo>
                    <a:pt x="10049" y="11553"/>
                  </a:lnTo>
                  <a:lnTo>
                    <a:pt x="10392" y="11368"/>
                  </a:lnTo>
                  <a:lnTo>
                    <a:pt x="10709" y="11157"/>
                  </a:lnTo>
                  <a:lnTo>
                    <a:pt x="11025" y="10920"/>
                  </a:lnTo>
                  <a:lnTo>
                    <a:pt x="11342" y="10682"/>
                  </a:lnTo>
                  <a:lnTo>
                    <a:pt x="11658" y="10392"/>
                  </a:lnTo>
                  <a:lnTo>
                    <a:pt x="11975" y="10102"/>
                  </a:lnTo>
                  <a:lnTo>
                    <a:pt x="12291" y="9786"/>
                  </a:lnTo>
                  <a:lnTo>
                    <a:pt x="12608" y="9443"/>
                  </a:lnTo>
                  <a:lnTo>
                    <a:pt x="12924" y="9073"/>
                  </a:lnTo>
                  <a:lnTo>
                    <a:pt x="13241" y="8678"/>
                  </a:lnTo>
                  <a:lnTo>
                    <a:pt x="13531" y="8256"/>
                  </a:lnTo>
                  <a:lnTo>
                    <a:pt x="13821" y="7807"/>
                  </a:lnTo>
                  <a:lnTo>
                    <a:pt x="14138" y="7359"/>
                  </a:lnTo>
                  <a:lnTo>
                    <a:pt x="14401" y="6858"/>
                  </a:lnTo>
                  <a:lnTo>
                    <a:pt x="14691" y="6357"/>
                  </a:lnTo>
                  <a:lnTo>
                    <a:pt x="14955" y="5829"/>
                  </a:lnTo>
                  <a:lnTo>
                    <a:pt x="15219" y="5249"/>
                  </a:lnTo>
                  <a:lnTo>
                    <a:pt x="15483" y="4669"/>
                  </a:lnTo>
                  <a:lnTo>
                    <a:pt x="15720" y="4062"/>
                  </a:lnTo>
                  <a:lnTo>
                    <a:pt x="15957" y="3429"/>
                  </a:lnTo>
                  <a:lnTo>
                    <a:pt x="16195" y="2796"/>
                  </a:lnTo>
                  <a:lnTo>
                    <a:pt x="16406" y="2110"/>
                  </a:lnTo>
                  <a:lnTo>
                    <a:pt x="16590" y="1398"/>
                  </a:lnTo>
                  <a:lnTo>
                    <a:pt x="16801" y="686"/>
                  </a:lnTo>
                  <a:lnTo>
                    <a:pt x="16801" y="581"/>
                  </a:lnTo>
                  <a:lnTo>
                    <a:pt x="16801" y="475"/>
                  </a:lnTo>
                  <a:lnTo>
                    <a:pt x="16775" y="396"/>
                  </a:lnTo>
                  <a:lnTo>
                    <a:pt x="16749" y="317"/>
                  </a:lnTo>
                  <a:lnTo>
                    <a:pt x="16696" y="238"/>
                  </a:lnTo>
                  <a:lnTo>
                    <a:pt x="16617" y="185"/>
                  </a:lnTo>
                  <a:lnTo>
                    <a:pt x="16538" y="132"/>
                  </a:lnTo>
                  <a:lnTo>
                    <a:pt x="16459" y="79"/>
                  </a:lnTo>
                  <a:lnTo>
                    <a:pt x="161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5;p36">
              <a:extLst>
                <a:ext uri="{FF2B5EF4-FFF2-40B4-BE49-F238E27FC236}">
                  <a16:creationId xmlns:a16="http://schemas.microsoft.com/office/drawing/2014/main" id="{79CFB65E-4D2D-1E40-A7E7-DFE6D80907AA}"/>
                </a:ext>
              </a:extLst>
            </p:cNvPr>
            <p:cNvSpPr/>
            <p:nvPr/>
          </p:nvSpPr>
          <p:spPr>
            <a:xfrm>
              <a:off x="6767144" y="2381289"/>
              <a:ext cx="477002" cy="1151997"/>
            </a:xfrm>
            <a:custGeom>
              <a:avLst/>
              <a:gdLst/>
              <a:ahLst/>
              <a:cxnLst/>
              <a:rect l="l" t="t" r="r" b="b"/>
              <a:pathLst>
                <a:path w="8890" h="21471" extrusionOk="0">
                  <a:moveTo>
                    <a:pt x="2164" y="1"/>
                  </a:moveTo>
                  <a:lnTo>
                    <a:pt x="1926" y="27"/>
                  </a:lnTo>
                  <a:lnTo>
                    <a:pt x="1689" y="133"/>
                  </a:lnTo>
                  <a:lnTo>
                    <a:pt x="1504" y="264"/>
                  </a:lnTo>
                  <a:lnTo>
                    <a:pt x="1346" y="449"/>
                  </a:lnTo>
                  <a:lnTo>
                    <a:pt x="1214" y="660"/>
                  </a:lnTo>
                  <a:lnTo>
                    <a:pt x="1108" y="897"/>
                  </a:lnTo>
                  <a:lnTo>
                    <a:pt x="1029" y="1161"/>
                  </a:lnTo>
                  <a:lnTo>
                    <a:pt x="950" y="1478"/>
                  </a:lnTo>
                  <a:lnTo>
                    <a:pt x="924" y="1794"/>
                  </a:lnTo>
                  <a:lnTo>
                    <a:pt x="897" y="2137"/>
                  </a:lnTo>
                  <a:lnTo>
                    <a:pt x="897" y="2506"/>
                  </a:lnTo>
                  <a:lnTo>
                    <a:pt x="897" y="2876"/>
                  </a:lnTo>
                  <a:lnTo>
                    <a:pt x="977" y="3667"/>
                  </a:lnTo>
                  <a:lnTo>
                    <a:pt x="1082" y="4484"/>
                  </a:lnTo>
                  <a:lnTo>
                    <a:pt x="1240" y="5328"/>
                  </a:lnTo>
                  <a:lnTo>
                    <a:pt x="1425" y="6146"/>
                  </a:lnTo>
                  <a:lnTo>
                    <a:pt x="1610" y="6911"/>
                  </a:lnTo>
                  <a:lnTo>
                    <a:pt x="2005" y="8256"/>
                  </a:lnTo>
                  <a:lnTo>
                    <a:pt x="2295" y="9206"/>
                  </a:lnTo>
                  <a:lnTo>
                    <a:pt x="2401" y="9575"/>
                  </a:lnTo>
                  <a:lnTo>
                    <a:pt x="2164" y="9891"/>
                  </a:lnTo>
                  <a:lnTo>
                    <a:pt x="1926" y="10234"/>
                  </a:lnTo>
                  <a:lnTo>
                    <a:pt x="1715" y="10577"/>
                  </a:lnTo>
                  <a:lnTo>
                    <a:pt x="1530" y="10920"/>
                  </a:lnTo>
                  <a:lnTo>
                    <a:pt x="1161" y="11632"/>
                  </a:lnTo>
                  <a:lnTo>
                    <a:pt x="871" y="12344"/>
                  </a:lnTo>
                  <a:lnTo>
                    <a:pt x="634" y="13030"/>
                  </a:lnTo>
                  <a:lnTo>
                    <a:pt x="449" y="13689"/>
                  </a:lnTo>
                  <a:lnTo>
                    <a:pt x="291" y="14349"/>
                  </a:lnTo>
                  <a:lnTo>
                    <a:pt x="185" y="14982"/>
                  </a:lnTo>
                  <a:lnTo>
                    <a:pt x="106" y="15536"/>
                  </a:lnTo>
                  <a:lnTo>
                    <a:pt x="53" y="16063"/>
                  </a:lnTo>
                  <a:lnTo>
                    <a:pt x="1" y="16934"/>
                  </a:lnTo>
                  <a:lnTo>
                    <a:pt x="1" y="17514"/>
                  </a:lnTo>
                  <a:lnTo>
                    <a:pt x="1" y="17725"/>
                  </a:lnTo>
                  <a:lnTo>
                    <a:pt x="7570" y="21470"/>
                  </a:lnTo>
                  <a:lnTo>
                    <a:pt x="7834" y="20415"/>
                  </a:lnTo>
                  <a:lnTo>
                    <a:pt x="8098" y="19255"/>
                  </a:lnTo>
                  <a:lnTo>
                    <a:pt x="8388" y="17830"/>
                  </a:lnTo>
                  <a:lnTo>
                    <a:pt x="8520" y="17039"/>
                  </a:lnTo>
                  <a:lnTo>
                    <a:pt x="8652" y="16248"/>
                  </a:lnTo>
                  <a:lnTo>
                    <a:pt x="8757" y="15430"/>
                  </a:lnTo>
                  <a:lnTo>
                    <a:pt x="8836" y="14613"/>
                  </a:lnTo>
                  <a:lnTo>
                    <a:pt x="8889" y="13821"/>
                  </a:lnTo>
                  <a:lnTo>
                    <a:pt x="8889" y="13030"/>
                  </a:lnTo>
                  <a:lnTo>
                    <a:pt x="8863" y="12318"/>
                  </a:lnTo>
                  <a:lnTo>
                    <a:pt x="8757" y="11632"/>
                  </a:lnTo>
                  <a:lnTo>
                    <a:pt x="8625" y="10920"/>
                  </a:lnTo>
                  <a:lnTo>
                    <a:pt x="8388" y="10102"/>
                  </a:lnTo>
                  <a:lnTo>
                    <a:pt x="8098" y="9179"/>
                  </a:lnTo>
                  <a:lnTo>
                    <a:pt x="7755" y="8203"/>
                  </a:lnTo>
                  <a:lnTo>
                    <a:pt x="7359" y="7175"/>
                  </a:lnTo>
                  <a:lnTo>
                    <a:pt x="6911" y="6120"/>
                  </a:lnTo>
                  <a:lnTo>
                    <a:pt x="6436" y="5091"/>
                  </a:lnTo>
                  <a:lnTo>
                    <a:pt x="5935" y="4089"/>
                  </a:lnTo>
                  <a:lnTo>
                    <a:pt x="5381" y="3139"/>
                  </a:lnTo>
                  <a:lnTo>
                    <a:pt x="4854" y="2269"/>
                  </a:lnTo>
                  <a:lnTo>
                    <a:pt x="4564" y="1873"/>
                  </a:lnTo>
                  <a:lnTo>
                    <a:pt x="4300" y="1504"/>
                  </a:lnTo>
                  <a:lnTo>
                    <a:pt x="4036" y="1161"/>
                  </a:lnTo>
                  <a:lnTo>
                    <a:pt x="3746" y="871"/>
                  </a:lnTo>
                  <a:lnTo>
                    <a:pt x="3482" y="607"/>
                  </a:lnTo>
                  <a:lnTo>
                    <a:pt x="3219" y="396"/>
                  </a:lnTo>
                  <a:lnTo>
                    <a:pt x="2955" y="212"/>
                  </a:lnTo>
                  <a:lnTo>
                    <a:pt x="2691" y="80"/>
                  </a:lnTo>
                  <a:lnTo>
                    <a:pt x="2427" y="27"/>
                  </a:lnTo>
                  <a:lnTo>
                    <a:pt x="21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6;p36">
              <a:extLst>
                <a:ext uri="{FF2B5EF4-FFF2-40B4-BE49-F238E27FC236}">
                  <a16:creationId xmlns:a16="http://schemas.microsoft.com/office/drawing/2014/main" id="{2814AAC0-E885-0848-9D57-FC706AB2295A}"/>
                </a:ext>
              </a:extLst>
            </p:cNvPr>
            <p:cNvSpPr/>
            <p:nvPr/>
          </p:nvSpPr>
          <p:spPr>
            <a:xfrm>
              <a:off x="6237892" y="2327527"/>
              <a:ext cx="496801" cy="694868"/>
            </a:xfrm>
            <a:custGeom>
              <a:avLst/>
              <a:gdLst/>
              <a:ahLst/>
              <a:cxnLst/>
              <a:rect l="l" t="t" r="r" b="b"/>
              <a:pathLst>
                <a:path w="9259" h="12951" extrusionOk="0">
                  <a:moveTo>
                    <a:pt x="7043" y="0"/>
                  </a:moveTo>
                  <a:lnTo>
                    <a:pt x="6330" y="27"/>
                  </a:lnTo>
                  <a:lnTo>
                    <a:pt x="5724" y="106"/>
                  </a:lnTo>
                  <a:lnTo>
                    <a:pt x="5144" y="211"/>
                  </a:lnTo>
                  <a:lnTo>
                    <a:pt x="5117" y="185"/>
                  </a:lnTo>
                  <a:lnTo>
                    <a:pt x="4484" y="449"/>
                  </a:lnTo>
                  <a:lnTo>
                    <a:pt x="2928" y="1108"/>
                  </a:lnTo>
                  <a:lnTo>
                    <a:pt x="2664" y="1240"/>
                  </a:lnTo>
                  <a:lnTo>
                    <a:pt x="2427" y="1372"/>
                  </a:lnTo>
                  <a:lnTo>
                    <a:pt x="2190" y="1557"/>
                  </a:lnTo>
                  <a:lnTo>
                    <a:pt x="2005" y="1768"/>
                  </a:lnTo>
                  <a:lnTo>
                    <a:pt x="1820" y="2005"/>
                  </a:lnTo>
                  <a:lnTo>
                    <a:pt x="1688" y="2242"/>
                  </a:lnTo>
                  <a:lnTo>
                    <a:pt x="1530" y="2506"/>
                  </a:lnTo>
                  <a:lnTo>
                    <a:pt x="1425" y="2770"/>
                  </a:lnTo>
                  <a:lnTo>
                    <a:pt x="1319" y="3060"/>
                  </a:lnTo>
                  <a:lnTo>
                    <a:pt x="1240" y="3376"/>
                  </a:lnTo>
                  <a:lnTo>
                    <a:pt x="1108" y="3983"/>
                  </a:lnTo>
                  <a:lnTo>
                    <a:pt x="1055" y="4616"/>
                  </a:lnTo>
                  <a:lnTo>
                    <a:pt x="1003" y="5275"/>
                  </a:lnTo>
                  <a:lnTo>
                    <a:pt x="1003" y="5882"/>
                  </a:lnTo>
                  <a:lnTo>
                    <a:pt x="1055" y="6489"/>
                  </a:lnTo>
                  <a:lnTo>
                    <a:pt x="1082" y="7016"/>
                  </a:lnTo>
                  <a:lnTo>
                    <a:pt x="1161" y="7517"/>
                  </a:lnTo>
                  <a:lnTo>
                    <a:pt x="1266" y="8229"/>
                  </a:lnTo>
                  <a:lnTo>
                    <a:pt x="1319" y="8493"/>
                  </a:lnTo>
                  <a:lnTo>
                    <a:pt x="1135" y="8599"/>
                  </a:lnTo>
                  <a:lnTo>
                    <a:pt x="976" y="8704"/>
                  </a:lnTo>
                  <a:lnTo>
                    <a:pt x="818" y="8862"/>
                  </a:lnTo>
                  <a:lnTo>
                    <a:pt x="686" y="9047"/>
                  </a:lnTo>
                  <a:lnTo>
                    <a:pt x="581" y="9258"/>
                  </a:lnTo>
                  <a:lnTo>
                    <a:pt x="475" y="9495"/>
                  </a:lnTo>
                  <a:lnTo>
                    <a:pt x="370" y="9733"/>
                  </a:lnTo>
                  <a:lnTo>
                    <a:pt x="290" y="10023"/>
                  </a:lnTo>
                  <a:lnTo>
                    <a:pt x="159" y="10656"/>
                  </a:lnTo>
                  <a:lnTo>
                    <a:pt x="79" y="11342"/>
                  </a:lnTo>
                  <a:lnTo>
                    <a:pt x="27" y="12133"/>
                  </a:lnTo>
                  <a:lnTo>
                    <a:pt x="0" y="12951"/>
                  </a:lnTo>
                  <a:lnTo>
                    <a:pt x="0" y="12951"/>
                  </a:lnTo>
                  <a:lnTo>
                    <a:pt x="3667" y="12159"/>
                  </a:lnTo>
                  <a:lnTo>
                    <a:pt x="4537" y="12027"/>
                  </a:lnTo>
                  <a:lnTo>
                    <a:pt x="5434" y="11869"/>
                  </a:lnTo>
                  <a:lnTo>
                    <a:pt x="6462" y="11605"/>
                  </a:lnTo>
                  <a:lnTo>
                    <a:pt x="6990" y="11447"/>
                  </a:lnTo>
                  <a:lnTo>
                    <a:pt x="7491" y="11289"/>
                  </a:lnTo>
                  <a:lnTo>
                    <a:pt x="7966" y="11104"/>
                  </a:lnTo>
                  <a:lnTo>
                    <a:pt x="8388" y="10893"/>
                  </a:lnTo>
                  <a:lnTo>
                    <a:pt x="8757" y="10682"/>
                  </a:lnTo>
                  <a:lnTo>
                    <a:pt x="8889" y="10550"/>
                  </a:lnTo>
                  <a:lnTo>
                    <a:pt x="9021" y="10445"/>
                  </a:lnTo>
                  <a:lnTo>
                    <a:pt x="9126" y="10313"/>
                  </a:lnTo>
                  <a:lnTo>
                    <a:pt x="9205" y="10181"/>
                  </a:lnTo>
                  <a:lnTo>
                    <a:pt x="9258" y="10049"/>
                  </a:lnTo>
                  <a:lnTo>
                    <a:pt x="9258" y="9891"/>
                  </a:lnTo>
                  <a:lnTo>
                    <a:pt x="9258" y="9759"/>
                  </a:lnTo>
                  <a:lnTo>
                    <a:pt x="9232" y="9627"/>
                  </a:lnTo>
                  <a:lnTo>
                    <a:pt x="9179" y="9495"/>
                  </a:lnTo>
                  <a:lnTo>
                    <a:pt x="9100" y="9364"/>
                  </a:lnTo>
                  <a:lnTo>
                    <a:pt x="8915" y="9153"/>
                  </a:lnTo>
                  <a:lnTo>
                    <a:pt x="8704" y="8942"/>
                  </a:lnTo>
                  <a:lnTo>
                    <a:pt x="8414" y="8757"/>
                  </a:lnTo>
                  <a:lnTo>
                    <a:pt x="8098" y="8572"/>
                  </a:lnTo>
                  <a:lnTo>
                    <a:pt x="7781" y="8440"/>
                  </a:lnTo>
                  <a:lnTo>
                    <a:pt x="7412" y="8309"/>
                  </a:lnTo>
                  <a:lnTo>
                    <a:pt x="6752" y="8098"/>
                  </a:lnTo>
                  <a:lnTo>
                    <a:pt x="6146" y="7966"/>
                  </a:lnTo>
                  <a:lnTo>
                    <a:pt x="5592" y="7860"/>
                  </a:lnTo>
                  <a:lnTo>
                    <a:pt x="4985" y="4273"/>
                  </a:lnTo>
                  <a:lnTo>
                    <a:pt x="5671" y="3957"/>
                  </a:lnTo>
                  <a:lnTo>
                    <a:pt x="6357" y="3614"/>
                  </a:lnTo>
                  <a:lnTo>
                    <a:pt x="7148" y="3165"/>
                  </a:lnTo>
                  <a:lnTo>
                    <a:pt x="7544" y="2902"/>
                  </a:lnTo>
                  <a:lnTo>
                    <a:pt x="7913" y="2638"/>
                  </a:lnTo>
                  <a:lnTo>
                    <a:pt x="8282" y="2348"/>
                  </a:lnTo>
                  <a:lnTo>
                    <a:pt x="8572" y="2058"/>
                  </a:lnTo>
                  <a:lnTo>
                    <a:pt x="8836" y="1741"/>
                  </a:lnTo>
                  <a:lnTo>
                    <a:pt x="8942" y="1609"/>
                  </a:lnTo>
                  <a:lnTo>
                    <a:pt x="9021" y="1451"/>
                  </a:lnTo>
                  <a:lnTo>
                    <a:pt x="9073" y="1293"/>
                  </a:lnTo>
                  <a:lnTo>
                    <a:pt x="9100" y="1135"/>
                  </a:lnTo>
                  <a:lnTo>
                    <a:pt x="9126" y="1003"/>
                  </a:lnTo>
                  <a:lnTo>
                    <a:pt x="9100" y="844"/>
                  </a:lnTo>
                  <a:lnTo>
                    <a:pt x="9073" y="712"/>
                  </a:lnTo>
                  <a:lnTo>
                    <a:pt x="9021" y="607"/>
                  </a:lnTo>
                  <a:lnTo>
                    <a:pt x="8968" y="501"/>
                  </a:lnTo>
                  <a:lnTo>
                    <a:pt x="8862" y="422"/>
                  </a:lnTo>
                  <a:lnTo>
                    <a:pt x="8783" y="343"/>
                  </a:lnTo>
                  <a:lnTo>
                    <a:pt x="8651" y="264"/>
                  </a:lnTo>
                  <a:lnTo>
                    <a:pt x="8388" y="159"/>
                  </a:lnTo>
                  <a:lnTo>
                    <a:pt x="8098" y="79"/>
                  </a:lnTo>
                  <a:lnTo>
                    <a:pt x="7755" y="27"/>
                  </a:lnTo>
                  <a:lnTo>
                    <a:pt x="7412"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7;p36">
              <a:extLst>
                <a:ext uri="{FF2B5EF4-FFF2-40B4-BE49-F238E27FC236}">
                  <a16:creationId xmlns:a16="http://schemas.microsoft.com/office/drawing/2014/main" id="{B5590720-1F9C-5F4D-88E0-EF741C2D78F4}"/>
                </a:ext>
              </a:extLst>
            </p:cNvPr>
            <p:cNvSpPr/>
            <p:nvPr/>
          </p:nvSpPr>
          <p:spPr>
            <a:xfrm>
              <a:off x="6286021" y="2324684"/>
              <a:ext cx="444379" cy="462816"/>
            </a:xfrm>
            <a:custGeom>
              <a:avLst/>
              <a:gdLst/>
              <a:ahLst/>
              <a:cxnLst/>
              <a:rect l="l" t="t" r="r" b="b"/>
              <a:pathLst>
                <a:path w="8282" h="8626" extrusionOk="0">
                  <a:moveTo>
                    <a:pt x="5776" y="1"/>
                  </a:moveTo>
                  <a:lnTo>
                    <a:pt x="5381" y="27"/>
                  </a:lnTo>
                  <a:lnTo>
                    <a:pt x="4959" y="80"/>
                  </a:lnTo>
                  <a:lnTo>
                    <a:pt x="4537" y="132"/>
                  </a:lnTo>
                  <a:lnTo>
                    <a:pt x="4088" y="238"/>
                  </a:lnTo>
                  <a:lnTo>
                    <a:pt x="3666" y="343"/>
                  </a:lnTo>
                  <a:lnTo>
                    <a:pt x="3218" y="475"/>
                  </a:lnTo>
                  <a:lnTo>
                    <a:pt x="2796" y="660"/>
                  </a:lnTo>
                  <a:lnTo>
                    <a:pt x="2374" y="845"/>
                  </a:lnTo>
                  <a:lnTo>
                    <a:pt x="1978" y="1056"/>
                  </a:lnTo>
                  <a:lnTo>
                    <a:pt x="1583" y="1319"/>
                  </a:lnTo>
                  <a:lnTo>
                    <a:pt x="1345" y="1478"/>
                  </a:lnTo>
                  <a:lnTo>
                    <a:pt x="1161" y="1689"/>
                  </a:lnTo>
                  <a:lnTo>
                    <a:pt x="976" y="1900"/>
                  </a:lnTo>
                  <a:lnTo>
                    <a:pt x="818" y="2111"/>
                  </a:lnTo>
                  <a:lnTo>
                    <a:pt x="660" y="2348"/>
                  </a:lnTo>
                  <a:lnTo>
                    <a:pt x="528" y="2612"/>
                  </a:lnTo>
                  <a:lnTo>
                    <a:pt x="422" y="2876"/>
                  </a:lnTo>
                  <a:lnTo>
                    <a:pt x="317" y="3166"/>
                  </a:lnTo>
                  <a:lnTo>
                    <a:pt x="185" y="3720"/>
                  </a:lnTo>
                  <a:lnTo>
                    <a:pt x="79" y="4326"/>
                  </a:lnTo>
                  <a:lnTo>
                    <a:pt x="27" y="4906"/>
                  </a:lnTo>
                  <a:lnTo>
                    <a:pt x="0" y="5513"/>
                  </a:lnTo>
                  <a:lnTo>
                    <a:pt x="27" y="6093"/>
                  </a:lnTo>
                  <a:lnTo>
                    <a:pt x="53" y="6621"/>
                  </a:lnTo>
                  <a:lnTo>
                    <a:pt x="106" y="7122"/>
                  </a:lnTo>
                  <a:lnTo>
                    <a:pt x="158" y="7570"/>
                  </a:lnTo>
                  <a:lnTo>
                    <a:pt x="290" y="8256"/>
                  </a:lnTo>
                  <a:lnTo>
                    <a:pt x="343" y="8573"/>
                  </a:lnTo>
                  <a:lnTo>
                    <a:pt x="369" y="8599"/>
                  </a:lnTo>
                  <a:lnTo>
                    <a:pt x="422" y="8625"/>
                  </a:lnTo>
                  <a:lnTo>
                    <a:pt x="422" y="8599"/>
                  </a:lnTo>
                  <a:lnTo>
                    <a:pt x="475" y="8573"/>
                  </a:lnTo>
                  <a:lnTo>
                    <a:pt x="475" y="8520"/>
                  </a:lnTo>
                  <a:lnTo>
                    <a:pt x="422" y="8282"/>
                  </a:lnTo>
                  <a:lnTo>
                    <a:pt x="317" y="7649"/>
                  </a:lnTo>
                  <a:lnTo>
                    <a:pt x="264" y="7201"/>
                  </a:lnTo>
                  <a:lnTo>
                    <a:pt x="211" y="6700"/>
                  </a:lnTo>
                  <a:lnTo>
                    <a:pt x="158" y="6172"/>
                  </a:lnTo>
                  <a:lnTo>
                    <a:pt x="158" y="5592"/>
                  </a:lnTo>
                  <a:lnTo>
                    <a:pt x="158" y="5012"/>
                  </a:lnTo>
                  <a:lnTo>
                    <a:pt x="211" y="4405"/>
                  </a:lnTo>
                  <a:lnTo>
                    <a:pt x="317" y="3825"/>
                  </a:lnTo>
                  <a:lnTo>
                    <a:pt x="449" y="3245"/>
                  </a:lnTo>
                  <a:lnTo>
                    <a:pt x="528" y="2981"/>
                  </a:lnTo>
                  <a:lnTo>
                    <a:pt x="633" y="2717"/>
                  </a:lnTo>
                  <a:lnTo>
                    <a:pt x="765" y="2454"/>
                  </a:lnTo>
                  <a:lnTo>
                    <a:pt x="897" y="2216"/>
                  </a:lnTo>
                  <a:lnTo>
                    <a:pt x="1055" y="1979"/>
                  </a:lnTo>
                  <a:lnTo>
                    <a:pt x="1240" y="1794"/>
                  </a:lnTo>
                  <a:lnTo>
                    <a:pt x="1451" y="1583"/>
                  </a:lnTo>
                  <a:lnTo>
                    <a:pt x="1662" y="1425"/>
                  </a:lnTo>
                  <a:lnTo>
                    <a:pt x="2031" y="1188"/>
                  </a:lnTo>
                  <a:lnTo>
                    <a:pt x="2427" y="977"/>
                  </a:lnTo>
                  <a:lnTo>
                    <a:pt x="2849" y="792"/>
                  </a:lnTo>
                  <a:lnTo>
                    <a:pt x="3271" y="607"/>
                  </a:lnTo>
                  <a:lnTo>
                    <a:pt x="3693" y="475"/>
                  </a:lnTo>
                  <a:lnTo>
                    <a:pt x="4115" y="370"/>
                  </a:lnTo>
                  <a:lnTo>
                    <a:pt x="4537" y="264"/>
                  </a:lnTo>
                  <a:lnTo>
                    <a:pt x="4959" y="212"/>
                  </a:lnTo>
                  <a:lnTo>
                    <a:pt x="5381" y="159"/>
                  </a:lnTo>
                  <a:lnTo>
                    <a:pt x="5776" y="132"/>
                  </a:lnTo>
                  <a:lnTo>
                    <a:pt x="6515" y="132"/>
                  </a:lnTo>
                  <a:lnTo>
                    <a:pt x="6858" y="185"/>
                  </a:lnTo>
                  <a:lnTo>
                    <a:pt x="7174" y="212"/>
                  </a:lnTo>
                  <a:lnTo>
                    <a:pt x="7438" y="291"/>
                  </a:lnTo>
                  <a:lnTo>
                    <a:pt x="7675" y="370"/>
                  </a:lnTo>
                  <a:lnTo>
                    <a:pt x="7860" y="475"/>
                  </a:lnTo>
                  <a:lnTo>
                    <a:pt x="7992" y="581"/>
                  </a:lnTo>
                  <a:lnTo>
                    <a:pt x="8097" y="686"/>
                  </a:lnTo>
                  <a:lnTo>
                    <a:pt x="8150" y="792"/>
                  </a:lnTo>
                  <a:lnTo>
                    <a:pt x="8150" y="924"/>
                  </a:lnTo>
                  <a:lnTo>
                    <a:pt x="8150" y="1056"/>
                  </a:lnTo>
                  <a:lnTo>
                    <a:pt x="8097" y="1319"/>
                  </a:lnTo>
                  <a:lnTo>
                    <a:pt x="7992" y="1583"/>
                  </a:lnTo>
                  <a:lnTo>
                    <a:pt x="7807" y="1847"/>
                  </a:lnTo>
                  <a:lnTo>
                    <a:pt x="7623" y="2084"/>
                  </a:lnTo>
                  <a:lnTo>
                    <a:pt x="7359" y="2348"/>
                  </a:lnTo>
                  <a:lnTo>
                    <a:pt x="7069" y="2585"/>
                  </a:lnTo>
                  <a:lnTo>
                    <a:pt x="6779" y="2823"/>
                  </a:lnTo>
                  <a:lnTo>
                    <a:pt x="6436" y="3060"/>
                  </a:lnTo>
                  <a:lnTo>
                    <a:pt x="6093" y="3271"/>
                  </a:lnTo>
                  <a:lnTo>
                    <a:pt x="5407" y="3667"/>
                  </a:lnTo>
                  <a:lnTo>
                    <a:pt x="4721" y="4010"/>
                  </a:lnTo>
                  <a:lnTo>
                    <a:pt x="4115" y="4273"/>
                  </a:lnTo>
                  <a:lnTo>
                    <a:pt x="4062" y="4300"/>
                  </a:lnTo>
                  <a:lnTo>
                    <a:pt x="4062" y="4353"/>
                  </a:lnTo>
                  <a:lnTo>
                    <a:pt x="4669" y="7860"/>
                  </a:lnTo>
                  <a:lnTo>
                    <a:pt x="4695" y="7887"/>
                  </a:lnTo>
                  <a:lnTo>
                    <a:pt x="4748" y="7913"/>
                  </a:lnTo>
                  <a:lnTo>
                    <a:pt x="4774" y="7887"/>
                  </a:lnTo>
                  <a:lnTo>
                    <a:pt x="4800" y="7834"/>
                  </a:lnTo>
                  <a:lnTo>
                    <a:pt x="4194" y="4379"/>
                  </a:lnTo>
                  <a:lnTo>
                    <a:pt x="4853" y="4089"/>
                  </a:lnTo>
                  <a:lnTo>
                    <a:pt x="5565" y="3746"/>
                  </a:lnTo>
                  <a:lnTo>
                    <a:pt x="6277" y="3324"/>
                  </a:lnTo>
                  <a:lnTo>
                    <a:pt x="6620" y="3113"/>
                  </a:lnTo>
                  <a:lnTo>
                    <a:pt x="6937" y="2876"/>
                  </a:lnTo>
                  <a:lnTo>
                    <a:pt x="7253" y="2612"/>
                  </a:lnTo>
                  <a:lnTo>
                    <a:pt x="7517" y="2374"/>
                  </a:lnTo>
                  <a:lnTo>
                    <a:pt x="7781" y="2111"/>
                  </a:lnTo>
                  <a:lnTo>
                    <a:pt x="7965" y="1847"/>
                  </a:lnTo>
                  <a:lnTo>
                    <a:pt x="8124" y="1583"/>
                  </a:lnTo>
                  <a:lnTo>
                    <a:pt x="8229" y="1319"/>
                  </a:lnTo>
                  <a:lnTo>
                    <a:pt x="8282" y="1056"/>
                  </a:lnTo>
                  <a:lnTo>
                    <a:pt x="8282" y="924"/>
                  </a:lnTo>
                  <a:lnTo>
                    <a:pt x="8282" y="792"/>
                  </a:lnTo>
                  <a:lnTo>
                    <a:pt x="8203" y="634"/>
                  </a:lnTo>
                  <a:lnTo>
                    <a:pt x="8097" y="475"/>
                  </a:lnTo>
                  <a:lnTo>
                    <a:pt x="7939" y="370"/>
                  </a:lnTo>
                  <a:lnTo>
                    <a:pt x="7728" y="264"/>
                  </a:lnTo>
                  <a:lnTo>
                    <a:pt x="7464" y="159"/>
                  </a:lnTo>
                  <a:lnTo>
                    <a:pt x="7201" y="106"/>
                  </a:lnTo>
                  <a:lnTo>
                    <a:pt x="6884" y="53"/>
                  </a:lnTo>
                  <a:lnTo>
                    <a:pt x="6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8;p36">
              <a:extLst>
                <a:ext uri="{FF2B5EF4-FFF2-40B4-BE49-F238E27FC236}">
                  <a16:creationId xmlns:a16="http://schemas.microsoft.com/office/drawing/2014/main" id="{4729C8E5-E1CE-384A-9A16-68DE2CBE8D36}"/>
                </a:ext>
              </a:extLst>
            </p:cNvPr>
            <p:cNvSpPr/>
            <p:nvPr/>
          </p:nvSpPr>
          <p:spPr>
            <a:xfrm>
              <a:off x="6764300" y="2374207"/>
              <a:ext cx="479846" cy="960937"/>
            </a:xfrm>
            <a:custGeom>
              <a:avLst/>
              <a:gdLst/>
              <a:ahLst/>
              <a:cxnLst/>
              <a:rect l="l" t="t" r="r" b="b"/>
              <a:pathLst>
                <a:path w="8943" h="17910" extrusionOk="0">
                  <a:moveTo>
                    <a:pt x="2243" y="1"/>
                  </a:moveTo>
                  <a:lnTo>
                    <a:pt x="2111" y="27"/>
                  </a:lnTo>
                  <a:lnTo>
                    <a:pt x="1979" y="54"/>
                  </a:lnTo>
                  <a:lnTo>
                    <a:pt x="1847" y="133"/>
                  </a:lnTo>
                  <a:lnTo>
                    <a:pt x="1636" y="265"/>
                  </a:lnTo>
                  <a:lnTo>
                    <a:pt x="1452" y="449"/>
                  </a:lnTo>
                  <a:lnTo>
                    <a:pt x="1293" y="660"/>
                  </a:lnTo>
                  <a:lnTo>
                    <a:pt x="1161" y="898"/>
                  </a:lnTo>
                  <a:lnTo>
                    <a:pt x="1056" y="1188"/>
                  </a:lnTo>
                  <a:lnTo>
                    <a:pt x="977" y="1478"/>
                  </a:lnTo>
                  <a:lnTo>
                    <a:pt x="898" y="1768"/>
                  </a:lnTo>
                  <a:lnTo>
                    <a:pt x="871" y="2111"/>
                  </a:lnTo>
                  <a:lnTo>
                    <a:pt x="845" y="2454"/>
                  </a:lnTo>
                  <a:lnTo>
                    <a:pt x="845" y="2823"/>
                  </a:lnTo>
                  <a:lnTo>
                    <a:pt x="871" y="3588"/>
                  </a:lnTo>
                  <a:lnTo>
                    <a:pt x="977" y="4379"/>
                  </a:lnTo>
                  <a:lnTo>
                    <a:pt x="1109" y="5170"/>
                  </a:lnTo>
                  <a:lnTo>
                    <a:pt x="1267" y="5962"/>
                  </a:lnTo>
                  <a:lnTo>
                    <a:pt x="1452" y="6726"/>
                  </a:lnTo>
                  <a:lnTo>
                    <a:pt x="1663" y="7439"/>
                  </a:lnTo>
                  <a:lnTo>
                    <a:pt x="1847" y="8098"/>
                  </a:lnTo>
                  <a:lnTo>
                    <a:pt x="2190" y="9127"/>
                  </a:lnTo>
                  <a:lnTo>
                    <a:pt x="2401" y="9680"/>
                  </a:lnTo>
                  <a:lnTo>
                    <a:pt x="2164" y="9918"/>
                  </a:lnTo>
                  <a:lnTo>
                    <a:pt x="1953" y="10182"/>
                  </a:lnTo>
                  <a:lnTo>
                    <a:pt x="1768" y="10445"/>
                  </a:lnTo>
                  <a:lnTo>
                    <a:pt x="1583" y="10735"/>
                  </a:lnTo>
                  <a:lnTo>
                    <a:pt x="1425" y="11052"/>
                  </a:lnTo>
                  <a:lnTo>
                    <a:pt x="1267" y="11342"/>
                  </a:lnTo>
                  <a:lnTo>
                    <a:pt x="977" y="12001"/>
                  </a:lnTo>
                  <a:lnTo>
                    <a:pt x="739" y="12661"/>
                  </a:lnTo>
                  <a:lnTo>
                    <a:pt x="555" y="13347"/>
                  </a:lnTo>
                  <a:lnTo>
                    <a:pt x="397" y="14006"/>
                  </a:lnTo>
                  <a:lnTo>
                    <a:pt x="265" y="14665"/>
                  </a:lnTo>
                  <a:lnTo>
                    <a:pt x="186" y="15298"/>
                  </a:lnTo>
                  <a:lnTo>
                    <a:pt x="106" y="15905"/>
                  </a:lnTo>
                  <a:lnTo>
                    <a:pt x="27" y="16907"/>
                  </a:lnTo>
                  <a:lnTo>
                    <a:pt x="1" y="17593"/>
                  </a:lnTo>
                  <a:lnTo>
                    <a:pt x="1" y="17857"/>
                  </a:lnTo>
                  <a:lnTo>
                    <a:pt x="1" y="17910"/>
                  </a:lnTo>
                  <a:lnTo>
                    <a:pt x="106" y="17910"/>
                  </a:lnTo>
                  <a:lnTo>
                    <a:pt x="133" y="17857"/>
                  </a:lnTo>
                  <a:lnTo>
                    <a:pt x="133" y="17593"/>
                  </a:lnTo>
                  <a:lnTo>
                    <a:pt x="159" y="16907"/>
                  </a:lnTo>
                  <a:lnTo>
                    <a:pt x="238" y="15905"/>
                  </a:lnTo>
                  <a:lnTo>
                    <a:pt x="317" y="15325"/>
                  </a:lnTo>
                  <a:lnTo>
                    <a:pt x="397" y="14692"/>
                  </a:lnTo>
                  <a:lnTo>
                    <a:pt x="528" y="14032"/>
                  </a:lnTo>
                  <a:lnTo>
                    <a:pt x="687" y="13373"/>
                  </a:lnTo>
                  <a:lnTo>
                    <a:pt x="871" y="12687"/>
                  </a:lnTo>
                  <a:lnTo>
                    <a:pt x="1109" y="12028"/>
                  </a:lnTo>
                  <a:lnTo>
                    <a:pt x="1372" y="11395"/>
                  </a:lnTo>
                  <a:lnTo>
                    <a:pt x="1531" y="11078"/>
                  </a:lnTo>
                  <a:lnTo>
                    <a:pt x="1715" y="10788"/>
                  </a:lnTo>
                  <a:lnTo>
                    <a:pt x="1900" y="10498"/>
                  </a:lnTo>
                  <a:lnTo>
                    <a:pt x="2085" y="10234"/>
                  </a:lnTo>
                  <a:lnTo>
                    <a:pt x="2296" y="9971"/>
                  </a:lnTo>
                  <a:lnTo>
                    <a:pt x="2507" y="9733"/>
                  </a:lnTo>
                  <a:lnTo>
                    <a:pt x="2533" y="9707"/>
                  </a:lnTo>
                  <a:lnTo>
                    <a:pt x="2533" y="9680"/>
                  </a:lnTo>
                  <a:lnTo>
                    <a:pt x="2401" y="9311"/>
                  </a:lnTo>
                  <a:lnTo>
                    <a:pt x="2085" y="8362"/>
                  </a:lnTo>
                  <a:lnTo>
                    <a:pt x="1874" y="7729"/>
                  </a:lnTo>
                  <a:lnTo>
                    <a:pt x="1689" y="7017"/>
                  </a:lnTo>
                  <a:lnTo>
                    <a:pt x="1478" y="6252"/>
                  </a:lnTo>
                  <a:lnTo>
                    <a:pt x="1293" y="5434"/>
                  </a:lnTo>
                  <a:lnTo>
                    <a:pt x="1161" y="4616"/>
                  </a:lnTo>
                  <a:lnTo>
                    <a:pt x="1030" y="3799"/>
                  </a:lnTo>
                  <a:lnTo>
                    <a:pt x="977" y="3034"/>
                  </a:lnTo>
                  <a:lnTo>
                    <a:pt x="977" y="2638"/>
                  </a:lnTo>
                  <a:lnTo>
                    <a:pt x="977" y="2295"/>
                  </a:lnTo>
                  <a:lnTo>
                    <a:pt x="1030" y="1926"/>
                  </a:lnTo>
                  <a:lnTo>
                    <a:pt x="1082" y="1610"/>
                  </a:lnTo>
                  <a:lnTo>
                    <a:pt x="1161" y="1320"/>
                  </a:lnTo>
                  <a:lnTo>
                    <a:pt x="1241" y="1029"/>
                  </a:lnTo>
                  <a:lnTo>
                    <a:pt x="1372" y="792"/>
                  </a:lnTo>
                  <a:lnTo>
                    <a:pt x="1531" y="581"/>
                  </a:lnTo>
                  <a:lnTo>
                    <a:pt x="1715" y="396"/>
                  </a:lnTo>
                  <a:lnTo>
                    <a:pt x="1926" y="238"/>
                  </a:lnTo>
                  <a:lnTo>
                    <a:pt x="2032" y="185"/>
                  </a:lnTo>
                  <a:lnTo>
                    <a:pt x="2137" y="159"/>
                  </a:lnTo>
                  <a:lnTo>
                    <a:pt x="2269" y="133"/>
                  </a:lnTo>
                  <a:lnTo>
                    <a:pt x="2401" y="133"/>
                  </a:lnTo>
                  <a:lnTo>
                    <a:pt x="2507" y="159"/>
                  </a:lnTo>
                  <a:lnTo>
                    <a:pt x="2639" y="185"/>
                  </a:lnTo>
                  <a:lnTo>
                    <a:pt x="2929" y="317"/>
                  </a:lnTo>
                  <a:lnTo>
                    <a:pt x="3166" y="476"/>
                  </a:lnTo>
                  <a:lnTo>
                    <a:pt x="3403" y="660"/>
                  </a:lnTo>
                  <a:lnTo>
                    <a:pt x="3667" y="898"/>
                  </a:lnTo>
                  <a:lnTo>
                    <a:pt x="3905" y="1188"/>
                  </a:lnTo>
                  <a:lnTo>
                    <a:pt x="4168" y="1478"/>
                  </a:lnTo>
                  <a:lnTo>
                    <a:pt x="4406" y="1821"/>
                  </a:lnTo>
                  <a:lnTo>
                    <a:pt x="4933" y="2586"/>
                  </a:lnTo>
                  <a:lnTo>
                    <a:pt x="5408" y="3456"/>
                  </a:lnTo>
                  <a:lnTo>
                    <a:pt x="5909" y="4379"/>
                  </a:lnTo>
                  <a:lnTo>
                    <a:pt x="6384" y="5355"/>
                  </a:lnTo>
                  <a:lnTo>
                    <a:pt x="6832" y="6357"/>
                  </a:lnTo>
                  <a:lnTo>
                    <a:pt x="7228" y="7333"/>
                  </a:lnTo>
                  <a:lnTo>
                    <a:pt x="7623" y="8309"/>
                  </a:lnTo>
                  <a:lnTo>
                    <a:pt x="7940" y="9258"/>
                  </a:lnTo>
                  <a:lnTo>
                    <a:pt x="8256" y="10129"/>
                  </a:lnTo>
                  <a:lnTo>
                    <a:pt x="8494" y="10894"/>
                  </a:lnTo>
                  <a:lnTo>
                    <a:pt x="8652" y="11579"/>
                  </a:lnTo>
                  <a:lnTo>
                    <a:pt x="8784" y="12107"/>
                  </a:lnTo>
                  <a:lnTo>
                    <a:pt x="8810" y="12476"/>
                  </a:lnTo>
                  <a:lnTo>
                    <a:pt x="8837" y="12529"/>
                  </a:lnTo>
                  <a:lnTo>
                    <a:pt x="8889" y="12555"/>
                  </a:lnTo>
                  <a:lnTo>
                    <a:pt x="8942" y="12529"/>
                  </a:lnTo>
                  <a:lnTo>
                    <a:pt x="8942" y="12476"/>
                  </a:lnTo>
                  <a:lnTo>
                    <a:pt x="8916" y="12107"/>
                  </a:lnTo>
                  <a:lnTo>
                    <a:pt x="8784" y="11553"/>
                  </a:lnTo>
                  <a:lnTo>
                    <a:pt x="8599" y="10894"/>
                  </a:lnTo>
                  <a:lnTo>
                    <a:pt x="8362" y="10102"/>
                  </a:lnTo>
                  <a:lnTo>
                    <a:pt x="8072" y="9232"/>
                  </a:lnTo>
                  <a:lnTo>
                    <a:pt x="7729" y="8283"/>
                  </a:lnTo>
                  <a:lnTo>
                    <a:pt x="7360" y="7307"/>
                  </a:lnTo>
                  <a:lnTo>
                    <a:pt x="6938" y="6278"/>
                  </a:lnTo>
                  <a:lnTo>
                    <a:pt x="6489" y="5276"/>
                  </a:lnTo>
                  <a:lnTo>
                    <a:pt x="6015" y="4300"/>
                  </a:lnTo>
                  <a:lnTo>
                    <a:pt x="5513" y="3377"/>
                  </a:lnTo>
                  <a:lnTo>
                    <a:pt x="5012" y="2506"/>
                  </a:lnTo>
                  <a:lnTo>
                    <a:pt x="4511" y="1742"/>
                  </a:lnTo>
                  <a:lnTo>
                    <a:pt x="4247" y="1399"/>
                  </a:lnTo>
                  <a:lnTo>
                    <a:pt x="3984" y="1082"/>
                  </a:lnTo>
                  <a:lnTo>
                    <a:pt x="3746" y="792"/>
                  </a:lnTo>
                  <a:lnTo>
                    <a:pt x="3483" y="555"/>
                  </a:lnTo>
                  <a:lnTo>
                    <a:pt x="3245" y="344"/>
                  </a:lnTo>
                  <a:lnTo>
                    <a:pt x="2981" y="185"/>
                  </a:lnTo>
                  <a:lnTo>
                    <a:pt x="2823" y="106"/>
                  </a:lnTo>
                  <a:lnTo>
                    <a:pt x="2691" y="54"/>
                  </a:lnTo>
                  <a:lnTo>
                    <a:pt x="2533" y="27"/>
                  </a:lnTo>
                  <a:lnTo>
                    <a:pt x="24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9;p36">
              <a:extLst>
                <a:ext uri="{FF2B5EF4-FFF2-40B4-BE49-F238E27FC236}">
                  <a16:creationId xmlns:a16="http://schemas.microsoft.com/office/drawing/2014/main" id="{27355DBE-169A-F04E-A09C-C4ACC77EC163}"/>
                </a:ext>
              </a:extLst>
            </p:cNvPr>
            <p:cNvSpPr/>
            <p:nvPr/>
          </p:nvSpPr>
          <p:spPr>
            <a:xfrm>
              <a:off x="6227966" y="2763365"/>
              <a:ext cx="515205" cy="348212"/>
            </a:xfrm>
            <a:custGeom>
              <a:avLst/>
              <a:gdLst/>
              <a:ahLst/>
              <a:cxnLst/>
              <a:rect l="l" t="t" r="r" b="b"/>
              <a:pathLst>
                <a:path w="9602" h="6490" extrusionOk="0">
                  <a:moveTo>
                    <a:pt x="3271" y="1"/>
                  </a:moveTo>
                  <a:lnTo>
                    <a:pt x="2770" y="27"/>
                  </a:lnTo>
                  <a:lnTo>
                    <a:pt x="2348" y="54"/>
                  </a:lnTo>
                  <a:lnTo>
                    <a:pt x="1926" y="133"/>
                  </a:lnTo>
                  <a:lnTo>
                    <a:pt x="1715" y="186"/>
                  </a:lnTo>
                  <a:lnTo>
                    <a:pt x="1504" y="291"/>
                  </a:lnTo>
                  <a:lnTo>
                    <a:pt x="1320" y="397"/>
                  </a:lnTo>
                  <a:lnTo>
                    <a:pt x="1135" y="528"/>
                  </a:lnTo>
                  <a:lnTo>
                    <a:pt x="977" y="687"/>
                  </a:lnTo>
                  <a:lnTo>
                    <a:pt x="845" y="871"/>
                  </a:lnTo>
                  <a:lnTo>
                    <a:pt x="713" y="1082"/>
                  </a:lnTo>
                  <a:lnTo>
                    <a:pt x="581" y="1293"/>
                  </a:lnTo>
                  <a:lnTo>
                    <a:pt x="502" y="1531"/>
                  </a:lnTo>
                  <a:lnTo>
                    <a:pt x="396" y="1768"/>
                  </a:lnTo>
                  <a:lnTo>
                    <a:pt x="264" y="2269"/>
                  </a:lnTo>
                  <a:lnTo>
                    <a:pt x="133" y="2823"/>
                  </a:lnTo>
                  <a:lnTo>
                    <a:pt x="80" y="3377"/>
                  </a:lnTo>
                  <a:lnTo>
                    <a:pt x="27" y="3931"/>
                  </a:lnTo>
                  <a:lnTo>
                    <a:pt x="1" y="4458"/>
                  </a:lnTo>
                  <a:lnTo>
                    <a:pt x="27" y="5434"/>
                  </a:lnTo>
                  <a:lnTo>
                    <a:pt x="53" y="6120"/>
                  </a:lnTo>
                  <a:lnTo>
                    <a:pt x="106" y="6436"/>
                  </a:lnTo>
                  <a:lnTo>
                    <a:pt x="106" y="6489"/>
                  </a:lnTo>
                  <a:lnTo>
                    <a:pt x="159" y="6489"/>
                  </a:lnTo>
                  <a:lnTo>
                    <a:pt x="212" y="6463"/>
                  </a:lnTo>
                  <a:lnTo>
                    <a:pt x="238" y="6436"/>
                  </a:lnTo>
                  <a:lnTo>
                    <a:pt x="212" y="6173"/>
                  </a:lnTo>
                  <a:lnTo>
                    <a:pt x="159" y="5513"/>
                  </a:lnTo>
                  <a:lnTo>
                    <a:pt x="159" y="4564"/>
                  </a:lnTo>
                  <a:lnTo>
                    <a:pt x="159" y="4036"/>
                  </a:lnTo>
                  <a:lnTo>
                    <a:pt x="212" y="3509"/>
                  </a:lnTo>
                  <a:lnTo>
                    <a:pt x="264" y="2955"/>
                  </a:lnTo>
                  <a:lnTo>
                    <a:pt x="370" y="2401"/>
                  </a:lnTo>
                  <a:lnTo>
                    <a:pt x="502" y="1874"/>
                  </a:lnTo>
                  <a:lnTo>
                    <a:pt x="686" y="1425"/>
                  </a:lnTo>
                  <a:lnTo>
                    <a:pt x="792" y="1188"/>
                  </a:lnTo>
                  <a:lnTo>
                    <a:pt x="924" y="1003"/>
                  </a:lnTo>
                  <a:lnTo>
                    <a:pt x="1056" y="819"/>
                  </a:lnTo>
                  <a:lnTo>
                    <a:pt x="1214" y="660"/>
                  </a:lnTo>
                  <a:lnTo>
                    <a:pt x="1372" y="528"/>
                  </a:lnTo>
                  <a:lnTo>
                    <a:pt x="1557" y="397"/>
                  </a:lnTo>
                  <a:lnTo>
                    <a:pt x="1742" y="317"/>
                  </a:lnTo>
                  <a:lnTo>
                    <a:pt x="1953" y="265"/>
                  </a:lnTo>
                  <a:lnTo>
                    <a:pt x="2348" y="186"/>
                  </a:lnTo>
                  <a:lnTo>
                    <a:pt x="2797" y="159"/>
                  </a:lnTo>
                  <a:lnTo>
                    <a:pt x="3271" y="133"/>
                  </a:lnTo>
                  <a:lnTo>
                    <a:pt x="3746" y="159"/>
                  </a:lnTo>
                  <a:lnTo>
                    <a:pt x="4274" y="186"/>
                  </a:lnTo>
                  <a:lnTo>
                    <a:pt x="4801" y="238"/>
                  </a:lnTo>
                  <a:lnTo>
                    <a:pt x="5329" y="291"/>
                  </a:lnTo>
                  <a:lnTo>
                    <a:pt x="5856" y="370"/>
                  </a:lnTo>
                  <a:lnTo>
                    <a:pt x="6384" y="476"/>
                  </a:lnTo>
                  <a:lnTo>
                    <a:pt x="6885" y="608"/>
                  </a:lnTo>
                  <a:lnTo>
                    <a:pt x="7386" y="739"/>
                  </a:lnTo>
                  <a:lnTo>
                    <a:pt x="7834" y="898"/>
                  </a:lnTo>
                  <a:lnTo>
                    <a:pt x="8230" y="1082"/>
                  </a:lnTo>
                  <a:lnTo>
                    <a:pt x="8599" y="1267"/>
                  </a:lnTo>
                  <a:lnTo>
                    <a:pt x="8916" y="1452"/>
                  </a:lnTo>
                  <a:lnTo>
                    <a:pt x="9153" y="1663"/>
                  </a:lnTo>
                  <a:lnTo>
                    <a:pt x="9311" y="1847"/>
                  </a:lnTo>
                  <a:lnTo>
                    <a:pt x="9417" y="2032"/>
                  </a:lnTo>
                  <a:lnTo>
                    <a:pt x="9469" y="2216"/>
                  </a:lnTo>
                  <a:lnTo>
                    <a:pt x="9469" y="2401"/>
                  </a:lnTo>
                  <a:lnTo>
                    <a:pt x="9417" y="2559"/>
                  </a:lnTo>
                  <a:lnTo>
                    <a:pt x="9338" y="2691"/>
                  </a:lnTo>
                  <a:lnTo>
                    <a:pt x="9258" y="2797"/>
                  </a:lnTo>
                  <a:lnTo>
                    <a:pt x="9153" y="2902"/>
                  </a:lnTo>
                  <a:lnTo>
                    <a:pt x="9021" y="3008"/>
                  </a:lnTo>
                  <a:lnTo>
                    <a:pt x="8863" y="3113"/>
                  </a:lnTo>
                  <a:lnTo>
                    <a:pt x="8494" y="3271"/>
                  </a:lnTo>
                  <a:lnTo>
                    <a:pt x="8098" y="3403"/>
                  </a:lnTo>
                  <a:lnTo>
                    <a:pt x="7650" y="3482"/>
                  </a:lnTo>
                  <a:lnTo>
                    <a:pt x="7175" y="3562"/>
                  </a:lnTo>
                  <a:lnTo>
                    <a:pt x="6700" y="3614"/>
                  </a:lnTo>
                  <a:lnTo>
                    <a:pt x="5751" y="3667"/>
                  </a:lnTo>
                  <a:lnTo>
                    <a:pt x="4933" y="3667"/>
                  </a:lnTo>
                  <a:lnTo>
                    <a:pt x="4142" y="3641"/>
                  </a:lnTo>
                  <a:lnTo>
                    <a:pt x="4089" y="3667"/>
                  </a:lnTo>
                  <a:lnTo>
                    <a:pt x="4063" y="3720"/>
                  </a:lnTo>
                  <a:lnTo>
                    <a:pt x="4089" y="3746"/>
                  </a:lnTo>
                  <a:lnTo>
                    <a:pt x="4115" y="3773"/>
                  </a:lnTo>
                  <a:lnTo>
                    <a:pt x="4405" y="3799"/>
                  </a:lnTo>
                  <a:lnTo>
                    <a:pt x="5012" y="3825"/>
                  </a:lnTo>
                  <a:lnTo>
                    <a:pt x="5856" y="3799"/>
                  </a:lnTo>
                  <a:lnTo>
                    <a:pt x="6331" y="3773"/>
                  </a:lnTo>
                  <a:lnTo>
                    <a:pt x="6806" y="3746"/>
                  </a:lnTo>
                  <a:lnTo>
                    <a:pt x="7307" y="3693"/>
                  </a:lnTo>
                  <a:lnTo>
                    <a:pt x="7781" y="3614"/>
                  </a:lnTo>
                  <a:lnTo>
                    <a:pt x="8230" y="3509"/>
                  </a:lnTo>
                  <a:lnTo>
                    <a:pt x="8625" y="3351"/>
                  </a:lnTo>
                  <a:lnTo>
                    <a:pt x="8968" y="3192"/>
                  </a:lnTo>
                  <a:lnTo>
                    <a:pt x="9127" y="3087"/>
                  </a:lnTo>
                  <a:lnTo>
                    <a:pt x="9258" y="2981"/>
                  </a:lnTo>
                  <a:lnTo>
                    <a:pt x="9390" y="2849"/>
                  </a:lnTo>
                  <a:lnTo>
                    <a:pt x="9469" y="2718"/>
                  </a:lnTo>
                  <a:lnTo>
                    <a:pt x="9549" y="2586"/>
                  </a:lnTo>
                  <a:lnTo>
                    <a:pt x="9575" y="2427"/>
                  </a:lnTo>
                  <a:lnTo>
                    <a:pt x="9601" y="2216"/>
                  </a:lnTo>
                  <a:lnTo>
                    <a:pt x="9549" y="2005"/>
                  </a:lnTo>
                  <a:lnTo>
                    <a:pt x="9417" y="1768"/>
                  </a:lnTo>
                  <a:lnTo>
                    <a:pt x="9258" y="1557"/>
                  </a:lnTo>
                  <a:lnTo>
                    <a:pt x="8995" y="1346"/>
                  </a:lnTo>
                  <a:lnTo>
                    <a:pt x="8678" y="1135"/>
                  </a:lnTo>
                  <a:lnTo>
                    <a:pt x="8309" y="950"/>
                  </a:lnTo>
                  <a:lnTo>
                    <a:pt x="7887" y="792"/>
                  </a:lnTo>
                  <a:lnTo>
                    <a:pt x="7439" y="634"/>
                  </a:lnTo>
                  <a:lnTo>
                    <a:pt x="6937" y="476"/>
                  </a:lnTo>
                  <a:lnTo>
                    <a:pt x="6436" y="344"/>
                  </a:lnTo>
                  <a:lnTo>
                    <a:pt x="5909" y="238"/>
                  </a:lnTo>
                  <a:lnTo>
                    <a:pt x="5355" y="159"/>
                  </a:lnTo>
                  <a:lnTo>
                    <a:pt x="4827" y="80"/>
                  </a:lnTo>
                  <a:lnTo>
                    <a:pt x="4300" y="27"/>
                  </a:lnTo>
                  <a:lnTo>
                    <a:pt x="3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0;p36">
              <a:extLst>
                <a:ext uri="{FF2B5EF4-FFF2-40B4-BE49-F238E27FC236}">
                  <a16:creationId xmlns:a16="http://schemas.microsoft.com/office/drawing/2014/main" id="{7A494042-8969-764D-8692-E71244091518}"/>
                </a:ext>
              </a:extLst>
            </p:cNvPr>
            <p:cNvSpPr/>
            <p:nvPr/>
          </p:nvSpPr>
          <p:spPr>
            <a:xfrm>
              <a:off x="6118993" y="2624721"/>
              <a:ext cx="1241171" cy="1263758"/>
            </a:xfrm>
            <a:custGeom>
              <a:avLst/>
              <a:gdLst/>
              <a:ahLst/>
              <a:cxnLst/>
              <a:rect l="l" t="t" r="r" b="b"/>
              <a:pathLst>
                <a:path w="23132" h="23554" extrusionOk="0">
                  <a:moveTo>
                    <a:pt x="4537" y="9759"/>
                  </a:moveTo>
                  <a:lnTo>
                    <a:pt x="4907" y="9785"/>
                  </a:lnTo>
                  <a:lnTo>
                    <a:pt x="5250" y="9812"/>
                  </a:lnTo>
                  <a:lnTo>
                    <a:pt x="5566" y="9864"/>
                  </a:lnTo>
                  <a:lnTo>
                    <a:pt x="5909" y="9944"/>
                  </a:lnTo>
                  <a:lnTo>
                    <a:pt x="6225" y="10049"/>
                  </a:lnTo>
                  <a:lnTo>
                    <a:pt x="6516" y="10181"/>
                  </a:lnTo>
                  <a:lnTo>
                    <a:pt x="6806" y="10339"/>
                  </a:lnTo>
                  <a:lnTo>
                    <a:pt x="7069" y="10498"/>
                  </a:lnTo>
                  <a:lnTo>
                    <a:pt x="7280" y="10656"/>
                  </a:lnTo>
                  <a:lnTo>
                    <a:pt x="7491" y="10840"/>
                  </a:lnTo>
                  <a:lnTo>
                    <a:pt x="7650" y="11025"/>
                  </a:lnTo>
                  <a:lnTo>
                    <a:pt x="7834" y="11236"/>
                  </a:lnTo>
                  <a:lnTo>
                    <a:pt x="7966" y="11447"/>
                  </a:lnTo>
                  <a:lnTo>
                    <a:pt x="8098" y="11684"/>
                  </a:lnTo>
                  <a:lnTo>
                    <a:pt x="8230" y="11922"/>
                  </a:lnTo>
                  <a:lnTo>
                    <a:pt x="8335" y="12186"/>
                  </a:lnTo>
                  <a:lnTo>
                    <a:pt x="8415" y="12476"/>
                  </a:lnTo>
                  <a:lnTo>
                    <a:pt x="8494" y="12766"/>
                  </a:lnTo>
                  <a:lnTo>
                    <a:pt x="8546" y="13082"/>
                  </a:lnTo>
                  <a:lnTo>
                    <a:pt x="8599" y="13399"/>
                  </a:lnTo>
                  <a:lnTo>
                    <a:pt x="8626" y="13742"/>
                  </a:lnTo>
                  <a:lnTo>
                    <a:pt x="8652" y="14085"/>
                  </a:lnTo>
                  <a:lnTo>
                    <a:pt x="8626" y="14823"/>
                  </a:lnTo>
                  <a:lnTo>
                    <a:pt x="8626" y="14849"/>
                  </a:lnTo>
                  <a:lnTo>
                    <a:pt x="8283" y="15034"/>
                  </a:lnTo>
                  <a:lnTo>
                    <a:pt x="7913" y="15219"/>
                  </a:lnTo>
                  <a:lnTo>
                    <a:pt x="7571" y="15351"/>
                  </a:lnTo>
                  <a:lnTo>
                    <a:pt x="7175" y="15456"/>
                  </a:lnTo>
                  <a:lnTo>
                    <a:pt x="6727" y="15562"/>
                  </a:lnTo>
                  <a:lnTo>
                    <a:pt x="6252" y="15614"/>
                  </a:lnTo>
                  <a:lnTo>
                    <a:pt x="5777" y="15614"/>
                  </a:lnTo>
                  <a:lnTo>
                    <a:pt x="5302" y="15588"/>
                  </a:lnTo>
                  <a:lnTo>
                    <a:pt x="4775" y="15535"/>
                  </a:lnTo>
                  <a:lnTo>
                    <a:pt x="4274" y="15430"/>
                  </a:lnTo>
                  <a:lnTo>
                    <a:pt x="3746" y="15298"/>
                  </a:lnTo>
                  <a:lnTo>
                    <a:pt x="3219" y="15113"/>
                  </a:lnTo>
                  <a:lnTo>
                    <a:pt x="3192" y="15113"/>
                  </a:lnTo>
                  <a:lnTo>
                    <a:pt x="2849" y="14955"/>
                  </a:lnTo>
                  <a:lnTo>
                    <a:pt x="2506" y="14770"/>
                  </a:lnTo>
                  <a:lnTo>
                    <a:pt x="2164" y="14559"/>
                  </a:lnTo>
                  <a:lnTo>
                    <a:pt x="1847" y="14296"/>
                  </a:lnTo>
                  <a:lnTo>
                    <a:pt x="1531" y="14005"/>
                  </a:lnTo>
                  <a:lnTo>
                    <a:pt x="1267" y="13663"/>
                  </a:lnTo>
                  <a:lnTo>
                    <a:pt x="1056" y="13320"/>
                  </a:lnTo>
                  <a:lnTo>
                    <a:pt x="977" y="13135"/>
                  </a:lnTo>
                  <a:lnTo>
                    <a:pt x="898" y="12950"/>
                  </a:lnTo>
                  <a:lnTo>
                    <a:pt x="845" y="12739"/>
                  </a:lnTo>
                  <a:lnTo>
                    <a:pt x="792" y="12528"/>
                  </a:lnTo>
                  <a:lnTo>
                    <a:pt x="792" y="12291"/>
                  </a:lnTo>
                  <a:lnTo>
                    <a:pt x="818" y="12080"/>
                  </a:lnTo>
                  <a:lnTo>
                    <a:pt x="845" y="11869"/>
                  </a:lnTo>
                  <a:lnTo>
                    <a:pt x="924" y="11684"/>
                  </a:lnTo>
                  <a:lnTo>
                    <a:pt x="1003" y="11473"/>
                  </a:lnTo>
                  <a:lnTo>
                    <a:pt x="1135" y="11262"/>
                  </a:lnTo>
                  <a:lnTo>
                    <a:pt x="1240" y="11104"/>
                  </a:lnTo>
                  <a:lnTo>
                    <a:pt x="1399" y="10946"/>
                  </a:lnTo>
                  <a:lnTo>
                    <a:pt x="1531" y="10788"/>
                  </a:lnTo>
                  <a:lnTo>
                    <a:pt x="1715" y="10656"/>
                  </a:lnTo>
                  <a:lnTo>
                    <a:pt x="2084" y="10392"/>
                  </a:lnTo>
                  <a:lnTo>
                    <a:pt x="2506" y="10181"/>
                  </a:lnTo>
                  <a:lnTo>
                    <a:pt x="2797" y="10076"/>
                  </a:lnTo>
                  <a:lnTo>
                    <a:pt x="3113" y="9970"/>
                  </a:lnTo>
                  <a:lnTo>
                    <a:pt x="3456" y="9891"/>
                  </a:lnTo>
                  <a:lnTo>
                    <a:pt x="3825" y="9812"/>
                  </a:lnTo>
                  <a:lnTo>
                    <a:pt x="4195" y="9785"/>
                  </a:lnTo>
                  <a:lnTo>
                    <a:pt x="4537" y="9759"/>
                  </a:lnTo>
                  <a:close/>
                  <a:moveTo>
                    <a:pt x="10841" y="0"/>
                  </a:moveTo>
                  <a:lnTo>
                    <a:pt x="10762" y="27"/>
                  </a:lnTo>
                  <a:lnTo>
                    <a:pt x="10683" y="53"/>
                  </a:lnTo>
                  <a:lnTo>
                    <a:pt x="10630" y="106"/>
                  </a:lnTo>
                  <a:lnTo>
                    <a:pt x="10525" y="211"/>
                  </a:lnTo>
                  <a:lnTo>
                    <a:pt x="10498" y="369"/>
                  </a:lnTo>
                  <a:lnTo>
                    <a:pt x="10498" y="449"/>
                  </a:lnTo>
                  <a:lnTo>
                    <a:pt x="10525" y="528"/>
                  </a:lnTo>
                  <a:lnTo>
                    <a:pt x="10867" y="1556"/>
                  </a:lnTo>
                  <a:lnTo>
                    <a:pt x="11184" y="2559"/>
                  </a:lnTo>
                  <a:lnTo>
                    <a:pt x="11500" y="3719"/>
                  </a:lnTo>
                  <a:lnTo>
                    <a:pt x="11659" y="4326"/>
                  </a:lnTo>
                  <a:lnTo>
                    <a:pt x="11791" y="4932"/>
                  </a:lnTo>
                  <a:lnTo>
                    <a:pt x="11896" y="5565"/>
                  </a:lnTo>
                  <a:lnTo>
                    <a:pt x="12002" y="6225"/>
                  </a:lnTo>
                  <a:lnTo>
                    <a:pt x="12054" y="6990"/>
                  </a:lnTo>
                  <a:lnTo>
                    <a:pt x="12081" y="7754"/>
                  </a:lnTo>
                  <a:lnTo>
                    <a:pt x="12054" y="8519"/>
                  </a:lnTo>
                  <a:lnTo>
                    <a:pt x="12002" y="9231"/>
                  </a:lnTo>
                  <a:lnTo>
                    <a:pt x="11870" y="9944"/>
                  </a:lnTo>
                  <a:lnTo>
                    <a:pt x="11711" y="10603"/>
                  </a:lnTo>
                  <a:lnTo>
                    <a:pt x="11527" y="11236"/>
                  </a:lnTo>
                  <a:lnTo>
                    <a:pt x="11263" y="11843"/>
                  </a:lnTo>
                  <a:lnTo>
                    <a:pt x="11105" y="12212"/>
                  </a:lnTo>
                  <a:lnTo>
                    <a:pt x="10894" y="12528"/>
                  </a:lnTo>
                  <a:lnTo>
                    <a:pt x="10683" y="12871"/>
                  </a:lnTo>
                  <a:lnTo>
                    <a:pt x="10472" y="13188"/>
                  </a:lnTo>
                  <a:lnTo>
                    <a:pt x="10234" y="13478"/>
                  </a:lnTo>
                  <a:lnTo>
                    <a:pt x="9971" y="13768"/>
                  </a:lnTo>
                  <a:lnTo>
                    <a:pt x="9707" y="14032"/>
                  </a:lnTo>
                  <a:lnTo>
                    <a:pt x="9443" y="14269"/>
                  </a:lnTo>
                  <a:lnTo>
                    <a:pt x="9390" y="13531"/>
                  </a:lnTo>
                  <a:lnTo>
                    <a:pt x="9364" y="13188"/>
                  </a:lnTo>
                  <a:lnTo>
                    <a:pt x="9311" y="12845"/>
                  </a:lnTo>
                  <a:lnTo>
                    <a:pt x="9232" y="12528"/>
                  </a:lnTo>
                  <a:lnTo>
                    <a:pt x="9153" y="12212"/>
                  </a:lnTo>
                  <a:lnTo>
                    <a:pt x="9074" y="11922"/>
                  </a:lnTo>
                  <a:lnTo>
                    <a:pt x="8942" y="11632"/>
                  </a:lnTo>
                  <a:lnTo>
                    <a:pt x="8810" y="11368"/>
                  </a:lnTo>
                  <a:lnTo>
                    <a:pt x="8678" y="11104"/>
                  </a:lnTo>
                  <a:lnTo>
                    <a:pt x="8520" y="10867"/>
                  </a:lnTo>
                  <a:lnTo>
                    <a:pt x="8362" y="10629"/>
                  </a:lnTo>
                  <a:lnTo>
                    <a:pt x="8177" y="10418"/>
                  </a:lnTo>
                  <a:lnTo>
                    <a:pt x="7966" y="10207"/>
                  </a:lnTo>
                  <a:lnTo>
                    <a:pt x="7755" y="10023"/>
                  </a:lnTo>
                  <a:lnTo>
                    <a:pt x="7518" y="9864"/>
                  </a:lnTo>
                  <a:lnTo>
                    <a:pt x="7280" y="9706"/>
                  </a:lnTo>
                  <a:lnTo>
                    <a:pt x="7043" y="9574"/>
                  </a:lnTo>
                  <a:lnTo>
                    <a:pt x="6779" y="9442"/>
                  </a:lnTo>
                  <a:lnTo>
                    <a:pt x="6516" y="9337"/>
                  </a:lnTo>
                  <a:lnTo>
                    <a:pt x="6225" y="9231"/>
                  </a:lnTo>
                  <a:lnTo>
                    <a:pt x="5962" y="9152"/>
                  </a:lnTo>
                  <a:lnTo>
                    <a:pt x="5672" y="9100"/>
                  </a:lnTo>
                  <a:lnTo>
                    <a:pt x="5355" y="9047"/>
                  </a:lnTo>
                  <a:lnTo>
                    <a:pt x="4748" y="8994"/>
                  </a:lnTo>
                  <a:lnTo>
                    <a:pt x="4142" y="8994"/>
                  </a:lnTo>
                  <a:lnTo>
                    <a:pt x="3825" y="9020"/>
                  </a:lnTo>
                  <a:lnTo>
                    <a:pt x="3509" y="9073"/>
                  </a:lnTo>
                  <a:lnTo>
                    <a:pt x="3219" y="9126"/>
                  </a:lnTo>
                  <a:lnTo>
                    <a:pt x="2902" y="9205"/>
                  </a:lnTo>
                  <a:lnTo>
                    <a:pt x="2533" y="9311"/>
                  </a:lnTo>
                  <a:lnTo>
                    <a:pt x="2190" y="9469"/>
                  </a:lnTo>
                  <a:lnTo>
                    <a:pt x="1926" y="9574"/>
                  </a:lnTo>
                  <a:lnTo>
                    <a:pt x="1662" y="9733"/>
                  </a:lnTo>
                  <a:lnTo>
                    <a:pt x="1425" y="9891"/>
                  </a:lnTo>
                  <a:lnTo>
                    <a:pt x="1188" y="10049"/>
                  </a:lnTo>
                  <a:lnTo>
                    <a:pt x="977" y="10234"/>
                  </a:lnTo>
                  <a:lnTo>
                    <a:pt x="792" y="10418"/>
                  </a:lnTo>
                  <a:lnTo>
                    <a:pt x="634" y="10629"/>
                  </a:lnTo>
                  <a:lnTo>
                    <a:pt x="476" y="10840"/>
                  </a:lnTo>
                  <a:lnTo>
                    <a:pt x="317" y="11104"/>
                  </a:lnTo>
                  <a:lnTo>
                    <a:pt x="185" y="11394"/>
                  </a:lnTo>
                  <a:lnTo>
                    <a:pt x="80" y="11684"/>
                  </a:lnTo>
                  <a:lnTo>
                    <a:pt x="27" y="12001"/>
                  </a:lnTo>
                  <a:lnTo>
                    <a:pt x="1" y="12291"/>
                  </a:lnTo>
                  <a:lnTo>
                    <a:pt x="27" y="12581"/>
                  </a:lnTo>
                  <a:lnTo>
                    <a:pt x="54" y="12898"/>
                  </a:lnTo>
                  <a:lnTo>
                    <a:pt x="159" y="13188"/>
                  </a:lnTo>
                  <a:lnTo>
                    <a:pt x="238" y="13399"/>
                  </a:lnTo>
                  <a:lnTo>
                    <a:pt x="317" y="13610"/>
                  </a:lnTo>
                  <a:lnTo>
                    <a:pt x="555" y="14005"/>
                  </a:lnTo>
                  <a:lnTo>
                    <a:pt x="845" y="14401"/>
                  </a:lnTo>
                  <a:lnTo>
                    <a:pt x="1188" y="14770"/>
                  </a:lnTo>
                  <a:lnTo>
                    <a:pt x="1557" y="15087"/>
                  </a:lnTo>
                  <a:lnTo>
                    <a:pt x="2005" y="15377"/>
                  </a:lnTo>
                  <a:lnTo>
                    <a:pt x="2454" y="15641"/>
                  </a:lnTo>
                  <a:lnTo>
                    <a:pt x="2955" y="15852"/>
                  </a:lnTo>
                  <a:lnTo>
                    <a:pt x="2981" y="15878"/>
                  </a:lnTo>
                  <a:lnTo>
                    <a:pt x="3562" y="16063"/>
                  </a:lnTo>
                  <a:lnTo>
                    <a:pt x="4115" y="16221"/>
                  </a:lnTo>
                  <a:lnTo>
                    <a:pt x="4696" y="16326"/>
                  </a:lnTo>
                  <a:lnTo>
                    <a:pt x="5250" y="16379"/>
                  </a:lnTo>
                  <a:lnTo>
                    <a:pt x="5803" y="16406"/>
                  </a:lnTo>
                  <a:lnTo>
                    <a:pt x="6331" y="16379"/>
                  </a:lnTo>
                  <a:lnTo>
                    <a:pt x="6858" y="16326"/>
                  </a:lnTo>
                  <a:lnTo>
                    <a:pt x="7386" y="16221"/>
                  </a:lnTo>
                  <a:lnTo>
                    <a:pt x="7676" y="16142"/>
                  </a:lnTo>
                  <a:lnTo>
                    <a:pt x="7966" y="16036"/>
                  </a:lnTo>
                  <a:lnTo>
                    <a:pt x="8256" y="15931"/>
                  </a:lnTo>
                  <a:lnTo>
                    <a:pt x="8546" y="15799"/>
                  </a:lnTo>
                  <a:lnTo>
                    <a:pt x="8546" y="15799"/>
                  </a:lnTo>
                  <a:lnTo>
                    <a:pt x="8494" y="16274"/>
                  </a:lnTo>
                  <a:lnTo>
                    <a:pt x="8362" y="17381"/>
                  </a:lnTo>
                  <a:lnTo>
                    <a:pt x="8335" y="17962"/>
                  </a:lnTo>
                  <a:lnTo>
                    <a:pt x="8335" y="18542"/>
                  </a:lnTo>
                  <a:lnTo>
                    <a:pt x="8335" y="18964"/>
                  </a:lnTo>
                  <a:lnTo>
                    <a:pt x="8388" y="19465"/>
                  </a:lnTo>
                  <a:lnTo>
                    <a:pt x="8494" y="19993"/>
                  </a:lnTo>
                  <a:lnTo>
                    <a:pt x="8626" y="20546"/>
                  </a:lnTo>
                  <a:lnTo>
                    <a:pt x="8731" y="20810"/>
                  </a:lnTo>
                  <a:lnTo>
                    <a:pt x="8837" y="21100"/>
                  </a:lnTo>
                  <a:lnTo>
                    <a:pt x="8968" y="21364"/>
                  </a:lnTo>
                  <a:lnTo>
                    <a:pt x="9127" y="21654"/>
                  </a:lnTo>
                  <a:lnTo>
                    <a:pt x="9311" y="21892"/>
                  </a:lnTo>
                  <a:lnTo>
                    <a:pt x="9522" y="22155"/>
                  </a:lnTo>
                  <a:lnTo>
                    <a:pt x="9760" y="22393"/>
                  </a:lnTo>
                  <a:lnTo>
                    <a:pt x="9997" y="22604"/>
                  </a:lnTo>
                  <a:lnTo>
                    <a:pt x="10287" y="22815"/>
                  </a:lnTo>
                  <a:lnTo>
                    <a:pt x="10577" y="22973"/>
                  </a:lnTo>
                  <a:lnTo>
                    <a:pt x="10894" y="23131"/>
                  </a:lnTo>
                  <a:lnTo>
                    <a:pt x="11237" y="23263"/>
                  </a:lnTo>
                  <a:lnTo>
                    <a:pt x="11659" y="23395"/>
                  </a:lnTo>
                  <a:lnTo>
                    <a:pt x="12081" y="23474"/>
                  </a:lnTo>
                  <a:lnTo>
                    <a:pt x="12503" y="23527"/>
                  </a:lnTo>
                  <a:lnTo>
                    <a:pt x="12951" y="23553"/>
                  </a:lnTo>
                  <a:lnTo>
                    <a:pt x="13320" y="23553"/>
                  </a:lnTo>
                  <a:lnTo>
                    <a:pt x="13663" y="23500"/>
                  </a:lnTo>
                  <a:lnTo>
                    <a:pt x="14032" y="23448"/>
                  </a:lnTo>
                  <a:lnTo>
                    <a:pt x="14375" y="23369"/>
                  </a:lnTo>
                  <a:lnTo>
                    <a:pt x="14929" y="23184"/>
                  </a:lnTo>
                  <a:lnTo>
                    <a:pt x="15483" y="22973"/>
                  </a:lnTo>
                  <a:lnTo>
                    <a:pt x="15879" y="22762"/>
                  </a:lnTo>
                  <a:lnTo>
                    <a:pt x="16301" y="22551"/>
                  </a:lnTo>
                  <a:lnTo>
                    <a:pt x="16696" y="22287"/>
                  </a:lnTo>
                  <a:lnTo>
                    <a:pt x="17092" y="21997"/>
                  </a:lnTo>
                  <a:lnTo>
                    <a:pt x="17488" y="21681"/>
                  </a:lnTo>
                  <a:lnTo>
                    <a:pt x="17910" y="21311"/>
                  </a:lnTo>
                  <a:lnTo>
                    <a:pt x="18305" y="20916"/>
                  </a:lnTo>
                  <a:lnTo>
                    <a:pt x="18727" y="20520"/>
                  </a:lnTo>
                  <a:lnTo>
                    <a:pt x="19123" y="20045"/>
                  </a:lnTo>
                  <a:lnTo>
                    <a:pt x="19519" y="19597"/>
                  </a:lnTo>
                  <a:lnTo>
                    <a:pt x="20125" y="18832"/>
                  </a:lnTo>
                  <a:lnTo>
                    <a:pt x="20679" y="18041"/>
                  </a:lnTo>
                  <a:lnTo>
                    <a:pt x="21207" y="17223"/>
                  </a:lnTo>
                  <a:lnTo>
                    <a:pt x="21681" y="16379"/>
                  </a:lnTo>
                  <a:lnTo>
                    <a:pt x="22130" y="15509"/>
                  </a:lnTo>
                  <a:lnTo>
                    <a:pt x="22499" y="14665"/>
                  </a:lnTo>
                  <a:lnTo>
                    <a:pt x="22842" y="13794"/>
                  </a:lnTo>
                  <a:lnTo>
                    <a:pt x="23106" y="12977"/>
                  </a:lnTo>
                  <a:lnTo>
                    <a:pt x="23132" y="12898"/>
                  </a:lnTo>
                  <a:lnTo>
                    <a:pt x="23132" y="12819"/>
                  </a:lnTo>
                  <a:lnTo>
                    <a:pt x="23079" y="12660"/>
                  </a:lnTo>
                  <a:lnTo>
                    <a:pt x="23000" y="12555"/>
                  </a:lnTo>
                  <a:lnTo>
                    <a:pt x="22921" y="12502"/>
                  </a:lnTo>
                  <a:lnTo>
                    <a:pt x="22868" y="12476"/>
                  </a:lnTo>
                  <a:lnTo>
                    <a:pt x="22710" y="12476"/>
                  </a:lnTo>
                  <a:lnTo>
                    <a:pt x="22552" y="12502"/>
                  </a:lnTo>
                  <a:lnTo>
                    <a:pt x="22446" y="12608"/>
                  </a:lnTo>
                  <a:lnTo>
                    <a:pt x="22393" y="12660"/>
                  </a:lnTo>
                  <a:lnTo>
                    <a:pt x="22367" y="12739"/>
                  </a:lnTo>
                  <a:lnTo>
                    <a:pt x="22103" y="13531"/>
                  </a:lnTo>
                  <a:lnTo>
                    <a:pt x="21787" y="14348"/>
                  </a:lnTo>
                  <a:lnTo>
                    <a:pt x="21418" y="15192"/>
                  </a:lnTo>
                  <a:lnTo>
                    <a:pt x="20996" y="16010"/>
                  </a:lnTo>
                  <a:lnTo>
                    <a:pt x="20521" y="16828"/>
                  </a:lnTo>
                  <a:lnTo>
                    <a:pt x="20020" y="17619"/>
                  </a:lnTo>
                  <a:lnTo>
                    <a:pt x="19492" y="18357"/>
                  </a:lnTo>
                  <a:lnTo>
                    <a:pt x="18912" y="19096"/>
                  </a:lnTo>
                  <a:lnTo>
                    <a:pt x="18543" y="19544"/>
                  </a:lnTo>
                  <a:lnTo>
                    <a:pt x="18147" y="19966"/>
                  </a:lnTo>
                  <a:lnTo>
                    <a:pt x="17751" y="20362"/>
                  </a:lnTo>
                  <a:lnTo>
                    <a:pt x="17382" y="20731"/>
                  </a:lnTo>
                  <a:lnTo>
                    <a:pt x="17013" y="21048"/>
                  </a:lnTo>
                  <a:lnTo>
                    <a:pt x="16644" y="21364"/>
                  </a:lnTo>
                  <a:lnTo>
                    <a:pt x="16274" y="21628"/>
                  </a:lnTo>
                  <a:lnTo>
                    <a:pt x="15905" y="21865"/>
                  </a:lnTo>
                  <a:lnTo>
                    <a:pt x="15510" y="22076"/>
                  </a:lnTo>
                  <a:lnTo>
                    <a:pt x="15140" y="22261"/>
                  </a:lnTo>
                  <a:lnTo>
                    <a:pt x="14666" y="22445"/>
                  </a:lnTo>
                  <a:lnTo>
                    <a:pt x="14164" y="22604"/>
                  </a:lnTo>
                  <a:lnTo>
                    <a:pt x="13848" y="22683"/>
                  </a:lnTo>
                  <a:lnTo>
                    <a:pt x="13505" y="22736"/>
                  </a:lnTo>
                  <a:lnTo>
                    <a:pt x="13162" y="22762"/>
                  </a:lnTo>
                  <a:lnTo>
                    <a:pt x="12819" y="22762"/>
                  </a:lnTo>
                  <a:lnTo>
                    <a:pt x="12476" y="22736"/>
                  </a:lnTo>
                  <a:lnTo>
                    <a:pt x="12133" y="22683"/>
                  </a:lnTo>
                  <a:lnTo>
                    <a:pt x="11817" y="22630"/>
                  </a:lnTo>
                  <a:lnTo>
                    <a:pt x="11500" y="22525"/>
                  </a:lnTo>
                  <a:lnTo>
                    <a:pt x="11210" y="22419"/>
                  </a:lnTo>
                  <a:lnTo>
                    <a:pt x="10947" y="22287"/>
                  </a:lnTo>
                  <a:lnTo>
                    <a:pt x="10709" y="22155"/>
                  </a:lnTo>
                  <a:lnTo>
                    <a:pt x="10498" y="21997"/>
                  </a:lnTo>
                  <a:lnTo>
                    <a:pt x="10287" y="21812"/>
                  </a:lnTo>
                  <a:lnTo>
                    <a:pt x="10103" y="21601"/>
                  </a:lnTo>
                  <a:lnTo>
                    <a:pt x="9918" y="21390"/>
                  </a:lnTo>
                  <a:lnTo>
                    <a:pt x="9786" y="21179"/>
                  </a:lnTo>
                  <a:lnTo>
                    <a:pt x="9654" y="20968"/>
                  </a:lnTo>
                  <a:lnTo>
                    <a:pt x="9549" y="20731"/>
                  </a:lnTo>
                  <a:lnTo>
                    <a:pt x="9364" y="20256"/>
                  </a:lnTo>
                  <a:lnTo>
                    <a:pt x="9232" y="19782"/>
                  </a:lnTo>
                  <a:lnTo>
                    <a:pt x="9153" y="19307"/>
                  </a:lnTo>
                  <a:lnTo>
                    <a:pt x="9127" y="18885"/>
                  </a:lnTo>
                  <a:lnTo>
                    <a:pt x="9100" y="18542"/>
                  </a:lnTo>
                  <a:lnTo>
                    <a:pt x="9127" y="17988"/>
                  </a:lnTo>
                  <a:lnTo>
                    <a:pt x="9153" y="17434"/>
                  </a:lnTo>
                  <a:lnTo>
                    <a:pt x="9259" y="16353"/>
                  </a:lnTo>
                  <a:lnTo>
                    <a:pt x="9390" y="15298"/>
                  </a:lnTo>
                  <a:lnTo>
                    <a:pt x="9786" y="15008"/>
                  </a:lnTo>
                  <a:lnTo>
                    <a:pt x="10155" y="14665"/>
                  </a:lnTo>
                  <a:lnTo>
                    <a:pt x="10525" y="14322"/>
                  </a:lnTo>
                  <a:lnTo>
                    <a:pt x="10867" y="13926"/>
                  </a:lnTo>
                  <a:lnTo>
                    <a:pt x="11184" y="13531"/>
                  </a:lnTo>
                  <a:lnTo>
                    <a:pt x="11474" y="13109"/>
                  </a:lnTo>
                  <a:lnTo>
                    <a:pt x="11738" y="12660"/>
                  </a:lnTo>
                  <a:lnTo>
                    <a:pt x="11975" y="12186"/>
                  </a:lnTo>
                  <a:lnTo>
                    <a:pt x="12239" y="11526"/>
                  </a:lnTo>
                  <a:lnTo>
                    <a:pt x="12476" y="10840"/>
                  </a:lnTo>
                  <a:lnTo>
                    <a:pt x="12635" y="10102"/>
                  </a:lnTo>
                  <a:lnTo>
                    <a:pt x="12766" y="9363"/>
                  </a:lnTo>
                  <a:lnTo>
                    <a:pt x="12846" y="8572"/>
                  </a:lnTo>
                  <a:lnTo>
                    <a:pt x="12872" y="7781"/>
                  </a:lnTo>
                  <a:lnTo>
                    <a:pt x="12846" y="6963"/>
                  </a:lnTo>
                  <a:lnTo>
                    <a:pt x="12766" y="6119"/>
                  </a:lnTo>
                  <a:lnTo>
                    <a:pt x="12687" y="5460"/>
                  </a:lnTo>
                  <a:lnTo>
                    <a:pt x="12555" y="4800"/>
                  </a:lnTo>
                  <a:lnTo>
                    <a:pt x="12424" y="4141"/>
                  </a:lnTo>
                  <a:lnTo>
                    <a:pt x="12265" y="3534"/>
                  </a:lnTo>
                  <a:lnTo>
                    <a:pt x="11949" y="2348"/>
                  </a:lnTo>
                  <a:lnTo>
                    <a:pt x="11606" y="1293"/>
                  </a:lnTo>
                  <a:lnTo>
                    <a:pt x="11263" y="264"/>
                  </a:lnTo>
                  <a:lnTo>
                    <a:pt x="11237" y="185"/>
                  </a:lnTo>
                  <a:lnTo>
                    <a:pt x="11184" y="132"/>
                  </a:lnTo>
                  <a:lnTo>
                    <a:pt x="11052" y="53"/>
                  </a:lnTo>
                  <a:lnTo>
                    <a:pt x="109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1;p36">
              <a:extLst>
                <a:ext uri="{FF2B5EF4-FFF2-40B4-BE49-F238E27FC236}">
                  <a16:creationId xmlns:a16="http://schemas.microsoft.com/office/drawing/2014/main" id="{958972EE-A2A2-0745-92F6-C90B638EF5A7}"/>
                </a:ext>
              </a:extLst>
            </p:cNvPr>
            <p:cNvSpPr/>
            <p:nvPr/>
          </p:nvSpPr>
          <p:spPr>
            <a:xfrm>
              <a:off x="7126632" y="3012430"/>
              <a:ext cx="509518" cy="509549"/>
            </a:xfrm>
            <a:custGeom>
              <a:avLst/>
              <a:gdLst/>
              <a:ahLst/>
              <a:cxnLst/>
              <a:rect l="l" t="t" r="r" b="b"/>
              <a:pathLst>
                <a:path w="9496" h="9497" extrusionOk="0">
                  <a:moveTo>
                    <a:pt x="4748" y="1"/>
                  </a:moveTo>
                  <a:lnTo>
                    <a:pt x="4246" y="27"/>
                  </a:lnTo>
                  <a:lnTo>
                    <a:pt x="3772" y="106"/>
                  </a:lnTo>
                  <a:lnTo>
                    <a:pt x="3323" y="212"/>
                  </a:lnTo>
                  <a:lnTo>
                    <a:pt x="2901" y="370"/>
                  </a:lnTo>
                  <a:lnTo>
                    <a:pt x="2479" y="581"/>
                  </a:lnTo>
                  <a:lnTo>
                    <a:pt x="2084" y="819"/>
                  </a:lnTo>
                  <a:lnTo>
                    <a:pt x="1714" y="1082"/>
                  </a:lnTo>
                  <a:lnTo>
                    <a:pt x="1372" y="1399"/>
                  </a:lnTo>
                  <a:lnTo>
                    <a:pt x="1081" y="1742"/>
                  </a:lnTo>
                  <a:lnTo>
                    <a:pt x="791" y="2111"/>
                  </a:lnTo>
                  <a:lnTo>
                    <a:pt x="554" y="2480"/>
                  </a:lnTo>
                  <a:lnTo>
                    <a:pt x="369" y="2902"/>
                  </a:lnTo>
                  <a:lnTo>
                    <a:pt x="211" y="3351"/>
                  </a:lnTo>
                  <a:lnTo>
                    <a:pt x="79" y="3799"/>
                  </a:lnTo>
                  <a:lnTo>
                    <a:pt x="26" y="4274"/>
                  </a:lnTo>
                  <a:lnTo>
                    <a:pt x="0" y="4749"/>
                  </a:lnTo>
                  <a:lnTo>
                    <a:pt x="26" y="5250"/>
                  </a:lnTo>
                  <a:lnTo>
                    <a:pt x="79" y="5724"/>
                  </a:lnTo>
                  <a:lnTo>
                    <a:pt x="211" y="6173"/>
                  </a:lnTo>
                  <a:lnTo>
                    <a:pt x="369" y="6595"/>
                  </a:lnTo>
                  <a:lnTo>
                    <a:pt x="554" y="7017"/>
                  </a:lnTo>
                  <a:lnTo>
                    <a:pt x="791" y="7412"/>
                  </a:lnTo>
                  <a:lnTo>
                    <a:pt x="1081" y="7782"/>
                  </a:lnTo>
                  <a:lnTo>
                    <a:pt x="1372" y="8098"/>
                  </a:lnTo>
                  <a:lnTo>
                    <a:pt x="1714" y="8415"/>
                  </a:lnTo>
                  <a:lnTo>
                    <a:pt x="2084" y="8678"/>
                  </a:lnTo>
                  <a:lnTo>
                    <a:pt x="2479" y="8916"/>
                  </a:lnTo>
                  <a:lnTo>
                    <a:pt x="2901" y="9127"/>
                  </a:lnTo>
                  <a:lnTo>
                    <a:pt x="3323" y="9285"/>
                  </a:lnTo>
                  <a:lnTo>
                    <a:pt x="3772" y="9417"/>
                  </a:lnTo>
                  <a:lnTo>
                    <a:pt x="4246" y="9470"/>
                  </a:lnTo>
                  <a:lnTo>
                    <a:pt x="4748" y="9496"/>
                  </a:lnTo>
                  <a:lnTo>
                    <a:pt x="5222" y="9470"/>
                  </a:lnTo>
                  <a:lnTo>
                    <a:pt x="5697" y="9417"/>
                  </a:lnTo>
                  <a:lnTo>
                    <a:pt x="6145" y="9285"/>
                  </a:lnTo>
                  <a:lnTo>
                    <a:pt x="6594" y="9127"/>
                  </a:lnTo>
                  <a:lnTo>
                    <a:pt x="6990" y="8916"/>
                  </a:lnTo>
                  <a:lnTo>
                    <a:pt x="7385" y="8678"/>
                  </a:lnTo>
                  <a:lnTo>
                    <a:pt x="7754" y="8415"/>
                  </a:lnTo>
                  <a:lnTo>
                    <a:pt x="8097" y="8098"/>
                  </a:lnTo>
                  <a:lnTo>
                    <a:pt x="8414" y="7782"/>
                  </a:lnTo>
                  <a:lnTo>
                    <a:pt x="8678" y="7412"/>
                  </a:lnTo>
                  <a:lnTo>
                    <a:pt x="8915" y="7017"/>
                  </a:lnTo>
                  <a:lnTo>
                    <a:pt x="9126" y="6595"/>
                  </a:lnTo>
                  <a:lnTo>
                    <a:pt x="9284" y="6173"/>
                  </a:lnTo>
                  <a:lnTo>
                    <a:pt x="9390" y="5724"/>
                  </a:lnTo>
                  <a:lnTo>
                    <a:pt x="9469" y="5250"/>
                  </a:lnTo>
                  <a:lnTo>
                    <a:pt x="9495" y="4749"/>
                  </a:lnTo>
                  <a:lnTo>
                    <a:pt x="9469" y="4274"/>
                  </a:lnTo>
                  <a:lnTo>
                    <a:pt x="9390" y="3799"/>
                  </a:lnTo>
                  <a:lnTo>
                    <a:pt x="9284" y="3351"/>
                  </a:lnTo>
                  <a:lnTo>
                    <a:pt x="9126" y="2902"/>
                  </a:lnTo>
                  <a:lnTo>
                    <a:pt x="8915" y="2480"/>
                  </a:lnTo>
                  <a:lnTo>
                    <a:pt x="8678" y="2111"/>
                  </a:lnTo>
                  <a:lnTo>
                    <a:pt x="8414" y="1742"/>
                  </a:lnTo>
                  <a:lnTo>
                    <a:pt x="8097" y="1399"/>
                  </a:lnTo>
                  <a:lnTo>
                    <a:pt x="7754" y="1082"/>
                  </a:lnTo>
                  <a:lnTo>
                    <a:pt x="7385" y="819"/>
                  </a:lnTo>
                  <a:lnTo>
                    <a:pt x="6990" y="581"/>
                  </a:lnTo>
                  <a:lnTo>
                    <a:pt x="6594" y="370"/>
                  </a:lnTo>
                  <a:lnTo>
                    <a:pt x="6145" y="212"/>
                  </a:lnTo>
                  <a:lnTo>
                    <a:pt x="5697" y="106"/>
                  </a:lnTo>
                  <a:lnTo>
                    <a:pt x="5222" y="27"/>
                  </a:lnTo>
                  <a:lnTo>
                    <a:pt x="47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2;p36">
              <a:extLst>
                <a:ext uri="{FF2B5EF4-FFF2-40B4-BE49-F238E27FC236}">
                  <a16:creationId xmlns:a16="http://schemas.microsoft.com/office/drawing/2014/main" id="{0F687F09-D559-E948-8CDF-48A84BB9055C}"/>
                </a:ext>
              </a:extLst>
            </p:cNvPr>
            <p:cNvSpPr/>
            <p:nvPr/>
          </p:nvSpPr>
          <p:spPr>
            <a:xfrm>
              <a:off x="7222835" y="3110082"/>
              <a:ext cx="315658" cy="315644"/>
            </a:xfrm>
            <a:custGeom>
              <a:avLst/>
              <a:gdLst/>
              <a:ahLst/>
              <a:cxnLst/>
              <a:rect l="l" t="t" r="r" b="b"/>
              <a:pathLst>
                <a:path w="5883" h="5883" extrusionOk="0">
                  <a:moveTo>
                    <a:pt x="3245" y="133"/>
                  </a:moveTo>
                  <a:lnTo>
                    <a:pt x="3508" y="185"/>
                  </a:lnTo>
                  <a:lnTo>
                    <a:pt x="3772" y="265"/>
                  </a:lnTo>
                  <a:lnTo>
                    <a:pt x="4036" y="344"/>
                  </a:lnTo>
                  <a:lnTo>
                    <a:pt x="4273" y="476"/>
                  </a:lnTo>
                  <a:lnTo>
                    <a:pt x="4511" y="607"/>
                  </a:lnTo>
                  <a:lnTo>
                    <a:pt x="4722" y="766"/>
                  </a:lnTo>
                  <a:lnTo>
                    <a:pt x="4933" y="950"/>
                  </a:lnTo>
                  <a:lnTo>
                    <a:pt x="5117" y="1161"/>
                  </a:lnTo>
                  <a:lnTo>
                    <a:pt x="5276" y="1372"/>
                  </a:lnTo>
                  <a:lnTo>
                    <a:pt x="5408" y="1610"/>
                  </a:lnTo>
                  <a:lnTo>
                    <a:pt x="5539" y="1847"/>
                  </a:lnTo>
                  <a:lnTo>
                    <a:pt x="5619" y="2111"/>
                  </a:lnTo>
                  <a:lnTo>
                    <a:pt x="5698" y="2375"/>
                  </a:lnTo>
                  <a:lnTo>
                    <a:pt x="5750" y="2638"/>
                  </a:lnTo>
                  <a:lnTo>
                    <a:pt x="5750" y="2929"/>
                  </a:lnTo>
                  <a:lnTo>
                    <a:pt x="5750" y="3219"/>
                  </a:lnTo>
                  <a:lnTo>
                    <a:pt x="5698" y="3509"/>
                  </a:lnTo>
                  <a:lnTo>
                    <a:pt x="5619" y="3773"/>
                  </a:lnTo>
                  <a:lnTo>
                    <a:pt x="5539" y="4036"/>
                  </a:lnTo>
                  <a:lnTo>
                    <a:pt x="5408" y="4274"/>
                  </a:lnTo>
                  <a:lnTo>
                    <a:pt x="5276" y="4511"/>
                  </a:lnTo>
                  <a:lnTo>
                    <a:pt x="5117" y="4722"/>
                  </a:lnTo>
                  <a:lnTo>
                    <a:pt x="4933" y="4933"/>
                  </a:lnTo>
                  <a:lnTo>
                    <a:pt x="4722" y="5091"/>
                  </a:lnTo>
                  <a:lnTo>
                    <a:pt x="4511" y="5276"/>
                  </a:lnTo>
                  <a:lnTo>
                    <a:pt x="4273" y="5408"/>
                  </a:lnTo>
                  <a:lnTo>
                    <a:pt x="4036" y="5513"/>
                  </a:lnTo>
                  <a:lnTo>
                    <a:pt x="3772" y="5619"/>
                  </a:lnTo>
                  <a:lnTo>
                    <a:pt x="3508" y="5698"/>
                  </a:lnTo>
                  <a:lnTo>
                    <a:pt x="3245" y="5724"/>
                  </a:lnTo>
                  <a:lnTo>
                    <a:pt x="2955" y="5751"/>
                  </a:lnTo>
                  <a:lnTo>
                    <a:pt x="2664" y="5724"/>
                  </a:lnTo>
                  <a:lnTo>
                    <a:pt x="2374" y="5698"/>
                  </a:lnTo>
                  <a:lnTo>
                    <a:pt x="2111" y="5619"/>
                  </a:lnTo>
                  <a:lnTo>
                    <a:pt x="1847" y="5513"/>
                  </a:lnTo>
                  <a:lnTo>
                    <a:pt x="1609" y="5408"/>
                  </a:lnTo>
                  <a:lnTo>
                    <a:pt x="1372" y="5276"/>
                  </a:lnTo>
                  <a:lnTo>
                    <a:pt x="1161" y="5091"/>
                  </a:lnTo>
                  <a:lnTo>
                    <a:pt x="950" y="4933"/>
                  </a:lnTo>
                  <a:lnTo>
                    <a:pt x="792" y="4722"/>
                  </a:lnTo>
                  <a:lnTo>
                    <a:pt x="607" y="4511"/>
                  </a:lnTo>
                  <a:lnTo>
                    <a:pt x="475" y="4274"/>
                  </a:lnTo>
                  <a:lnTo>
                    <a:pt x="370" y="4036"/>
                  </a:lnTo>
                  <a:lnTo>
                    <a:pt x="264" y="3773"/>
                  </a:lnTo>
                  <a:lnTo>
                    <a:pt x="185" y="3509"/>
                  </a:lnTo>
                  <a:lnTo>
                    <a:pt x="159" y="3219"/>
                  </a:lnTo>
                  <a:lnTo>
                    <a:pt x="132" y="2929"/>
                  </a:lnTo>
                  <a:lnTo>
                    <a:pt x="159" y="2638"/>
                  </a:lnTo>
                  <a:lnTo>
                    <a:pt x="185" y="2375"/>
                  </a:lnTo>
                  <a:lnTo>
                    <a:pt x="264" y="2111"/>
                  </a:lnTo>
                  <a:lnTo>
                    <a:pt x="370" y="1847"/>
                  </a:lnTo>
                  <a:lnTo>
                    <a:pt x="475" y="1610"/>
                  </a:lnTo>
                  <a:lnTo>
                    <a:pt x="607" y="1372"/>
                  </a:lnTo>
                  <a:lnTo>
                    <a:pt x="792" y="1161"/>
                  </a:lnTo>
                  <a:lnTo>
                    <a:pt x="950" y="950"/>
                  </a:lnTo>
                  <a:lnTo>
                    <a:pt x="1161" y="766"/>
                  </a:lnTo>
                  <a:lnTo>
                    <a:pt x="1372" y="607"/>
                  </a:lnTo>
                  <a:lnTo>
                    <a:pt x="1609" y="476"/>
                  </a:lnTo>
                  <a:lnTo>
                    <a:pt x="1847" y="344"/>
                  </a:lnTo>
                  <a:lnTo>
                    <a:pt x="2111" y="265"/>
                  </a:lnTo>
                  <a:lnTo>
                    <a:pt x="2374" y="185"/>
                  </a:lnTo>
                  <a:lnTo>
                    <a:pt x="2664" y="133"/>
                  </a:lnTo>
                  <a:close/>
                  <a:moveTo>
                    <a:pt x="2638" y="1"/>
                  </a:moveTo>
                  <a:lnTo>
                    <a:pt x="2348" y="54"/>
                  </a:lnTo>
                  <a:lnTo>
                    <a:pt x="2084" y="133"/>
                  </a:lnTo>
                  <a:lnTo>
                    <a:pt x="1794" y="238"/>
                  </a:lnTo>
                  <a:lnTo>
                    <a:pt x="1557" y="344"/>
                  </a:lnTo>
                  <a:lnTo>
                    <a:pt x="1293" y="502"/>
                  </a:lnTo>
                  <a:lnTo>
                    <a:pt x="1082" y="660"/>
                  </a:lnTo>
                  <a:lnTo>
                    <a:pt x="871" y="845"/>
                  </a:lnTo>
                  <a:lnTo>
                    <a:pt x="686" y="1056"/>
                  </a:lnTo>
                  <a:lnTo>
                    <a:pt x="502" y="1293"/>
                  </a:lnTo>
                  <a:lnTo>
                    <a:pt x="370" y="1531"/>
                  </a:lnTo>
                  <a:lnTo>
                    <a:pt x="238" y="1794"/>
                  </a:lnTo>
                  <a:lnTo>
                    <a:pt x="132" y="2058"/>
                  </a:lnTo>
                  <a:lnTo>
                    <a:pt x="53" y="2348"/>
                  </a:lnTo>
                  <a:lnTo>
                    <a:pt x="27" y="2638"/>
                  </a:lnTo>
                  <a:lnTo>
                    <a:pt x="1" y="2929"/>
                  </a:lnTo>
                  <a:lnTo>
                    <a:pt x="27" y="3245"/>
                  </a:lnTo>
                  <a:lnTo>
                    <a:pt x="53" y="3535"/>
                  </a:lnTo>
                  <a:lnTo>
                    <a:pt x="132" y="3799"/>
                  </a:lnTo>
                  <a:lnTo>
                    <a:pt x="238" y="4089"/>
                  </a:lnTo>
                  <a:lnTo>
                    <a:pt x="370" y="4326"/>
                  </a:lnTo>
                  <a:lnTo>
                    <a:pt x="502" y="4590"/>
                  </a:lnTo>
                  <a:lnTo>
                    <a:pt x="686" y="4801"/>
                  </a:lnTo>
                  <a:lnTo>
                    <a:pt x="871" y="5012"/>
                  </a:lnTo>
                  <a:lnTo>
                    <a:pt x="1082" y="5197"/>
                  </a:lnTo>
                  <a:lnTo>
                    <a:pt x="1293" y="5381"/>
                  </a:lnTo>
                  <a:lnTo>
                    <a:pt x="1557" y="5513"/>
                  </a:lnTo>
                  <a:lnTo>
                    <a:pt x="1794" y="5645"/>
                  </a:lnTo>
                  <a:lnTo>
                    <a:pt x="2084" y="5751"/>
                  </a:lnTo>
                  <a:lnTo>
                    <a:pt x="2348" y="5803"/>
                  </a:lnTo>
                  <a:lnTo>
                    <a:pt x="2638" y="5856"/>
                  </a:lnTo>
                  <a:lnTo>
                    <a:pt x="2955" y="5883"/>
                  </a:lnTo>
                  <a:lnTo>
                    <a:pt x="3245" y="5856"/>
                  </a:lnTo>
                  <a:lnTo>
                    <a:pt x="3535" y="5803"/>
                  </a:lnTo>
                  <a:lnTo>
                    <a:pt x="3825" y="5751"/>
                  </a:lnTo>
                  <a:lnTo>
                    <a:pt x="4089" y="5645"/>
                  </a:lnTo>
                  <a:lnTo>
                    <a:pt x="4352" y="5513"/>
                  </a:lnTo>
                  <a:lnTo>
                    <a:pt x="4590" y="5381"/>
                  </a:lnTo>
                  <a:lnTo>
                    <a:pt x="4827" y="5197"/>
                  </a:lnTo>
                  <a:lnTo>
                    <a:pt x="5012" y="5012"/>
                  </a:lnTo>
                  <a:lnTo>
                    <a:pt x="5223" y="4801"/>
                  </a:lnTo>
                  <a:lnTo>
                    <a:pt x="5381" y="4590"/>
                  </a:lnTo>
                  <a:lnTo>
                    <a:pt x="5539" y="4326"/>
                  </a:lnTo>
                  <a:lnTo>
                    <a:pt x="5645" y="4089"/>
                  </a:lnTo>
                  <a:lnTo>
                    <a:pt x="5750" y="3799"/>
                  </a:lnTo>
                  <a:lnTo>
                    <a:pt x="5830" y="3535"/>
                  </a:lnTo>
                  <a:lnTo>
                    <a:pt x="5882" y="3245"/>
                  </a:lnTo>
                  <a:lnTo>
                    <a:pt x="5882" y="2929"/>
                  </a:lnTo>
                  <a:lnTo>
                    <a:pt x="5882" y="2638"/>
                  </a:lnTo>
                  <a:lnTo>
                    <a:pt x="5830" y="2348"/>
                  </a:lnTo>
                  <a:lnTo>
                    <a:pt x="5750" y="2058"/>
                  </a:lnTo>
                  <a:lnTo>
                    <a:pt x="5645" y="1794"/>
                  </a:lnTo>
                  <a:lnTo>
                    <a:pt x="5539" y="1531"/>
                  </a:lnTo>
                  <a:lnTo>
                    <a:pt x="5381" y="1293"/>
                  </a:lnTo>
                  <a:lnTo>
                    <a:pt x="5223" y="1056"/>
                  </a:lnTo>
                  <a:lnTo>
                    <a:pt x="5012" y="845"/>
                  </a:lnTo>
                  <a:lnTo>
                    <a:pt x="4827" y="660"/>
                  </a:lnTo>
                  <a:lnTo>
                    <a:pt x="4590" y="502"/>
                  </a:lnTo>
                  <a:lnTo>
                    <a:pt x="4352" y="344"/>
                  </a:lnTo>
                  <a:lnTo>
                    <a:pt x="4089" y="238"/>
                  </a:lnTo>
                  <a:lnTo>
                    <a:pt x="3825" y="133"/>
                  </a:lnTo>
                  <a:lnTo>
                    <a:pt x="3535" y="54"/>
                  </a:lnTo>
                  <a:lnTo>
                    <a:pt x="3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3;p36">
              <a:extLst>
                <a:ext uri="{FF2B5EF4-FFF2-40B4-BE49-F238E27FC236}">
                  <a16:creationId xmlns:a16="http://schemas.microsoft.com/office/drawing/2014/main" id="{153A3021-0E2C-D043-9BD1-E6B3112CE384}"/>
                </a:ext>
              </a:extLst>
            </p:cNvPr>
            <p:cNvSpPr/>
            <p:nvPr/>
          </p:nvSpPr>
          <p:spPr>
            <a:xfrm>
              <a:off x="6855646" y="1543389"/>
              <a:ext cx="116058" cy="249114"/>
            </a:xfrm>
            <a:custGeom>
              <a:avLst/>
              <a:gdLst/>
              <a:ahLst/>
              <a:cxnLst/>
              <a:rect l="l" t="t" r="r" b="b"/>
              <a:pathLst>
                <a:path w="2163" h="4643" extrusionOk="0">
                  <a:moveTo>
                    <a:pt x="870" y="1"/>
                  </a:moveTo>
                  <a:lnTo>
                    <a:pt x="0" y="265"/>
                  </a:lnTo>
                  <a:lnTo>
                    <a:pt x="1292" y="4643"/>
                  </a:lnTo>
                  <a:lnTo>
                    <a:pt x="2163" y="4379"/>
                  </a:lnTo>
                  <a:lnTo>
                    <a:pt x="8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4;p36">
              <a:extLst>
                <a:ext uri="{FF2B5EF4-FFF2-40B4-BE49-F238E27FC236}">
                  <a16:creationId xmlns:a16="http://schemas.microsoft.com/office/drawing/2014/main" id="{9A01D1A7-743C-B844-ADD8-9CEB0B313F8E}"/>
                </a:ext>
              </a:extLst>
            </p:cNvPr>
            <p:cNvSpPr/>
            <p:nvPr/>
          </p:nvSpPr>
          <p:spPr>
            <a:xfrm>
              <a:off x="6789114" y="1608526"/>
              <a:ext cx="249125" cy="117501"/>
            </a:xfrm>
            <a:custGeom>
              <a:avLst/>
              <a:gdLst/>
              <a:ahLst/>
              <a:cxnLst/>
              <a:rect l="l" t="t" r="r" b="b"/>
              <a:pathLst>
                <a:path w="4643" h="2190" extrusionOk="0">
                  <a:moveTo>
                    <a:pt x="4379" y="0"/>
                  </a:moveTo>
                  <a:lnTo>
                    <a:pt x="0" y="1292"/>
                  </a:lnTo>
                  <a:lnTo>
                    <a:pt x="264" y="2189"/>
                  </a:lnTo>
                  <a:lnTo>
                    <a:pt x="4642" y="897"/>
                  </a:lnTo>
                  <a:lnTo>
                    <a:pt x="43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5;p36">
              <a:extLst>
                <a:ext uri="{FF2B5EF4-FFF2-40B4-BE49-F238E27FC236}">
                  <a16:creationId xmlns:a16="http://schemas.microsoft.com/office/drawing/2014/main" id="{01F9A839-62BE-F44E-83B0-427C7658D6FA}"/>
                </a:ext>
              </a:extLst>
            </p:cNvPr>
            <p:cNvSpPr/>
            <p:nvPr/>
          </p:nvSpPr>
          <p:spPr>
            <a:xfrm>
              <a:off x="7994124" y="1758626"/>
              <a:ext cx="34018" cy="34016"/>
            </a:xfrm>
            <a:custGeom>
              <a:avLst/>
              <a:gdLst/>
              <a:ahLst/>
              <a:cxnLst/>
              <a:rect l="l" t="t" r="r" b="b"/>
              <a:pathLst>
                <a:path w="634" h="634" extrusionOk="0">
                  <a:moveTo>
                    <a:pt x="317" y="1"/>
                  </a:moveTo>
                  <a:lnTo>
                    <a:pt x="185" y="27"/>
                  </a:lnTo>
                  <a:lnTo>
                    <a:pt x="79" y="106"/>
                  </a:lnTo>
                  <a:lnTo>
                    <a:pt x="26" y="212"/>
                  </a:lnTo>
                  <a:lnTo>
                    <a:pt x="0" y="317"/>
                  </a:lnTo>
                  <a:lnTo>
                    <a:pt x="26" y="449"/>
                  </a:lnTo>
                  <a:lnTo>
                    <a:pt x="106" y="554"/>
                  </a:lnTo>
                  <a:lnTo>
                    <a:pt x="211" y="607"/>
                  </a:lnTo>
                  <a:lnTo>
                    <a:pt x="343" y="634"/>
                  </a:lnTo>
                  <a:lnTo>
                    <a:pt x="448" y="607"/>
                  </a:lnTo>
                  <a:lnTo>
                    <a:pt x="554" y="528"/>
                  </a:lnTo>
                  <a:lnTo>
                    <a:pt x="633" y="423"/>
                  </a:lnTo>
                  <a:lnTo>
                    <a:pt x="633" y="291"/>
                  </a:lnTo>
                  <a:lnTo>
                    <a:pt x="607" y="159"/>
                  </a:lnTo>
                  <a:lnTo>
                    <a:pt x="528" y="80"/>
                  </a:lnTo>
                  <a:lnTo>
                    <a:pt x="4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6;p36">
              <a:extLst>
                <a:ext uri="{FF2B5EF4-FFF2-40B4-BE49-F238E27FC236}">
                  <a16:creationId xmlns:a16="http://schemas.microsoft.com/office/drawing/2014/main" id="{D43EF25F-4826-8441-9AE9-9FAE2916B88F}"/>
                </a:ext>
              </a:extLst>
            </p:cNvPr>
            <p:cNvSpPr/>
            <p:nvPr/>
          </p:nvSpPr>
          <p:spPr>
            <a:xfrm>
              <a:off x="8087483" y="1791194"/>
              <a:ext cx="34018" cy="34016"/>
            </a:xfrm>
            <a:custGeom>
              <a:avLst/>
              <a:gdLst/>
              <a:ahLst/>
              <a:cxnLst/>
              <a:rect l="l" t="t" r="r" b="b"/>
              <a:pathLst>
                <a:path w="634" h="634" extrusionOk="0">
                  <a:moveTo>
                    <a:pt x="317" y="0"/>
                  </a:moveTo>
                  <a:lnTo>
                    <a:pt x="186" y="27"/>
                  </a:lnTo>
                  <a:lnTo>
                    <a:pt x="80" y="106"/>
                  </a:lnTo>
                  <a:lnTo>
                    <a:pt x="27" y="211"/>
                  </a:lnTo>
                  <a:lnTo>
                    <a:pt x="1" y="317"/>
                  </a:lnTo>
                  <a:lnTo>
                    <a:pt x="27" y="449"/>
                  </a:lnTo>
                  <a:lnTo>
                    <a:pt x="106" y="554"/>
                  </a:lnTo>
                  <a:lnTo>
                    <a:pt x="212" y="607"/>
                  </a:lnTo>
                  <a:lnTo>
                    <a:pt x="344" y="633"/>
                  </a:lnTo>
                  <a:lnTo>
                    <a:pt x="449" y="580"/>
                  </a:lnTo>
                  <a:lnTo>
                    <a:pt x="555" y="528"/>
                  </a:lnTo>
                  <a:lnTo>
                    <a:pt x="634" y="422"/>
                  </a:lnTo>
                  <a:lnTo>
                    <a:pt x="634" y="290"/>
                  </a:lnTo>
                  <a:lnTo>
                    <a:pt x="608" y="158"/>
                  </a:lnTo>
                  <a:lnTo>
                    <a:pt x="528" y="79"/>
                  </a:lnTo>
                  <a:lnTo>
                    <a:pt x="4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7;p36">
              <a:extLst>
                <a:ext uri="{FF2B5EF4-FFF2-40B4-BE49-F238E27FC236}">
                  <a16:creationId xmlns:a16="http://schemas.microsoft.com/office/drawing/2014/main" id="{B63E9C2F-2A0B-4E41-ACBF-5B76F73A5292}"/>
                </a:ext>
              </a:extLst>
            </p:cNvPr>
            <p:cNvSpPr/>
            <p:nvPr/>
          </p:nvSpPr>
          <p:spPr>
            <a:xfrm>
              <a:off x="8108730" y="1696386"/>
              <a:ext cx="34018" cy="34016"/>
            </a:xfrm>
            <a:custGeom>
              <a:avLst/>
              <a:gdLst/>
              <a:ahLst/>
              <a:cxnLst/>
              <a:rect l="l" t="t" r="r" b="b"/>
              <a:pathLst>
                <a:path w="634" h="634" extrusionOk="0">
                  <a:moveTo>
                    <a:pt x="291" y="0"/>
                  </a:moveTo>
                  <a:lnTo>
                    <a:pt x="185" y="26"/>
                  </a:lnTo>
                  <a:lnTo>
                    <a:pt x="80" y="106"/>
                  </a:lnTo>
                  <a:lnTo>
                    <a:pt x="27" y="211"/>
                  </a:lnTo>
                  <a:lnTo>
                    <a:pt x="1" y="317"/>
                  </a:lnTo>
                  <a:lnTo>
                    <a:pt x="27" y="448"/>
                  </a:lnTo>
                  <a:lnTo>
                    <a:pt x="106" y="554"/>
                  </a:lnTo>
                  <a:lnTo>
                    <a:pt x="212" y="607"/>
                  </a:lnTo>
                  <a:lnTo>
                    <a:pt x="343" y="633"/>
                  </a:lnTo>
                  <a:lnTo>
                    <a:pt x="449" y="580"/>
                  </a:lnTo>
                  <a:lnTo>
                    <a:pt x="554" y="528"/>
                  </a:lnTo>
                  <a:lnTo>
                    <a:pt x="607" y="422"/>
                  </a:lnTo>
                  <a:lnTo>
                    <a:pt x="634" y="290"/>
                  </a:lnTo>
                  <a:lnTo>
                    <a:pt x="607" y="158"/>
                  </a:lnTo>
                  <a:lnTo>
                    <a:pt x="528" y="79"/>
                  </a:lnTo>
                  <a:lnTo>
                    <a:pt x="4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8;p36">
              <a:extLst>
                <a:ext uri="{FF2B5EF4-FFF2-40B4-BE49-F238E27FC236}">
                  <a16:creationId xmlns:a16="http://schemas.microsoft.com/office/drawing/2014/main" id="{94AA6969-28DC-034D-9792-9D5F19EDB9EA}"/>
                </a:ext>
              </a:extLst>
            </p:cNvPr>
            <p:cNvSpPr/>
            <p:nvPr/>
          </p:nvSpPr>
          <p:spPr>
            <a:xfrm>
              <a:off x="8173814" y="1829396"/>
              <a:ext cx="34018" cy="34016"/>
            </a:xfrm>
            <a:custGeom>
              <a:avLst/>
              <a:gdLst/>
              <a:ahLst/>
              <a:cxnLst/>
              <a:rect l="l" t="t" r="r" b="b"/>
              <a:pathLst>
                <a:path w="634" h="634" extrusionOk="0">
                  <a:moveTo>
                    <a:pt x="291" y="0"/>
                  </a:moveTo>
                  <a:lnTo>
                    <a:pt x="185" y="27"/>
                  </a:lnTo>
                  <a:lnTo>
                    <a:pt x="80" y="106"/>
                  </a:lnTo>
                  <a:lnTo>
                    <a:pt x="1" y="211"/>
                  </a:lnTo>
                  <a:lnTo>
                    <a:pt x="1" y="343"/>
                  </a:lnTo>
                  <a:lnTo>
                    <a:pt x="27" y="475"/>
                  </a:lnTo>
                  <a:lnTo>
                    <a:pt x="106" y="554"/>
                  </a:lnTo>
                  <a:lnTo>
                    <a:pt x="212" y="633"/>
                  </a:lnTo>
                  <a:lnTo>
                    <a:pt x="317" y="633"/>
                  </a:lnTo>
                  <a:lnTo>
                    <a:pt x="449" y="607"/>
                  </a:lnTo>
                  <a:lnTo>
                    <a:pt x="555" y="528"/>
                  </a:lnTo>
                  <a:lnTo>
                    <a:pt x="607" y="422"/>
                  </a:lnTo>
                  <a:lnTo>
                    <a:pt x="634" y="317"/>
                  </a:lnTo>
                  <a:lnTo>
                    <a:pt x="607" y="185"/>
                  </a:lnTo>
                  <a:lnTo>
                    <a:pt x="528" y="79"/>
                  </a:lnTo>
                  <a:lnTo>
                    <a:pt x="423" y="27"/>
                  </a:lnTo>
                  <a:lnTo>
                    <a:pt x="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p36">
              <a:extLst>
                <a:ext uri="{FF2B5EF4-FFF2-40B4-BE49-F238E27FC236}">
                  <a16:creationId xmlns:a16="http://schemas.microsoft.com/office/drawing/2014/main" id="{78460629-4DA6-9B46-8FC0-D5BA8399E869}"/>
                </a:ext>
              </a:extLst>
            </p:cNvPr>
            <p:cNvSpPr/>
            <p:nvPr/>
          </p:nvSpPr>
          <p:spPr>
            <a:xfrm>
              <a:off x="8054968" y="1884554"/>
              <a:ext cx="34018" cy="35465"/>
            </a:xfrm>
            <a:custGeom>
              <a:avLst/>
              <a:gdLst/>
              <a:ahLst/>
              <a:cxnLst/>
              <a:rect l="l" t="t" r="r" b="b"/>
              <a:pathLst>
                <a:path w="634" h="661" extrusionOk="0">
                  <a:moveTo>
                    <a:pt x="290" y="1"/>
                  </a:moveTo>
                  <a:lnTo>
                    <a:pt x="185" y="54"/>
                  </a:lnTo>
                  <a:lnTo>
                    <a:pt x="79" y="133"/>
                  </a:lnTo>
                  <a:lnTo>
                    <a:pt x="27" y="238"/>
                  </a:lnTo>
                  <a:lnTo>
                    <a:pt x="0" y="344"/>
                  </a:lnTo>
                  <a:lnTo>
                    <a:pt x="27" y="476"/>
                  </a:lnTo>
                  <a:lnTo>
                    <a:pt x="106" y="581"/>
                  </a:lnTo>
                  <a:lnTo>
                    <a:pt x="211" y="634"/>
                  </a:lnTo>
                  <a:lnTo>
                    <a:pt x="343" y="660"/>
                  </a:lnTo>
                  <a:lnTo>
                    <a:pt x="449" y="608"/>
                  </a:lnTo>
                  <a:lnTo>
                    <a:pt x="554" y="528"/>
                  </a:lnTo>
                  <a:lnTo>
                    <a:pt x="607" y="423"/>
                  </a:lnTo>
                  <a:lnTo>
                    <a:pt x="633" y="317"/>
                  </a:lnTo>
                  <a:lnTo>
                    <a:pt x="607" y="186"/>
                  </a:lnTo>
                  <a:lnTo>
                    <a:pt x="528" y="80"/>
                  </a:lnTo>
                  <a:lnTo>
                    <a:pt x="422" y="27"/>
                  </a:lnTo>
                  <a:lnTo>
                    <a:pt x="2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0;p36">
              <a:extLst>
                <a:ext uri="{FF2B5EF4-FFF2-40B4-BE49-F238E27FC236}">
                  <a16:creationId xmlns:a16="http://schemas.microsoft.com/office/drawing/2014/main" id="{CEB89D7E-9035-E344-B7BD-E94ABE617EA2}"/>
                </a:ext>
              </a:extLst>
            </p:cNvPr>
            <p:cNvSpPr/>
            <p:nvPr/>
          </p:nvSpPr>
          <p:spPr>
            <a:xfrm>
              <a:off x="5681706" y="3182301"/>
              <a:ext cx="588768" cy="563256"/>
            </a:xfrm>
            <a:custGeom>
              <a:avLst/>
              <a:gdLst/>
              <a:ahLst/>
              <a:cxnLst/>
              <a:rect l="l" t="t" r="r" b="b"/>
              <a:pathLst>
                <a:path w="10973" h="10498" extrusionOk="0">
                  <a:moveTo>
                    <a:pt x="7834" y="0"/>
                  </a:moveTo>
                  <a:lnTo>
                    <a:pt x="7544" y="26"/>
                  </a:lnTo>
                  <a:lnTo>
                    <a:pt x="7280" y="106"/>
                  </a:lnTo>
                  <a:lnTo>
                    <a:pt x="7017" y="185"/>
                  </a:lnTo>
                  <a:lnTo>
                    <a:pt x="6779" y="290"/>
                  </a:lnTo>
                  <a:lnTo>
                    <a:pt x="6516" y="422"/>
                  </a:lnTo>
                  <a:lnTo>
                    <a:pt x="6278" y="580"/>
                  </a:lnTo>
                  <a:lnTo>
                    <a:pt x="6067" y="765"/>
                  </a:lnTo>
                  <a:lnTo>
                    <a:pt x="950" y="5381"/>
                  </a:lnTo>
                  <a:lnTo>
                    <a:pt x="739" y="5592"/>
                  </a:lnTo>
                  <a:lnTo>
                    <a:pt x="555" y="5829"/>
                  </a:lnTo>
                  <a:lnTo>
                    <a:pt x="397" y="6066"/>
                  </a:lnTo>
                  <a:lnTo>
                    <a:pt x="265" y="6330"/>
                  </a:lnTo>
                  <a:lnTo>
                    <a:pt x="159" y="6594"/>
                  </a:lnTo>
                  <a:lnTo>
                    <a:pt x="80" y="6858"/>
                  </a:lnTo>
                  <a:lnTo>
                    <a:pt x="27" y="7148"/>
                  </a:lnTo>
                  <a:lnTo>
                    <a:pt x="1" y="7411"/>
                  </a:lnTo>
                  <a:lnTo>
                    <a:pt x="1" y="7702"/>
                  </a:lnTo>
                  <a:lnTo>
                    <a:pt x="27" y="7992"/>
                  </a:lnTo>
                  <a:lnTo>
                    <a:pt x="80" y="8255"/>
                  </a:lnTo>
                  <a:lnTo>
                    <a:pt x="159" y="8546"/>
                  </a:lnTo>
                  <a:lnTo>
                    <a:pt x="265" y="8809"/>
                  </a:lnTo>
                  <a:lnTo>
                    <a:pt x="397" y="9047"/>
                  </a:lnTo>
                  <a:lnTo>
                    <a:pt x="555" y="9310"/>
                  </a:lnTo>
                  <a:lnTo>
                    <a:pt x="766" y="9521"/>
                  </a:lnTo>
                  <a:lnTo>
                    <a:pt x="1003" y="9759"/>
                  </a:lnTo>
                  <a:lnTo>
                    <a:pt x="1214" y="9943"/>
                  </a:lnTo>
                  <a:lnTo>
                    <a:pt x="1452" y="10075"/>
                  </a:lnTo>
                  <a:lnTo>
                    <a:pt x="1663" y="10207"/>
                  </a:lnTo>
                  <a:lnTo>
                    <a:pt x="1926" y="10313"/>
                  </a:lnTo>
                  <a:lnTo>
                    <a:pt x="2164" y="10392"/>
                  </a:lnTo>
                  <a:lnTo>
                    <a:pt x="2427" y="10445"/>
                  </a:lnTo>
                  <a:lnTo>
                    <a:pt x="2691" y="10471"/>
                  </a:lnTo>
                  <a:lnTo>
                    <a:pt x="2955" y="10497"/>
                  </a:lnTo>
                  <a:lnTo>
                    <a:pt x="3219" y="10471"/>
                  </a:lnTo>
                  <a:lnTo>
                    <a:pt x="3482" y="10445"/>
                  </a:lnTo>
                  <a:lnTo>
                    <a:pt x="3720" y="10392"/>
                  </a:lnTo>
                  <a:lnTo>
                    <a:pt x="3984" y="10286"/>
                  </a:lnTo>
                  <a:lnTo>
                    <a:pt x="4221" y="10181"/>
                  </a:lnTo>
                  <a:lnTo>
                    <a:pt x="4458" y="10049"/>
                  </a:lnTo>
                  <a:lnTo>
                    <a:pt x="4696" y="9917"/>
                  </a:lnTo>
                  <a:lnTo>
                    <a:pt x="4907" y="9732"/>
                  </a:lnTo>
                  <a:lnTo>
                    <a:pt x="9997" y="5090"/>
                  </a:lnTo>
                  <a:lnTo>
                    <a:pt x="10208" y="4879"/>
                  </a:lnTo>
                  <a:lnTo>
                    <a:pt x="10393" y="4668"/>
                  </a:lnTo>
                  <a:lnTo>
                    <a:pt x="10551" y="4405"/>
                  </a:lnTo>
                  <a:lnTo>
                    <a:pt x="10709" y="4167"/>
                  </a:lnTo>
                  <a:lnTo>
                    <a:pt x="10815" y="3904"/>
                  </a:lnTo>
                  <a:lnTo>
                    <a:pt x="10894" y="3640"/>
                  </a:lnTo>
                  <a:lnTo>
                    <a:pt x="10947" y="3350"/>
                  </a:lnTo>
                  <a:lnTo>
                    <a:pt x="10973" y="3060"/>
                  </a:lnTo>
                  <a:lnTo>
                    <a:pt x="10973" y="2796"/>
                  </a:lnTo>
                  <a:lnTo>
                    <a:pt x="10947" y="2506"/>
                  </a:lnTo>
                  <a:lnTo>
                    <a:pt x="10894" y="2216"/>
                  </a:lnTo>
                  <a:lnTo>
                    <a:pt x="10815" y="1952"/>
                  </a:lnTo>
                  <a:lnTo>
                    <a:pt x="10709" y="1688"/>
                  </a:lnTo>
                  <a:lnTo>
                    <a:pt x="10551" y="1424"/>
                  </a:lnTo>
                  <a:lnTo>
                    <a:pt x="10393" y="1187"/>
                  </a:lnTo>
                  <a:lnTo>
                    <a:pt x="10208" y="950"/>
                  </a:lnTo>
                  <a:lnTo>
                    <a:pt x="10076" y="818"/>
                  </a:lnTo>
                  <a:lnTo>
                    <a:pt x="9865" y="633"/>
                  </a:lnTo>
                  <a:lnTo>
                    <a:pt x="9654" y="475"/>
                  </a:lnTo>
                  <a:lnTo>
                    <a:pt x="9417" y="343"/>
                  </a:lnTo>
                  <a:lnTo>
                    <a:pt x="9153" y="211"/>
                  </a:lnTo>
                  <a:lnTo>
                    <a:pt x="8889" y="132"/>
                  </a:lnTo>
                  <a:lnTo>
                    <a:pt x="8626" y="53"/>
                  </a:lnTo>
                  <a:lnTo>
                    <a:pt x="8362" y="26"/>
                  </a:lnTo>
                  <a:lnTo>
                    <a:pt x="8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1;p36">
              <a:extLst>
                <a:ext uri="{FF2B5EF4-FFF2-40B4-BE49-F238E27FC236}">
                  <a16:creationId xmlns:a16="http://schemas.microsoft.com/office/drawing/2014/main" id="{1366863B-036F-AB4A-B436-18DE95D69C94}"/>
                </a:ext>
              </a:extLst>
            </p:cNvPr>
            <p:cNvSpPr/>
            <p:nvPr/>
          </p:nvSpPr>
          <p:spPr>
            <a:xfrm>
              <a:off x="5681706" y="3322394"/>
              <a:ext cx="426029" cy="423166"/>
            </a:xfrm>
            <a:custGeom>
              <a:avLst/>
              <a:gdLst/>
              <a:ahLst/>
              <a:cxnLst/>
              <a:rect l="l" t="t" r="r" b="b"/>
              <a:pathLst>
                <a:path w="7940" h="7887" extrusionOk="0">
                  <a:moveTo>
                    <a:pt x="4010" y="0"/>
                  </a:moveTo>
                  <a:lnTo>
                    <a:pt x="950" y="2770"/>
                  </a:lnTo>
                  <a:lnTo>
                    <a:pt x="739" y="2981"/>
                  </a:lnTo>
                  <a:lnTo>
                    <a:pt x="555" y="3218"/>
                  </a:lnTo>
                  <a:lnTo>
                    <a:pt x="397" y="3455"/>
                  </a:lnTo>
                  <a:lnTo>
                    <a:pt x="265" y="3719"/>
                  </a:lnTo>
                  <a:lnTo>
                    <a:pt x="159" y="3983"/>
                  </a:lnTo>
                  <a:lnTo>
                    <a:pt x="80" y="4247"/>
                  </a:lnTo>
                  <a:lnTo>
                    <a:pt x="27" y="4537"/>
                  </a:lnTo>
                  <a:lnTo>
                    <a:pt x="1" y="4800"/>
                  </a:lnTo>
                  <a:lnTo>
                    <a:pt x="1" y="5091"/>
                  </a:lnTo>
                  <a:lnTo>
                    <a:pt x="27" y="5381"/>
                  </a:lnTo>
                  <a:lnTo>
                    <a:pt x="80" y="5644"/>
                  </a:lnTo>
                  <a:lnTo>
                    <a:pt x="159" y="5935"/>
                  </a:lnTo>
                  <a:lnTo>
                    <a:pt x="265" y="6198"/>
                  </a:lnTo>
                  <a:lnTo>
                    <a:pt x="397" y="6436"/>
                  </a:lnTo>
                  <a:lnTo>
                    <a:pt x="555" y="6699"/>
                  </a:lnTo>
                  <a:lnTo>
                    <a:pt x="766" y="6910"/>
                  </a:lnTo>
                  <a:lnTo>
                    <a:pt x="977" y="7121"/>
                  </a:lnTo>
                  <a:lnTo>
                    <a:pt x="1188" y="7306"/>
                  </a:lnTo>
                  <a:lnTo>
                    <a:pt x="1452" y="7464"/>
                  </a:lnTo>
                  <a:lnTo>
                    <a:pt x="1689" y="7596"/>
                  </a:lnTo>
                  <a:lnTo>
                    <a:pt x="1953" y="7702"/>
                  </a:lnTo>
                  <a:lnTo>
                    <a:pt x="2216" y="7781"/>
                  </a:lnTo>
                  <a:lnTo>
                    <a:pt x="2507" y="7860"/>
                  </a:lnTo>
                  <a:lnTo>
                    <a:pt x="2797" y="7886"/>
                  </a:lnTo>
                  <a:lnTo>
                    <a:pt x="3060" y="7886"/>
                  </a:lnTo>
                  <a:lnTo>
                    <a:pt x="3351" y="7860"/>
                  </a:lnTo>
                  <a:lnTo>
                    <a:pt x="3641" y="7807"/>
                  </a:lnTo>
                  <a:lnTo>
                    <a:pt x="3904" y="7702"/>
                  </a:lnTo>
                  <a:lnTo>
                    <a:pt x="4168" y="7596"/>
                  </a:lnTo>
                  <a:lnTo>
                    <a:pt x="4432" y="7464"/>
                  </a:lnTo>
                  <a:lnTo>
                    <a:pt x="4669" y="7306"/>
                  </a:lnTo>
                  <a:lnTo>
                    <a:pt x="4907" y="7121"/>
                  </a:lnTo>
                  <a:lnTo>
                    <a:pt x="7940" y="4352"/>
                  </a:lnTo>
                  <a:lnTo>
                    <a:pt x="4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2;p36">
              <a:extLst>
                <a:ext uri="{FF2B5EF4-FFF2-40B4-BE49-F238E27FC236}">
                  <a16:creationId xmlns:a16="http://schemas.microsoft.com/office/drawing/2014/main" id="{47163D4A-B099-204B-97C6-15BFDB5C290D}"/>
                </a:ext>
              </a:extLst>
            </p:cNvPr>
            <p:cNvSpPr/>
            <p:nvPr/>
          </p:nvSpPr>
          <p:spPr>
            <a:xfrm>
              <a:off x="5748238" y="3427075"/>
              <a:ext cx="79304" cy="76510"/>
            </a:xfrm>
            <a:custGeom>
              <a:avLst/>
              <a:gdLst/>
              <a:ahLst/>
              <a:cxnLst/>
              <a:rect l="l" t="t" r="r" b="b"/>
              <a:pathLst>
                <a:path w="1478" h="1426" extrusionOk="0">
                  <a:moveTo>
                    <a:pt x="1135" y="1"/>
                  </a:moveTo>
                  <a:lnTo>
                    <a:pt x="1003" y="27"/>
                  </a:lnTo>
                  <a:lnTo>
                    <a:pt x="871" y="80"/>
                  </a:lnTo>
                  <a:lnTo>
                    <a:pt x="106" y="792"/>
                  </a:lnTo>
                  <a:lnTo>
                    <a:pt x="27" y="898"/>
                  </a:lnTo>
                  <a:lnTo>
                    <a:pt x="1" y="1056"/>
                  </a:lnTo>
                  <a:lnTo>
                    <a:pt x="1" y="1188"/>
                  </a:lnTo>
                  <a:lnTo>
                    <a:pt x="80" y="1293"/>
                  </a:lnTo>
                  <a:lnTo>
                    <a:pt x="212" y="1399"/>
                  </a:lnTo>
                  <a:lnTo>
                    <a:pt x="343" y="1425"/>
                  </a:lnTo>
                  <a:lnTo>
                    <a:pt x="475" y="1399"/>
                  </a:lnTo>
                  <a:lnTo>
                    <a:pt x="607" y="1320"/>
                  </a:lnTo>
                  <a:lnTo>
                    <a:pt x="1372" y="634"/>
                  </a:lnTo>
                  <a:lnTo>
                    <a:pt x="1451" y="502"/>
                  </a:lnTo>
                  <a:lnTo>
                    <a:pt x="1478" y="370"/>
                  </a:lnTo>
                  <a:lnTo>
                    <a:pt x="1478" y="238"/>
                  </a:lnTo>
                  <a:lnTo>
                    <a:pt x="1398" y="106"/>
                  </a:lnTo>
                  <a:lnTo>
                    <a:pt x="1293" y="27"/>
                  </a:lnTo>
                  <a:lnTo>
                    <a:pt x="1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3;p36">
              <a:extLst>
                <a:ext uri="{FF2B5EF4-FFF2-40B4-BE49-F238E27FC236}">
                  <a16:creationId xmlns:a16="http://schemas.microsoft.com/office/drawing/2014/main" id="{AF61960A-4E49-BD44-BB2C-251CBA5E5DF8}"/>
                </a:ext>
              </a:extLst>
            </p:cNvPr>
            <p:cNvSpPr/>
            <p:nvPr/>
          </p:nvSpPr>
          <p:spPr>
            <a:xfrm>
              <a:off x="5830330" y="3308229"/>
              <a:ext cx="128828" cy="120345"/>
            </a:xfrm>
            <a:custGeom>
              <a:avLst/>
              <a:gdLst/>
              <a:ahLst/>
              <a:cxnLst/>
              <a:rect l="l" t="t" r="r" b="b"/>
              <a:pathLst>
                <a:path w="2401" h="2243" extrusionOk="0">
                  <a:moveTo>
                    <a:pt x="2058" y="0"/>
                  </a:moveTo>
                  <a:lnTo>
                    <a:pt x="1926" y="27"/>
                  </a:lnTo>
                  <a:lnTo>
                    <a:pt x="1794" y="80"/>
                  </a:lnTo>
                  <a:lnTo>
                    <a:pt x="106" y="1609"/>
                  </a:lnTo>
                  <a:lnTo>
                    <a:pt x="27" y="1741"/>
                  </a:lnTo>
                  <a:lnTo>
                    <a:pt x="0" y="1873"/>
                  </a:lnTo>
                  <a:lnTo>
                    <a:pt x="27" y="2005"/>
                  </a:lnTo>
                  <a:lnTo>
                    <a:pt x="79" y="2137"/>
                  </a:lnTo>
                  <a:lnTo>
                    <a:pt x="211" y="2216"/>
                  </a:lnTo>
                  <a:lnTo>
                    <a:pt x="343" y="2242"/>
                  </a:lnTo>
                  <a:lnTo>
                    <a:pt x="475" y="2216"/>
                  </a:lnTo>
                  <a:lnTo>
                    <a:pt x="607" y="2163"/>
                  </a:lnTo>
                  <a:lnTo>
                    <a:pt x="2295" y="633"/>
                  </a:lnTo>
                  <a:lnTo>
                    <a:pt x="2374" y="502"/>
                  </a:lnTo>
                  <a:lnTo>
                    <a:pt x="2400" y="370"/>
                  </a:lnTo>
                  <a:lnTo>
                    <a:pt x="2374" y="238"/>
                  </a:lnTo>
                  <a:lnTo>
                    <a:pt x="2321" y="106"/>
                  </a:lnTo>
                  <a:lnTo>
                    <a:pt x="2189" y="27"/>
                  </a:lnTo>
                  <a:lnTo>
                    <a:pt x="20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4;p36">
              <a:extLst>
                <a:ext uri="{FF2B5EF4-FFF2-40B4-BE49-F238E27FC236}">
                  <a16:creationId xmlns:a16="http://schemas.microsoft.com/office/drawing/2014/main" id="{31C09C5F-8B8E-0249-8727-4B80207A9511}"/>
                </a:ext>
              </a:extLst>
            </p:cNvPr>
            <p:cNvSpPr/>
            <p:nvPr/>
          </p:nvSpPr>
          <p:spPr>
            <a:xfrm>
              <a:off x="6779914" y="1325578"/>
              <a:ext cx="73616" cy="83539"/>
            </a:xfrm>
            <a:custGeom>
              <a:avLst/>
              <a:gdLst/>
              <a:ahLst/>
              <a:cxnLst/>
              <a:rect l="l" t="t" r="r" b="b"/>
              <a:pathLst>
                <a:path w="1372" h="1557" extrusionOk="0">
                  <a:moveTo>
                    <a:pt x="396" y="1"/>
                  </a:moveTo>
                  <a:lnTo>
                    <a:pt x="264" y="27"/>
                  </a:lnTo>
                  <a:lnTo>
                    <a:pt x="132" y="80"/>
                  </a:lnTo>
                  <a:lnTo>
                    <a:pt x="26" y="212"/>
                  </a:lnTo>
                  <a:lnTo>
                    <a:pt x="0" y="344"/>
                  </a:lnTo>
                  <a:lnTo>
                    <a:pt x="0" y="475"/>
                  </a:lnTo>
                  <a:lnTo>
                    <a:pt x="79" y="607"/>
                  </a:lnTo>
                  <a:lnTo>
                    <a:pt x="739" y="1425"/>
                  </a:lnTo>
                  <a:lnTo>
                    <a:pt x="844" y="1504"/>
                  </a:lnTo>
                  <a:lnTo>
                    <a:pt x="976" y="1557"/>
                  </a:lnTo>
                  <a:lnTo>
                    <a:pt x="1108" y="1530"/>
                  </a:lnTo>
                  <a:lnTo>
                    <a:pt x="1240" y="1478"/>
                  </a:lnTo>
                  <a:lnTo>
                    <a:pt x="1345" y="1346"/>
                  </a:lnTo>
                  <a:lnTo>
                    <a:pt x="1372" y="1214"/>
                  </a:lnTo>
                  <a:lnTo>
                    <a:pt x="1372" y="1082"/>
                  </a:lnTo>
                  <a:lnTo>
                    <a:pt x="1292" y="950"/>
                  </a:lnTo>
                  <a:lnTo>
                    <a:pt x="633" y="133"/>
                  </a:lnTo>
                  <a:lnTo>
                    <a:pt x="528" y="5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5;p36">
              <a:extLst>
                <a:ext uri="{FF2B5EF4-FFF2-40B4-BE49-F238E27FC236}">
                  <a16:creationId xmlns:a16="http://schemas.microsoft.com/office/drawing/2014/main" id="{70340188-6205-864F-B8D4-AE7C9A235C8A}"/>
                </a:ext>
              </a:extLst>
            </p:cNvPr>
            <p:cNvSpPr/>
            <p:nvPr/>
          </p:nvSpPr>
          <p:spPr>
            <a:xfrm>
              <a:off x="6365473" y="1636679"/>
              <a:ext cx="89228" cy="89224"/>
            </a:xfrm>
            <a:custGeom>
              <a:avLst/>
              <a:gdLst/>
              <a:ahLst/>
              <a:cxnLst/>
              <a:rect l="l" t="t" r="r" b="b"/>
              <a:pathLst>
                <a:path w="1663" h="1663" extrusionOk="0">
                  <a:moveTo>
                    <a:pt x="660" y="1"/>
                  </a:moveTo>
                  <a:lnTo>
                    <a:pt x="502" y="54"/>
                  </a:lnTo>
                  <a:lnTo>
                    <a:pt x="370" y="133"/>
                  </a:lnTo>
                  <a:lnTo>
                    <a:pt x="238" y="238"/>
                  </a:lnTo>
                  <a:lnTo>
                    <a:pt x="132" y="370"/>
                  </a:lnTo>
                  <a:lnTo>
                    <a:pt x="53" y="502"/>
                  </a:lnTo>
                  <a:lnTo>
                    <a:pt x="0" y="660"/>
                  </a:lnTo>
                  <a:lnTo>
                    <a:pt x="0" y="819"/>
                  </a:lnTo>
                  <a:lnTo>
                    <a:pt x="0" y="1003"/>
                  </a:lnTo>
                  <a:lnTo>
                    <a:pt x="53" y="1162"/>
                  </a:lnTo>
                  <a:lnTo>
                    <a:pt x="132" y="1293"/>
                  </a:lnTo>
                  <a:lnTo>
                    <a:pt x="238" y="1425"/>
                  </a:lnTo>
                  <a:lnTo>
                    <a:pt x="370" y="1531"/>
                  </a:lnTo>
                  <a:lnTo>
                    <a:pt x="502" y="1610"/>
                  </a:lnTo>
                  <a:lnTo>
                    <a:pt x="660" y="1636"/>
                  </a:lnTo>
                  <a:lnTo>
                    <a:pt x="818" y="1663"/>
                  </a:lnTo>
                  <a:lnTo>
                    <a:pt x="1003" y="1636"/>
                  </a:lnTo>
                  <a:lnTo>
                    <a:pt x="1161" y="1610"/>
                  </a:lnTo>
                  <a:lnTo>
                    <a:pt x="1293" y="1531"/>
                  </a:lnTo>
                  <a:lnTo>
                    <a:pt x="1425" y="1425"/>
                  </a:lnTo>
                  <a:lnTo>
                    <a:pt x="1530" y="1293"/>
                  </a:lnTo>
                  <a:lnTo>
                    <a:pt x="1583" y="1162"/>
                  </a:lnTo>
                  <a:lnTo>
                    <a:pt x="1636" y="1003"/>
                  </a:lnTo>
                  <a:lnTo>
                    <a:pt x="1662" y="819"/>
                  </a:lnTo>
                  <a:lnTo>
                    <a:pt x="1636" y="660"/>
                  </a:lnTo>
                  <a:lnTo>
                    <a:pt x="1583" y="502"/>
                  </a:lnTo>
                  <a:lnTo>
                    <a:pt x="1530" y="370"/>
                  </a:lnTo>
                  <a:lnTo>
                    <a:pt x="1425" y="238"/>
                  </a:lnTo>
                  <a:lnTo>
                    <a:pt x="1293" y="133"/>
                  </a:lnTo>
                  <a:lnTo>
                    <a:pt x="1161" y="54"/>
                  </a:lnTo>
                  <a:lnTo>
                    <a:pt x="10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6;p36">
              <a:extLst>
                <a:ext uri="{FF2B5EF4-FFF2-40B4-BE49-F238E27FC236}">
                  <a16:creationId xmlns:a16="http://schemas.microsoft.com/office/drawing/2014/main" id="{AF2283DD-29F3-6A48-A95A-67A569FDE883}"/>
                </a:ext>
              </a:extLst>
            </p:cNvPr>
            <p:cNvSpPr/>
            <p:nvPr/>
          </p:nvSpPr>
          <p:spPr>
            <a:xfrm>
              <a:off x="6546612" y="1888588"/>
              <a:ext cx="89228" cy="90619"/>
            </a:xfrm>
            <a:custGeom>
              <a:avLst/>
              <a:gdLst/>
              <a:ahLst/>
              <a:cxnLst/>
              <a:rect l="l" t="t" r="r" b="b"/>
              <a:pathLst>
                <a:path w="1663" h="1689" extrusionOk="0">
                  <a:moveTo>
                    <a:pt x="818" y="1"/>
                  </a:moveTo>
                  <a:lnTo>
                    <a:pt x="660" y="27"/>
                  </a:lnTo>
                  <a:lnTo>
                    <a:pt x="502" y="80"/>
                  </a:lnTo>
                  <a:lnTo>
                    <a:pt x="370" y="159"/>
                  </a:lnTo>
                  <a:lnTo>
                    <a:pt x="238" y="265"/>
                  </a:lnTo>
                  <a:lnTo>
                    <a:pt x="132" y="370"/>
                  </a:lnTo>
                  <a:lnTo>
                    <a:pt x="53" y="528"/>
                  </a:lnTo>
                  <a:lnTo>
                    <a:pt x="0" y="687"/>
                  </a:lnTo>
                  <a:lnTo>
                    <a:pt x="0" y="845"/>
                  </a:lnTo>
                  <a:lnTo>
                    <a:pt x="0" y="1003"/>
                  </a:lnTo>
                  <a:lnTo>
                    <a:pt x="53" y="1161"/>
                  </a:lnTo>
                  <a:lnTo>
                    <a:pt x="132" y="1320"/>
                  </a:lnTo>
                  <a:lnTo>
                    <a:pt x="238" y="1425"/>
                  </a:lnTo>
                  <a:lnTo>
                    <a:pt x="370" y="1531"/>
                  </a:lnTo>
                  <a:lnTo>
                    <a:pt x="502" y="1610"/>
                  </a:lnTo>
                  <a:lnTo>
                    <a:pt x="660" y="1662"/>
                  </a:lnTo>
                  <a:lnTo>
                    <a:pt x="818" y="1689"/>
                  </a:lnTo>
                  <a:lnTo>
                    <a:pt x="1003" y="1662"/>
                  </a:lnTo>
                  <a:lnTo>
                    <a:pt x="1161" y="1610"/>
                  </a:lnTo>
                  <a:lnTo>
                    <a:pt x="1293" y="1531"/>
                  </a:lnTo>
                  <a:lnTo>
                    <a:pt x="1425" y="1425"/>
                  </a:lnTo>
                  <a:lnTo>
                    <a:pt x="1530" y="1320"/>
                  </a:lnTo>
                  <a:lnTo>
                    <a:pt x="1583" y="1161"/>
                  </a:lnTo>
                  <a:lnTo>
                    <a:pt x="1636" y="1003"/>
                  </a:lnTo>
                  <a:lnTo>
                    <a:pt x="1662" y="845"/>
                  </a:lnTo>
                  <a:lnTo>
                    <a:pt x="1636" y="687"/>
                  </a:lnTo>
                  <a:lnTo>
                    <a:pt x="1583" y="528"/>
                  </a:lnTo>
                  <a:lnTo>
                    <a:pt x="1530" y="370"/>
                  </a:lnTo>
                  <a:lnTo>
                    <a:pt x="1425" y="265"/>
                  </a:lnTo>
                  <a:lnTo>
                    <a:pt x="1293" y="159"/>
                  </a:lnTo>
                  <a:lnTo>
                    <a:pt x="1161" y="80"/>
                  </a:lnTo>
                  <a:lnTo>
                    <a:pt x="1003" y="27"/>
                  </a:lnTo>
                  <a:lnTo>
                    <a:pt x="8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7;p36">
              <a:extLst>
                <a:ext uri="{FF2B5EF4-FFF2-40B4-BE49-F238E27FC236}">
                  <a16:creationId xmlns:a16="http://schemas.microsoft.com/office/drawing/2014/main" id="{43DAA073-A908-1349-AB5A-863F9129B88B}"/>
                </a:ext>
              </a:extLst>
            </p:cNvPr>
            <p:cNvSpPr/>
            <p:nvPr/>
          </p:nvSpPr>
          <p:spPr>
            <a:xfrm>
              <a:off x="7372649" y="1894071"/>
              <a:ext cx="89175" cy="89170"/>
            </a:xfrm>
            <a:custGeom>
              <a:avLst/>
              <a:gdLst/>
              <a:ahLst/>
              <a:cxnLst/>
              <a:rect l="l" t="t" r="r" b="b"/>
              <a:pathLst>
                <a:path w="1662" h="1662" extrusionOk="0">
                  <a:moveTo>
                    <a:pt x="659" y="0"/>
                  </a:moveTo>
                  <a:lnTo>
                    <a:pt x="501" y="53"/>
                  </a:lnTo>
                  <a:lnTo>
                    <a:pt x="369" y="132"/>
                  </a:lnTo>
                  <a:lnTo>
                    <a:pt x="237" y="237"/>
                  </a:lnTo>
                  <a:lnTo>
                    <a:pt x="158" y="369"/>
                  </a:lnTo>
                  <a:lnTo>
                    <a:pt x="79" y="501"/>
                  </a:lnTo>
                  <a:lnTo>
                    <a:pt x="26" y="659"/>
                  </a:lnTo>
                  <a:lnTo>
                    <a:pt x="0" y="818"/>
                  </a:lnTo>
                  <a:lnTo>
                    <a:pt x="26" y="1002"/>
                  </a:lnTo>
                  <a:lnTo>
                    <a:pt x="79" y="1161"/>
                  </a:lnTo>
                  <a:lnTo>
                    <a:pt x="158" y="1292"/>
                  </a:lnTo>
                  <a:lnTo>
                    <a:pt x="237" y="1424"/>
                  </a:lnTo>
                  <a:lnTo>
                    <a:pt x="369" y="1530"/>
                  </a:lnTo>
                  <a:lnTo>
                    <a:pt x="501" y="1609"/>
                  </a:lnTo>
                  <a:lnTo>
                    <a:pt x="659" y="1635"/>
                  </a:lnTo>
                  <a:lnTo>
                    <a:pt x="844" y="1662"/>
                  </a:lnTo>
                  <a:lnTo>
                    <a:pt x="1002" y="1635"/>
                  </a:lnTo>
                  <a:lnTo>
                    <a:pt x="1161" y="1609"/>
                  </a:lnTo>
                  <a:lnTo>
                    <a:pt x="1319" y="1530"/>
                  </a:lnTo>
                  <a:lnTo>
                    <a:pt x="1424" y="1424"/>
                  </a:lnTo>
                  <a:lnTo>
                    <a:pt x="1530" y="1292"/>
                  </a:lnTo>
                  <a:lnTo>
                    <a:pt x="1609" y="1161"/>
                  </a:lnTo>
                  <a:lnTo>
                    <a:pt x="1662" y="1002"/>
                  </a:lnTo>
                  <a:lnTo>
                    <a:pt x="1662" y="818"/>
                  </a:lnTo>
                  <a:lnTo>
                    <a:pt x="1662" y="659"/>
                  </a:lnTo>
                  <a:lnTo>
                    <a:pt x="1609" y="501"/>
                  </a:lnTo>
                  <a:lnTo>
                    <a:pt x="1530" y="369"/>
                  </a:lnTo>
                  <a:lnTo>
                    <a:pt x="1424" y="237"/>
                  </a:lnTo>
                  <a:lnTo>
                    <a:pt x="1319" y="132"/>
                  </a:lnTo>
                  <a:lnTo>
                    <a:pt x="1161" y="53"/>
                  </a:lnTo>
                  <a:lnTo>
                    <a:pt x="1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8;p36">
              <a:extLst>
                <a:ext uri="{FF2B5EF4-FFF2-40B4-BE49-F238E27FC236}">
                  <a16:creationId xmlns:a16="http://schemas.microsoft.com/office/drawing/2014/main" id="{BF4E9682-1EE7-7143-98D1-C3457C44EDDC}"/>
                </a:ext>
              </a:extLst>
            </p:cNvPr>
            <p:cNvSpPr/>
            <p:nvPr/>
          </p:nvSpPr>
          <p:spPr>
            <a:xfrm>
              <a:off x="7275202" y="3545974"/>
              <a:ext cx="89230" cy="89226"/>
            </a:xfrm>
            <a:custGeom>
              <a:avLst/>
              <a:gdLst/>
              <a:ahLst/>
              <a:cxnLst/>
              <a:rect l="l" t="t" r="r" b="b"/>
              <a:pathLst>
                <a:path w="1663" h="1663" extrusionOk="0">
                  <a:moveTo>
                    <a:pt x="660" y="0"/>
                  </a:moveTo>
                  <a:lnTo>
                    <a:pt x="502" y="53"/>
                  </a:lnTo>
                  <a:lnTo>
                    <a:pt x="370" y="132"/>
                  </a:lnTo>
                  <a:lnTo>
                    <a:pt x="238" y="238"/>
                  </a:lnTo>
                  <a:lnTo>
                    <a:pt x="132" y="370"/>
                  </a:lnTo>
                  <a:lnTo>
                    <a:pt x="53" y="502"/>
                  </a:lnTo>
                  <a:lnTo>
                    <a:pt x="27" y="660"/>
                  </a:lnTo>
                  <a:lnTo>
                    <a:pt x="0" y="818"/>
                  </a:lnTo>
                  <a:lnTo>
                    <a:pt x="27" y="1003"/>
                  </a:lnTo>
                  <a:lnTo>
                    <a:pt x="53" y="1161"/>
                  </a:lnTo>
                  <a:lnTo>
                    <a:pt x="132" y="1293"/>
                  </a:lnTo>
                  <a:lnTo>
                    <a:pt x="238" y="1425"/>
                  </a:lnTo>
                  <a:lnTo>
                    <a:pt x="370" y="1530"/>
                  </a:lnTo>
                  <a:lnTo>
                    <a:pt x="502" y="1609"/>
                  </a:lnTo>
                  <a:lnTo>
                    <a:pt x="660" y="1636"/>
                  </a:lnTo>
                  <a:lnTo>
                    <a:pt x="844" y="1662"/>
                  </a:lnTo>
                  <a:lnTo>
                    <a:pt x="1003" y="1636"/>
                  </a:lnTo>
                  <a:lnTo>
                    <a:pt x="1161" y="1609"/>
                  </a:lnTo>
                  <a:lnTo>
                    <a:pt x="1293" y="1530"/>
                  </a:lnTo>
                  <a:lnTo>
                    <a:pt x="1425" y="1425"/>
                  </a:lnTo>
                  <a:lnTo>
                    <a:pt x="1530" y="1293"/>
                  </a:lnTo>
                  <a:lnTo>
                    <a:pt x="1609" y="1161"/>
                  </a:lnTo>
                  <a:lnTo>
                    <a:pt x="1662" y="1003"/>
                  </a:lnTo>
                  <a:lnTo>
                    <a:pt x="1662" y="818"/>
                  </a:lnTo>
                  <a:lnTo>
                    <a:pt x="1662" y="660"/>
                  </a:lnTo>
                  <a:lnTo>
                    <a:pt x="1609" y="502"/>
                  </a:lnTo>
                  <a:lnTo>
                    <a:pt x="1530" y="370"/>
                  </a:lnTo>
                  <a:lnTo>
                    <a:pt x="1425" y="238"/>
                  </a:lnTo>
                  <a:lnTo>
                    <a:pt x="1293" y="132"/>
                  </a:lnTo>
                  <a:lnTo>
                    <a:pt x="1161" y="53"/>
                  </a:lnTo>
                  <a:lnTo>
                    <a:pt x="10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9;p36">
              <a:extLst>
                <a:ext uri="{FF2B5EF4-FFF2-40B4-BE49-F238E27FC236}">
                  <a16:creationId xmlns:a16="http://schemas.microsoft.com/office/drawing/2014/main" id="{79DA598F-BA8D-0D44-BBC9-1D12C7AE1006}"/>
                </a:ext>
              </a:extLst>
            </p:cNvPr>
            <p:cNvSpPr/>
            <p:nvPr/>
          </p:nvSpPr>
          <p:spPr>
            <a:xfrm>
              <a:off x="5722547" y="2596854"/>
              <a:ext cx="89228" cy="89170"/>
            </a:xfrm>
            <a:custGeom>
              <a:avLst/>
              <a:gdLst/>
              <a:ahLst/>
              <a:cxnLst/>
              <a:rect l="l" t="t" r="r" b="b"/>
              <a:pathLst>
                <a:path w="1663" h="1662" extrusionOk="0">
                  <a:moveTo>
                    <a:pt x="844" y="0"/>
                  </a:moveTo>
                  <a:lnTo>
                    <a:pt x="660" y="27"/>
                  </a:lnTo>
                  <a:lnTo>
                    <a:pt x="502" y="53"/>
                  </a:lnTo>
                  <a:lnTo>
                    <a:pt x="370" y="132"/>
                  </a:lnTo>
                  <a:lnTo>
                    <a:pt x="238" y="238"/>
                  </a:lnTo>
                  <a:lnTo>
                    <a:pt x="132" y="369"/>
                  </a:lnTo>
                  <a:lnTo>
                    <a:pt x="80" y="501"/>
                  </a:lnTo>
                  <a:lnTo>
                    <a:pt x="27" y="660"/>
                  </a:lnTo>
                  <a:lnTo>
                    <a:pt x="0" y="844"/>
                  </a:lnTo>
                  <a:lnTo>
                    <a:pt x="27" y="1002"/>
                  </a:lnTo>
                  <a:lnTo>
                    <a:pt x="80" y="1161"/>
                  </a:lnTo>
                  <a:lnTo>
                    <a:pt x="132" y="1293"/>
                  </a:lnTo>
                  <a:lnTo>
                    <a:pt x="238" y="1424"/>
                  </a:lnTo>
                  <a:lnTo>
                    <a:pt x="370" y="1530"/>
                  </a:lnTo>
                  <a:lnTo>
                    <a:pt x="502" y="1609"/>
                  </a:lnTo>
                  <a:lnTo>
                    <a:pt x="660" y="1662"/>
                  </a:lnTo>
                  <a:lnTo>
                    <a:pt x="1003" y="1662"/>
                  </a:lnTo>
                  <a:lnTo>
                    <a:pt x="1161" y="1609"/>
                  </a:lnTo>
                  <a:lnTo>
                    <a:pt x="1293" y="1530"/>
                  </a:lnTo>
                  <a:lnTo>
                    <a:pt x="1425" y="1424"/>
                  </a:lnTo>
                  <a:lnTo>
                    <a:pt x="1530" y="1293"/>
                  </a:lnTo>
                  <a:lnTo>
                    <a:pt x="1609" y="1161"/>
                  </a:lnTo>
                  <a:lnTo>
                    <a:pt x="1662" y="1002"/>
                  </a:lnTo>
                  <a:lnTo>
                    <a:pt x="1662" y="844"/>
                  </a:lnTo>
                  <a:lnTo>
                    <a:pt x="1662" y="660"/>
                  </a:lnTo>
                  <a:lnTo>
                    <a:pt x="1609" y="501"/>
                  </a:lnTo>
                  <a:lnTo>
                    <a:pt x="1530" y="369"/>
                  </a:lnTo>
                  <a:lnTo>
                    <a:pt x="1425" y="238"/>
                  </a:lnTo>
                  <a:lnTo>
                    <a:pt x="1293" y="132"/>
                  </a:lnTo>
                  <a:lnTo>
                    <a:pt x="1161" y="53"/>
                  </a:lnTo>
                  <a:lnTo>
                    <a:pt x="1003" y="27"/>
                  </a:lnTo>
                  <a:lnTo>
                    <a:pt x="8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p36">
              <a:extLst>
                <a:ext uri="{FF2B5EF4-FFF2-40B4-BE49-F238E27FC236}">
                  <a16:creationId xmlns:a16="http://schemas.microsoft.com/office/drawing/2014/main" id="{82FF2795-4312-C24C-ADE1-C614B2674F0A}"/>
                </a:ext>
              </a:extLst>
            </p:cNvPr>
            <p:cNvSpPr/>
            <p:nvPr/>
          </p:nvSpPr>
          <p:spPr>
            <a:xfrm>
              <a:off x="6625084" y="1250331"/>
              <a:ext cx="164405" cy="164405"/>
            </a:xfrm>
            <a:custGeom>
              <a:avLst/>
              <a:gdLst/>
              <a:ahLst/>
              <a:cxnLst/>
              <a:rect l="l" t="t" r="r" b="b"/>
              <a:pathLst>
                <a:path w="1663" h="1663" extrusionOk="0">
                  <a:moveTo>
                    <a:pt x="660" y="1"/>
                  </a:moveTo>
                  <a:lnTo>
                    <a:pt x="502" y="54"/>
                  </a:lnTo>
                  <a:lnTo>
                    <a:pt x="370" y="133"/>
                  </a:lnTo>
                  <a:lnTo>
                    <a:pt x="238" y="238"/>
                  </a:lnTo>
                  <a:lnTo>
                    <a:pt x="132" y="370"/>
                  </a:lnTo>
                  <a:lnTo>
                    <a:pt x="53" y="502"/>
                  </a:lnTo>
                  <a:lnTo>
                    <a:pt x="0" y="660"/>
                  </a:lnTo>
                  <a:lnTo>
                    <a:pt x="0" y="819"/>
                  </a:lnTo>
                  <a:lnTo>
                    <a:pt x="0" y="1003"/>
                  </a:lnTo>
                  <a:lnTo>
                    <a:pt x="53" y="1162"/>
                  </a:lnTo>
                  <a:lnTo>
                    <a:pt x="132" y="1293"/>
                  </a:lnTo>
                  <a:lnTo>
                    <a:pt x="238" y="1425"/>
                  </a:lnTo>
                  <a:lnTo>
                    <a:pt x="370" y="1531"/>
                  </a:lnTo>
                  <a:lnTo>
                    <a:pt x="502" y="1610"/>
                  </a:lnTo>
                  <a:lnTo>
                    <a:pt x="660" y="1636"/>
                  </a:lnTo>
                  <a:lnTo>
                    <a:pt x="818" y="1663"/>
                  </a:lnTo>
                  <a:lnTo>
                    <a:pt x="1003" y="1636"/>
                  </a:lnTo>
                  <a:lnTo>
                    <a:pt x="1161" y="1610"/>
                  </a:lnTo>
                  <a:lnTo>
                    <a:pt x="1293" y="1531"/>
                  </a:lnTo>
                  <a:lnTo>
                    <a:pt x="1425" y="1425"/>
                  </a:lnTo>
                  <a:lnTo>
                    <a:pt x="1530" y="1293"/>
                  </a:lnTo>
                  <a:lnTo>
                    <a:pt x="1583" y="1162"/>
                  </a:lnTo>
                  <a:lnTo>
                    <a:pt x="1636" y="1003"/>
                  </a:lnTo>
                  <a:lnTo>
                    <a:pt x="1662" y="819"/>
                  </a:lnTo>
                  <a:lnTo>
                    <a:pt x="1636" y="660"/>
                  </a:lnTo>
                  <a:lnTo>
                    <a:pt x="1583" y="502"/>
                  </a:lnTo>
                  <a:lnTo>
                    <a:pt x="1530" y="370"/>
                  </a:lnTo>
                  <a:lnTo>
                    <a:pt x="1425" y="238"/>
                  </a:lnTo>
                  <a:lnTo>
                    <a:pt x="1293" y="133"/>
                  </a:lnTo>
                  <a:lnTo>
                    <a:pt x="1161" y="54"/>
                  </a:lnTo>
                  <a:lnTo>
                    <a:pt x="10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1;p36">
              <a:extLst>
                <a:ext uri="{FF2B5EF4-FFF2-40B4-BE49-F238E27FC236}">
                  <a16:creationId xmlns:a16="http://schemas.microsoft.com/office/drawing/2014/main" id="{6FE93DC4-123D-B04D-A894-9B846494E285}"/>
                </a:ext>
              </a:extLst>
            </p:cNvPr>
            <p:cNvSpPr/>
            <p:nvPr/>
          </p:nvSpPr>
          <p:spPr>
            <a:xfrm>
              <a:off x="7672183" y="2380911"/>
              <a:ext cx="89230" cy="89172"/>
            </a:xfrm>
            <a:custGeom>
              <a:avLst/>
              <a:gdLst/>
              <a:ahLst/>
              <a:cxnLst/>
              <a:rect l="l" t="t" r="r" b="b"/>
              <a:pathLst>
                <a:path w="1663" h="1662" extrusionOk="0">
                  <a:moveTo>
                    <a:pt x="844" y="0"/>
                  </a:moveTo>
                  <a:lnTo>
                    <a:pt x="660" y="27"/>
                  </a:lnTo>
                  <a:lnTo>
                    <a:pt x="502" y="53"/>
                  </a:lnTo>
                  <a:lnTo>
                    <a:pt x="370" y="132"/>
                  </a:lnTo>
                  <a:lnTo>
                    <a:pt x="238" y="238"/>
                  </a:lnTo>
                  <a:lnTo>
                    <a:pt x="132" y="369"/>
                  </a:lnTo>
                  <a:lnTo>
                    <a:pt x="80" y="501"/>
                  </a:lnTo>
                  <a:lnTo>
                    <a:pt x="27" y="660"/>
                  </a:lnTo>
                  <a:lnTo>
                    <a:pt x="0" y="844"/>
                  </a:lnTo>
                  <a:lnTo>
                    <a:pt x="27" y="1002"/>
                  </a:lnTo>
                  <a:lnTo>
                    <a:pt x="80" y="1161"/>
                  </a:lnTo>
                  <a:lnTo>
                    <a:pt x="132" y="1293"/>
                  </a:lnTo>
                  <a:lnTo>
                    <a:pt x="238" y="1424"/>
                  </a:lnTo>
                  <a:lnTo>
                    <a:pt x="370" y="1530"/>
                  </a:lnTo>
                  <a:lnTo>
                    <a:pt x="502" y="1609"/>
                  </a:lnTo>
                  <a:lnTo>
                    <a:pt x="660" y="1662"/>
                  </a:lnTo>
                  <a:lnTo>
                    <a:pt x="1003" y="1662"/>
                  </a:lnTo>
                  <a:lnTo>
                    <a:pt x="1161" y="1609"/>
                  </a:lnTo>
                  <a:lnTo>
                    <a:pt x="1293" y="1530"/>
                  </a:lnTo>
                  <a:lnTo>
                    <a:pt x="1425" y="1424"/>
                  </a:lnTo>
                  <a:lnTo>
                    <a:pt x="1530" y="1293"/>
                  </a:lnTo>
                  <a:lnTo>
                    <a:pt x="1609" y="1161"/>
                  </a:lnTo>
                  <a:lnTo>
                    <a:pt x="1662" y="1002"/>
                  </a:lnTo>
                  <a:lnTo>
                    <a:pt x="1662" y="844"/>
                  </a:lnTo>
                  <a:lnTo>
                    <a:pt x="1662" y="660"/>
                  </a:lnTo>
                  <a:lnTo>
                    <a:pt x="1609" y="501"/>
                  </a:lnTo>
                  <a:lnTo>
                    <a:pt x="1530" y="369"/>
                  </a:lnTo>
                  <a:lnTo>
                    <a:pt x="1425" y="238"/>
                  </a:lnTo>
                  <a:lnTo>
                    <a:pt x="1293" y="132"/>
                  </a:lnTo>
                  <a:lnTo>
                    <a:pt x="1161" y="53"/>
                  </a:lnTo>
                  <a:lnTo>
                    <a:pt x="1003" y="27"/>
                  </a:lnTo>
                  <a:lnTo>
                    <a:pt x="8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312;p36">
              <a:extLst>
                <a:ext uri="{FF2B5EF4-FFF2-40B4-BE49-F238E27FC236}">
                  <a16:creationId xmlns:a16="http://schemas.microsoft.com/office/drawing/2014/main" id="{565A42CC-A677-1541-9C80-0B3E46958982}"/>
                </a:ext>
              </a:extLst>
            </p:cNvPr>
            <p:cNvGrpSpPr/>
            <p:nvPr/>
          </p:nvGrpSpPr>
          <p:grpSpPr>
            <a:xfrm rot="-4117328" flipH="1">
              <a:off x="7628102" y="1605299"/>
              <a:ext cx="588783" cy="563274"/>
              <a:chOff x="5639605" y="3277216"/>
              <a:chExt cx="613555" cy="586973"/>
            </a:xfrm>
          </p:grpSpPr>
          <p:sp>
            <p:nvSpPr>
              <p:cNvPr id="48" name="Google Shape;313;p36">
                <a:extLst>
                  <a:ext uri="{FF2B5EF4-FFF2-40B4-BE49-F238E27FC236}">
                    <a16:creationId xmlns:a16="http://schemas.microsoft.com/office/drawing/2014/main" id="{8864C003-D7F2-BE4D-A0F4-1CEBF127CFBD}"/>
                  </a:ext>
                </a:extLst>
              </p:cNvPr>
              <p:cNvSpPr/>
              <p:nvPr/>
            </p:nvSpPr>
            <p:spPr>
              <a:xfrm>
                <a:off x="5639605" y="3277216"/>
                <a:ext cx="613555" cy="586969"/>
              </a:xfrm>
              <a:custGeom>
                <a:avLst/>
                <a:gdLst/>
                <a:ahLst/>
                <a:cxnLst/>
                <a:rect l="l" t="t" r="r" b="b"/>
                <a:pathLst>
                  <a:path w="10973" h="10498" extrusionOk="0">
                    <a:moveTo>
                      <a:pt x="7834" y="0"/>
                    </a:moveTo>
                    <a:lnTo>
                      <a:pt x="7544" y="26"/>
                    </a:lnTo>
                    <a:lnTo>
                      <a:pt x="7280" y="106"/>
                    </a:lnTo>
                    <a:lnTo>
                      <a:pt x="7017" y="185"/>
                    </a:lnTo>
                    <a:lnTo>
                      <a:pt x="6779" y="290"/>
                    </a:lnTo>
                    <a:lnTo>
                      <a:pt x="6516" y="422"/>
                    </a:lnTo>
                    <a:lnTo>
                      <a:pt x="6278" y="580"/>
                    </a:lnTo>
                    <a:lnTo>
                      <a:pt x="6067" y="765"/>
                    </a:lnTo>
                    <a:lnTo>
                      <a:pt x="950" y="5381"/>
                    </a:lnTo>
                    <a:lnTo>
                      <a:pt x="739" y="5592"/>
                    </a:lnTo>
                    <a:lnTo>
                      <a:pt x="555" y="5829"/>
                    </a:lnTo>
                    <a:lnTo>
                      <a:pt x="397" y="6066"/>
                    </a:lnTo>
                    <a:lnTo>
                      <a:pt x="265" y="6330"/>
                    </a:lnTo>
                    <a:lnTo>
                      <a:pt x="159" y="6594"/>
                    </a:lnTo>
                    <a:lnTo>
                      <a:pt x="80" y="6858"/>
                    </a:lnTo>
                    <a:lnTo>
                      <a:pt x="27" y="7148"/>
                    </a:lnTo>
                    <a:lnTo>
                      <a:pt x="1" y="7411"/>
                    </a:lnTo>
                    <a:lnTo>
                      <a:pt x="1" y="7702"/>
                    </a:lnTo>
                    <a:lnTo>
                      <a:pt x="27" y="7992"/>
                    </a:lnTo>
                    <a:lnTo>
                      <a:pt x="80" y="8255"/>
                    </a:lnTo>
                    <a:lnTo>
                      <a:pt x="159" y="8546"/>
                    </a:lnTo>
                    <a:lnTo>
                      <a:pt x="265" y="8809"/>
                    </a:lnTo>
                    <a:lnTo>
                      <a:pt x="397" y="9047"/>
                    </a:lnTo>
                    <a:lnTo>
                      <a:pt x="555" y="9310"/>
                    </a:lnTo>
                    <a:lnTo>
                      <a:pt x="766" y="9521"/>
                    </a:lnTo>
                    <a:lnTo>
                      <a:pt x="1003" y="9759"/>
                    </a:lnTo>
                    <a:lnTo>
                      <a:pt x="1214" y="9943"/>
                    </a:lnTo>
                    <a:lnTo>
                      <a:pt x="1452" y="10075"/>
                    </a:lnTo>
                    <a:lnTo>
                      <a:pt x="1663" y="10207"/>
                    </a:lnTo>
                    <a:lnTo>
                      <a:pt x="1926" y="10313"/>
                    </a:lnTo>
                    <a:lnTo>
                      <a:pt x="2164" y="10392"/>
                    </a:lnTo>
                    <a:lnTo>
                      <a:pt x="2427" y="10445"/>
                    </a:lnTo>
                    <a:lnTo>
                      <a:pt x="2691" y="10471"/>
                    </a:lnTo>
                    <a:lnTo>
                      <a:pt x="2955" y="10497"/>
                    </a:lnTo>
                    <a:lnTo>
                      <a:pt x="3219" y="10471"/>
                    </a:lnTo>
                    <a:lnTo>
                      <a:pt x="3482" y="10445"/>
                    </a:lnTo>
                    <a:lnTo>
                      <a:pt x="3720" y="10392"/>
                    </a:lnTo>
                    <a:lnTo>
                      <a:pt x="3984" y="10286"/>
                    </a:lnTo>
                    <a:lnTo>
                      <a:pt x="4221" y="10181"/>
                    </a:lnTo>
                    <a:lnTo>
                      <a:pt x="4458" y="10049"/>
                    </a:lnTo>
                    <a:lnTo>
                      <a:pt x="4696" y="9917"/>
                    </a:lnTo>
                    <a:lnTo>
                      <a:pt x="4907" y="9732"/>
                    </a:lnTo>
                    <a:lnTo>
                      <a:pt x="9997" y="5090"/>
                    </a:lnTo>
                    <a:lnTo>
                      <a:pt x="10208" y="4879"/>
                    </a:lnTo>
                    <a:lnTo>
                      <a:pt x="10393" y="4668"/>
                    </a:lnTo>
                    <a:lnTo>
                      <a:pt x="10551" y="4405"/>
                    </a:lnTo>
                    <a:lnTo>
                      <a:pt x="10709" y="4167"/>
                    </a:lnTo>
                    <a:lnTo>
                      <a:pt x="10815" y="3904"/>
                    </a:lnTo>
                    <a:lnTo>
                      <a:pt x="10894" y="3640"/>
                    </a:lnTo>
                    <a:lnTo>
                      <a:pt x="10947" y="3350"/>
                    </a:lnTo>
                    <a:lnTo>
                      <a:pt x="10973" y="3060"/>
                    </a:lnTo>
                    <a:lnTo>
                      <a:pt x="10973" y="2796"/>
                    </a:lnTo>
                    <a:lnTo>
                      <a:pt x="10947" y="2506"/>
                    </a:lnTo>
                    <a:lnTo>
                      <a:pt x="10894" y="2216"/>
                    </a:lnTo>
                    <a:lnTo>
                      <a:pt x="10815" y="1952"/>
                    </a:lnTo>
                    <a:lnTo>
                      <a:pt x="10709" y="1688"/>
                    </a:lnTo>
                    <a:lnTo>
                      <a:pt x="10551" y="1424"/>
                    </a:lnTo>
                    <a:lnTo>
                      <a:pt x="10393" y="1187"/>
                    </a:lnTo>
                    <a:lnTo>
                      <a:pt x="10208" y="950"/>
                    </a:lnTo>
                    <a:lnTo>
                      <a:pt x="10076" y="818"/>
                    </a:lnTo>
                    <a:lnTo>
                      <a:pt x="9865" y="633"/>
                    </a:lnTo>
                    <a:lnTo>
                      <a:pt x="9654" y="475"/>
                    </a:lnTo>
                    <a:lnTo>
                      <a:pt x="9417" y="343"/>
                    </a:lnTo>
                    <a:lnTo>
                      <a:pt x="9153" y="211"/>
                    </a:lnTo>
                    <a:lnTo>
                      <a:pt x="8889" y="132"/>
                    </a:lnTo>
                    <a:lnTo>
                      <a:pt x="8626" y="53"/>
                    </a:lnTo>
                    <a:lnTo>
                      <a:pt x="8362" y="26"/>
                    </a:lnTo>
                    <a:lnTo>
                      <a:pt x="8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4;p36">
                <a:extLst>
                  <a:ext uri="{FF2B5EF4-FFF2-40B4-BE49-F238E27FC236}">
                    <a16:creationId xmlns:a16="http://schemas.microsoft.com/office/drawing/2014/main" id="{C5D1B027-633C-844D-8FED-060DC7D83174}"/>
                  </a:ext>
                </a:extLst>
              </p:cNvPr>
              <p:cNvSpPr/>
              <p:nvPr/>
            </p:nvSpPr>
            <p:spPr>
              <a:xfrm>
                <a:off x="5639605" y="3423206"/>
                <a:ext cx="443965" cy="440982"/>
              </a:xfrm>
              <a:custGeom>
                <a:avLst/>
                <a:gdLst/>
                <a:ahLst/>
                <a:cxnLst/>
                <a:rect l="l" t="t" r="r" b="b"/>
                <a:pathLst>
                  <a:path w="7940" h="7887" extrusionOk="0">
                    <a:moveTo>
                      <a:pt x="4010" y="0"/>
                    </a:moveTo>
                    <a:lnTo>
                      <a:pt x="950" y="2770"/>
                    </a:lnTo>
                    <a:lnTo>
                      <a:pt x="739" y="2981"/>
                    </a:lnTo>
                    <a:lnTo>
                      <a:pt x="555" y="3218"/>
                    </a:lnTo>
                    <a:lnTo>
                      <a:pt x="397" y="3455"/>
                    </a:lnTo>
                    <a:lnTo>
                      <a:pt x="265" y="3719"/>
                    </a:lnTo>
                    <a:lnTo>
                      <a:pt x="159" y="3983"/>
                    </a:lnTo>
                    <a:lnTo>
                      <a:pt x="80" y="4247"/>
                    </a:lnTo>
                    <a:lnTo>
                      <a:pt x="27" y="4537"/>
                    </a:lnTo>
                    <a:lnTo>
                      <a:pt x="1" y="4800"/>
                    </a:lnTo>
                    <a:lnTo>
                      <a:pt x="1" y="5091"/>
                    </a:lnTo>
                    <a:lnTo>
                      <a:pt x="27" y="5381"/>
                    </a:lnTo>
                    <a:lnTo>
                      <a:pt x="80" y="5644"/>
                    </a:lnTo>
                    <a:lnTo>
                      <a:pt x="159" y="5935"/>
                    </a:lnTo>
                    <a:lnTo>
                      <a:pt x="265" y="6198"/>
                    </a:lnTo>
                    <a:lnTo>
                      <a:pt x="397" y="6436"/>
                    </a:lnTo>
                    <a:lnTo>
                      <a:pt x="555" y="6699"/>
                    </a:lnTo>
                    <a:lnTo>
                      <a:pt x="766" y="6910"/>
                    </a:lnTo>
                    <a:lnTo>
                      <a:pt x="977" y="7121"/>
                    </a:lnTo>
                    <a:lnTo>
                      <a:pt x="1188" y="7306"/>
                    </a:lnTo>
                    <a:lnTo>
                      <a:pt x="1452" y="7464"/>
                    </a:lnTo>
                    <a:lnTo>
                      <a:pt x="1689" y="7596"/>
                    </a:lnTo>
                    <a:lnTo>
                      <a:pt x="1953" y="7702"/>
                    </a:lnTo>
                    <a:lnTo>
                      <a:pt x="2216" y="7781"/>
                    </a:lnTo>
                    <a:lnTo>
                      <a:pt x="2507" y="7860"/>
                    </a:lnTo>
                    <a:lnTo>
                      <a:pt x="2797" y="7886"/>
                    </a:lnTo>
                    <a:lnTo>
                      <a:pt x="3060" y="7886"/>
                    </a:lnTo>
                    <a:lnTo>
                      <a:pt x="3351" y="7860"/>
                    </a:lnTo>
                    <a:lnTo>
                      <a:pt x="3641" y="7807"/>
                    </a:lnTo>
                    <a:lnTo>
                      <a:pt x="3904" y="7702"/>
                    </a:lnTo>
                    <a:lnTo>
                      <a:pt x="4168" y="7596"/>
                    </a:lnTo>
                    <a:lnTo>
                      <a:pt x="4432" y="7464"/>
                    </a:lnTo>
                    <a:lnTo>
                      <a:pt x="4669" y="7306"/>
                    </a:lnTo>
                    <a:lnTo>
                      <a:pt x="4907" y="7121"/>
                    </a:lnTo>
                    <a:lnTo>
                      <a:pt x="7940" y="4352"/>
                    </a:lnTo>
                    <a:lnTo>
                      <a:pt x="4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5;p36">
                <a:extLst>
                  <a:ext uri="{FF2B5EF4-FFF2-40B4-BE49-F238E27FC236}">
                    <a16:creationId xmlns:a16="http://schemas.microsoft.com/office/drawing/2014/main" id="{5B69BE94-2A3C-B24E-95C4-C191A7584A5B}"/>
                  </a:ext>
                </a:extLst>
              </p:cNvPr>
              <p:cNvSpPr/>
              <p:nvPr/>
            </p:nvSpPr>
            <p:spPr>
              <a:xfrm>
                <a:off x="5708939" y="3532294"/>
                <a:ext cx="82642" cy="79731"/>
              </a:xfrm>
              <a:custGeom>
                <a:avLst/>
                <a:gdLst/>
                <a:ahLst/>
                <a:cxnLst/>
                <a:rect l="l" t="t" r="r" b="b"/>
                <a:pathLst>
                  <a:path w="1478" h="1426" extrusionOk="0">
                    <a:moveTo>
                      <a:pt x="1135" y="1"/>
                    </a:moveTo>
                    <a:lnTo>
                      <a:pt x="1003" y="27"/>
                    </a:lnTo>
                    <a:lnTo>
                      <a:pt x="871" y="80"/>
                    </a:lnTo>
                    <a:lnTo>
                      <a:pt x="106" y="792"/>
                    </a:lnTo>
                    <a:lnTo>
                      <a:pt x="27" y="898"/>
                    </a:lnTo>
                    <a:lnTo>
                      <a:pt x="1" y="1056"/>
                    </a:lnTo>
                    <a:lnTo>
                      <a:pt x="1" y="1188"/>
                    </a:lnTo>
                    <a:lnTo>
                      <a:pt x="80" y="1293"/>
                    </a:lnTo>
                    <a:lnTo>
                      <a:pt x="212" y="1399"/>
                    </a:lnTo>
                    <a:lnTo>
                      <a:pt x="343" y="1425"/>
                    </a:lnTo>
                    <a:lnTo>
                      <a:pt x="475" y="1399"/>
                    </a:lnTo>
                    <a:lnTo>
                      <a:pt x="607" y="1320"/>
                    </a:lnTo>
                    <a:lnTo>
                      <a:pt x="1372" y="634"/>
                    </a:lnTo>
                    <a:lnTo>
                      <a:pt x="1451" y="502"/>
                    </a:lnTo>
                    <a:lnTo>
                      <a:pt x="1478" y="370"/>
                    </a:lnTo>
                    <a:lnTo>
                      <a:pt x="1478" y="238"/>
                    </a:lnTo>
                    <a:lnTo>
                      <a:pt x="1398" y="106"/>
                    </a:lnTo>
                    <a:lnTo>
                      <a:pt x="1293" y="27"/>
                    </a:lnTo>
                    <a:lnTo>
                      <a:pt x="1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6;p36">
                <a:extLst>
                  <a:ext uri="{FF2B5EF4-FFF2-40B4-BE49-F238E27FC236}">
                    <a16:creationId xmlns:a16="http://schemas.microsoft.com/office/drawing/2014/main" id="{ADD53744-D26D-DF49-B49A-B7641A31B9DC}"/>
                  </a:ext>
                </a:extLst>
              </p:cNvPr>
              <p:cNvSpPr/>
              <p:nvPr/>
            </p:nvSpPr>
            <p:spPr>
              <a:xfrm>
                <a:off x="5794487" y="3408445"/>
                <a:ext cx="134252" cy="125412"/>
              </a:xfrm>
              <a:custGeom>
                <a:avLst/>
                <a:gdLst/>
                <a:ahLst/>
                <a:cxnLst/>
                <a:rect l="l" t="t" r="r" b="b"/>
                <a:pathLst>
                  <a:path w="2401" h="2243" extrusionOk="0">
                    <a:moveTo>
                      <a:pt x="2058" y="0"/>
                    </a:moveTo>
                    <a:lnTo>
                      <a:pt x="1926" y="27"/>
                    </a:lnTo>
                    <a:lnTo>
                      <a:pt x="1794" y="80"/>
                    </a:lnTo>
                    <a:lnTo>
                      <a:pt x="106" y="1609"/>
                    </a:lnTo>
                    <a:lnTo>
                      <a:pt x="27" y="1741"/>
                    </a:lnTo>
                    <a:lnTo>
                      <a:pt x="0" y="1873"/>
                    </a:lnTo>
                    <a:lnTo>
                      <a:pt x="27" y="2005"/>
                    </a:lnTo>
                    <a:lnTo>
                      <a:pt x="79" y="2137"/>
                    </a:lnTo>
                    <a:lnTo>
                      <a:pt x="211" y="2216"/>
                    </a:lnTo>
                    <a:lnTo>
                      <a:pt x="343" y="2242"/>
                    </a:lnTo>
                    <a:lnTo>
                      <a:pt x="475" y="2216"/>
                    </a:lnTo>
                    <a:lnTo>
                      <a:pt x="607" y="2163"/>
                    </a:lnTo>
                    <a:lnTo>
                      <a:pt x="2295" y="633"/>
                    </a:lnTo>
                    <a:lnTo>
                      <a:pt x="2374" y="502"/>
                    </a:lnTo>
                    <a:lnTo>
                      <a:pt x="2400" y="370"/>
                    </a:lnTo>
                    <a:lnTo>
                      <a:pt x="2374" y="238"/>
                    </a:lnTo>
                    <a:lnTo>
                      <a:pt x="2321" y="106"/>
                    </a:lnTo>
                    <a:lnTo>
                      <a:pt x="2189" y="27"/>
                    </a:lnTo>
                    <a:lnTo>
                      <a:pt x="20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Rectangle 63">
            <a:extLst>
              <a:ext uri="{FF2B5EF4-FFF2-40B4-BE49-F238E27FC236}">
                <a16:creationId xmlns:a16="http://schemas.microsoft.com/office/drawing/2014/main" id="{CDA806DD-D065-C44E-A2D5-4F5308A5802E}"/>
              </a:ext>
            </a:extLst>
          </p:cNvPr>
          <p:cNvSpPr/>
          <p:nvPr/>
        </p:nvSpPr>
        <p:spPr>
          <a:xfrm>
            <a:off x="48677" y="566705"/>
            <a:ext cx="5643688" cy="2123658"/>
          </a:xfrm>
          <a:prstGeom prst="rect">
            <a:avLst/>
          </a:prstGeom>
        </p:spPr>
        <p:txBody>
          <a:bodyPr wrap="square">
            <a:spAutoFit/>
          </a:bodyPr>
          <a:lstStyle/>
          <a:p>
            <a:r>
              <a:rPr lang="en-US" sz="3600" b="1" dirty="0">
                <a:solidFill>
                  <a:schemeClr val="lt1"/>
                </a:solidFill>
                <a:latin typeface="Big Caslon Medium" panose="02000603090000020003" pitchFamily="2" charset="-79"/>
                <a:cs typeface="Big Caslon Medium" panose="02000603090000020003" pitchFamily="2" charset="-79"/>
              </a:rPr>
              <a:t>Pulmonary Embolism ‘PE’</a:t>
            </a:r>
          </a:p>
          <a:p>
            <a:endParaRPr lang="en-US" sz="3600" b="1" dirty="0">
              <a:solidFill>
                <a:schemeClr val="lt1"/>
              </a:solidFill>
              <a:latin typeface="Big Caslon Medium" panose="02000603090000020003" pitchFamily="2" charset="-79"/>
              <a:cs typeface="Big Caslon Medium" panose="02000603090000020003" pitchFamily="2" charset="-79"/>
            </a:endParaRPr>
          </a:p>
          <a:p>
            <a:r>
              <a:rPr lang="en-US" sz="2000" b="1" dirty="0">
                <a:solidFill>
                  <a:srgbClr val="FF0000"/>
                </a:solidFill>
                <a:latin typeface="Big Caslon Medium" panose="02000603090000020003" pitchFamily="2" charset="-79"/>
                <a:cs typeface="Big Caslon Medium" panose="02000603090000020003" pitchFamily="2" charset="-79"/>
              </a:rPr>
              <a:t>A PE occurs when a thrombus in another region of the body embolizes to the pulmonary vascular tree via the RV and pulmonary artery. </a:t>
            </a:r>
          </a:p>
        </p:txBody>
      </p:sp>
      <p:sp>
        <p:nvSpPr>
          <p:cNvPr id="65" name="Rectangle 64">
            <a:extLst>
              <a:ext uri="{FF2B5EF4-FFF2-40B4-BE49-F238E27FC236}">
                <a16:creationId xmlns:a16="http://schemas.microsoft.com/office/drawing/2014/main" id="{B04AC014-45E5-4C44-BC43-5755859FEFC2}"/>
              </a:ext>
            </a:extLst>
          </p:cNvPr>
          <p:cNvSpPr/>
          <p:nvPr/>
        </p:nvSpPr>
        <p:spPr>
          <a:xfrm>
            <a:off x="13886" y="2756088"/>
            <a:ext cx="5645902" cy="1631216"/>
          </a:xfrm>
          <a:prstGeom prst="rect">
            <a:avLst/>
          </a:prstGeom>
        </p:spPr>
        <p:txBody>
          <a:bodyPr wrap="square">
            <a:spAutoFit/>
          </a:bodyPr>
          <a:lstStyle/>
          <a:p>
            <a:r>
              <a:rPr lang="en-US" sz="2000" b="1" dirty="0">
                <a:solidFill>
                  <a:schemeClr val="lt1"/>
                </a:solidFill>
                <a:latin typeface="Big Caslon Medium" panose="02000603090000020003" pitchFamily="2" charset="-79"/>
                <a:cs typeface="Big Caslon Medium" panose="02000603090000020003" pitchFamily="2" charset="-79"/>
              </a:rPr>
              <a:t>PE is a common complication in hospitalized patients; ICU-related factors (immobility, central venous catheters, drug-induced neuromuscular paralysis) .</a:t>
            </a:r>
            <a:br>
              <a:rPr lang="en-US" sz="2000" b="1" dirty="0">
                <a:solidFill>
                  <a:schemeClr val="lt1"/>
                </a:solidFill>
                <a:latin typeface="Big Caslon Medium" panose="02000603090000020003" pitchFamily="2" charset="-79"/>
                <a:cs typeface="Big Caslon Medium" panose="02000603090000020003" pitchFamily="2" charset="-79"/>
              </a:rPr>
            </a:br>
            <a:endParaRPr lang="en-US" sz="2000" b="1" dirty="0">
              <a:solidFill>
                <a:schemeClr val="lt1"/>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93739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94AC05-1A4C-A347-8A5B-3AD76C0A07B1}"/>
              </a:ext>
            </a:extLst>
          </p:cNvPr>
          <p:cNvSpPr>
            <a:spLocks noGrp="1"/>
          </p:cNvSpPr>
          <p:nvPr>
            <p:ph type="title"/>
          </p:nvPr>
        </p:nvSpPr>
        <p:spPr>
          <a:xfrm>
            <a:off x="0" y="822347"/>
            <a:ext cx="9144000" cy="4321153"/>
          </a:xfrm>
          <a:prstGeom prst="rect">
            <a:avLst/>
          </a:prstGeom>
        </p:spPr>
        <p:txBody>
          <a:bodyPr wrap="square">
            <a:spAutoFit/>
          </a:bodyPr>
          <a:lstStyle/>
          <a:p>
            <a:pPr marL="0" lvl="0" indent="0" algn="l">
              <a:buNone/>
            </a:pPr>
            <a:r>
              <a:rPr lang="en-GB" sz="2400" b="1" dirty="0">
                <a:solidFill>
                  <a:schemeClr val="bg2"/>
                </a:solidFill>
                <a:latin typeface="Big Caslon Medium" panose="02000603090000020003" pitchFamily="2" charset="-79"/>
                <a:cs typeface="Big Caslon Medium" panose="02000603090000020003" pitchFamily="2" charset="-79"/>
                <a:sym typeface="Arial"/>
              </a:rPr>
              <a:t>1- Lower extremity DVT : </a:t>
            </a:r>
          </a:p>
          <a:p>
            <a:pPr algn="l"/>
            <a:r>
              <a:rPr lang="en-US" sz="2400" b="1" dirty="0">
                <a:solidFill>
                  <a:schemeClr val="bg2"/>
                </a:solidFill>
                <a:latin typeface="Big Caslon Medium" panose="02000603090000020003" pitchFamily="2" charset="-79"/>
                <a:cs typeface="Big Caslon Medium" panose="02000603090000020003" pitchFamily="2" charset="-79"/>
                <a:sym typeface="Arial"/>
              </a:rPr>
              <a:t>- </a:t>
            </a:r>
            <a:r>
              <a:rPr lang="en-US" sz="2400" b="1" dirty="0">
                <a:solidFill>
                  <a:schemeClr val="bg2"/>
                </a:solidFill>
                <a:latin typeface="Big Caslon Medium" panose="02000603090000020003" pitchFamily="2" charset="-79"/>
                <a:cs typeface="Big Caslon Medium" panose="02000603090000020003" pitchFamily="2" charset="-79"/>
              </a:rPr>
              <a:t>Most pulmonary emboli arise from thrombosis in the deep veins of lower extremities above the knee (iliofemoral DVT). </a:t>
            </a:r>
            <a:br>
              <a:rPr lang="en-US" sz="2400" b="1" dirty="0">
                <a:solidFill>
                  <a:schemeClr val="bg2"/>
                </a:solidFill>
                <a:latin typeface="Big Caslon Medium" panose="02000603090000020003" pitchFamily="2" charset="-79"/>
                <a:cs typeface="Big Caslon Medium" panose="02000603090000020003" pitchFamily="2" charset="-79"/>
              </a:rPr>
            </a:br>
            <a:r>
              <a:rPr lang="en-US" sz="2400" b="1" dirty="0">
                <a:solidFill>
                  <a:schemeClr val="bg2"/>
                </a:solidFill>
                <a:latin typeface="Big Caslon Medium" panose="02000603090000020003" pitchFamily="2" charset="-79"/>
                <a:cs typeface="Big Caslon Medium" panose="02000603090000020003" pitchFamily="2" charset="-79"/>
              </a:rPr>
              <a:t>*Pulmonary emboli can also arise from the deep veins of the pelvis. Pregnancy </a:t>
            </a:r>
            <a:br>
              <a:rPr lang="en-US" sz="2400" b="1" dirty="0">
                <a:solidFill>
                  <a:schemeClr val="bg2"/>
                </a:solidFill>
                <a:latin typeface="Big Caslon Medium" panose="02000603090000020003" pitchFamily="2" charset="-79"/>
                <a:cs typeface="Big Caslon Medium" panose="02000603090000020003" pitchFamily="2" charset="-79"/>
              </a:rPr>
            </a:br>
            <a:r>
              <a:rPr lang="en-US" sz="2400" b="1" dirty="0">
                <a:solidFill>
                  <a:schemeClr val="bg2"/>
                </a:solidFill>
                <a:latin typeface="Big Caslon Medium" panose="02000603090000020003" pitchFamily="2" charset="-79"/>
                <a:cs typeface="Big Caslon Medium" panose="02000603090000020003" pitchFamily="2" charset="-79"/>
              </a:rPr>
              <a:t>*Although calf vein thrombi have a low incidence of embolizing to the lungs, in many patients these thrombi progress into the proximal veins, increasing the incidence of PE. </a:t>
            </a:r>
            <a:br>
              <a:rPr lang="en-US" sz="2400" b="1" dirty="0">
                <a:solidFill>
                  <a:schemeClr val="bg2"/>
                </a:solidFill>
                <a:latin typeface="Big Caslon Medium" panose="02000603090000020003" pitchFamily="2" charset="-79"/>
                <a:cs typeface="Big Caslon Medium" panose="02000603090000020003" pitchFamily="2" charset="-79"/>
              </a:rPr>
            </a:br>
            <a:endParaRPr lang="en-GB" sz="2400" b="1" dirty="0">
              <a:solidFill>
                <a:schemeClr val="bg2"/>
              </a:solidFill>
              <a:latin typeface="Big Caslon Medium" panose="02000603090000020003" pitchFamily="2" charset="-79"/>
              <a:cs typeface="Big Caslon Medium" panose="02000603090000020003" pitchFamily="2" charset="-79"/>
              <a:sym typeface="Arial"/>
            </a:endParaRPr>
          </a:p>
          <a:p>
            <a:pPr marL="0" indent="0" algn="l">
              <a:buNone/>
            </a:pPr>
            <a:r>
              <a:rPr lang="en-GB" sz="2400" b="1" dirty="0">
                <a:solidFill>
                  <a:schemeClr val="bg2"/>
                </a:solidFill>
                <a:latin typeface="Big Caslon Medium" panose="02000603090000020003" pitchFamily="2" charset="-79"/>
                <a:cs typeface="Big Caslon Medium" panose="02000603090000020003" pitchFamily="2" charset="-79"/>
                <a:sym typeface="Arial"/>
              </a:rPr>
              <a:t>2- Upper extremity DVT : is a rare source of emboli</a:t>
            </a:r>
            <a:r>
              <a:rPr lang="en-US" sz="2400" b="1" dirty="0">
                <a:solidFill>
                  <a:schemeClr val="bg2"/>
                </a:solidFill>
                <a:latin typeface="Big Caslon Medium" panose="02000603090000020003" pitchFamily="2" charset="-79"/>
                <a:cs typeface="Big Caslon Medium" panose="02000603090000020003" pitchFamily="2" charset="-79"/>
                <a:sym typeface="Arial"/>
              </a:rPr>
              <a:t> (</a:t>
            </a:r>
            <a:r>
              <a:rPr lang="en-GB" sz="2400" b="1" dirty="0">
                <a:solidFill>
                  <a:schemeClr val="bg2"/>
                </a:solidFill>
                <a:latin typeface="Big Caslon Medium" panose="02000603090000020003" pitchFamily="2" charset="-79"/>
                <a:cs typeface="Big Caslon Medium" panose="02000603090000020003" pitchFamily="2" charset="-79"/>
                <a:sym typeface="Arial"/>
              </a:rPr>
              <a:t>it may be seen in IV drug abusers)</a:t>
            </a:r>
          </a:p>
          <a:p>
            <a:pPr marL="0" indent="0" algn="l">
              <a:buNone/>
            </a:pPr>
            <a:r>
              <a:rPr lang="en-GB" sz="2400" b="1" dirty="0">
                <a:solidFill>
                  <a:schemeClr val="bg2"/>
                </a:solidFill>
                <a:latin typeface="Big Caslon Medium" panose="02000603090000020003" pitchFamily="2" charset="-79"/>
                <a:cs typeface="Big Caslon Medium" panose="02000603090000020003" pitchFamily="2" charset="-79"/>
                <a:sym typeface="Arial"/>
              </a:rPr>
              <a:t> </a:t>
            </a:r>
          </a:p>
          <a:p>
            <a:pPr marL="0" lvl="0" indent="0" algn="l">
              <a:buNone/>
            </a:pPr>
            <a:r>
              <a:rPr lang="en-GB" sz="2400" b="1" dirty="0">
                <a:solidFill>
                  <a:schemeClr val="bg2"/>
                </a:solidFill>
                <a:latin typeface="Big Caslon Medium" panose="02000603090000020003" pitchFamily="2" charset="-79"/>
                <a:cs typeface="Big Caslon Medium" panose="02000603090000020003" pitchFamily="2" charset="-79"/>
                <a:sym typeface="Arial"/>
              </a:rPr>
              <a:t>3- uncommon embolic materials (fat, air, </a:t>
            </a:r>
            <a:r>
              <a:rPr lang="en-GB" sz="2400" b="1" dirty="0" err="1">
                <a:solidFill>
                  <a:schemeClr val="bg2"/>
                </a:solidFill>
                <a:latin typeface="Big Caslon Medium" panose="02000603090000020003" pitchFamily="2" charset="-79"/>
                <a:cs typeface="Big Caslon Medium" panose="02000603090000020003" pitchFamily="2" charset="-79"/>
                <a:sym typeface="Arial"/>
              </a:rPr>
              <a:t>tumor</a:t>
            </a:r>
            <a:r>
              <a:rPr lang="en-GB" sz="2400" b="1" dirty="0">
                <a:solidFill>
                  <a:schemeClr val="bg2"/>
                </a:solidFill>
                <a:latin typeface="Big Caslon Medium" panose="02000603090000020003" pitchFamily="2" charset="-79"/>
                <a:cs typeface="Big Caslon Medium" panose="02000603090000020003" pitchFamily="2" charset="-79"/>
                <a:sym typeface="Arial"/>
              </a:rPr>
              <a:t>, amniotic fluid or septic emboli ) </a:t>
            </a:r>
            <a:endParaRPr lang="en-US" sz="2400" b="1" dirty="0">
              <a:solidFill>
                <a:schemeClr val="bg2"/>
              </a:solidFill>
              <a:latin typeface="Big Caslon Medium" panose="02000603090000020003" pitchFamily="2" charset="-79"/>
              <a:cs typeface="Big Caslon Medium" panose="02000603090000020003" pitchFamily="2" charset="-79"/>
              <a:sym typeface="Arial"/>
            </a:endParaRPr>
          </a:p>
        </p:txBody>
      </p:sp>
      <p:sp>
        <p:nvSpPr>
          <p:cNvPr id="4" name="Rectangle 3">
            <a:extLst>
              <a:ext uri="{FF2B5EF4-FFF2-40B4-BE49-F238E27FC236}">
                <a16:creationId xmlns:a16="http://schemas.microsoft.com/office/drawing/2014/main" id="{571E98B7-401D-AF4C-A7FB-A3128EFC497A}"/>
              </a:ext>
            </a:extLst>
          </p:cNvPr>
          <p:cNvSpPr/>
          <p:nvPr/>
        </p:nvSpPr>
        <p:spPr>
          <a:xfrm>
            <a:off x="0" y="310639"/>
            <a:ext cx="3422732" cy="646331"/>
          </a:xfrm>
          <a:prstGeom prst="rect">
            <a:avLst/>
          </a:prstGeom>
        </p:spPr>
        <p:txBody>
          <a:bodyPr wrap="none">
            <a:spAutoFit/>
          </a:bodyPr>
          <a:lstStyle/>
          <a:p>
            <a:pPr lvl="0">
              <a:lnSpc>
                <a:spcPct val="90000"/>
              </a:lnSpc>
              <a:spcBef>
                <a:spcPts val="1000"/>
              </a:spcBef>
            </a:pPr>
            <a:r>
              <a:rPr lang="en-GB" sz="4000" b="1" dirty="0">
                <a:solidFill>
                  <a:srgbClr val="FF0000"/>
                </a:solidFill>
                <a:latin typeface="Big Caslon Medium" panose="02000603090000020003" pitchFamily="2" charset="-79"/>
                <a:cs typeface="Big Caslon Medium" panose="02000603090000020003" pitchFamily="2" charset="-79"/>
              </a:rPr>
              <a:t>Sources of PE :</a:t>
            </a:r>
          </a:p>
        </p:txBody>
      </p:sp>
    </p:spTree>
    <p:extLst>
      <p:ext uri="{BB962C8B-B14F-4D97-AF65-F5344CB8AC3E}">
        <p14:creationId xmlns:p14="http://schemas.microsoft.com/office/powerpoint/2010/main" val="47296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14E4E56-9453-B74F-816E-CA4856D93B66}"/>
              </a:ext>
            </a:extLst>
          </p:cNvPr>
          <p:cNvGraphicFramePr/>
          <p:nvPr>
            <p:extLst>
              <p:ext uri="{D42A27DB-BD31-4B8C-83A1-F6EECF244321}">
                <p14:modId xmlns:p14="http://schemas.microsoft.com/office/powerpoint/2010/main" val="876203932"/>
              </p:ext>
            </p:extLst>
          </p:nvPr>
        </p:nvGraphicFramePr>
        <p:xfrm>
          <a:off x="160423" y="529389"/>
          <a:ext cx="8807114" cy="424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47E5DAFE-209B-634D-8508-89B2A8174C32}"/>
              </a:ext>
            </a:extLst>
          </p:cNvPr>
          <p:cNvSpPr/>
          <p:nvPr/>
        </p:nvSpPr>
        <p:spPr>
          <a:xfrm>
            <a:off x="2262709" y="206223"/>
            <a:ext cx="4602542" cy="646331"/>
          </a:xfrm>
          <a:prstGeom prst="rect">
            <a:avLst/>
          </a:prstGeom>
        </p:spPr>
        <p:txBody>
          <a:bodyPr wrap="none">
            <a:spAutoFit/>
          </a:bodyPr>
          <a:lstStyle/>
          <a:p>
            <a:r>
              <a:rPr lang="en-US" sz="3600" b="1" dirty="0">
                <a:solidFill>
                  <a:schemeClr val="lt1"/>
                </a:solidFill>
                <a:latin typeface="Big Caslon Medium" panose="02000603090000020003" pitchFamily="2" charset="-79"/>
                <a:cs typeface="Big Caslon Medium" panose="02000603090000020003" pitchFamily="2" charset="-79"/>
              </a:rPr>
              <a:t>Pathophysiology  of PE</a:t>
            </a:r>
          </a:p>
        </p:txBody>
      </p:sp>
    </p:spTree>
    <p:extLst>
      <p:ext uri="{BB962C8B-B14F-4D97-AF65-F5344CB8AC3E}">
        <p14:creationId xmlns:p14="http://schemas.microsoft.com/office/powerpoint/2010/main" val="91290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58;p40">
            <a:extLst>
              <a:ext uri="{FF2B5EF4-FFF2-40B4-BE49-F238E27FC236}">
                <a16:creationId xmlns:a16="http://schemas.microsoft.com/office/drawing/2014/main" id="{18E7CD66-8CD3-074F-BB37-8BC59D443A03}"/>
              </a:ext>
            </a:extLst>
          </p:cNvPr>
          <p:cNvGrpSpPr/>
          <p:nvPr/>
        </p:nvGrpSpPr>
        <p:grpSpPr>
          <a:xfrm rot="1313194">
            <a:off x="4800688" y="1091964"/>
            <a:ext cx="4061403" cy="3166388"/>
            <a:chOff x="1281800" y="2511500"/>
            <a:chExt cx="2609150" cy="2034300"/>
          </a:xfrm>
        </p:grpSpPr>
        <p:sp>
          <p:nvSpPr>
            <p:cNvPr id="4" name="Google Shape;359;p40">
              <a:extLst>
                <a:ext uri="{FF2B5EF4-FFF2-40B4-BE49-F238E27FC236}">
                  <a16:creationId xmlns:a16="http://schemas.microsoft.com/office/drawing/2014/main" id="{ECB570B5-B04E-624A-A503-709E381EE2ED}"/>
                </a:ext>
              </a:extLst>
            </p:cNvPr>
            <p:cNvSpPr/>
            <p:nvPr/>
          </p:nvSpPr>
          <p:spPr>
            <a:xfrm>
              <a:off x="1281800" y="2511500"/>
              <a:ext cx="2609150" cy="2034300"/>
            </a:xfrm>
            <a:custGeom>
              <a:avLst/>
              <a:gdLst/>
              <a:ahLst/>
              <a:cxnLst/>
              <a:rect l="l" t="t" r="r" b="b"/>
              <a:pathLst>
                <a:path w="104366" h="81372" extrusionOk="0">
                  <a:moveTo>
                    <a:pt x="77651" y="0"/>
                  </a:moveTo>
                  <a:lnTo>
                    <a:pt x="76758" y="75"/>
                  </a:lnTo>
                  <a:lnTo>
                    <a:pt x="75865" y="186"/>
                  </a:lnTo>
                  <a:lnTo>
                    <a:pt x="75010" y="372"/>
                  </a:lnTo>
                  <a:lnTo>
                    <a:pt x="74191" y="633"/>
                  </a:lnTo>
                  <a:lnTo>
                    <a:pt x="73410" y="930"/>
                  </a:lnTo>
                  <a:lnTo>
                    <a:pt x="72628" y="1265"/>
                  </a:lnTo>
                  <a:lnTo>
                    <a:pt x="71921" y="1674"/>
                  </a:lnTo>
                  <a:lnTo>
                    <a:pt x="71214" y="2158"/>
                  </a:lnTo>
                  <a:lnTo>
                    <a:pt x="70582" y="2642"/>
                  </a:lnTo>
                  <a:lnTo>
                    <a:pt x="69949" y="3200"/>
                  </a:lnTo>
                  <a:lnTo>
                    <a:pt x="69391" y="3795"/>
                  </a:lnTo>
                  <a:lnTo>
                    <a:pt x="68870" y="4428"/>
                  </a:lnTo>
                  <a:lnTo>
                    <a:pt x="68387" y="5097"/>
                  </a:lnTo>
                  <a:lnTo>
                    <a:pt x="67977" y="5767"/>
                  </a:lnTo>
                  <a:lnTo>
                    <a:pt x="67568" y="6511"/>
                  </a:lnTo>
                  <a:lnTo>
                    <a:pt x="67270" y="7255"/>
                  </a:lnTo>
                  <a:lnTo>
                    <a:pt x="66973" y="8037"/>
                  </a:lnTo>
                  <a:lnTo>
                    <a:pt x="66787" y="8818"/>
                  </a:lnTo>
                  <a:lnTo>
                    <a:pt x="66601" y="8558"/>
                  </a:lnTo>
                  <a:lnTo>
                    <a:pt x="66415" y="8260"/>
                  </a:lnTo>
                  <a:lnTo>
                    <a:pt x="66191" y="8000"/>
                  </a:lnTo>
                  <a:lnTo>
                    <a:pt x="65968" y="7776"/>
                  </a:lnTo>
                  <a:lnTo>
                    <a:pt x="65745" y="7553"/>
                  </a:lnTo>
                  <a:lnTo>
                    <a:pt x="65485" y="7367"/>
                  </a:lnTo>
                  <a:lnTo>
                    <a:pt x="65224" y="7181"/>
                  </a:lnTo>
                  <a:lnTo>
                    <a:pt x="64926" y="7032"/>
                  </a:lnTo>
                  <a:lnTo>
                    <a:pt x="64629" y="6883"/>
                  </a:lnTo>
                  <a:lnTo>
                    <a:pt x="64331" y="6772"/>
                  </a:lnTo>
                  <a:lnTo>
                    <a:pt x="63996" y="6697"/>
                  </a:lnTo>
                  <a:lnTo>
                    <a:pt x="63661" y="6623"/>
                  </a:lnTo>
                  <a:lnTo>
                    <a:pt x="63326" y="6586"/>
                  </a:lnTo>
                  <a:lnTo>
                    <a:pt x="62657" y="6586"/>
                  </a:lnTo>
                  <a:lnTo>
                    <a:pt x="62322" y="6660"/>
                  </a:lnTo>
                  <a:lnTo>
                    <a:pt x="61727" y="6772"/>
                  </a:lnTo>
                  <a:lnTo>
                    <a:pt x="61206" y="6995"/>
                  </a:lnTo>
                  <a:lnTo>
                    <a:pt x="60685" y="7293"/>
                  </a:lnTo>
                  <a:lnTo>
                    <a:pt x="60238" y="7627"/>
                  </a:lnTo>
                  <a:lnTo>
                    <a:pt x="59866" y="8037"/>
                  </a:lnTo>
                  <a:lnTo>
                    <a:pt x="59531" y="8483"/>
                  </a:lnTo>
                  <a:lnTo>
                    <a:pt x="59234" y="8967"/>
                  </a:lnTo>
                  <a:lnTo>
                    <a:pt x="59048" y="9525"/>
                  </a:lnTo>
                  <a:lnTo>
                    <a:pt x="58452" y="9004"/>
                  </a:lnTo>
                  <a:lnTo>
                    <a:pt x="57857" y="8558"/>
                  </a:lnTo>
                  <a:lnTo>
                    <a:pt x="57187" y="8186"/>
                  </a:lnTo>
                  <a:lnTo>
                    <a:pt x="56480" y="7851"/>
                  </a:lnTo>
                  <a:lnTo>
                    <a:pt x="56034" y="7739"/>
                  </a:lnTo>
                  <a:lnTo>
                    <a:pt x="55550" y="7627"/>
                  </a:lnTo>
                  <a:lnTo>
                    <a:pt x="55104" y="7516"/>
                  </a:lnTo>
                  <a:lnTo>
                    <a:pt x="54657" y="7479"/>
                  </a:lnTo>
                  <a:lnTo>
                    <a:pt x="54174" y="7441"/>
                  </a:lnTo>
                  <a:lnTo>
                    <a:pt x="53727" y="7441"/>
                  </a:lnTo>
                  <a:lnTo>
                    <a:pt x="53243" y="7479"/>
                  </a:lnTo>
                  <a:lnTo>
                    <a:pt x="52797" y="7553"/>
                  </a:lnTo>
                  <a:lnTo>
                    <a:pt x="52164" y="7702"/>
                  </a:lnTo>
                  <a:lnTo>
                    <a:pt x="51532" y="7888"/>
                  </a:lnTo>
                  <a:lnTo>
                    <a:pt x="50937" y="8148"/>
                  </a:lnTo>
                  <a:lnTo>
                    <a:pt x="50378" y="8446"/>
                  </a:lnTo>
                  <a:lnTo>
                    <a:pt x="49820" y="8818"/>
                  </a:lnTo>
                  <a:lnTo>
                    <a:pt x="49337" y="9227"/>
                  </a:lnTo>
                  <a:lnTo>
                    <a:pt x="48853" y="9674"/>
                  </a:lnTo>
                  <a:lnTo>
                    <a:pt x="48444" y="10158"/>
                  </a:lnTo>
                  <a:lnTo>
                    <a:pt x="48109" y="9711"/>
                  </a:lnTo>
                  <a:lnTo>
                    <a:pt x="47774" y="9339"/>
                  </a:lnTo>
                  <a:lnTo>
                    <a:pt x="47365" y="8967"/>
                  </a:lnTo>
                  <a:lnTo>
                    <a:pt x="46955" y="8632"/>
                  </a:lnTo>
                  <a:lnTo>
                    <a:pt x="46546" y="8334"/>
                  </a:lnTo>
                  <a:lnTo>
                    <a:pt x="46062" y="8037"/>
                  </a:lnTo>
                  <a:lnTo>
                    <a:pt x="45616" y="7814"/>
                  </a:lnTo>
                  <a:lnTo>
                    <a:pt x="45095" y="7627"/>
                  </a:lnTo>
                  <a:lnTo>
                    <a:pt x="44649" y="7479"/>
                  </a:lnTo>
                  <a:lnTo>
                    <a:pt x="44202" y="7367"/>
                  </a:lnTo>
                  <a:lnTo>
                    <a:pt x="43756" y="7255"/>
                  </a:lnTo>
                  <a:lnTo>
                    <a:pt x="43309" y="7218"/>
                  </a:lnTo>
                  <a:lnTo>
                    <a:pt x="42825" y="7181"/>
                  </a:lnTo>
                  <a:lnTo>
                    <a:pt x="42379" y="7181"/>
                  </a:lnTo>
                  <a:lnTo>
                    <a:pt x="41895" y="7218"/>
                  </a:lnTo>
                  <a:lnTo>
                    <a:pt x="41449" y="7293"/>
                  </a:lnTo>
                  <a:lnTo>
                    <a:pt x="40965" y="7404"/>
                  </a:lnTo>
                  <a:lnTo>
                    <a:pt x="40519" y="7516"/>
                  </a:lnTo>
                  <a:lnTo>
                    <a:pt x="40072" y="7665"/>
                  </a:lnTo>
                  <a:lnTo>
                    <a:pt x="39663" y="7851"/>
                  </a:lnTo>
                  <a:lnTo>
                    <a:pt x="39216" y="8074"/>
                  </a:lnTo>
                  <a:lnTo>
                    <a:pt x="38844" y="8297"/>
                  </a:lnTo>
                  <a:lnTo>
                    <a:pt x="38435" y="8595"/>
                  </a:lnTo>
                  <a:lnTo>
                    <a:pt x="38100" y="8855"/>
                  </a:lnTo>
                  <a:lnTo>
                    <a:pt x="37728" y="9190"/>
                  </a:lnTo>
                  <a:lnTo>
                    <a:pt x="37430" y="9488"/>
                  </a:lnTo>
                  <a:lnTo>
                    <a:pt x="37096" y="9860"/>
                  </a:lnTo>
                  <a:lnTo>
                    <a:pt x="36835" y="10232"/>
                  </a:lnTo>
                  <a:lnTo>
                    <a:pt x="36575" y="10604"/>
                  </a:lnTo>
                  <a:lnTo>
                    <a:pt x="36351" y="11013"/>
                  </a:lnTo>
                  <a:lnTo>
                    <a:pt x="36128" y="11460"/>
                  </a:lnTo>
                  <a:lnTo>
                    <a:pt x="35979" y="11906"/>
                  </a:lnTo>
                  <a:lnTo>
                    <a:pt x="35830" y="12278"/>
                  </a:lnTo>
                  <a:lnTo>
                    <a:pt x="35719" y="12502"/>
                  </a:lnTo>
                  <a:lnTo>
                    <a:pt x="35644" y="12725"/>
                  </a:lnTo>
                  <a:lnTo>
                    <a:pt x="35607" y="12985"/>
                  </a:lnTo>
                  <a:lnTo>
                    <a:pt x="35533" y="13209"/>
                  </a:lnTo>
                  <a:lnTo>
                    <a:pt x="35533" y="13543"/>
                  </a:lnTo>
                  <a:lnTo>
                    <a:pt x="35570" y="13878"/>
                  </a:lnTo>
                  <a:lnTo>
                    <a:pt x="35533" y="14288"/>
                  </a:lnTo>
                  <a:lnTo>
                    <a:pt x="35533" y="14734"/>
                  </a:lnTo>
                  <a:lnTo>
                    <a:pt x="35570" y="15143"/>
                  </a:lnTo>
                  <a:lnTo>
                    <a:pt x="35644" y="15553"/>
                  </a:lnTo>
                  <a:lnTo>
                    <a:pt x="34938" y="15404"/>
                  </a:lnTo>
                  <a:lnTo>
                    <a:pt x="34231" y="15367"/>
                  </a:lnTo>
                  <a:lnTo>
                    <a:pt x="33486" y="15367"/>
                  </a:lnTo>
                  <a:lnTo>
                    <a:pt x="32780" y="15478"/>
                  </a:lnTo>
                  <a:lnTo>
                    <a:pt x="32073" y="15627"/>
                  </a:lnTo>
                  <a:lnTo>
                    <a:pt x="31403" y="15850"/>
                  </a:lnTo>
                  <a:lnTo>
                    <a:pt x="30770" y="16148"/>
                  </a:lnTo>
                  <a:lnTo>
                    <a:pt x="30138" y="16483"/>
                  </a:lnTo>
                  <a:lnTo>
                    <a:pt x="29580" y="16892"/>
                  </a:lnTo>
                  <a:lnTo>
                    <a:pt x="29096" y="17338"/>
                  </a:lnTo>
                  <a:lnTo>
                    <a:pt x="28612" y="17822"/>
                  </a:lnTo>
                  <a:lnTo>
                    <a:pt x="28203" y="18343"/>
                  </a:lnTo>
                  <a:lnTo>
                    <a:pt x="28017" y="18008"/>
                  </a:lnTo>
                  <a:lnTo>
                    <a:pt x="27794" y="17673"/>
                  </a:lnTo>
                  <a:lnTo>
                    <a:pt x="27533" y="17376"/>
                  </a:lnTo>
                  <a:lnTo>
                    <a:pt x="27236" y="17115"/>
                  </a:lnTo>
                  <a:lnTo>
                    <a:pt x="27012" y="16966"/>
                  </a:lnTo>
                  <a:lnTo>
                    <a:pt x="26752" y="16855"/>
                  </a:lnTo>
                  <a:lnTo>
                    <a:pt x="26529" y="16743"/>
                  </a:lnTo>
                  <a:lnTo>
                    <a:pt x="26268" y="16669"/>
                  </a:lnTo>
                  <a:lnTo>
                    <a:pt x="26008" y="16632"/>
                  </a:lnTo>
                  <a:lnTo>
                    <a:pt x="25487" y="16632"/>
                  </a:lnTo>
                  <a:lnTo>
                    <a:pt x="25226" y="16669"/>
                  </a:lnTo>
                  <a:lnTo>
                    <a:pt x="24892" y="16743"/>
                  </a:lnTo>
                  <a:lnTo>
                    <a:pt x="24668" y="16557"/>
                  </a:lnTo>
                  <a:lnTo>
                    <a:pt x="24408" y="16371"/>
                  </a:lnTo>
                  <a:lnTo>
                    <a:pt x="24147" y="16259"/>
                  </a:lnTo>
                  <a:lnTo>
                    <a:pt x="23850" y="16148"/>
                  </a:lnTo>
                  <a:lnTo>
                    <a:pt x="23552" y="16073"/>
                  </a:lnTo>
                  <a:lnTo>
                    <a:pt x="23255" y="16036"/>
                  </a:lnTo>
                  <a:lnTo>
                    <a:pt x="22957" y="16036"/>
                  </a:lnTo>
                  <a:lnTo>
                    <a:pt x="22622" y="16073"/>
                  </a:lnTo>
                  <a:lnTo>
                    <a:pt x="22324" y="16148"/>
                  </a:lnTo>
                  <a:lnTo>
                    <a:pt x="22027" y="16259"/>
                  </a:lnTo>
                  <a:lnTo>
                    <a:pt x="21766" y="16408"/>
                  </a:lnTo>
                  <a:lnTo>
                    <a:pt x="21506" y="16557"/>
                  </a:lnTo>
                  <a:lnTo>
                    <a:pt x="21283" y="16743"/>
                  </a:lnTo>
                  <a:lnTo>
                    <a:pt x="21059" y="16966"/>
                  </a:lnTo>
                  <a:lnTo>
                    <a:pt x="20873" y="17227"/>
                  </a:lnTo>
                  <a:lnTo>
                    <a:pt x="20724" y="17450"/>
                  </a:lnTo>
                  <a:lnTo>
                    <a:pt x="20427" y="17487"/>
                  </a:lnTo>
                  <a:lnTo>
                    <a:pt x="20166" y="17562"/>
                  </a:lnTo>
                  <a:lnTo>
                    <a:pt x="19906" y="17636"/>
                  </a:lnTo>
                  <a:lnTo>
                    <a:pt x="19683" y="17748"/>
                  </a:lnTo>
                  <a:lnTo>
                    <a:pt x="19422" y="17897"/>
                  </a:lnTo>
                  <a:lnTo>
                    <a:pt x="19236" y="18045"/>
                  </a:lnTo>
                  <a:lnTo>
                    <a:pt x="19013" y="18194"/>
                  </a:lnTo>
                  <a:lnTo>
                    <a:pt x="18827" y="18380"/>
                  </a:lnTo>
                  <a:lnTo>
                    <a:pt x="18678" y="18604"/>
                  </a:lnTo>
                  <a:lnTo>
                    <a:pt x="18529" y="18827"/>
                  </a:lnTo>
                  <a:lnTo>
                    <a:pt x="18418" y="19050"/>
                  </a:lnTo>
                  <a:lnTo>
                    <a:pt x="18343" y="19273"/>
                  </a:lnTo>
                  <a:lnTo>
                    <a:pt x="18269" y="19534"/>
                  </a:lnTo>
                  <a:lnTo>
                    <a:pt x="18232" y="19757"/>
                  </a:lnTo>
                  <a:lnTo>
                    <a:pt x="18194" y="20017"/>
                  </a:lnTo>
                  <a:lnTo>
                    <a:pt x="18194" y="20278"/>
                  </a:lnTo>
                  <a:lnTo>
                    <a:pt x="18232" y="20501"/>
                  </a:lnTo>
                  <a:lnTo>
                    <a:pt x="17450" y="20055"/>
                  </a:lnTo>
                  <a:lnTo>
                    <a:pt x="16632" y="19645"/>
                  </a:lnTo>
                  <a:lnTo>
                    <a:pt x="15776" y="19273"/>
                  </a:lnTo>
                  <a:lnTo>
                    <a:pt x="14883" y="18938"/>
                  </a:lnTo>
                  <a:lnTo>
                    <a:pt x="14325" y="18790"/>
                  </a:lnTo>
                  <a:lnTo>
                    <a:pt x="13655" y="18678"/>
                  </a:lnTo>
                  <a:lnTo>
                    <a:pt x="13283" y="18641"/>
                  </a:lnTo>
                  <a:lnTo>
                    <a:pt x="12911" y="18604"/>
                  </a:lnTo>
                  <a:lnTo>
                    <a:pt x="12502" y="18641"/>
                  </a:lnTo>
                  <a:lnTo>
                    <a:pt x="12092" y="18678"/>
                  </a:lnTo>
                  <a:lnTo>
                    <a:pt x="11497" y="18827"/>
                  </a:lnTo>
                  <a:lnTo>
                    <a:pt x="11199" y="18938"/>
                  </a:lnTo>
                  <a:lnTo>
                    <a:pt x="10865" y="19087"/>
                  </a:lnTo>
                  <a:lnTo>
                    <a:pt x="10567" y="19236"/>
                  </a:lnTo>
                  <a:lnTo>
                    <a:pt x="10306" y="19422"/>
                  </a:lnTo>
                  <a:lnTo>
                    <a:pt x="10009" y="19645"/>
                  </a:lnTo>
                  <a:lnTo>
                    <a:pt x="9748" y="19869"/>
                  </a:lnTo>
                  <a:lnTo>
                    <a:pt x="9525" y="20092"/>
                  </a:lnTo>
                  <a:lnTo>
                    <a:pt x="9302" y="20352"/>
                  </a:lnTo>
                  <a:lnTo>
                    <a:pt x="9265" y="20389"/>
                  </a:lnTo>
                  <a:lnTo>
                    <a:pt x="8967" y="20836"/>
                  </a:lnTo>
                  <a:lnTo>
                    <a:pt x="8669" y="21282"/>
                  </a:lnTo>
                  <a:lnTo>
                    <a:pt x="8483" y="21766"/>
                  </a:lnTo>
                  <a:lnTo>
                    <a:pt x="8297" y="22287"/>
                  </a:lnTo>
                  <a:lnTo>
                    <a:pt x="8186" y="22808"/>
                  </a:lnTo>
                  <a:lnTo>
                    <a:pt x="8111" y="23366"/>
                  </a:lnTo>
                  <a:lnTo>
                    <a:pt x="8074" y="23887"/>
                  </a:lnTo>
                  <a:lnTo>
                    <a:pt x="8074" y="24408"/>
                  </a:lnTo>
                  <a:lnTo>
                    <a:pt x="8148" y="24929"/>
                  </a:lnTo>
                  <a:lnTo>
                    <a:pt x="8223" y="25412"/>
                  </a:lnTo>
                  <a:lnTo>
                    <a:pt x="8297" y="25859"/>
                  </a:lnTo>
                  <a:lnTo>
                    <a:pt x="8521" y="26677"/>
                  </a:lnTo>
                  <a:lnTo>
                    <a:pt x="8818" y="27533"/>
                  </a:lnTo>
                  <a:lnTo>
                    <a:pt x="9116" y="28389"/>
                  </a:lnTo>
                  <a:lnTo>
                    <a:pt x="9451" y="29207"/>
                  </a:lnTo>
                  <a:lnTo>
                    <a:pt x="9823" y="29989"/>
                  </a:lnTo>
                  <a:lnTo>
                    <a:pt x="9153" y="30249"/>
                  </a:lnTo>
                  <a:lnTo>
                    <a:pt x="8483" y="30584"/>
                  </a:lnTo>
                  <a:lnTo>
                    <a:pt x="7776" y="30993"/>
                  </a:lnTo>
                  <a:lnTo>
                    <a:pt x="7069" y="31477"/>
                  </a:lnTo>
                  <a:lnTo>
                    <a:pt x="6549" y="31924"/>
                  </a:lnTo>
                  <a:lnTo>
                    <a:pt x="6065" y="32407"/>
                  </a:lnTo>
                  <a:lnTo>
                    <a:pt x="5693" y="32891"/>
                  </a:lnTo>
                  <a:lnTo>
                    <a:pt x="5395" y="33449"/>
                  </a:lnTo>
                  <a:lnTo>
                    <a:pt x="5135" y="33970"/>
                  </a:lnTo>
                  <a:lnTo>
                    <a:pt x="4986" y="34528"/>
                  </a:lnTo>
                  <a:lnTo>
                    <a:pt x="4874" y="35086"/>
                  </a:lnTo>
                  <a:lnTo>
                    <a:pt x="4874" y="35644"/>
                  </a:lnTo>
                  <a:lnTo>
                    <a:pt x="4874" y="36202"/>
                  </a:lnTo>
                  <a:lnTo>
                    <a:pt x="4986" y="36760"/>
                  </a:lnTo>
                  <a:lnTo>
                    <a:pt x="5097" y="37319"/>
                  </a:lnTo>
                  <a:lnTo>
                    <a:pt x="5284" y="37914"/>
                  </a:lnTo>
                  <a:lnTo>
                    <a:pt x="5507" y="38472"/>
                  </a:lnTo>
                  <a:lnTo>
                    <a:pt x="5767" y="39067"/>
                  </a:lnTo>
                  <a:lnTo>
                    <a:pt x="6065" y="39663"/>
                  </a:lnTo>
                  <a:lnTo>
                    <a:pt x="6400" y="40258"/>
                  </a:lnTo>
                  <a:lnTo>
                    <a:pt x="7144" y="41486"/>
                  </a:lnTo>
                  <a:lnTo>
                    <a:pt x="7925" y="42788"/>
                  </a:lnTo>
                  <a:lnTo>
                    <a:pt x="8297" y="43420"/>
                  </a:lnTo>
                  <a:lnTo>
                    <a:pt x="9153" y="44723"/>
                  </a:lnTo>
                  <a:lnTo>
                    <a:pt x="8111" y="44537"/>
                  </a:lnTo>
                  <a:lnTo>
                    <a:pt x="7069" y="44425"/>
                  </a:lnTo>
                  <a:lnTo>
                    <a:pt x="5990" y="44351"/>
                  </a:lnTo>
                  <a:lnTo>
                    <a:pt x="5470" y="44388"/>
                  </a:lnTo>
                  <a:lnTo>
                    <a:pt x="4911" y="44388"/>
                  </a:lnTo>
                  <a:lnTo>
                    <a:pt x="4167" y="44499"/>
                  </a:lnTo>
                  <a:lnTo>
                    <a:pt x="3460" y="44648"/>
                  </a:lnTo>
                  <a:lnTo>
                    <a:pt x="2828" y="44909"/>
                  </a:lnTo>
                  <a:lnTo>
                    <a:pt x="2530" y="45058"/>
                  </a:lnTo>
                  <a:lnTo>
                    <a:pt x="2233" y="45206"/>
                  </a:lnTo>
                  <a:lnTo>
                    <a:pt x="1972" y="45392"/>
                  </a:lnTo>
                  <a:lnTo>
                    <a:pt x="1712" y="45578"/>
                  </a:lnTo>
                  <a:lnTo>
                    <a:pt x="1488" y="45802"/>
                  </a:lnTo>
                  <a:lnTo>
                    <a:pt x="1228" y="46025"/>
                  </a:lnTo>
                  <a:lnTo>
                    <a:pt x="1042" y="46285"/>
                  </a:lnTo>
                  <a:lnTo>
                    <a:pt x="819" y="46583"/>
                  </a:lnTo>
                  <a:lnTo>
                    <a:pt x="633" y="46881"/>
                  </a:lnTo>
                  <a:lnTo>
                    <a:pt x="484" y="47178"/>
                  </a:lnTo>
                  <a:lnTo>
                    <a:pt x="372" y="47513"/>
                  </a:lnTo>
                  <a:lnTo>
                    <a:pt x="223" y="47848"/>
                  </a:lnTo>
                  <a:lnTo>
                    <a:pt x="186" y="48071"/>
                  </a:lnTo>
                  <a:lnTo>
                    <a:pt x="112" y="48369"/>
                  </a:lnTo>
                  <a:lnTo>
                    <a:pt x="37" y="48890"/>
                  </a:lnTo>
                  <a:lnTo>
                    <a:pt x="0" y="49448"/>
                  </a:lnTo>
                  <a:lnTo>
                    <a:pt x="37" y="49969"/>
                  </a:lnTo>
                  <a:lnTo>
                    <a:pt x="112" y="50527"/>
                  </a:lnTo>
                  <a:lnTo>
                    <a:pt x="261" y="51048"/>
                  </a:lnTo>
                  <a:lnTo>
                    <a:pt x="447" y="51569"/>
                  </a:lnTo>
                  <a:lnTo>
                    <a:pt x="633" y="52015"/>
                  </a:lnTo>
                  <a:lnTo>
                    <a:pt x="893" y="52462"/>
                  </a:lnTo>
                  <a:lnTo>
                    <a:pt x="1116" y="52908"/>
                  </a:lnTo>
                  <a:lnTo>
                    <a:pt x="1377" y="53280"/>
                  </a:lnTo>
                  <a:lnTo>
                    <a:pt x="1898" y="53987"/>
                  </a:lnTo>
                  <a:lnTo>
                    <a:pt x="2716" y="54917"/>
                  </a:lnTo>
                  <a:lnTo>
                    <a:pt x="3572" y="55848"/>
                  </a:lnTo>
                  <a:lnTo>
                    <a:pt x="4502" y="56666"/>
                  </a:lnTo>
                  <a:lnTo>
                    <a:pt x="5432" y="57447"/>
                  </a:lnTo>
                  <a:lnTo>
                    <a:pt x="5879" y="57745"/>
                  </a:lnTo>
                  <a:lnTo>
                    <a:pt x="6883" y="58415"/>
                  </a:lnTo>
                  <a:lnTo>
                    <a:pt x="7888" y="59047"/>
                  </a:lnTo>
                  <a:lnTo>
                    <a:pt x="8967" y="59568"/>
                  </a:lnTo>
                  <a:lnTo>
                    <a:pt x="10083" y="60052"/>
                  </a:lnTo>
                  <a:lnTo>
                    <a:pt x="9748" y="60684"/>
                  </a:lnTo>
                  <a:lnTo>
                    <a:pt x="9525" y="61317"/>
                  </a:lnTo>
                  <a:lnTo>
                    <a:pt x="9376" y="61987"/>
                  </a:lnTo>
                  <a:lnTo>
                    <a:pt x="9302" y="62656"/>
                  </a:lnTo>
                  <a:lnTo>
                    <a:pt x="9302" y="63326"/>
                  </a:lnTo>
                  <a:lnTo>
                    <a:pt x="9376" y="63959"/>
                  </a:lnTo>
                  <a:lnTo>
                    <a:pt x="9488" y="64293"/>
                  </a:lnTo>
                  <a:lnTo>
                    <a:pt x="9562" y="64591"/>
                  </a:lnTo>
                  <a:lnTo>
                    <a:pt x="9711" y="64926"/>
                  </a:lnTo>
                  <a:lnTo>
                    <a:pt x="9823" y="65224"/>
                  </a:lnTo>
                  <a:lnTo>
                    <a:pt x="10046" y="65596"/>
                  </a:lnTo>
                  <a:lnTo>
                    <a:pt x="10306" y="65931"/>
                  </a:lnTo>
                  <a:lnTo>
                    <a:pt x="10567" y="66228"/>
                  </a:lnTo>
                  <a:lnTo>
                    <a:pt x="10865" y="66526"/>
                  </a:lnTo>
                  <a:lnTo>
                    <a:pt x="11423" y="67010"/>
                  </a:lnTo>
                  <a:lnTo>
                    <a:pt x="11944" y="67419"/>
                  </a:lnTo>
                  <a:lnTo>
                    <a:pt x="12799" y="67940"/>
                  </a:lnTo>
                  <a:lnTo>
                    <a:pt x="13655" y="68423"/>
                  </a:lnTo>
                  <a:lnTo>
                    <a:pt x="14511" y="68833"/>
                  </a:lnTo>
                  <a:lnTo>
                    <a:pt x="15404" y="69242"/>
                  </a:lnTo>
                  <a:lnTo>
                    <a:pt x="16334" y="69577"/>
                  </a:lnTo>
                  <a:lnTo>
                    <a:pt x="17227" y="69875"/>
                  </a:lnTo>
                  <a:lnTo>
                    <a:pt x="18157" y="70098"/>
                  </a:lnTo>
                  <a:lnTo>
                    <a:pt x="19125" y="70321"/>
                  </a:lnTo>
                  <a:lnTo>
                    <a:pt x="20055" y="70507"/>
                  </a:lnTo>
                  <a:lnTo>
                    <a:pt x="21022" y="70693"/>
                  </a:lnTo>
                  <a:lnTo>
                    <a:pt x="21989" y="70805"/>
                  </a:lnTo>
                  <a:lnTo>
                    <a:pt x="22920" y="70916"/>
                  </a:lnTo>
                  <a:lnTo>
                    <a:pt x="24854" y="71065"/>
                  </a:lnTo>
                  <a:lnTo>
                    <a:pt x="26789" y="71177"/>
                  </a:lnTo>
                  <a:lnTo>
                    <a:pt x="29022" y="71251"/>
                  </a:lnTo>
                  <a:lnTo>
                    <a:pt x="32519" y="71251"/>
                  </a:lnTo>
                  <a:lnTo>
                    <a:pt x="34417" y="75790"/>
                  </a:lnTo>
                  <a:lnTo>
                    <a:pt x="34565" y="76162"/>
                  </a:lnTo>
                  <a:lnTo>
                    <a:pt x="34751" y="76497"/>
                  </a:lnTo>
                  <a:lnTo>
                    <a:pt x="34975" y="76795"/>
                  </a:lnTo>
                  <a:lnTo>
                    <a:pt x="35235" y="77093"/>
                  </a:lnTo>
                  <a:lnTo>
                    <a:pt x="35496" y="77353"/>
                  </a:lnTo>
                  <a:lnTo>
                    <a:pt x="35793" y="77614"/>
                  </a:lnTo>
                  <a:lnTo>
                    <a:pt x="36091" y="77837"/>
                  </a:lnTo>
                  <a:lnTo>
                    <a:pt x="36426" y="78023"/>
                  </a:lnTo>
                  <a:lnTo>
                    <a:pt x="36761" y="78209"/>
                  </a:lnTo>
                  <a:lnTo>
                    <a:pt x="37133" y="78358"/>
                  </a:lnTo>
                  <a:lnTo>
                    <a:pt x="37468" y="78469"/>
                  </a:lnTo>
                  <a:lnTo>
                    <a:pt x="37840" y="78544"/>
                  </a:lnTo>
                  <a:lnTo>
                    <a:pt x="38249" y="78581"/>
                  </a:lnTo>
                  <a:lnTo>
                    <a:pt x="38993" y="78581"/>
                  </a:lnTo>
                  <a:lnTo>
                    <a:pt x="39402" y="78544"/>
                  </a:lnTo>
                  <a:lnTo>
                    <a:pt x="39551" y="78506"/>
                  </a:lnTo>
                  <a:lnTo>
                    <a:pt x="40407" y="79399"/>
                  </a:lnTo>
                  <a:lnTo>
                    <a:pt x="41077" y="80069"/>
                  </a:lnTo>
                  <a:lnTo>
                    <a:pt x="41598" y="80478"/>
                  </a:lnTo>
                  <a:lnTo>
                    <a:pt x="42007" y="80776"/>
                  </a:lnTo>
                  <a:lnTo>
                    <a:pt x="42305" y="80962"/>
                  </a:lnTo>
                  <a:lnTo>
                    <a:pt x="42602" y="81111"/>
                  </a:lnTo>
                  <a:lnTo>
                    <a:pt x="42937" y="81223"/>
                  </a:lnTo>
                  <a:lnTo>
                    <a:pt x="43235" y="81297"/>
                  </a:lnTo>
                  <a:lnTo>
                    <a:pt x="43532" y="81334"/>
                  </a:lnTo>
                  <a:lnTo>
                    <a:pt x="43830" y="81371"/>
                  </a:lnTo>
                  <a:lnTo>
                    <a:pt x="44128" y="81371"/>
                  </a:lnTo>
                  <a:lnTo>
                    <a:pt x="44425" y="81334"/>
                  </a:lnTo>
                  <a:lnTo>
                    <a:pt x="44797" y="81260"/>
                  </a:lnTo>
                  <a:lnTo>
                    <a:pt x="45169" y="81111"/>
                  </a:lnTo>
                  <a:lnTo>
                    <a:pt x="45504" y="80925"/>
                  </a:lnTo>
                  <a:lnTo>
                    <a:pt x="45839" y="80664"/>
                  </a:lnTo>
                  <a:lnTo>
                    <a:pt x="46062" y="80441"/>
                  </a:lnTo>
                  <a:lnTo>
                    <a:pt x="46286" y="80181"/>
                  </a:lnTo>
                  <a:lnTo>
                    <a:pt x="46472" y="79883"/>
                  </a:lnTo>
                  <a:lnTo>
                    <a:pt x="46583" y="79623"/>
                  </a:lnTo>
                  <a:lnTo>
                    <a:pt x="46695" y="79325"/>
                  </a:lnTo>
                  <a:lnTo>
                    <a:pt x="46732" y="79065"/>
                  </a:lnTo>
                  <a:lnTo>
                    <a:pt x="46769" y="78730"/>
                  </a:lnTo>
                  <a:lnTo>
                    <a:pt x="46769" y="78432"/>
                  </a:lnTo>
                  <a:lnTo>
                    <a:pt x="47625" y="78879"/>
                  </a:lnTo>
                  <a:lnTo>
                    <a:pt x="48518" y="79251"/>
                  </a:lnTo>
                  <a:lnTo>
                    <a:pt x="49411" y="79511"/>
                  </a:lnTo>
                  <a:lnTo>
                    <a:pt x="50378" y="79734"/>
                  </a:lnTo>
                  <a:lnTo>
                    <a:pt x="51346" y="79846"/>
                  </a:lnTo>
                  <a:lnTo>
                    <a:pt x="52313" y="79883"/>
                  </a:lnTo>
                  <a:lnTo>
                    <a:pt x="53281" y="79846"/>
                  </a:lnTo>
                  <a:lnTo>
                    <a:pt x="54248" y="79734"/>
                  </a:lnTo>
                  <a:lnTo>
                    <a:pt x="54769" y="79623"/>
                  </a:lnTo>
                  <a:lnTo>
                    <a:pt x="55253" y="79511"/>
                  </a:lnTo>
                  <a:lnTo>
                    <a:pt x="55736" y="79362"/>
                  </a:lnTo>
                  <a:lnTo>
                    <a:pt x="56220" y="79176"/>
                  </a:lnTo>
                  <a:lnTo>
                    <a:pt x="56704" y="78990"/>
                  </a:lnTo>
                  <a:lnTo>
                    <a:pt x="57150" y="78804"/>
                  </a:lnTo>
                  <a:lnTo>
                    <a:pt x="58043" y="78320"/>
                  </a:lnTo>
                  <a:lnTo>
                    <a:pt x="58862" y="77800"/>
                  </a:lnTo>
                  <a:lnTo>
                    <a:pt x="59643" y="77204"/>
                  </a:lnTo>
                  <a:lnTo>
                    <a:pt x="60350" y="76535"/>
                  </a:lnTo>
                  <a:lnTo>
                    <a:pt x="60982" y="75828"/>
                  </a:lnTo>
                  <a:lnTo>
                    <a:pt x="61578" y="75046"/>
                  </a:lnTo>
                  <a:lnTo>
                    <a:pt x="62099" y="74228"/>
                  </a:lnTo>
                  <a:lnTo>
                    <a:pt x="62545" y="73372"/>
                  </a:lnTo>
                  <a:lnTo>
                    <a:pt x="62954" y="72479"/>
                  </a:lnTo>
                  <a:lnTo>
                    <a:pt x="63252" y="71549"/>
                  </a:lnTo>
                  <a:lnTo>
                    <a:pt x="63475" y="70581"/>
                  </a:lnTo>
                  <a:lnTo>
                    <a:pt x="63587" y="69614"/>
                  </a:lnTo>
                  <a:lnTo>
                    <a:pt x="63624" y="69093"/>
                  </a:lnTo>
                  <a:lnTo>
                    <a:pt x="63661" y="68609"/>
                  </a:lnTo>
                  <a:lnTo>
                    <a:pt x="65187" y="67977"/>
                  </a:lnTo>
                  <a:lnTo>
                    <a:pt x="65261" y="68237"/>
                  </a:lnTo>
                  <a:lnTo>
                    <a:pt x="65373" y="68498"/>
                  </a:lnTo>
                  <a:lnTo>
                    <a:pt x="65522" y="68758"/>
                  </a:lnTo>
                  <a:lnTo>
                    <a:pt x="65671" y="68982"/>
                  </a:lnTo>
                  <a:lnTo>
                    <a:pt x="65857" y="69168"/>
                  </a:lnTo>
                  <a:lnTo>
                    <a:pt x="66080" y="69354"/>
                  </a:lnTo>
                  <a:lnTo>
                    <a:pt x="66303" y="69540"/>
                  </a:lnTo>
                  <a:lnTo>
                    <a:pt x="66526" y="69651"/>
                  </a:lnTo>
                  <a:lnTo>
                    <a:pt x="66564" y="69986"/>
                  </a:lnTo>
                  <a:lnTo>
                    <a:pt x="66601" y="70247"/>
                  </a:lnTo>
                  <a:lnTo>
                    <a:pt x="66712" y="70507"/>
                  </a:lnTo>
                  <a:lnTo>
                    <a:pt x="66824" y="70730"/>
                  </a:lnTo>
                  <a:lnTo>
                    <a:pt x="66936" y="70954"/>
                  </a:lnTo>
                  <a:lnTo>
                    <a:pt x="67084" y="71177"/>
                  </a:lnTo>
                  <a:lnTo>
                    <a:pt x="67270" y="71363"/>
                  </a:lnTo>
                  <a:lnTo>
                    <a:pt x="67456" y="71549"/>
                  </a:lnTo>
                  <a:lnTo>
                    <a:pt x="67643" y="71698"/>
                  </a:lnTo>
                  <a:lnTo>
                    <a:pt x="67866" y="71846"/>
                  </a:lnTo>
                  <a:lnTo>
                    <a:pt x="68126" y="71958"/>
                  </a:lnTo>
                  <a:lnTo>
                    <a:pt x="68349" y="72070"/>
                  </a:lnTo>
                  <a:lnTo>
                    <a:pt x="68610" y="72144"/>
                  </a:lnTo>
                  <a:lnTo>
                    <a:pt x="68870" y="72181"/>
                  </a:lnTo>
                  <a:lnTo>
                    <a:pt x="69131" y="72219"/>
                  </a:lnTo>
                  <a:lnTo>
                    <a:pt x="69428" y="72181"/>
                  </a:lnTo>
                  <a:lnTo>
                    <a:pt x="69689" y="72181"/>
                  </a:lnTo>
                  <a:lnTo>
                    <a:pt x="69987" y="72107"/>
                  </a:lnTo>
                  <a:lnTo>
                    <a:pt x="70210" y="72293"/>
                  </a:lnTo>
                  <a:lnTo>
                    <a:pt x="70470" y="72442"/>
                  </a:lnTo>
                  <a:lnTo>
                    <a:pt x="70731" y="72553"/>
                  </a:lnTo>
                  <a:lnTo>
                    <a:pt x="71028" y="72665"/>
                  </a:lnTo>
                  <a:lnTo>
                    <a:pt x="71326" y="72739"/>
                  </a:lnTo>
                  <a:lnTo>
                    <a:pt x="71624" y="72777"/>
                  </a:lnTo>
                  <a:lnTo>
                    <a:pt x="71921" y="72777"/>
                  </a:lnTo>
                  <a:lnTo>
                    <a:pt x="72256" y="72739"/>
                  </a:lnTo>
                  <a:lnTo>
                    <a:pt x="72554" y="72665"/>
                  </a:lnTo>
                  <a:lnTo>
                    <a:pt x="72851" y="72553"/>
                  </a:lnTo>
                  <a:lnTo>
                    <a:pt x="73112" y="72405"/>
                  </a:lnTo>
                  <a:lnTo>
                    <a:pt x="73372" y="72256"/>
                  </a:lnTo>
                  <a:lnTo>
                    <a:pt x="73596" y="72070"/>
                  </a:lnTo>
                  <a:lnTo>
                    <a:pt x="73819" y="71846"/>
                  </a:lnTo>
                  <a:lnTo>
                    <a:pt x="74005" y="71623"/>
                  </a:lnTo>
                  <a:lnTo>
                    <a:pt x="74154" y="71363"/>
                  </a:lnTo>
                  <a:lnTo>
                    <a:pt x="74451" y="71326"/>
                  </a:lnTo>
                  <a:lnTo>
                    <a:pt x="74712" y="71251"/>
                  </a:lnTo>
                  <a:lnTo>
                    <a:pt x="74972" y="71177"/>
                  </a:lnTo>
                  <a:lnTo>
                    <a:pt x="75233" y="71065"/>
                  </a:lnTo>
                  <a:lnTo>
                    <a:pt x="75456" y="70954"/>
                  </a:lnTo>
                  <a:lnTo>
                    <a:pt x="75679" y="70767"/>
                  </a:lnTo>
                  <a:lnTo>
                    <a:pt x="75865" y="70619"/>
                  </a:lnTo>
                  <a:lnTo>
                    <a:pt x="76051" y="70433"/>
                  </a:lnTo>
                  <a:lnTo>
                    <a:pt x="76200" y="70209"/>
                  </a:lnTo>
                  <a:lnTo>
                    <a:pt x="76349" y="69986"/>
                  </a:lnTo>
                  <a:lnTo>
                    <a:pt x="76461" y="69763"/>
                  </a:lnTo>
                  <a:lnTo>
                    <a:pt x="76572" y="69502"/>
                  </a:lnTo>
                  <a:lnTo>
                    <a:pt x="76609" y="69242"/>
                  </a:lnTo>
                  <a:lnTo>
                    <a:pt x="76684" y="68982"/>
                  </a:lnTo>
                  <a:lnTo>
                    <a:pt x="76684" y="68721"/>
                  </a:lnTo>
                  <a:lnTo>
                    <a:pt x="76684" y="68461"/>
                  </a:lnTo>
                  <a:lnTo>
                    <a:pt x="76647" y="68200"/>
                  </a:lnTo>
                  <a:lnTo>
                    <a:pt x="76572" y="67903"/>
                  </a:lnTo>
                  <a:lnTo>
                    <a:pt x="76758" y="67642"/>
                  </a:lnTo>
                  <a:lnTo>
                    <a:pt x="76907" y="67419"/>
                  </a:lnTo>
                  <a:lnTo>
                    <a:pt x="77056" y="67121"/>
                  </a:lnTo>
                  <a:lnTo>
                    <a:pt x="77168" y="66861"/>
                  </a:lnTo>
                  <a:lnTo>
                    <a:pt x="77205" y="66563"/>
                  </a:lnTo>
                  <a:lnTo>
                    <a:pt x="77242" y="66265"/>
                  </a:lnTo>
                  <a:lnTo>
                    <a:pt x="77242" y="65931"/>
                  </a:lnTo>
                  <a:lnTo>
                    <a:pt x="77205" y="65633"/>
                  </a:lnTo>
                  <a:lnTo>
                    <a:pt x="77130" y="65335"/>
                  </a:lnTo>
                  <a:lnTo>
                    <a:pt x="77056" y="65038"/>
                  </a:lnTo>
                  <a:lnTo>
                    <a:pt x="76907" y="64777"/>
                  </a:lnTo>
                  <a:lnTo>
                    <a:pt x="76721" y="64517"/>
                  </a:lnTo>
                  <a:lnTo>
                    <a:pt x="76535" y="64293"/>
                  </a:lnTo>
                  <a:lnTo>
                    <a:pt x="76349" y="64070"/>
                  </a:lnTo>
                  <a:lnTo>
                    <a:pt x="76089" y="63884"/>
                  </a:lnTo>
                  <a:lnTo>
                    <a:pt x="75828" y="63735"/>
                  </a:lnTo>
                  <a:lnTo>
                    <a:pt x="75828" y="63549"/>
                  </a:lnTo>
                  <a:lnTo>
                    <a:pt x="78991" y="62247"/>
                  </a:lnTo>
                  <a:lnTo>
                    <a:pt x="79139" y="62582"/>
                  </a:lnTo>
                  <a:lnTo>
                    <a:pt x="79326" y="62880"/>
                  </a:lnTo>
                  <a:lnTo>
                    <a:pt x="79512" y="63177"/>
                  </a:lnTo>
                  <a:lnTo>
                    <a:pt x="79735" y="63438"/>
                  </a:lnTo>
                  <a:lnTo>
                    <a:pt x="79995" y="63698"/>
                  </a:lnTo>
                  <a:lnTo>
                    <a:pt x="80256" y="63921"/>
                  </a:lnTo>
                  <a:lnTo>
                    <a:pt x="80553" y="64145"/>
                  </a:lnTo>
                  <a:lnTo>
                    <a:pt x="80851" y="64331"/>
                  </a:lnTo>
                  <a:lnTo>
                    <a:pt x="81149" y="64480"/>
                  </a:lnTo>
                  <a:lnTo>
                    <a:pt x="81484" y="64628"/>
                  </a:lnTo>
                  <a:lnTo>
                    <a:pt x="81818" y="64740"/>
                  </a:lnTo>
                  <a:lnTo>
                    <a:pt x="82153" y="64814"/>
                  </a:lnTo>
                  <a:lnTo>
                    <a:pt x="82525" y="64852"/>
                  </a:lnTo>
                  <a:lnTo>
                    <a:pt x="83269" y="64852"/>
                  </a:lnTo>
                  <a:lnTo>
                    <a:pt x="83642" y="64814"/>
                  </a:lnTo>
                  <a:lnTo>
                    <a:pt x="84051" y="64703"/>
                  </a:lnTo>
                  <a:lnTo>
                    <a:pt x="84460" y="64554"/>
                  </a:lnTo>
                  <a:lnTo>
                    <a:pt x="84832" y="64405"/>
                  </a:lnTo>
                  <a:lnTo>
                    <a:pt x="85167" y="64182"/>
                  </a:lnTo>
                  <a:lnTo>
                    <a:pt x="85502" y="63959"/>
                  </a:lnTo>
                  <a:lnTo>
                    <a:pt x="85800" y="63698"/>
                  </a:lnTo>
                  <a:lnTo>
                    <a:pt x="86097" y="63401"/>
                  </a:lnTo>
                  <a:lnTo>
                    <a:pt x="86358" y="63066"/>
                  </a:lnTo>
                  <a:lnTo>
                    <a:pt x="86544" y="62731"/>
                  </a:lnTo>
                  <a:lnTo>
                    <a:pt x="86730" y="62359"/>
                  </a:lnTo>
                  <a:lnTo>
                    <a:pt x="86879" y="61987"/>
                  </a:lnTo>
                  <a:lnTo>
                    <a:pt x="86990" y="61615"/>
                  </a:lnTo>
                  <a:lnTo>
                    <a:pt x="87065" y="61205"/>
                  </a:lnTo>
                  <a:lnTo>
                    <a:pt x="87102" y="60796"/>
                  </a:lnTo>
                  <a:lnTo>
                    <a:pt x="87102" y="60350"/>
                  </a:lnTo>
                  <a:lnTo>
                    <a:pt x="87027" y="59940"/>
                  </a:lnTo>
                  <a:lnTo>
                    <a:pt x="86916" y="59457"/>
                  </a:lnTo>
                  <a:lnTo>
                    <a:pt x="86767" y="59047"/>
                  </a:lnTo>
                  <a:lnTo>
                    <a:pt x="96180" y="55141"/>
                  </a:lnTo>
                  <a:lnTo>
                    <a:pt x="96590" y="54955"/>
                  </a:lnTo>
                  <a:lnTo>
                    <a:pt x="96962" y="54694"/>
                  </a:lnTo>
                  <a:lnTo>
                    <a:pt x="97334" y="54434"/>
                  </a:lnTo>
                  <a:lnTo>
                    <a:pt x="97669" y="54136"/>
                  </a:lnTo>
                  <a:lnTo>
                    <a:pt x="97966" y="53801"/>
                  </a:lnTo>
                  <a:lnTo>
                    <a:pt x="98227" y="53429"/>
                  </a:lnTo>
                  <a:lnTo>
                    <a:pt x="98450" y="53057"/>
                  </a:lnTo>
                  <a:lnTo>
                    <a:pt x="98636" y="52685"/>
                  </a:lnTo>
                  <a:lnTo>
                    <a:pt x="98785" y="52276"/>
                  </a:lnTo>
                  <a:lnTo>
                    <a:pt x="98896" y="51829"/>
                  </a:lnTo>
                  <a:lnTo>
                    <a:pt x="98971" y="51420"/>
                  </a:lnTo>
                  <a:lnTo>
                    <a:pt x="98971" y="50973"/>
                  </a:lnTo>
                  <a:lnTo>
                    <a:pt x="98971" y="50527"/>
                  </a:lnTo>
                  <a:lnTo>
                    <a:pt x="98896" y="50080"/>
                  </a:lnTo>
                  <a:lnTo>
                    <a:pt x="98785" y="49634"/>
                  </a:lnTo>
                  <a:lnTo>
                    <a:pt x="98636" y="49188"/>
                  </a:lnTo>
                  <a:lnTo>
                    <a:pt x="97297" y="45988"/>
                  </a:lnTo>
                  <a:lnTo>
                    <a:pt x="97817" y="45244"/>
                  </a:lnTo>
                  <a:lnTo>
                    <a:pt x="98338" y="44537"/>
                  </a:lnTo>
                  <a:lnTo>
                    <a:pt x="98822" y="43793"/>
                  </a:lnTo>
                  <a:lnTo>
                    <a:pt x="99268" y="43048"/>
                  </a:lnTo>
                  <a:lnTo>
                    <a:pt x="99678" y="42304"/>
                  </a:lnTo>
                  <a:lnTo>
                    <a:pt x="100050" y="41560"/>
                  </a:lnTo>
                  <a:lnTo>
                    <a:pt x="100422" y="40779"/>
                  </a:lnTo>
                  <a:lnTo>
                    <a:pt x="100720" y="40035"/>
                  </a:lnTo>
                  <a:lnTo>
                    <a:pt x="100906" y="39625"/>
                  </a:lnTo>
                  <a:lnTo>
                    <a:pt x="101278" y="38546"/>
                  </a:lnTo>
                  <a:lnTo>
                    <a:pt x="101389" y="38174"/>
                  </a:lnTo>
                  <a:lnTo>
                    <a:pt x="101464" y="37765"/>
                  </a:lnTo>
                  <a:lnTo>
                    <a:pt x="101538" y="37393"/>
                  </a:lnTo>
                  <a:lnTo>
                    <a:pt x="101575" y="36984"/>
                  </a:lnTo>
                  <a:lnTo>
                    <a:pt x="101613" y="36574"/>
                  </a:lnTo>
                  <a:lnTo>
                    <a:pt x="101613" y="36202"/>
                  </a:lnTo>
                  <a:lnTo>
                    <a:pt x="101575" y="35793"/>
                  </a:lnTo>
                  <a:lnTo>
                    <a:pt x="101538" y="35421"/>
                  </a:lnTo>
                  <a:lnTo>
                    <a:pt x="101426" y="34937"/>
                  </a:lnTo>
                  <a:lnTo>
                    <a:pt x="101240" y="34454"/>
                  </a:lnTo>
                  <a:lnTo>
                    <a:pt x="100980" y="34044"/>
                  </a:lnTo>
                  <a:lnTo>
                    <a:pt x="100682" y="33672"/>
                  </a:lnTo>
                  <a:lnTo>
                    <a:pt x="100310" y="33337"/>
                  </a:lnTo>
                  <a:lnTo>
                    <a:pt x="99938" y="33077"/>
                  </a:lnTo>
                  <a:lnTo>
                    <a:pt x="99492" y="32891"/>
                  </a:lnTo>
                  <a:lnTo>
                    <a:pt x="99045" y="32779"/>
                  </a:lnTo>
                  <a:lnTo>
                    <a:pt x="99641" y="31291"/>
                  </a:lnTo>
                  <a:lnTo>
                    <a:pt x="100199" y="29803"/>
                  </a:lnTo>
                  <a:lnTo>
                    <a:pt x="100757" y="28277"/>
                  </a:lnTo>
                  <a:lnTo>
                    <a:pt x="101240" y="26752"/>
                  </a:lnTo>
                  <a:lnTo>
                    <a:pt x="101352" y="26491"/>
                  </a:lnTo>
                  <a:lnTo>
                    <a:pt x="102022" y="24259"/>
                  </a:lnTo>
                  <a:lnTo>
                    <a:pt x="102654" y="22027"/>
                  </a:lnTo>
                  <a:lnTo>
                    <a:pt x="103212" y="19757"/>
                  </a:lnTo>
                  <a:lnTo>
                    <a:pt x="103696" y="17487"/>
                  </a:lnTo>
                  <a:lnTo>
                    <a:pt x="103771" y="17152"/>
                  </a:lnTo>
                  <a:lnTo>
                    <a:pt x="104031" y="15776"/>
                  </a:lnTo>
                  <a:lnTo>
                    <a:pt x="104143" y="15069"/>
                  </a:lnTo>
                  <a:lnTo>
                    <a:pt x="104217" y="14399"/>
                  </a:lnTo>
                  <a:lnTo>
                    <a:pt x="104291" y="13692"/>
                  </a:lnTo>
                  <a:lnTo>
                    <a:pt x="104329" y="13022"/>
                  </a:lnTo>
                  <a:lnTo>
                    <a:pt x="104366" y="12316"/>
                  </a:lnTo>
                  <a:lnTo>
                    <a:pt x="104366" y="11646"/>
                  </a:lnTo>
                  <a:lnTo>
                    <a:pt x="104329" y="10939"/>
                  </a:lnTo>
                  <a:lnTo>
                    <a:pt x="104291" y="10269"/>
                  </a:lnTo>
                  <a:lnTo>
                    <a:pt x="104180" y="9525"/>
                  </a:lnTo>
                  <a:lnTo>
                    <a:pt x="104031" y="8855"/>
                  </a:lnTo>
                  <a:lnTo>
                    <a:pt x="103808" y="8297"/>
                  </a:lnTo>
                  <a:lnTo>
                    <a:pt x="103510" y="7776"/>
                  </a:lnTo>
                  <a:lnTo>
                    <a:pt x="103324" y="7516"/>
                  </a:lnTo>
                  <a:lnTo>
                    <a:pt x="103138" y="7330"/>
                  </a:lnTo>
                  <a:lnTo>
                    <a:pt x="102952" y="7107"/>
                  </a:lnTo>
                  <a:lnTo>
                    <a:pt x="102729" y="6921"/>
                  </a:lnTo>
                  <a:lnTo>
                    <a:pt x="102505" y="6772"/>
                  </a:lnTo>
                  <a:lnTo>
                    <a:pt x="102245" y="6623"/>
                  </a:lnTo>
                  <a:lnTo>
                    <a:pt x="101985" y="6511"/>
                  </a:lnTo>
                  <a:lnTo>
                    <a:pt x="101724" y="6400"/>
                  </a:lnTo>
                  <a:lnTo>
                    <a:pt x="101315" y="6288"/>
                  </a:lnTo>
                  <a:lnTo>
                    <a:pt x="100906" y="6214"/>
                  </a:lnTo>
                  <a:lnTo>
                    <a:pt x="100757" y="6176"/>
                  </a:lnTo>
                  <a:lnTo>
                    <a:pt x="100273" y="6176"/>
                  </a:lnTo>
                  <a:lnTo>
                    <a:pt x="99789" y="6251"/>
                  </a:lnTo>
                  <a:lnTo>
                    <a:pt x="99343" y="6362"/>
                  </a:lnTo>
                  <a:lnTo>
                    <a:pt x="98934" y="6511"/>
                  </a:lnTo>
                  <a:lnTo>
                    <a:pt x="98524" y="6697"/>
                  </a:lnTo>
                  <a:lnTo>
                    <a:pt x="98115" y="6921"/>
                  </a:lnTo>
                  <a:lnTo>
                    <a:pt x="97631" y="7293"/>
                  </a:lnTo>
                  <a:lnTo>
                    <a:pt x="97110" y="7702"/>
                  </a:lnTo>
                  <a:lnTo>
                    <a:pt x="96962" y="7516"/>
                  </a:lnTo>
                  <a:lnTo>
                    <a:pt x="96776" y="7330"/>
                  </a:lnTo>
                  <a:lnTo>
                    <a:pt x="96552" y="7181"/>
                  </a:lnTo>
                  <a:lnTo>
                    <a:pt x="96366" y="7069"/>
                  </a:lnTo>
                  <a:lnTo>
                    <a:pt x="96329" y="6735"/>
                  </a:lnTo>
                  <a:lnTo>
                    <a:pt x="96255" y="6474"/>
                  </a:lnTo>
                  <a:lnTo>
                    <a:pt x="96180" y="6251"/>
                  </a:lnTo>
                  <a:lnTo>
                    <a:pt x="96069" y="5990"/>
                  </a:lnTo>
                  <a:lnTo>
                    <a:pt x="95920" y="5767"/>
                  </a:lnTo>
                  <a:lnTo>
                    <a:pt x="95771" y="5544"/>
                  </a:lnTo>
                  <a:lnTo>
                    <a:pt x="95622" y="5358"/>
                  </a:lnTo>
                  <a:lnTo>
                    <a:pt x="95436" y="5172"/>
                  </a:lnTo>
                  <a:lnTo>
                    <a:pt x="95213" y="5023"/>
                  </a:lnTo>
                  <a:lnTo>
                    <a:pt x="94990" y="4874"/>
                  </a:lnTo>
                  <a:lnTo>
                    <a:pt x="94766" y="4763"/>
                  </a:lnTo>
                  <a:lnTo>
                    <a:pt x="94506" y="4651"/>
                  </a:lnTo>
                  <a:lnTo>
                    <a:pt x="94246" y="4577"/>
                  </a:lnTo>
                  <a:lnTo>
                    <a:pt x="93985" y="4539"/>
                  </a:lnTo>
                  <a:lnTo>
                    <a:pt x="93464" y="4539"/>
                  </a:lnTo>
                  <a:lnTo>
                    <a:pt x="93204" y="4577"/>
                  </a:lnTo>
                  <a:lnTo>
                    <a:pt x="92869" y="4651"/>
                  </a:lnTo>
                  <a:lnTo>
                    <a:pt x="92646" y="4465"/>
                  </a:lnTo>
                  <a:lnTo>
                    <a:pt x="92385" y="4279"/>
                  </a:lnTo>
                  <a:lnTo>
                    <a:pt x="92125" y="4167"/>
                  </a:lnTo>
                  <a:lnTo>
                    <a:pt x="91864" y="4056"/>
                  </a:lnTo>
                  <a:lnTo>
                    <a:pt x="91567" y="3981"/>
                  </a:lnTo>
                  <a:lnTo>
                    <a:pt x="91269" y="3944"/>
                  </a:lnTo>
                  <a:lnTo>
                    <a:pt x="90934" y="3944"/>
                  </a:lnTo>
                  <a:lnTo>
                    <a:pt x="90636" y="3981"/>
                  </a:lnTo>
                  <a:lnTo>
                    <a:pt x="90302" y="4056"/>
                  </a:lnTo>
                  <a:lnTo>
                    <a:pt x="90041" y="4167"/>
                  </a:lnTo>
                  <a:lnTo>
                    <a:pt x="89743" y="4316"/>
                  </a:lnTo>
                  <a:lnTo>
                    <a:pt x="89483" y="4465"/>
                  </a:lnTo>
                  <a:lnTo>
                    <a:pt x="89260" y="4688"/>
                  </a:lnTo>
                  <a:lnTo>
                    <a:pt x="89074" y="4874"/>
                  </a:lnTo>
                  <a:lnTo>
                    <a:pt x="88888" y="5135"/>
                  </a:lnTo>
                  <a:lnTo>
                    <a:pt x="88739" y="5358"/>
                  </a:lnTo>
                  <a:lnTo>
                    <a:pt x="88404" y="5395"/>
                  </a:lnTo>
                  <a:lnTo>
                    <a:pt x="88032" y="5507"/>
                  </a:lnTo>
                  <a:lnTo>
                    <a:pt x="87660" y="5656"/>
                  </a:lnTo>
                  <a:lnTo>
                    <a:pt x="87213" y="4949"/>
                  </a:lnTo>
                  <a:lnTo>
                    <a:pt x="86693" y="4242"/>
                  </a:lnTo>
                  <a:lnTo>
                    <a:pt x="86134" y="3609"/>
                  </a:lnTo>
                  <a:lnTo>
                    <a:pt x="85502" y="3014"/>
                  </a:lnTo>
                  <a:lnTo>
                    <a:pt x="84869" y="2456"/>
                  </a:lnTo>
                  <a:lnTo>
                    <a:pt x="84162" y="1935"/>
                  </a:lnTo>
                  <a:lnTo>
                    <a:pt x="83455" y="1488"/>
                  </a:lnTo>
                  <a:lnTo>
                    <a:pt x="82711" y="1116"/>
                  </a:lnTo>
                  <a:lnTo>
                    <a:pt x="81930" y="781"/>
                  </a:lnTo>
                  <a:lnTo>
                    <a:pt x="81111" y="484"/>
                  </a:lnTo>
                  <a:lnTo>
                    <a:pt x="80256" y="261"/>
                  </a:lnTo>
                  <a:lnTo>
                    <a:pt x="79400" y="112"/>
                  </a:lnTo>
                  <a:lnTo>
                    <a:pt x="78544" y="37"/>
                  </a:lnTo>
                  <a:lnTo>
                    <a:pt x="776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0;p40">
              <a:extLst>
                <a:ext uri="{FF2B5EF4-FFF2-40B4-BE49-F238E27FC236}">
                  <a16:creationId xmlns:a16="http://schemas.microsoft.com/office/drawing/2014/main" id="{D7D39F5E-C67F-1140-9F4D-035BECAEBE87}"/>
                </a:ext>
              </a:extLst>
            </p:cNvPr>
            <p:cNvSpPr/>
            <p:nvPr/>
          </p:nvSpPr>
          <p:spPr>
            <a:xfrm>
              <a:off x="1346900" y="3682575"/>
              <a:ext cx="1244600" cy="547900"/>
            </a:xfrm>
            <a:custGeom>
              <a:avLst/>
              <a:gdLst/>
              <a:ahLst/>
              <a:cxnLst/>
              <a:rect l="l" t="t" r="r" b="b"/>
              <a:pathLst>
                <a:path w="49784" h="21916" extrusionOk="0">
                  <a:moveTo>
                    <a:pt x="3572" y="0"/>
                  </a:moveTo>
                  <a:lnTo>
                    <a:pt x="2642" y="38"/>
                  </a:lnTo>
                  <a:lnTo>
                    <a:pt x="2159" y="75"/>
                  </a:lnTo>
                  <a:lnTo>
                    <a:pt x="1675" y="187"/>
                  </a:lnTo>
                  <a:lnTo>
                    <a:pt x="1228" y="373"/>
                  </a:lnTo>
                  <a:lnTo>
                    <a:pt x="1005" y="484"/>
                  </a:lnTo>
                  <a:lnTo>
                    <a:pt x="819" y="633"/>
                  </a:lnTo>
                  <a:lnTo>
                    <a:pt x="596" y="856"/>
                  </a:lnTo>
                  <a:lnTo>
                    <a:pt x="373" y="1117"/>
                  </a:lnTo>
                  <a:lnTo>
                    <a:pt x="224" y="1377"/>
                  </a:lnTo>
                  <a:lnTo>
                    <a:pt x="112" y="1675"/>
                  </a:lnTo>
                  <a:lnTo>
                    <a:pt x="75" y="1972"/>
                  </a:lnTo>
                  <a:lnTo>
                    <a:pt x="1" y="2270"/>
                  </a:lnTo>
                  <a:lnTo>
                    <a:pt x="1" y="2568"/>
                  </a:lnTo>
                  <a:lnTo>
                    <a:pt x="1" y="2865"/>
                  </a:lnTo>
                  <a:lnTo>
                    <a:pt x="75" y="3163"/>
                  </a:lnTo>
                  <a:lnTo>
                    <a:pt x="149" y="3461"/>
                  </a:lnTo>
                  <a:lnTo>
                    <a:pt x="261" y="3796"/>
                  </a:lnTo>
                  <a:lnTo>
                    <a:pt x="410" y="4130"/>
                  </a:lnTo>
                  <a:lnTo>
                    <a:pt x="559" y="4428"/>
                  </a:lnTo>
                  <a:lnTo>
                    <a:pt x="931" y="5023"/>
                  </a:lnTo>
                  <a:lnTo>
                    <a:pt x="1340" y="5544"/>
                  </a:lnTo>
                  <a:lnTo>
                    <a:pt x="2084" y="6400"/>
                  </a:lnTo>
                  <a:lnTo>
                    <a:pt x="2828" y="7219"/>
                  </a:lnTo>
                  <a:lnTo>
                    <a:pt x="3647" y="7926"/>
                  </a:lnTo>
                  <a:lnTo>
                    <a:pt x="4503" y="8632"/>
                  </a:lnTo>
                  <a:lnTo>
                    <a:pt x="4800" y="8856"/>
                  </a:lnTo>
                  <a:lnTo>
                    <a:pt x="5656" y="9451"/>
                  </a:lnTo>
                  <a:lnTo>
                    <a:pt x="6586" y="9972"/>
                  </a:lnTo>
                  <a:lnTo>
                    <a:pt x="7554" y="10456"/>
                  </a:lnTo>
                  <a:lnTo>
                    <a:pt x="8521" y="10902"/>
                  </a:lnTo>
                  <a:lnTo>
                    <a:pt x="9526" y="11237"/>
                  </a:lnTo>
                  <a:lnTo>
                    <a:pt x="10567" y="11535"/>
                  </a:lnTo>
                  <a:lnTo>
                    <a:pt x="11609" y="11758"/>
                  </a:lnTo>
                  <a:lnTo>
                    <a:pt x="12688" y="11944"/>
                  </a:lnTo>
                  <a:lnTo>
                    <a:pt x="11981" y="12353"/>
                  </a:lnTo>
                  <a:lnTo>
                    <a:pt x="11237" y="12837"/>
                  </a:lnTo>
                  <a:lnTo>
                    <a:pt x="10902" y="13097"/>
                  </a:lnTo>
                  <a:lnTo>
                    <a:pt x="10605" y="13358"/>
                  </a:lnTo>
                  <a:lnTo>
                    <a:pt x="10307" y="13655"/>
                  </a:lnTo>
                  <a:lnTo>
                    <a:pt x="10009" y="13990"/>
                  </a:lnTo>
                  <a:lnTo>
                    <a:pt x="9786" y="14325"/>
                  </a:lnTo>
                  <a:lnTo>
                    <a:pt x="9563" y="14734"/>
                  </a:lnTo>
                  <a:lnTo>
                    <a:pt x="9414" y="15144"/>
                  </a:lnTo>
                  <a:lnTo>
                    <a:pt x="9302" y="15553"/>
                  </a:lnTo>
                  <a:lnTo>
                    <a:pt x="9265" y="15962"/>
                  </a:lnTo>
                  <a:lnTo>
                    <a:pt x="9302" y="16371"/>
                  </a:lnTo>
                  <a:lnTo>
                    <a:pt x="9377" y="16781"/>
                  </a:lnTo>
                  <a:lnTo>
                    <a:pt x="9526" y="17190"/>
                  </a:lnTo>
                  <a:lnTo>
                    <a:pt x="9637" y="17376"/>
                  </a:lnTo>
                  <a:lnTo>
                    <a:pt x="9786" y="17562"/>
                  </a:lnTo>
                  <a:lnTo>
                    <a:pt x="10121" y="17897"/>
                  </a:lnTo>
                  <a:lnTo>
                    <a:pt x="10456" y="18195"/>
                  </a:lnTo>
                  <a:lnTo>
                    <a:pt x="10865" y="18492"/>
                  </a:lnTo>
                  <a:lnTo>
                    <a:pt x="11609" y="18939"/>
                  </a:lnTo>
                  <a:lnTo>
                    <a:pt x="12353" y="19385"/>
                  </a:lnTo>
                  <a:lnTo>
                    <a:pt x="13135" y="19757"/>
                  </a:lnTo>
                  <a:lnTo>
                    <a:pt x="13953" y="20092"/>
                  </a:lnTo>
                  <a:lnTo>
                    <a:pt x="14772" y="20390"/>
                  </a:lnTo>
                  <a:lnTo>
                    <a:pt x="15590" y="20650"/>
                  </a:lnTo>
                  <a:lnTo>
                    <a:pt x="16446" y="20874"/>
                  </a:lnTo>
                  <a:lnTo>
                    <a:pt x="17302" y="21060"/>
                  </a:lnTo>
                  <a:lnTo>
                    <a:pt x="18195" y="21246"/>
                  </a:lnTo>
                  <a:lnTo>
                    <a:pt x="19051" y="21394"/>
                  </a:lnTo>
                  <a:lnTo>
                    <a:pt x="19944" y="21506"/>
                  </a:lnTo>
                  <a:lnTo>
                    <a:pt x="20837" y="21580"/>
                  </a:lnTo>
                  <a:lnTo>
                    <a:pt x="22585" y="21729"/>
                  </a:lnTo>
                  <a:lnTo>
                    <a:pt x="24371" y="21841"/>
                  </a:lnTo>
                  <a:lnTo>
                    <a:pt x="26604" y="21878"/>
                  </a:lnTo>
                  <a:lnTo>
                    <a:pt x="27087" y="21878"/>
                  </a:lnTo>
                  <a:lnTo>
                    <a:pt x="28873" y="21915"/>
                  </a:lnTo>
                  <a:lnTo>
                    <a:pt x="30622" y="21878"/>
                  </a:lnTo>
                  <a:lnTo>
                    <a:pt x="32408" y="21841"/>
                  </a:lnTo>
                  <a:lnTo>
                    <a:pt x="34157" y="21804"/>
                  </a:lnTo>
                  <a:lnTo>
                    <a:pt x="35905" y="21692"/>
                  </a:lnTo>
                  <a:lnTo>
                    <a:pt x="37691" y="21580"/>
                  </a:lnTo>
                  <a:lnTo>
                    <a:pt x="39440" y="21469"/>
                  </a:lnTo>
                  <a:lnTo>
                    <a:pt x="41189" y="21283"/>
                  </a:lnTo>
                  <a:lnTo>
                    <a:pt x="43012" y="21134"/>
                  </a:lnTo>
                  <a:lnTo>
                    <a:pt x="44537" y="21097"/>
                  </a:lnTo>
                  <a:lnTo>
                    <a:pt x="45951" y="21060"/>
                  </a:lnTo>
                  <a:lnTo>
                    <a:pt x="47440" y="21022"/>
                  </a:lnTo>
                  <a:lnTo>
                    <a:pt x="48221" y="20985"/>
                  </a:lnTo>
                  <a:lnTo>
                    <a:pt x="49784" y="20836"/>
                  </a:lnTo>
                  <a:lnTo>
                    <a:pt x="48593" y="20315"/>
                  </a:lnTo>
                  <a:lnTo>
                    <a:pt x="47477" y="19795"/>
                  </a:lnTo>
                  <a:lnTo>
                    <a:pt x="45430" y="18716"/>
                  </a:lnTo>
                  <a:lnTo>
                    <a:pt x="43496" y="17674"/>
                  </a:lnTo>
                  <a:lnTo>
                    <a:pt x="41635" y="16595"/>
                  </a:lnTo>
                  <a:lnTo>
                    <a:pt x="37989" y="14437"/>
                  </a:lnTo>
                  <a:lnTo>
                    <a:pt x="36091" y="13321"/>
                  </a:lnTo>
                  <a:lnTo>
                    <a:pt x="34045" y="12167"/>
                  </a:lnTo>
                  <a:lnTo>
                    <a:pt x="33636" y="11944"/>
                  </a:lnTo>
                  <a:lnTo>
                    <a:pt x="32110" y="11125"/>
                  </a:lnTo>
                  <a:lnTo>
                    <a:pt x="29283" y="9674"/>
                  </a:lnTo>
                  <a:lnTo>
                    <a:pt x="26380" y="8298"/>
                  </a:lnTo>
                  <a:lnTo>
                    <a:pt x="26008" y="8112"/>
                  </a:lnTo>
                  <a:lnTo>
                    <a:pt x="24074" y="7219"/>
                  </a:lnTo>
                  <a:lnTo>
                    <a:pt x="22139" y="6363"/>
                  </a:lnTo>
                  <a:lnTo>
                    <a:pt x="20204" y="5507"/>
                  </a:lnTo>
                  <a:lnTo>
                    <a:pt x="18232" y="4689"/>
                  </a:lnTo>
                  <a:lnTo>
                    <a:pt x="16260" y="3870"/>
                  </a:lnTo>
                  <a:lnTo>
                    <a:pt x="14251" y="3089"/>
                  </a:lnTo>
                  <a:lnTo>
                    <a:pt x="12279" y="2307"/>
                  </a:lnTo>
                  <a:lnTo>
                    <a:pt x="10270" y="1600"/>
                  </a:lnTo>
                  <a:lnTo>
                    <a:pt x="9972" y="1489"/>
                  </a:lnTo>
                  <a:lnTo>
                    <a:pt x="9860" y="1452"/>
                  </a:lnTo>
                  <a:lnTo>
                    <a:pt x="8112" y="819"/>
                  </a:lnTo>
                  <a:lnTo>
                    <a:pt x="7219" y="559"/>
                  </a:lnTo>
                  <a:lnTo>
                    <a:pt x="6289" y="335"/>
                  </a:lnTo>
                  <a:lnTo>
                    <a:pt x="5396" y="149"/>
                  </a:lnTo>
                  <a:lnTo>
                    <a:pt x="4465" y="38"/>
                  </a:lnTo>
                  <a:lnTo>
                    <a:pt x="3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61;p40">
              <a:extLst>
                <a:ext uri="{FF2B5EF4-FFF2-40B4-BE49-F238E27FC236}">
                  <a16:creationId xmlns:a16="http://schemas.microsoft.com/office/drawing/2014/main" id="{4BB02567-2815-D544-95DC-0236B1A4C81F}"/>
                </a:ext>
              </a:extLst>
            </p:cNvPr>
            <p:cNvSpPr/>
            <p:nvPr/>
          </p:nvSpPr>
          <p:spPr>
            <a:xfrm>
              <a:off x="1348775" y="3724425"/>
              <a:ext cx="1203650" cy="483725"/>
            </a:xfrm>
            <a:custGeom>
              <a:avLst/>
              <a:gdLst/>
              <a:ahLst/>
              <a:cxnLst/>
              <a:rect l="l" t="t" r="r" b="b"/>
              <a:pathLst>
                <a:path w="48146" h="19349" extrusionOk="0">
                  <a:moveTo>
                    <a:pt x="37" y="1"/>
                  </a:moveTo>
                  <a:lnTo>
                    <a:pt x="0" y="298"/>
                  </a:lnTo>
                  <a:lnTo>
                    <a:pt x="3125" y="1377"/>
                  </a:lnTo>
                  <a:lnTo>
                    <a:pt x="6251" y="2531"/>
                  </a:lnTo>
                  <a:lnTo>
                    <a:pt x="9339" y="3721"/>
                  </a:lnTo>
                  <a:lnTo>
                    <a:pt x="12427" y="4987"/>
                  </a:lnTo>
                  <a:lnTo>
                    <a:pt x="12911" y="5173"/>
                  </a:lnTo>
                  <a:lnTo>
                    <a:pt x="12948" y="5173"/>
                  </a:lnTo>
                  <a:lnTo>
                    <a:pt x="15776" y="6363"/>
                  </a:lnTo>
                  <a:lnTo>
                    <a:pt x="18641" y="7591"/>
                  </a:lnTo>
                  <a:lnTo>
                    <a:pt x="24259" y="10009"/>
                  </a:lnTo>
                  <a:lnTo>
                    <a:pt x="24817" y="10270"/>
                  </a:lnTo>
                  <a:lnTo>
                    <a:pt x="25226" y="10456"/>
                  </a:lnTo>
                  <a:lnTo>
                    <a:pt x="30324" y="12651"/>
                  </a:lnTo>
                  <a:lnTo>
                    <a:pt x="35458" y="14809"/>
                  </a:lnTo>
                  <a:lnTo>
                    <a:pt x="35830" y="14958"/>
                  </a:lnTo>
                  <a:lnTo>
                    <a:pt x="38695" y="16111"/>
                  </a:lnTo>
                  <a:lnTo>
                    <a:pt x="41560" y="17228"/>
                  </a:lnTo>
                  <a:lnTo>
                    <a:pt x="44462" y="18307"/>
                  </a:lnTo>
                  <a:lnTo>
                    <a:pt x="47365" y="19348"/>
                  </a:lnTo>
                  <a:lnTo>
                    <a:pt x="48146" y="19311"/>
                  </a:lnTo>
                  <a:lnTo>
                    <a:pt x="45058" y="18232"/>
                  </a:lnTo>
                  <a:lnTo>
                    <a:pt x="42044" y="17116"/>
                  </a:lnTo>
                  <a:lnTo>
                    <a:pt x="38993" y="15925"/>
                  </a:lnTo>
                  <a:lnTo>
                    <a:pt x="35979" y="14697"/>
                  </a:lnTo>
                  <a:lnTo>
                    <a:pt x="35607" y="14549"/>
                  </a:lnTo>
                  <a:lnTo>
                    <a:pt x="31886" y="12986"/>
                  </a:lnTo>
                  <a:lnTo>
                    <a:pt x="28203" y="11423"/>
                  </a:lnTo>
                  <a:lnTo>
                    <a:pt x="27831" y="11237"/>
                  </a:lnTo>
                  <a:lnTo>
                    <a:pt x="24371" y="9749"/>
                  </a:lnTo>
                  <a:lnTo>
                    <a:pt x="18790" y="7331"/>
                  </a:lnTo>
                  <a:lnTo>
                    <a:pt x="15962" y="6140"/>
                  </a:lnTo>
                  <a:lnTo>
                    <a:pt x="13097" y="4949"/>
                  </a:lnTo>
                  <a:lnTo>
                    <a:pt x="12650" y="4763"/>
                  </a:lnTo>
                  <a:lnTo>
                    <a:pt x="9525" y="3498"/>
                  </a:lnTo>
                  <a:lnTo>
                    <a:pt x="6400" y="2270"/>
                  </a:lnTo>
                  <a:lnTo>
                    <a:pt x="3237" y="1117"/>
                  </a:lnTo>
                  <a:lnTo>
                    <a:pt x="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p40">
              <a:extLst>
                <a:ext uri="{FF2B5EF4-FFF2-40B4-BE49-F238E27FC236}">
                  <a16:creationId xmlns:a16="http://schemas.microsoft.com/office/drawing/2014/main" id="{39814A4A-4946-824C-946E-5333114612F9}"/>
                </a:ext>
              </a:extLst>
            </p:cNvPr>
            <p:cNvSpPr/>
            <p:nvPr/>
          </p:nvSpPr>
          <p:spPr>
            <a:xfrm>
              <a:off x="1459450" y="3718850"/>
              <a:ext cx="219550" cy="185125"/>
            </a:xfrm>
            <a:custGeom>
              <a:avLst/>
              <a:gdLst/>
              <a:ahLst/>
              <a:cxnLst/>
              <a:rect l="l" t="t" r="r" b="b"/>
              <a:pathLst>
                <a:path w="8782" h="7405" extrusionOk="0">
                  <a:moveTo>
                    <a:pt x="5358" y="1"/>
                  </a:moveTo>
                  <a:lnTo>
                    <a:pt x="6028" y="1228"/>
                  </a:lnTo>
                  <a:lnTo>
                    <a:pt x="6735" y="2493"/>
                  </a:lnTo>
                  <a:lnTo>
                    <a:pt x="7442" y="3758"/>
                  </a:lnTo>
                  <a:lnTo>
                    <a:pt x="8223" y="4986"/>
                  </a:lnTo>
                  <a:lnTo>
                    <a:pt x="8335" y="5135"/>
                  </a:lnTo>
                  <a:lnTo>
                    <a:pt x="8000" y="5210"/>
                  </a:lnTo>
                  <a:lnTo>
                    <a:pt x="5991" y="5619"/>
                  </a:lnTo>
                  <a:lnTo>
                    <a:pt x="3982" y="6102"/>
                  </a:lnTo>
                  <a:lnTo>
                    <a:pt x="1973" y="6623"/>
                  </a:lnTo>
                  <a:lnTo>
                    <a:pt x="1" y="7181"/>
                  </a:lnTo>
                  <a:lnTo>
                    <a:pt x="298" y="7405"/>
                  </a:lnTo>
                  <a:lnTo>
                    <a:pt x="2308" y="6809"/>
                  </a:lnTo>
                  <a:lnTo>
                    <a:pt x="4354" y="6289"/>
                  </a:lnTo>
                  <a:lnTo>
                    <a:pt x="6437" y="5805"/>
                  </a:lnTo>
                  <a:lnTo>
                    <a:pt x="8484" y="5396"/>
                  </a:lnTo>
                  <a:lnTo>
                    <a:pt x="8595" y="5396"/>
                  </a:lnTo>
                  <a:lnTo>
                    <a:pt x="8782" y="5358"/>
                  </a:lnTo>
                  <a:lnTo>
                    <a:pt x="8670" y="5172"/>
                  </a:lnTo>
                  <a:lnTo>
                    <a:pt x="7889" y="3907"/>
                  </a:lnTo>
                  <a:lnTo>
                    <a:pt x="7144" y="2679"/>
                  </a:lnTo>
                  <a:lnTo>
                    <a:pt x="6437" y="1414"/>
                  </a:lnTo>
                  <a:lnTo>
                    <a:pt x="5768" y="149"/>
                  </a:lnTo>
                  <a:lnTo>
                    <a:pt x="5470"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3;p40">
              <a:extLst>
                <a:ext uri="{FF2B5EF4-FFF2-40B4-BE49-F238E27FC236}">
                  <a16:creationId xmlns:a16="http://schemas.microsoft.com/office/drawing/2014/main" id="{9CF3A77A-1A7A-7D42-80E0-77047FEB7A89}"/>
                </a:ext>
              </a:extLst>
            </p:cNvPr>
            <p:cNvSpPr/>
            <p:nvPr/>
          </p:nvSpPr>
          <p:spPr>
            <a:xfrm>
              <a:off x="1630600" y="3977450"/>
              <a:ext cx="350700" cy="173950"/>
            </a:xfrm>
            <a:custGeom>
              <a:avLst/>
              <a:gdLst/>
              <a:ahLst/>
              <a:cxnLst/>
              <a:rect l="l" t="t" r="r" b="b"/>
              <a:pathLst>
                <a:path w="14028" h="6958" extrusionOk="0">
                  <a:moveTo>
                    <a:pt x="13953" y="0"/>
                  </a:moveTo>
                  <a:lnTo>
                    <a:pt x="11944" y="744"/>
                  </a:lnTo>
                  <a:lnTo>
                    <a:pt x="10047" y="1488"/>
                  </a:lnTo>
                  <a:lnTo>
                    <a:pt x="8186" y="2307"/>
                  </a:lnTo>
                  <a:lnTo>
                    <a:pt x="6400" y="3125"/>
                  </a:lnTo>
                  <a:lnTo>
                    <a:pt x="4652" y="3981"/>
                  </a:lnTo>
                  <a:lnTo>
                    <a:pt x="3015" y="4874"/>
                  </a:lnTo>
                  <a:lnTo>
                    <a:pt x="1489" y="5804"/>
                  </a:lnTo>
                  <a:lnTo>
                    <a:pt x="1" y="6734"/>
                  </a:lnTo>
                  <a:lnTo>
                    <a:pt x="187" y="6958"/>
                  </a:lnTo>
                  <a:lnTo>
                    <a:pt x="1638" y="6028"/>
                  </a:lnTo>
                  <a:lnTo>
                    <a:pt x="3163" y="5135"/>
                  </a:lnTo>
                  <a:lnTo>
                    <a:pt x="4800" y="4242"/>
                  </a:lnTo>
                  <a:lnTo>
                    <a:pt x="6512" y="3386"/>
                  </a:lnTo>
                  <a:lnTo>
                    <a:pt x="8298" y="2567"/>
                  </a:lnTo>
                  <a:lnTo>
                    <a:pt x="10158" y="1786"/>
                  </a:lnTo>
                  <a:lnTo>
                    <a:pt x="12056" y="1005"/>
                  </a:lnTo>
                  <a:lnTo>
                    <a:pt x="14028" y="298"/>
                  </a:lnTo>
                  <a:lnTo>
                    <a:pt x="139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4;p40">
              <a:extLst>
                <a:ext uri="{FF2B5EF4-FFF2-40B4-BE49-F238E27FC236}">
                  <a16:creationId xmlns:a16="http://schemas.microsoft.com/office/drawing/2014/main" id="{DE2370E2-EAFC-3349-B572-4ACAEA2960F0}"/>
                </a:ext>
              </a:extLst>
            </p:cNvPr>
            <p:cNvSpPr/>
            <p:nvPr/>
          </p:nvSpPr>
          <p:spPr>
            <a:xfrm>
              <a:off x="1997100" y="3885350"/>
              <a:ext cx="56750" cy="127450"/>
            </a:xfrm>
            <a:custGeom>
              <a:avLst/>
              <a:gdLst/>
              <a:ahLst/>
              <a:cxnLst/>
              <a:rect l="l" t="t" r="r" b="b"/>
              <a:pathLst>
                <a:path w="2270" h="5098" extrusionOk="0">
                  <a:moveTo>
                    <a:pt x="0" y="1"/>
                  </a:moveTo>
                  <a:lnTo>
                    <a:pt x="1898" y="4800"/>
                  </a:lnTo>
                  <a:lnTo>
                    <a:pt x="2010" y="5098"/>
                  </a:lnTo>
                  <a:lnTo>
                    <a:pt x="2270" y="4986"/>
                  </a:lnTo>
                  <a:lnTo>
                    <a:pt x="372" y="187"/>
                  </a:lnTo>
                  <a:lnTo>
                    <a:pt x="0"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5;p40">
              <a:extLst>
                <a:ext uri="{FF2B5EF4-FFF2-40B4-BE49-F238E27FC236}">
                  <a16:creationId xmlns:a16="http://schemas.microsoft.com/office/drawing/2014/main" id="{C6763E1E-1F9E-4D4C-9C41-C1D7FEA25B0A}"/>
                </a:ext>
              </a:extLst>
            </p:cNvPr>
            <p:cNvSpPr/>
            <p:nvPr/>
          </p:nvSpPr>
          <p:spPr>
            <a:xfrm>
              <a:off x="2011975" y="3981150"/>
              <a:ext cx="238150" cy="248400"/>
            </a:xfrm>
            <a:custGeom>
              <a:avLst/>
              <a:gdLst/>
              <a:ahLst/>
              <a:cxnLst/>
              <a:rect l="l" t="t" r="r" b="b"/>
              <a:pathLst>
                <a:path w="9526" h="9936" extrusionOk="0">
                  <a:moveTo>
                    <a:pt x="7033" y="1"/>
                  </a:moveTo>
                  <a:lnTo>
                    <a:pt x="7516" y="1191"/>
                  </a:lnTo>
                  <a:lnTo>
                    <a:pt x="8000" y="2382"/>
                  </a:lnTo>
                  <a:lnTo>
                    <a:pt x="8298" y="2940"/>
                  </a:lnTo>
                  <a:lnTo>
                    <a:pt x="8633" y="3498"/>
                  </a:lnTo>
                  <a:lnTo>
                    <a:pt x="8856" y="3870"/>
                  </a:lnTo>
                  <a:lnTo>
                    <a:pt x="9079" y="4280"/>
                  </a:lnTo>
                  <a:lnTo>
                    <a:pt x="9154" y="4428"/>
                  </a:lnTo>
                  <a:lnTo>
                    <a:pt x="8930" y="4540"/>
                  </a:lnTo>
                  <a:lnTo>
                    <a:pt x="7777" y="5135"/>
                  </a:lnTo>
                  <a:lnTo>
                    <a:pt x="6623" y="5768"/>
                  </a:lnTo>
                  <a:lnTo>
                    <a:pt x="5507" y="6400"/>
                  </a:lnTo>
                  <a:lnTo>
                    <a:pt x="4391" y="7070"/>
                  </a:lnTo>
                  <a:lnTo>
                    <a:pt x="3275" y="7740"/>
                  </a:lnTo>
                  <a:lnTo>
                    <a:pt x="2159" y="8484"/>
                  </a:lnTo>
                  <a:lnTo>
                    <a:pt x="1080" y="9191"/>
                  </a:lnTo>
                  <a:lnTo>
                    <a:pt x="1" y="9935"/>
                  </a:lnTo>
                  <a:lnTo>
                    <a:pt x="484" y="9935"/>
                  </a:lnTo>
                  <a:lnTo>
                    <a:pt x="1563" y="9228"/>
                  </a:lnTo>
                  <a:lnTo>
                    <a:pt x="2642" y="8521"/>
                  </a:lnTo>
                  <a:lnTo>
                    <a:pt x="3721" y="7814"/>
                  </a:lnTo>
                  <a:lnTo>
                    <a:pt x="4800" y="7145"/>
                  </a:lnTo>
                  <a:lnTo>
                    <a:pt x="5917" y="6512"/>
                  </a:lnTo>
                  <a:lnTo>
                    <a:pt x="7033" y="5880"/>
                  </a:lnTo>
                  <a:lnTo>
                    <a:pt x="8149" y="5284"/>
                  </a:lnTo>
                  <a:lnTo>
                    <a:pt x="9302" y="4689"/>
                  </a:lnTo>
                  <a:lnTo>
                    <a:pt x="9414" y="4652"/>
                  </a:lnTo>
                  <a:lnTo>
                    <a:pt x="9526" y="4577"/>
                  </a:lnTo>
                  <a:lnTo>
                    <a:pt x="9451" y="4466"/>
                  </a:lnTo>
                  <a:lnTo>
                    <a:pt x="9451" y="4428"/>
                  </a:lnTo>
                  <a:lnTo>
                    <a:pt x="9191" y="3870"/>
                  </a:lnTo>
                  <a:lnTo>
                    <a:pt x="8856" y="3349"/>
                  </a:lnTo>
                  <a:lnTo>
                    <a:pt x="8558" y="2791"/>
                  </a:lnTo>
                  <a:lnTo>
                    <a:pt x="8261" y="2233"/>
                  </a:lnTo>
                  <a:lnTo>
                    <a:pt x="7851" y="1229"/>
                  </a:lnTo>
                  <a:lnTo>
                    <a:pt x="7442" y="224"/>
                  </a:lnTo>
                  <a:lnTo>
                    <a:pt x="70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6;p40">
              <a:extLst>
                <a:ext uri="{FF2B5EF4-FFF2-40B4-BE49-F238E27FC236}">
                  <a16:creationId xmlns:a16="http://schemas.microsoft.com/office/drawing/2014/main" id="{5C761791-3E6A-664B-B337-B2C45A030C8D}"/>
                </a:ext>
              </a:extLst>
            </p:cNvPr>
            <p:cNvSpPr/>
            <p:nvPr/>
          </p:nvSpPr>
          <p:spPr>
            <a:xfrm>
              <a:off x="1548750" y="3038900"/>
              <a:ext cx="987875" cy="928325"/>
            </a:xfrm>
            <a:custGeom>
              <a:avLst/>
              <a:gdLst/>
              <a:ahLst/>
              <a:cxnLst/>
              <a:rect l="l" t="t" r="r" b="b"/>
              <a:pathLst>
                <a:path w="39515" h="37133" extrusionOk="0">
                  <a:moveTo>
                    <a:pt x="2159" y="0"/>
                  </a:moveTo>
                  <a:lnTo>
                    <a:pt x="1898" y="38"/>
                  </a:lnTo>
                  <a:lnTo>
                    <a:pt x="1675" y="75"/>
                  </a:lnTo>
                  <a:lnTo>
                    <a:pt x="1377" y="186"/>
                  </a:lnTo>
                  <a:lnTo>
                    <a:pt x="1117" y="372"/>
                  </a:lnTo>
                  <a:lnTo>
                    <a:pt x="856" y="558"/>
                  </a:lnTo>
                  <a:lnTo>
                    <a:pt x="633" y="819"/>
                  </a:lnTo>
                  <a:lnTo>
                    <a:pt x="484" y="1042"/>
                  </a:lnTo>
                  <a:lnTo>
                    <a:pt x="335" y="1303"/>
                  </a:lnTo>
                  <a:lnTo>
                    <a:pt x="224" y="1563"/>
                  </a:lnTo>
                  <a:lnTo>
                    <a:pt x="112" y="1861"/>
                  </a:lnTo>
                  <a:lnTo>
                    <a:pt x="38" y="2158"/>
                  </a:lnTo>
                  <a:lnTo>
                    <a:pt x="1" y="2493"/>
                  </a:lnTo>
                  <a:lnTo>
                    <a:pt x="1" y="2828"/>
                  </a:lnTo>
                  <a:lnTo>
                    <a:pt x="1" y="3163"/>
                  </a:lnTo>
                  <a:lnTo>
                    <a:pt x="38" y="3498"/>
                  </a:lnTo>
                  <a:lnTo>
                    <a:pt x="149" y="4205"/>
                  </a:lnTo>
                  <a:lnTo>
                    <a:pt x="335" y="4874"/>
                  </a:lnTo>
                  <a:lnTo>
                    <a:pt x="670" y="5916"/>
                  </a:lnTo>
                  <a:lnTo>
                    <a:pt x="1080" y="6921"/>
                  </a:lnTo>
                  <a:lnTo>
                    <a:pt x="1563" y="7925"/>
                  </a:lnTo>
                  <a:lnTo>
                    <a:pt x="2121" y="8893"/>
                  </a:lnTo>
                  <a:lnTo>
                    <a:pt x="2307" y="9190"/>
                  </a:lnTo>
                  <a:lnTo>
                    <a:pt x="2903" y="10083"/>
                  </a:lnTo>
                  <a:lnTo>
                    <a:pt x="3535" y="10939"/>
                  </a:lnTo>
                  <a:lnTo>
                    <a:pt x="4242" y="11721"/>
                  </a:lnTo>
                  <a:lnTo>
                    <a:pt x="4986" y="12465"/>
                  </a:lnTo>
                  <a:lnTo>
                    <a:pt x="5805" y="13172"/>
                  </a:lnTo>
                  <a:lnTo>
                    <a:pt x="6623" y="13841"/>
                  </a:lnTo>
                  <a:lnTo>
                    <a:pt x="7554" y="14474"/>
                  </a:lnTo>
                  <a:lnTo>
                    <a:pt x="8484" y="14995"/>
                  </a:lnTo>
                  <a:lnTo>
                    <a:pt x="7628" y="15144"/>
                  </a:lnTo>
                  <a:lnTo>
                    <a:pt x="6809" y="15292"/>
                  </a:lnTo>
                  <a:lnTo>
                    <a:pt x="6400" y="15441"/>
                  </a:lnTo>
                  <a:lnTo>
                    <a:pt x="5991" y="15553"/>
                  </a:lnTo>
                  <a:lnTo>
                    <a:pt x="5582" y="15739"/>
                  </a:lnTo>
                  <a:lnTo>
                    <a:pt x="5210" y="15925"/>
                  </a:lnTo>
                  <a:lnTo>
                    <a:pt x="4875" y="16148"/>
                  </a:lnTo>
                  <a:lnTo>
                    <a:pt x="4540" y="16446"/>
                  </a:lnTo>
                  <a:lnTo>
                    <a:pt x="4242" y="16743"/>
                  </a:lnTo>
                  <a:lnTo>
                    <a:pt x="3982" y="17078"/>
                  </a:lnTo>
                  <a:lnTo>
                    <a:pt x="3796" y="17450"/>
                  </a:lnTo>
                  <a:lnTo>
                    <a:pt x="3647" y="17860"/>
                  </a:lnTo>
                  <a:lnTo>
                    <a:pt x="3572" y="18269"/>
                  </a:lnTo>
                  <a:lnTo>
                    <a:pt x="3572" y="18678"/>
                  </a:lnTo>
                  <a:lnTo>
                    <a:pt x="3610" y="18939"/>
                  </a:lnTo>
                  <a:lnTo>
                    <a:pt x="3684" y="19162"/>
                  </a:lnTo>
                  <a:lnTo>
                    <a:pt x="3833" y="19571"/>
                  </a:lnTo>
                  <a:lnTo>
                    <a:pt x="4056" y="20018"/>
                  </a:lnTo>
                  <a:lnTo>
                    <a:pt x="4317" y="20390"/>
                  </a:lnTo>
                  <a:lnTo>
                    <a:pt x="4837" y="21097"/>
                  </a:lnTo>
                  <a:lnTo>
                    <a:pt x="5358" y="21804"/>
                  </a:lnTo>
                  <a:lnTo>
                    <a:pt x="5954" y="22436"/>
                  </a:lnTo>
                  <a:lnTo>
                    <a:pt x="6586" y="23069"/>
                  </a:lnTo>
                  <a:lnTo>
                    <a:pt x="7219" y="23627"/>
                  </a:lnTo>
                  <a:lnTo>
                    <a:pt x="7888" y="24185"/>
                  </a:lnTo>
                  <a:lnTo>
                    <a:pt x="8595" y="24706"/>
                  </a:lnTo>
                  <a:lnTo>
                    <a:pt x="9340" y="25227"/>
                  </a:lnTo>
                  <a:lnTo>
                    <a:pt x="10084" y="25710"/>
                  </a:lnTo>
                  <a:lnTo>
                    <a:pt x="10828" y="26157"/>
                  </a:lnTo>
                  <a:lnTo>
                    <a:pt x="11609" y="26603"/>
                  </a:lnTo>
                  <a:lnTo>
                    <a:pt x="12390" y="27013"/>
                  </a:lnTo>
                  <a:lnTo>
                    <a:pt x="13990" y="27794"/>
                  </a:lnTo>
                  <a:lnTo>
                    <a:pt x="15590" y="28538"/>
                  </a:lnTo>
                  <a:lnTo>
                    <a:pt x="17637" y="29431"/>
                  </a:lnTo>
                  <a:lnTo>
                    <a:pt x="17637" y="29468"/>
                  </a:lnTo>
                  <a:lnTo>
                    <a:pt x="18083" y="29654"/>
                  </a:lnTo>
                  <a:lnTo>
                    <a:pt x="18120" y="29654"/>
                  </a:lnTo>
                  <a:lnTo>
                    <a:pt x="19757" y="30324"/>
                  </a:lnTo>
                  <a:lnTo>
                    <a:pt x="21395" y="30956"/>
                  </a:lnTo>
                  <a:lnTo>
                    <a:pt x="23032" y="31589"/>
                  </a:lnTo>
                  <a:lnTo>
                    <a:pt x="24669" y="32184"/>
                  </a:lnTo>
                  <a:lnTo>
                    <a:pt x="26343" y="32780"/>
                  </a:lnTo>
                  <a:lnTo>
                    <a:pt x="28017" y="33338"/>
                  </a:lnTo>
                  <a:lnTo>
                    <a:pt x="29692" y="33859"/>
                  </a:lnTo>
                  <a:lnTo>
                    <a:pt x="31403" y="34342"/>
                  </a:lnTo>
                  <a:lnTo>
                    <a:pt x="33152" y="34900"/>
                  </a:lnTo>
                  <a:lnTo>
                    <a:pt x="34603" y="35421"/>
                  </a:lnTo>
                  <a:lnTo>
                    <a:pt x="35905" y="35905"/>
                  </a:lnTo>
                  <a:lnTo>
                    <a:pt x="37282" y="36426"/>
                  </a:lnTo>
                  <a:lnTo>
                    <a:pt x="38026" y="36686"/>
                  </a:lnTo>
                  <a:lnTo>
                    <a:pt x="39514" y="37133"/>
                  </a:lnTo>
                  <a:lnTo>
                    <a:pt x="38659" y="36203"/>
                  </a:lnTo>
                  <a:lnTo>
                    <a:pt x="37803" y="35310"/>
                  </a:lnTo>
                  <a:lnTo>
                    <a:pt x="36277" y="33561"/>
                  </a:lnTo>
                  <a:lnTo>
                    <a:pt x="34901" y="31849"/>
                  </a:lnTo>
                  <a:lnTo>
                    <a:pt x="33561" y="30175"/>
                  </a:lnTo>
                  <a:lnTo>
                    <a:pt x="30994" y="26789"/>
                  </a:lnTo>
                  <a:lnTo>
                    <a:pt x="29655" y="25041"/>
                  </a:lnTo>
                  <a:lnTo>
                    <a:pt x="28166" y="23180"/>
                  </a:lnTo>
                  <a:lnTo>
                    <a:pt x="27906" y="22845"/>
                  </a:lnTo>
                  <a:lnTo>
                    <a:pt x="26790" y="21506"/>
                  </a:lnTo>
                  <a:lnTo>
                    <a:pt x="24669" y="19125"/>
                  </a:lnTo>
                  <a:lnTo>
                    <a:pt x="22548" y="16781"/>
                  </a:lnTo>
                  <a:lnTo>
                    <a:pt x="22250" y="16446"/>
                  </a:lnTo>
                  <a:lnTo>
                    <a:pt x="20799" y="14920"/>
                  </a:lnTo>
                  <a:lnTo>
                    <a:pt x="19311" y="13358"/>
                  </a:lnTo>
                  <a:lnTo>
                    <a:pt x="17823" y="11832"/>
                  </a:lnTo>
                  <a:lnTo>
                    <a:pt x="16297" y="10344"/>
                  </a:lnTo>
                  <a:lnTo>
                    <a:pt x="14772" y="8856"/>
                  </a:lnTo>
                  <a:lnTo>
                    <a:pt x="13246" y="7405"/>
                  </a:lnTo>
                  <a:lnTo>
                    <a:pt x="11684" y="5953"/>
                  </a:lnTo>
                  <a:lnTo>
                    <a:pt x="10084" y="4502"/>
                  </a:lnTo>
                  <a:lnTo>
                    <a:pt x="9860" y="4279"/>
                  </a:lnTo>
                  <a:lnTo>
                    <a:pt x="9786" y="4242"/>
                  </a:lnTo>
                  <a:lnTo>
                    <a:pt x="8372" y="3014"/>
                  </a:lnTo>
                  <a:lnTo>
                    <a:pt x="7628" y="2419"/>
                  </a:lnTo>
                  <a:lnTo>
                    <a:pt x="6884" y="1861"/>
                  </a:lnTo>
                  <a:lnTo>
                    <a:pt x="6102" y="1377"/>
                  </a:lnTo>
                  <a:lnTo>
                    <a:pt x="5321" y="893"/>
                  </a:lnTo>
                  <a:lnTo>
                    <a:pt x="4465" y="521"/>
                  </a:lnTo>
                  <a:lnTo>
                    <a:pt x="3610" y="186"/>
                  </a:lnTo>
                  <a:lnTo>
                    <a:pt x="3126" y="75"/>
                  </a:lnTo>
                  <a:lnTo>
                    <a:pt x="2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7;p40">
              <a:extLst>
                <a:ext uri="{FF2B5EF4-FFF2-40B4-BE49-F238E27FC236}">
                  <a16:creationId xmlns:a16="http://schemas.microsoft.com/office/drawing/2014/main" id="{28C66255-1F61-6049-84C5-587031F2D6EB}"/>
                </a:ext>
              </a:extLst>
            </p:cNvPr>
            <p:cNvSpPr/>
            <p:nvPr/>
          </p:nvSpPr>
          <p:spPr>
            <a:xfrm>
              <a:off x="1560850" y="3059350"/>
              <a:ext cx="938575" cy="896725"/>
            </a:xfrm>
            <a:custGeom>
              <a:avLst/>
              <a:gdLst/>
              <a:ahLst/>
              <a:cxnLst/>
              <a:rect l="l" t="t" r="r" b="b"/>
              <a:pathLst>
                <a:path w="37543" h="35869" extrusionOk="0">
                  <a:moveTo>
                    <a:pt x="149" y="1"/>
                  </a:moveTo>
                  <a:lnTo>
                    <a:pt x="0" y="224"/>
                  </a:lnTo>
                  <a:lnTo>
                    <a:pt x="2493" y="2419"/>
                  </a:lnTo>
                  <a:lnTo>
                    <a:pt x="4949" y="4652"/>
                  </a:lnTo>
                  <a:lnTo>
                    <a:pt x="7367" y="6921"/>
                  </a:lnTo>
                  <a:lnTo>
                    <a:pt x="9786" y="9228"/>
                  </a:lnTo>
                  <a:lnTo>
                    <a:pt x="10158" y="9600"/>
                  </a:lnTo>
                  <a:lnTo>
                    <a:pt x="10195" y="9600"/>
                  </a:lnTo>
                  <a:lnTo>
                    <a:pt x="12390" y="11758"/>
                  </a:lnTo>
                  <a:lnTo>
                    <a:pt x="14548" y="13953"/>
                  </a:lnTo>
                  <a:lnTo>
                    <a:pt x="18864" y="18307"/>
                  </a:lnTo>
                  <a:lnTo>
                    <a:pt x="19311" y="18790"/>
                  </a:lnTo>
                  <a:lnTo>
                    <a:pt x="19608" y="19088"/>
                  </a:lnTo>
                  <a:lnTo>
                    <a:pt x="23515" y="23032"/>
                  </a:lnTo>
                  <a:lnTo>
                    <a:pt x="27496" y="26976"/>
                  </a:lnTo>
                  <a:lnTo>
                    <a:pt x="27757" y="27236"/>
                  </a:lnTo>
                  <a:lnTo>
                    <a:pt x="29989" y="29357"/>
                  </a:lnTo>
                  <a:lnTo>
                    <a:pt x="32222" y="31478"/>
                  </a:lnTo>
                  <a:lnTo>
                    <a:pt x="34491" y="33561"/>
                  </a:lnTo>
                  <a:lnTo>
                    <a:pt x="36798" y="35608"/>
                  </a:lnTo>
                  <a:lnTo>
                    <a:pt x="37542" y="35868"/>
                  </a:lnTo>
                  <a:lnTo>
                    <a:pt x="37542" y="35868"/>
                  </a:lnTo>
                  <a:lnTo>
                    <a:pt x="35086" y="33710"/>
                  </a:lnTo>
                  <a:lnTo>
                    <a:pt x="32705" y="31552"/>
                  </a:lnTo>
                  <a:lnTo>
                    <a:pt x="30324" y="29320"/>
                  </a:lnTo>
                  <a:lnTo>
                    <a:pt x="28017" y="27050"/>
                  </a:lnTo>
                  <a:lnTo>
                    <a:pt x="27980" y="27050"/>
                  </a:lnTo>
                  <a:lnTo>
                    <a:pt x="27682" y="26753"/>
                  </a:lnTo>
                  <a:lnTo>
                    <a:pt x="24817" y="23925"/>
                  </a:lnTo>
                  <a:lnTo>
                    <a:pt x="21990" y="21097"/>
                  </a:lnTo>
                  <a:lnTo>
                    <a:pt x="21729" y="20800"/>
                  </a:lnTo>
                  <a:lnTo>
                    <a:pt x="19050" y="18121"/>
                  </a:lnTo>
                  <a:lnTo>
                    <a:pt x="14809" y="13767"/>
                  </a:lnTo>
                  <a:lnTo>
                    <a:pt x="12613" y="11609"/>
                  </a:lnTo>
                  <a:lnTo>
                    <a:pt x="10418" y="9451"/>
                  </a:lnTo>
                  <a:lnTo>
                    <a:pt x="10083" y="9117"/>
                  </a:lnTo>
                  <a:lnTo>
                    <a:pt x="7665" y="6773"/>
                  </a:lnTo>
                  <a:lnTo>
                    <a:pt x="5209" y="4466"/>
                  </a:lnTo>
                  <a:lnTo>
                    <a:pt x="2716" y="2196"/>
                  </a:lnTo>
                  <a:lnTo>
                    <a:pt x="1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8;p40">
              <a:extLst>
                <a:ext uri="{FF2B5EF4-FFF2-40B4-BE49-F238E27FC236}">
                  <a16:creationId xmlns:a16="http://schemas.microsoft.com/office/drawing/2014/main" id="{F041D02A-B2D1-FC4C-842A-0FED8E13376C}"/>
                </a:ext>
              </a:extLst>
            </p:cNvPr>
            <p:cNvSpPr/>
            <p:nvPr/>
          </p:nvSpPr>
          <p:spPr>
            <a:xfrm>
              <a:off x="1601775" y="3144925"/>
              <a:ext cx="220475" cy="155375"/>
            </a:xfrm>
            <a:custGeom>
              <a:avLst/>
              <a:gdLst/>
              <a:ahLst/>
              <a:cxnLst/>
              <a:rect l="l" t="t" r="r" b="b"/>
              <a:pathLst>
                <a:path w="8819" h="6215" extrusionOk="0">
                  <a:moveTo>
                    <a:pt x="7665" y="1"/>
                  </a:moveTo>
                  <a:lnTo>
                    <a:pt x="7814" y="1415"/>
                  </a:lnTo>
                  <a:lnTo>
                    <a:pt x="7963" y="2829"/>
                  </a:lnTo>
                  <a:lnTo>
                    <a:pt x="8186" y="4243"/>
                  </a:lnTo>
                  <a:lnTo>
                    <a:pt x="8446" y="5694"/>
                  </a:lnTo>
                  <a:lnTo>
                    <a:pt x="8484" y="5880"/>
                  </a:lnTo>
                  <a:lnTo>
                    <a:pt x="8484" y="5880"/>
                  </a:lnTo>
                  <a:lnTo>
                    <a:pt x="8149" y="5805"/>
                  </a:lnTo>
                  <a:lnTo>
                    <a:pt x="6102" y="5433"/>
                  </a:lnTo>
                  <a:lnTo>
                    <a:pt x="4093" y="5135"/>
                  </a:lnTo>
                  <a:lnTo>
                    <a:pt x="2047" y="4838"/>
                  </a:lnTo>
                  <a:lnTo>
                    <a:pt x="0" y="4652"/>
                  </a:lnTo>
                  <a:lnTo>
                    <a:pt x="186" y="4949"/>
                  </a:lnTo>
                  <a:lnTo>
                    <a:pt x="2270" y="5173"/>
                  </a:lnTo>
                  <a:lnTo>
                    <a:pt x="4354" y="5470"/>
                  </a:lnTo>
                  <a:lnTo>
                    <a:pt x="6437" y="5805"/>
                  </a:lnTo>
                  <a:lnTo>
                    <a:pt x="8521" y="6177"/>
                  </a:lnTo>
                  <a:lnTo>
                    <a:pt x="8632" y="6177"/>
                  </a:lnTo>
                  <a:lnTo>
                    <a:pt x="8818" y="6214"/>
                  </a:lnTo>
                  <a:lnTo>
                    <a:pt x="8781" y="6028"/>
                  </a:lnTo>
                  <a:lnTo>
                    <a:pt x="8521" y="4577"/>
                  </a:lnTo>
                  <a:lnTo>
                    <a:pt x="8298" y="3126"/>
                  </a:lnTo>
                  <a:lnTo>
                    <a:pt x="8111" y="1712"/>
                  </a:lnTo>
                  <a:lnTo>
                    <a:pt x="7963" y="261"/>
                  </a:lnTo>
                  <a:lnTo>
                    <a:pt x="7739" y="38"/>
                  </a:lnTo>
                  <a:lnTo>
                    <a:pt x="7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9;p40">
              <a:extLst>
                <a:ext uri="{FF2B5EF4-FFF2-40B4-BE49-F238E27FC236}">
                  <a16:creationId xmlns:a16="http://schemas.microsoft.com/office/drawing/2014/main" id="{8C272C6C-7936-1646-AEB8-65B01F342926}"/>
                </a:ext>
              </a:extLst>
            </p:cNvPr>
            <p:cNvSpPr/>
            <p:nvPr/>
          </p:nvSpPr>
          <p:spPr>
            <a:xfrm>
              <a:off x="1667825" y="3527225"/>
              <a:ext cx="386025" cy="34450"/>
            </a:xfrm>
            <a:custGeom>
              <a:avLst/>
              <a:gdLst/>
              <a:ahLst/>
              <a:cxnLst/>
              <a:rect l="l" t="t" r="r" b="b"/>
              <a:pathLst>
                <a:path w="15441" h="1378" extrusionOk="0">
                  <a:moveTo>
                    <a:pt x="11274" y="1"/>
                  </a:moveTo>
                  <a:lnTo>
                    <a:pt x="9227" y="38"/>
                  </a:lnTo>
                  <a:lnTo>
                    <a:pt x="7255" y="150"/>
                  </a:lnTo>
                  <a:lnTo>
                    <a:pt x="5358" y="299"/>
                  </a:lnTo>
                  <a:lnTo>
                    <a:pt x="3498" y="522"/>
                  </a:lnTo>
                  <a:lnTo>
                    <a:pt x="1712" y="782"/>
                  </a:lnTo>
                  <a:lnTo>
                    <a:pt x="0" y="1080"/>
                  </a:lnTo>
                  <a:lnTo>
                    <a:pt x="74" y="1378"/>
                  </a:lnTo>
                  <a:lnTo>
                    <a:pt x="1749" y="1080"/>
                  </a:lnTo>
                  <a:lnTo>
                    <a:pt x="3535" y="782"/>
                  </a:lnTo>
                  <a:lnTo>
                    <a:pt x="5358" y="596"/>
                  </a:lnTo>
                  <a:lnTo>
                    <a:pt x="7293" y="447"/>
                  </a:lnTo>
                  <a:lnTo>
                    <a:pt x="9265" y="336"/>
                  </a:lnTo>
                  <a:lnTo>
                    <a:pt x="11274" y="299"/>
                  </a:lnTo>
                  <a:lnTo>
                    <a:pt x="13320" y="299"/>
                  </a:lnTo>
                  <a:lnTo>
                    <a:pt x="15404" y="373"/>
                  </a:lnTo>
                  <a:lnTo>
                    <a:pt x="15441" y="75"/>
                  </a:lnTo>
                  <a:lnTo>
                    <a:pt x="133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0;p40">
              <a:extLst>
                <a:ext uri="{FF2B5EF4-FFF2-40B4-BE49-F238E27FC236}">
                  <a16:creationId xmlns:a16="http://schemas.microsoft.com/office/drawing/2014/main" id="{02EC1B19-3248-3947-8C41-AB195556547F}"/>
                </a:ext>
              </a:extLst>
            </p:cNvPr>
            <p:cNvSpPr/>
            <p:nvPr/>
          </p:nvSpPr>
          <p:spPr>
            <a:xfrm>
              <a:off x="2104075" y="3450025"/>
              <a:ext cx="8375" cy="137700"/>
            </a:xfrm>
            <a:custGeom>
              <a:avLst/>
              <a:gdLst/>
              <a:ahLst/>
              <a:cxnLst/>
              <a:rect l="l" t="t" r="r" b="b"/>
              <a:pathLst>
                <a:path w="335" h="5508" extrusionOk="0">
                  <a:moveTo>
                    <a:pt x="37" y="1"/>
                  </a:moveTo>
                  <a:lnTo>
                    <a:pt x="0" y="5173"/>
                  </a:lnTo>
                  <a:lnTo>
                    <a:pt x="0" y="5470"/>
                  </a:lnTo>
                  <a:lnTo>
                    <a:pt x="261" y="5507"/>
                  </a:lnTo>
                  <a:lnTo>
                    <a:pt x="261" y="5470"/>
                  </a:lnTo>
                  <a:lnTo>
                    <a:pt x="335" y="336"/>
                  </a:lnTo>
                  <a:lnTo>
                    <a:pt x="37"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1;p40">
              <a:extLst>
                <a:ext uri="{FF2B5EF4-FFF2-40B4-BE49-F238E27FC236}">
                  <a16:creationId xmlns:a16="http://schemas.microsoft.com/office/drawing/2014/main" id="{015606CF-8B25-CB45-8255-1523D17B0B09}"/>
                </a:ext>
              </a:extLst>
            </p:cNvPr>
            <p:cNvSpPr/>
            <p:nvPr/>
          </p:nvSpPr>
          <p:spPr>
            <a:xfrm>
              <a:off x="1989650" y="3610025"/>
              <a:ext cx="271650" cy="170250"/>
            </a:xfrm>
            <a:custGeom>
              <a:avLst/>
              <a:gdLst/>
              <a:ahLst/>
              <a:cxnLst/>
              <a:rect l="l" t="t" r="r" b="b"/>
              <a:pathLst>
                <a:path w="10866" h="6810" extrusionOk="0">
                  <a:moveTo>
                    <a:pt x="10270" y="0"/>
                  </a:moveTo>
                  <a:lnTo>
                    <a:pt x="10233" y="1303"/>
                  </a:lnTo>
                  <a:lnTo>
                    <a:pt x="10270" y="2568"/>
                  </a:lnTo>
                  <a:lnTo>
                    <a:pt x="10344" y="3200"/>
                  </a:lnTo>
                  <a:lnTo>
                    <a:pt x="10419" y="3833"/>
                  </a:lnTo>
                  <a:lnTo>
                    <a:pt x="10493" y="4279"/>
                  </a:lnTo>
                  <a:lnTo>
                    <a:pt x="10530" y="4726"/>
                  </a:lnTo>
                  <a:lnTo>
                    <a:pt x="10567" y="4912"/>
                  </a:lnTo>
                  <a:lnTo>
                    <a:pt x="10344" y="4949"/>
                  </a:lnTo>
                  <a:lnTo>
                    <a:pt x="9042" y="5060"/>
                  </a:lnTo>
                  <a:lnTo>
                    <a:pt x="7740" y="5209"/>
                  </a:lnTo>
                  <a:lnTo>
                    <a:pt x="6437" y="5395"/>
                  </a:lnTo>
                  <a:lnTo>
                    <a:pt x="5135" y="5581"/>
                  </a:lnTo>
                  <a:lnTo>
                    <a:pt x="3870" y="5805"/>
                  </a:lnTo>
                  <a:lnTo>
                    <a:pt x="2568" y="6028"/>
                  </a:lnTo>
                  <a:lnTo>
                    <a:pt x="1303" y="6326"/>
                  </a:lnTo>
                  <a:lnTo>
                    <a:pt x="1" y="6623"/>
                  </a:lnTo>
                  <a:lnTo>
                    <a:pt x="447" y="6809"/>
                  </a:lnTo>
                  <a:lnTo>
                    <a:pt x="484" y="6809"/>
                  </a:lnTo>
                  <a:lnTo>
                    <a:pt x="1712" y="6512"/>
                  </a:lnTo>
                  <a:lnTo>
                    <a:pt x="2977" y="6251"/>
                  </a:lnTo>
                  <a:lnTo>
                    <a:pt x="4242" y="6028"/>
                  </a:lnTo>
                  <a:lnTo>
                    <a:pt x="5507" y="5805"/>
                  </a:lnTo>
                  <a:lnTo>
                    <a:pt x="6772" y="5619"/>
                  </a:lnTo>
                  <a:lnTo>
                    <a:pt x="8037" y="5470"/>
                  </a:lnTo>
                  <a:lnTo>
                    <a:pt x="9340" y="5321"/>
                  </a:lnTo>
                  <a:lnTo>
                    <a:pt x="10605" y="5209"/>
                  </a:lnTo>
                  <a:lnTo>
                    <a:pt x="10865" y="5209"/>
                  </a:lnTo>
                  <a:lnTo>
                    <a:pt x="10828" y="5060"/>
                  </a:lnTo>
                  <a:lnTo>
                    <a:pt x="10865" y="5023"/>
                  </a:lnTo>
                  <a:lnTo>
                    <a:pt x="10828" y="5023"/>
                  </a:lnTo>
                  <a:lnTo>
                    <a:pt x="10791" y="4391"/>
                  </a:lnTo>
                  <a:lnTo>
                    <a:pt x="10716" y="3795"/>
                  </a:lnTo>
                  <a:lnTo>
                    <a:pt x="10605" y="3163"/>
                  </a:lnTo>
                  <a:lnTo>
                    <a:pt x="10567" y="2568"/>
                  </a:lnTo>
                  <a:lnTo>
                    <a:pt x="10530" y="1451"/>
                  </a:lnTo>
                  <a:lnTo>
                    <a:pt x="10530" y="335"/>
                  </a:lnTo>
                  <a:lnTo>
                    <a:pt x="10270"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2;p40">
              <a:extLst>
                <a:ext uri="{FF2B5EF4-FFF2-40B4-BE49-F238E27FC236}">
                  <a16:creationId xmlns:a16="http://schemas.microsoft.com/office/drawing/2014/main" id="{2FECEE75-6216-8A48-B578-6E80ED146F80}"/>
                </a:ext>
              </a:extLst>
            </p:cNvPr>
            <p:cNvSpPr/>
            <p:nvPr/>
          </p:nvSpPr>
          <p:spPr>
            <a:xfrm>
              <a:off x="3326325" y="2728225"/>
              <a:ext cx="505100" cy="1172025"/>
            </a:xfrm>
            <a:custGeom>
              <a:avLst/>
              <a:gdLst/>
              <a:ahLst/>
              <a:cxnLst/>
              <a:rect l="l" t="t" r="r" b="b"/>
              <a:pathLst>
                <a:path w="20204" h="46881" extrusionOk="0">
                  <a:moveTo>
                    <a:pt x="18641" y="0"/>
                  </a:moveTo>
                  <a:lnTo>
                    <a:pt x="18343" y="37"/>
                  </a:lnTo>
                  <a:lnTo>
                    <a:pt x="18120" y="149"/>
                  </a:lnTo>
                  <a:lnTo>
                    <a:pt x="17860" y="298"/>
                  </a:lnTo>
                  <a:lnTo>
                    <a:pt x="16967" y="968"/>
                  </a:lnTo>
                  <a:lnTo>
                    <a:pt x="16148" y="1675"/>
                  </a:lnTo>
                  <a:lnTo>
                    <a:pt x="15329" y="2419"/>
                  </a:lnTo>
                  <a:lnTo>
                    <a:pt x="14585" y="3237"/>
                  </a:lnTo>
                  <a:lnTo>
                    <a:pt x="13878" y="4093"/>
                  </a:lnTo>
                  <a:lnTo>
                    <a:pt x="13209" y="4986"/>
                  </a:lnTo>
                  <a:lnTo>
                    <a:pt x="12539" y="5916"/>
                  </a:lnTo>
                  <a:lnTo>
                    <a:pt x="11944" y="6846"/>
                  </a:lnTo>
                  <a:lnTo>
                    <a:pt x="11683" y="7256"/>
                  </a:lnTo>
                  <a:lnTo>
                    <a:pt x="10939" y="8521"/>
                  </a:lnTo>
                  <a:lnTo>
                    <a:pt x="10195" y="9823"/>
                  </a:lnTo>
                  <a:lnTo>
                    <a:pt x="9525" y="11162"/>
                  </a:lnTo>
                  <a:lnTo>
                    <a:pt x="8855" y="12465"/>
                  </a:lnTo>
                  <a:lnTo>
                    <a:pt x="8855" y="12465"/>
                  </a:lnTo>
                  <a:lnTo>
                    <a:pt x="9190" y="8893"/>
                  </a:lnTo>
                  <a:lnTo>
                    <a:pt x="9190" y="8669"/>
                  </a:lnTo>
                  <a:lnTo>
                    <a:pt x="9190" y="8446"/>
                  </a:lnTo>
                  <a:lnTo>
                    <a:pt x="9116" y="8223"/>
                  </a:lnTo>
                  <a:lnTo>
                    <a:pt x="9004" y="8074"/>
                  </a:lnTo>
                  <a:lnTo>
                    <a:pt x="8893" y="7888"/>
                  </a:lnTo>
                  <a:lnTo>
                    <a:pt x="8744" y="7739"/>
                  </a:lnTo>
                  <a:lnTo>
                    <a:pt x="8595" y="7628"/>
                  </a:lnTo>
                  <a:lnTo>
                    <a:pt x="8409" y="7553"/>
                  </a:lnTo>
                  <a:lnTo>
                    <a:pt x="8223" y="7479"/>
                  </a:lnTo>
                  <a:lnTo>
                    <a:pt x="8037" y="7442"/>
                  </a:lnTo>
                  <a:lnTo>
                    <a:pt x="7628" y="7442"/>
                  </a:lnTo>
                  <a:lnTo>
                    <a:pt x="7442" y="7479"/>
                  </a:lnTo>
                  <a:lnTo>
                    <a:pt x="7256" y="7590"/>
                  </a:lnTo>
                  <a:lnTo>
                    <a:pt x="7070" y="7702"/>
                  </a:lnTo>
                  <a:lnTo>
                    <a:pt x="6883" y="7851"/>
                  </a:lnTo>
                  <a:lnTo>
                    <a:pt x="6474" y="8335"/>
                  </a:lnTo>
                  <a:lnTo>
                    <a:pt x="6102" y="8856"/>
                  </a:lnTo>
                  <a:lnTo>
                    <a:pt x="5916" y="9153"/>
                  </a:lnTo>
                  <a:lnTo>
                    <a:pt x="5507" y="9972"/>
                  </a:lnTo>
                  <a:lnTo>
                    <a:pt x="5098" y="10790"/>
                  </a:lnTo>
                  <a:lnTo>
                    <a:pt x="4688" y="11832"/>
                  </a:lnTo>
                  <a:lnTo>
                    <a:pt x="4279" y="12837"/>
                  </a:lnTo>
                  <a:lnTo>
                    <a:pt x="3535" y="14920"/>
                  </a:lnTo>
                  <a:lnTo>
                    <a:pt x="2902" y="17004"/>
                  </a:lnTo>
                  <a:lnTo>
                    <a:pt x="2307" y="19125"/>
                  </a:lnTo>
                  <a:lnTo>
                    <a:pt x="2233" y="19534"/>
                  </a:lnTo>
                  <a:lnTo>
                    <a:pt x="1823" y="21320"/>
                  </a:lnTo>
                  <a:lnTo>
                    <a:pt x="1451" y="23143"/>
                  </a:lnTo>
                  <a:lnTo>
                    <a:pt x="1116" y="24966"/>
                  </a:lnTo>
                  <a:lnTo>
                    <a:pt x="856" y="26789"/>
                  </a:lnTo>
                  <a:lnTo>
                    <a:pt x="633" y="28612"/>
                  </a:lnTo>
                  <a:lnTo>
                    <a:pt x="409" y="30473"/>
                  </a:lnTo>
                  <a:lnTo>
                    <a:pt x="261" y="32333"/>
                  </a:lnTo>
                  <a:lnTo>
                    <a:pt x="149" y="34193"/>
                  </a:lnTo>
                  <a:lnTo>
                    <a:pt x="112" y="34640"/>
                  </a:lnTo>
                  <a:lnTo>
                    <a:pt x="37" y="36649"/>
                  </a:lnTo>
                  <a:lnTo>
                    <a:pt x="0" y="38695"/>
                  </a:lnTo>
                  <a:lnTo>
                    <a:pt x="0" y="40742"/>
                  </a:lnTo>
                  <a:lnTo>
                    <a:pt x="0" y="42788"/>
                  </a:lnTo>
                  <a:lnTo>
                    <a:pt x="37" y="43458"/>
                  </a:lnTo>
                  <a:lnTo>
                    <a:pt x="112" y="44165"/>
                  </a:lnTo>
                  <a:lnTo>
                    <a:pt x="298" y="45727"/>
                  </a:lnTo>
                  <a:lnTo>
                    <a:pt x="335" y="46472"/>
                  </a:lnTo>
                  <a:lnTo>
                    <a:pt x="335" y="46881"/>
                  </a:lnTo>
                  <a:lnTo>
                    <a:pt x="2865" y="45281"/>
                  </a:lnTo>
                  <a:lnTo>
                    <a:pt x="4130" y="44425"/>
                  </a:lnTo>
                  <a:lnTo>
                    <a:pt x="5358" y="43569"/>
                  </a:lnTo>
                  <a:lnTo>
                    <a:pt x="6549" y="42677"/>
                  </a:lnTo>
                  <a:lnTo>
                    <a:pt x="7739" y="41746"/>
                  </a:lnTo>
                  <a:lnTo>
                    <a:pt x="8893" y="40779"/>
                  </a:lnTo>
                  <a:lnTo>
                    <a:pt x="10009" y="39774"/>
                  </a:lnTo>
                  <a:lnTo>
                    <a:pt x="10679" y="39142"/>
                  </a:lnTo>
                  <a:lnTo>
                    <a:pt x="11311" y="38509"/>
                  </a:lnTo>
                  <a:lnTo>
                    <a:pt x="11944" y="37840"/>
                  </a:lnTo>
                  <a:lnTo>
                    <a:pt x="12539" y="37133"/>
                  </a:lnTo>
                  <a:lnTo>
                    <a:pt x="12799" y="36872"/>
                  </a:lnTo>
                  <a:lnTo>
                    <a:pt x="13395" y="36128"/>
                  </a:lnTo>
                  <a:lnTo>
                    <a:pt x="13990" y="35347"/>
                  </a:lnTo>
                  <a:lnTo>
                    <a:pt x="14511" y="34565"/>
                  </a:lnTo>
                  <a:lnTo>
                    <a:pt x="15032" y="33784"/>
                  </a:lnTo>
                  <a:lnTo>
                    <a:pt x="15516" y="32928"/>
                  </a:lnTo>
                  <a:lnTo>
                    <a:pt x="15962" y="32110"/>
                  </a:lnTo>
                  <a:lnTo>
                    <a:pt x="16408" y="31254"/>
                  </a:lnTo>
                  <a:lnTo>
                    <a:pt x="16781" y="30361"/>
                  </a:lnTo>
                  <a:lnTo>
                    <a:pt x="16892" y="30063"/>
                  </a:lnTo>
                  <a:lnTo>
                    <a:pt x="17227" y="29096"/>
                  </a:lnTo>
                  <a:lnTo>
                    <a:pt x="17376" y="28612"/>
                  </a:lnTo>
                  <a:lnTo>
                    <a:pt x="17450" y="28129"/>
                  </a:lnTo>
                  <a:lnTo>
                    <a:pt x="17450" y="27645"/>
                  </a:lnTo>
                  <a:lnTo>
                    <a:pt x="17413" y="27124"/>
                  </a:lnTo>
                  <a:lnTo>
                    <a:pt x="17339" y="26901"/>
                  </a:lnTo>
                  <a:lnTo>
                    <a:pt x="17264" y="26789"/>
                  </a:lnTo>
                  <a:lnTo>
                    <a:pt x="17227" y="26715"/>
                  </a:lnTo>
                  <a:lnTo>
                    <a:pt x="17078" y="26603"/>
                  </a:lnTo>
                  <a:lnTo>
                    <a:pt x="16967" y="26566"/>
                  </a:lnTo>
                  <a:lnTo>
                    <a:pt x="16818" y="26529"/>
                  </a:lnTo>
                  <a:lnTo>
                    <a:pt x="16669" y="26529"/>
                  </a:lnTo>
                  <a:lnTo>
                    <a:pt x="16334" y="26603"/>
                  </a:lnTo>
                  <a:lnTo>
                    <a:pt x="16036" y="26752"/>
                  </a:lnTo>
                  <a:lnTo>
                    <a:pt x="15404" y="27087"/>
                  </a:lnTo>
                  <a:lnTo>
                    <a:pt x="14809" y="27496"/>
                  </a:lnTo>
                  <a:lnTo>
                    <a:pt x="14213" y="27905"/>
                  </a:lnTo>
                  <a:lnTo>
                    <a:pt x="13655" y="28352"/>
                  </a:lnTo>
                  <a:lnTo>
                    <a:pt x="13097" y="28836"/>
                  </a:lnTo>
                  <a:lnTo>
                    <a:pt x="12576" y="29356"/>
                  </a:lnTo>
                  <a:lnTo>
                    <a:pt x="12092" y="29877"/>
                  </a:lnTo>
                  <a:lnTo>
                    <a:pt x="11646" y="30435"/>
                  </a:lnTo>
                  <a:lnTo>
                    <a:pt x="11646" y="30435"/>
                  </a:lnTo>
                  <a:lnTo>
                    <a:pt x="12427" y="28984"/>
                  </a:lnTo>
                  <a:lnTo>
                    <a:pt x="13134" y="27533"/>
                  </a:lnTo>
                  <a:lnTo>
                    <a:pt x="13841" y="26045"/>
                  </a:lnTo>
                  <a:lnTo>
                    <a:pt x="14474" y="24557"/>
                  </a:lnTo>
                  <a:lnTo>
                    <a:pt x="14623" y="24259"/>
                  </a:lnTo>
                  <a:lnTo>
                    <a:pt x="15329" y="22548"/>
                  </a:lnTo>
                  <a:lnTo>
                    <a:pt x="15999" y="20799"/>
                  </a:lnTo>
                  <a:lnTo>
                    <a:pt x="16632" y="19050"/>
                  </a:lnTo>
                  <a:lnTo>
                    <a:pt x="17227" y="17301"/>
                  </a:lnTo>
                  <a:lnTo>
                    <a:pt x="17301" y="17041"/>
                  </a:lnTo>
                  <a:lnTo>
                    <a:pt x="17971" y="14883"/>
                  </a:lnTo>
                  <a:lnTo>
                    <a:pt x="18566" y="12688"/>
                  </a:lnTo>
                  <a:lnTo>
                    <a:pt x="19125" y="10493"/>
                  </a:lnTo>
                  <a:lnTo>
                    <a:pt x="19571" y="8297"/>
                  </a:lnTo>
                  <a:lnTo>
                    <a:pt x="19645" y="8000"/>
                  </a:lnTo>
                  <a:lnTo>
                    <a:pt x="19906" y="6660"/>
                  </a:lnTo>
                  <a:lnTo>
                    <a:pt x="20092" y="5432"/>
                  </a:lnTo>
                  <a:lnTo>
                    <a:pt x="20166" y="4242"/>
                  </a:lnTo>
                  <a:lnTo>
                    <a:pt x="20204" y="3014"/>
                  </a:lnTo>
                  <a:lnTo>
                    <a:pt x="20129" y="1786"/>
                  </a:lnTo>
                  <a:lnTo>
                    <a:pt x="20055" y="1265"/>
                  </a:lnTo>
                  <a:lnTo>
                    <a:pt x="20018" y="1005"/>
                  </a:lnTo>
                  <a:lnTo>
                    <a:pt x="19943" y="782"/>
                  </a:lnTo>
                  <a:lnTo>
                    <a:pt x="19794" y="521"/>
                  </a:lnTo>
                  <a:lnTo>
                    <a:pt x="19683" y="335"/>
                  </a:lnTo>
                  <a:lnTo>
                    <a:pt x="19459" y="186"/>
                  </a:lnTo>
                  <a:lnTo>
                    <a:pt x="19236" y="37"/>
                  </a:lnTo>
                  <a:lnTo>
                    <a:pt x="189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3;p40">
              <a:extLst>
                <a:ext uri="{FF2B5EF4-FFF2-40B4-BE49-F238E27FC236}">
                  <a16:creationId xmlns:a16="http://schemas.microsoft.com/office/drawing/2014/main" id="{CE62B626-485A-824E-BC7A-C428CF03DED5}"/>
                </a:ext>
              </a:extLst>
            </p:cNvPr>
            <p:cNvSpPr/>
            <p:nvPr/>
          </p:nvSpPr>
          <p:spPr>
            <a:xfrm>
              <a:off x="3326325" y="2728225"/>
              <a:ext cx="480925" cy="1174825"/>
            </a:xfrm>
            <a:custGeom>
              <a:avLst/>
              <a:gdLst/>
              <a:ahLst/>
              <a:cxnLst/>
              <a:rect l="l" t="t" r="r" b="b"/>
              <a:pathLst>
                <a:path w="19237" h="46993" extrusionOk="0">
                  <a:moveTo>
                    <a:pt x="18976" y="0"/>
                  </a:moveTo>
                  <a:lnTo>
                    <a:pt x="18269" y="744"/>
                  </a:lnTo>
                  <a:lnTo>
                    <a:pt x="17636" y="1526"/>
                  </a:lnTo>
                  <a:lnTo>
                    <a:pt x="17041" y="2307"/>
                  </a:lnTo>
                  <a:lnTo>
                    <a:pt x="16446" y="3126"/>
                  </a:lnTo>
                  <a:lnTo>
                    <a:pt x="15925" y="3944"/>
                  </a:lnTo>
                  <a:lnTo>
                    <a:pt x="15404" y="4763"/>
                  </a:lnTo>
                  <a:lnTo>
                    <a:pt x="14474" y="6363"/>
                  </a:lnTo>
                  <a:lnTo>
                    <a:pt x="13171" y="8707"/>
                  </a:lnTo>
                  <a:lnTo>
                    <a:pt x="11944" y="11088"/>
                  </a:lnTo>
                  <a:lnTo>
                    <a:pt x="11720" y="11572"/>
                  </a:lnTo>
                  <a:lnTo>
                    <a:pt x="10753" y="13618"/>
                  </a:lnTo>
                  <a:lnTo>
                    <a:pt x="9823" y="15702"/>
                  </a:lnTo>
                  <a:lnTo>
                    <a:pt x="8930" y="17822"/>
                  </a:lnTo>
                  <a:lnTo>
                    <a:pt x="8074" y="19943"/>
                  </a:lnTo>
                  <a:lnTo>
                    <a:pt x="8000" y="20204"/>
                  </a:lnTo>
                  <a:lnTo>
                    <a:pt x="7367" y="21915"/>
                  </a:lnTo>
                  <a:lnTo>
                    <a:pt x="6735" y="23589"/>
                  </a:lnTo>
                  <a:lnTo>
                    <a:pt x="5581" y="27050"/>
                  </a:lnTo>
                  <a:lnTo>
                    <a:pt x="5432" y="27422"/>
                  </a:lnTo>
                  <a:lnTo>
                    <a:pt x="4614" y="30026"/>
                  </a:lnTo>
                  <a:lnTo>
                    <a:pt x="3833" y="32705"/>
                  </a:lnTo>
                  <a:lnTo>
                    <a:pt x="3051" y="35421"/>
                  </a:lnTo>
                  <a:lnTo>
                    <a:pt x="2270" y="38137"/>
                  </a:lnTo>
                  <a:lnTo>
                    <a:pt x="2195" y="38509"/>
                  </a:lnTo>
                  <a:lnTo>
                    <a:pt x="1228" y="42081"/>
                  </a:lnTo>
                  <a:lnTo>
                    <a:pt x="298" y="45727"/>
                  </a:lnTo>
                  <a:lnTo>
                    <a:pt x="0" y="46918"/>
                  </a:lnTo>
                  <a:lnTo>
                    <a:pt x="223" y="46993"/>
                  </a:lnTo>
                  <a:lnTo>
                    <a:pt x="335" y="46472"/>
                  </a:lnTo>
                  <a:lnTo>
                    <a:pt x="1377" y="42490"/>
                  </a:lnTo>
                  <a:lnTo>
                    <a:pt x="2419" y="38584"/>
                  </a:lnTo>
                  <a:lnTo>
                    <a:pt x="2493" y="38323"/>
                  </a:lnTo>
                  <a:lnTo>
                    <a:pt x="3572" y="34379"/>
                  </a:lnTo>
                  <a:lnTo>
                    <a:pt x="3646" y="34119"/>
                  </a:lnTo>
                  <a:lnTo>
                    <a:pt x="4651" y="30770"/>
                  </a:lnTo>
                  <a:lnTo>
                    <a:pt x="5693" y="27496"/>
                  </a:lnTo>
                  <a:lnTo>
                    <a:pt x="5767" y="27198"/>
                  </a:lnTo>
                  <a:lnTo>
                    <a:pt x="6363" y="25413"/>
                  </a:lnTo>
                  <a:lnTo>
                    <a:pt x="6958" y="23627"/>
                  </a:lnTo>
                  <a:lnTo>
                    <a:pt x="7628" y="21878"/>
                  </a:lnTo>
                  <a:lnTo>
                    <a:pt x="8260" y="20129"/>
                  </a:lnTo>
                  <a:lnTo>
                    <a:pt x="8372" y="19869"/>
                  </a:lnTo>
                  <a:lnTo>
                    <a:pt x="9190" y="17785"/>
                  </a:lnTo>
                  <a:lnTo>
                    <a:pt x="10046" y="15776"/>
                  </a:lnTo>
                  <a:lnTo>
                    <a:pt x="10939" y="13730"/>
                  </a:lnTo>
                  <a:lnTo>
                    <a:pt x="11869" y="11758"/>
                  </a:lnTo>
                  <a:lnTo>
                    <a:pt x="12018" y="11460"/>
                  </a:lnTo>
                  <a:lnTo>
                    <a:pt x="13320" y="8930"/>
                  </a:lnTo>
                  <a:lnTo>
                    <a:pt x="14660" y="6474"/>
                  </a:lnTo>
                  <a:lnTo>
                    <a:pt x="15627" y="4837"/>
                  </a:lnTo>
                  <a:lnTo>
                    <a:pt x="16148" y="4019"/>
                  </a:lnTo>
                  <a:lnTo>
                    <a:pt x="16669" y="3200"/>
                  </a:lnTo>
                  <a:lnTo>
                    <a:pt x="17264" y="2382"/>
                  </a:lnTo>
                  <a:lnTo>
                    <a:pt x="17897" y="1600"/>
                  </a:lnTo>
                  <a:lnTo>
                    <a:pt x="18529" y="819"/>
                  </a:lnTo>
                  <a:lnTo>
                    <a:pt x="19236" y="37"/>
                  </a:lnTo>
                  <a:lnTo>
                    <a:pt x="189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4;p40">
              <a:extLst>
                <a:ext uri="{FF2B5EF4-FFF2-40B4-BE49-F238E27FC236}">
                  <a16:creationId xmlns:a16="http://schemas.microsoft.com/office/drawing/2014/main" id="{2C245A07-9E14-3B4B-B39C-CF9D34C57CFF}"/>
                </a:ext>
              </a:extLst>
            </p:cNvPr>
            <p:cNvSpPr/>
            <p:nvPr/>
          </p:nvSpPr>
          <p:spPr>
            <a:xfrm>
              <a:off x="3618400" y="2899375"/>
              <a:ext cx="199075" cy="124675"/>
            </a:xfrm>
            <a:custGeom>
              <a:avLst/>
              <a:gdLst/>
              <a:ahLst/>
              <a:cxnLst/>
              <a:rect l="l" t="t" r="r" b="b"/>
              <a:pathLst>
                <a:path w="7963" h="4987" extrusionOk="0">
                  <a:moveTo>
                    <a:pt x="261" y="0"/>
                  </a:moveTo>
                  <a:lnTo>
                    <a:pt x="0" y="410"/>
                  </a:lnTo>
                  <a:lnTo>
                    <a:pt x="0" y="2568"/>
                  </a:lnTo>
                  <a:lnTo>
                    <a:pt x="37" y="4726"/>
                  </a:lnTo>
                  <a:lnTo>
                    <a:pt x="37" y="4800"/>
                  </a:lnTo>
                  <a:lnTo>
                    <a:pt x="37" y="4986"/>
                  </a:lnTo>
                  <a:lnTo>
                    <a:pt x="186" y="4912"/>
                  </a:lnTo>
                  <a:lnTo>
                    <a:pt x="447" y="4800"/>
                  </a:lnTo>
                  <a:lnTo>
                    <a:pt x="707" y="4763"/>
                  </a:lnTo>
                  <a:lnTo>
                    <a:pt x="1005" y="4651"/>
                  </a:lnTo>
                  <a:lnTo>
                    <a:pt x="1340" y="4540"/>
                  </a:lnTo>
                  <a:lnTo>
                    <a:pt x="7888" y="1451"/>
                  </a:lnTo>
                  <a:lnTo>
                    <a:pt x="7962" y="1154"/>
                  </a:lnTo>
                  <a:lnTo>
                    <a:pt x="1228" y="4316"/>
                  </a:lnTo>
                  <a:lnTo>
                    <a:pt x="968" y="4428"/>
                  </a:lnTo>
                  <a:lnTo>
                    <a:pt x="670" y="4502"/>
                  </a:lnTo>
                  <a:lnTo>
                    <a:pt x="335" y="4614"/>
                  </a:lnTo>
                  <a:lnTo>
                    <a:pt x="261" y="4614"/>
                  </a:lnTo>
                  <a:lnTo>
                    <a:pt x="261" y="4242"/>
                  </a:lnTo>
                  <a:lnTo>
                    <a:pt x="223" y="2121"/>
                  </a:lnTo>
                  <a:lnTo>
                    <a:pt x="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5;p40">
              <a:extLst>
                <a:ext uri="{FF2B5EF4-FFF2-40B4-BE49-F238E27FC236}">
                  <a16:creationId xmlns:a16="http://schemas.microsoft.com/office/drawing/2014/main" id="{3B7E0F29-B01B-C545-9D78-F28D8B38D453}"/>
                </a:ext>
              </a:extLst>
            </p:cNvPr>
            <p:cNvSpPr/>
            <p:nvPr/>
          </p:nvSpPr>
          <p:spPr>
            <a:xfrm>
              <a:off x="3474225" y="2949600"/>
              <a:ext cx="284650" cy="284650"/>
            </a:xfrm>
            <a:custGeom>
              <a:avLst/>
              <a:gdLst/>
              <a:ahLst/>
              <a:cxnLst/>
              <a:rect l="l" t="t" r="r" b="b"/>
              <a:pathLst>
                <a:path w="11386" h="11386" extrusionOk="0">
                  <a:moveTo>
                    <a:pt x="186" y="1"/>
                  </a:moveTo>
                  <a:lnTo>
                    <a:pt x="0" y="298"/>
                  </a:lnTo>
                  <a:lnTo>
                    <a:pt x="595" y="3014"/>
                  </a:lnTo>
                  <a:lnTo>
                    <a:pt x="1116" y="5730"/>
                  </a:lnTo>
                  <a:lnTo>
                    <a:pt x="1563" y="8484"/>
                  </a:lnTo>
                  <a:lnTo>
                    <a:pt x="1935" y="11237"/>
                  </a:lnTo>
                  <a:lnTo>
                    <a:pt x="1935" y="11386"/>
                  </a:lnTo>
                  <a:lnTo>
                    <a:pt x="2084" y="11349"/>
                  </a:lnTo>
                  <a:lnTo>
                    <a:pt x="2344" y="11274"/>
                  </a:lnTo>
                  <a:lnTo>
                    <a:pt x="3684" y="10865"/>
                  </a:lnTo>
                  <a:lnTo>
                    <a:pt x="7479" y="9711"/>
                  </a:lnTo>
                  <a:lnTo>
                    <a:pt x="9413" y="9116"/>
                  </a:lnTo>
                  <a:lnTo>
                    <a:pt x="11311" y="8446"/>
                  </a:lnTo>
                  <a:lnTo>
                    <a:pt x="11385" y="8186"/>
                  </a:lnTo>
                  <a:lnTo>
                    <a:pt x="11385" y="8186"/>
                  </a:lnTo>
                  <a:lnTo>
                    <a:pt x="9451" y="8819"/>
                  </a:lnTo>
                  <a:lnTo>
                    <a:pt x="7516" y="9451"/>
                  </a:lnTo>
                  <a:lnTo>
                    <a:pt x="3646" y="10642"/>
                  </a:lnTo>
                  <a:lnTo>
                    <a:pt x="2456" y="11014"/>
                  </a:lnTo>
                  <a:lnTo>
                    <a:pt x="2158" y="11088"/>
                  </a:lnTo>
                  <a:lnTo>
                    <a:pt x="1786" y="8298"/>
                  </a:lnTo>
                  <a:lnTo>
                    <a:pt x="1340" y="5507"/>
                  </a:lnTo>
                  <a:lnTo>
                    <a:pt x="819" y="2754"/>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6;p40">
              <a:extLst>
                <a:ext uri="{FF2B5EF4-FFF2-40B4-BE49-F238E27FC236}">
                  <a16:creationId xmlns:a16="http://schemas.microsoft.com/office/drawing/2014/main" id="{38252812-7383-3B4F-8F11-3A77717DA9B5}"/>
                </a:ext>
              </a:extLst>
            </p:cNvPr>
            <p:cNvSpPr/>
            <p:nvPr/>
          </p:nvSpPr>
          <p:spPr>
            <a:xfrm>
              <a:off x="3382125" y="3206325"/>
              <a:ext cx="309775" cy="210250"/>
            </a:xfrm>
            <a:custGeom>
              <a:avLst/>
              <a:gdLst/>
              <a:ahLst/>
              <a:cxnLst/>
              <a:rect l="l" t="t" r="r" b="b"/>
              <a:pathLst>
                <a:path w="12391" h="8410" extrusionOk="0">
                  <a:moveTo>
                    <a:pt x="75" y="1"/>
                  </a:moveTo>
                  <a:lnTo>
                    <a:pt x="1" y="410"/>
                  </a:lnTo>
                  <a:lnTo>
                    <a:pt x="3200" y="8298"/>
                  </a:lnTo>
                  <a:lnTo>
                    <a:pt x="3275" y="8409"/>
                  </a:lnTo>
                  <a:lnTo>
                    <a:pt x="3386" y="8372"/>
                  </a:lnTo>
                  <a:lnTo>
                    <a:pt x="3461" y="8372"/>
                  </a:lnTo>
                  <a:lnTo>
                    <a:pt x="5470" y="7740"/>
                  </a:lnTo>
                  <a:lnTo>
                    <a:pt x="7628" y="7033"/>
                  </a:lnTo>
                  <a:lnTo>
                    <a:pt x="9898" y="6251"/>
                  </a:lnTo>
                  <a:lnTo>
                    <a:pt x="12242" y="5433"/>
                  </a:lnTo>
                  <a:lnTo>
                    <a:pt x="12391" y="5135"/>
                  </a:lnTo>
                  <a:lnTo>
                    <a:pt x="10009" y="5991"/>
                  </a:lnTo>
                  <a:lnTo>
                    <a:pt x="7702" y="6735"/>
                  </a:lnTo>
                  <a:lnTo>
                    <a:pt x="3535" y="8074"/>
                  </a:lnTo>
                  <a:lnTo>
                    <a:pt x="3424" y="8112"/>
                  </a:lnTo>
                  <a:lnTo>
                    <a:pt x="3349" y="7926"/>
                  </a:lnTo>
                  <a:lnTo>
                    <a:pt x="75"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7;p40">
              <a:extLst>
                <a:ext uri="{FF2B5EF4-FFF2-40B4-BE49-F238E27FC236}">
                  <a16:creationId xmlns:a16="http://schemas.microsoft.com/office/drawing/2014/main" id="{DCECF9A5-F2D2-5C47-835F-7DEFBD52790C}"/>
                </a:ext>
              </a:extLst>
            </p:cNvPr>
            <p:cNvSpPr/>
            <p:nvPr/>
          </p:nvSpPr>
          <p:spPr>
            <a:xfrm>
              <a:off x="3411900" y="3479800"/>
              <a:ext cx="336750" cy="108850"/>
            </a:xfrm>
            <a:custGeom>
              <a:avLst/>
              <a:gdLst/>
              <a:ahLst/>
              <a:cxnLst/>
              <a:rect l="l" t="t" r="r" b="b"/>
              <a:pathLst>
                <a:path w="13470" h="4354" extrusionOk="0">
                  <a:moveTo>
                    <a:pt x="13469" y="0"/>
                  </a:moveTo>
                  <a:lnTo>
                    <a:pt x="10195" y="1117"/>
                  </a:lnTo>
                  <a:lnTo>
                    <a:pt x="6884" y="2158"/>
                  </a:lnTo>
                  <a:lnTo>
                    <a:pt x="3572" y="3126"/>
                  </a:lnTo>
                  <a:lnTo>
                    <a:pt x="223" y="4056"/>
                  </a:lnTo>
                  <a:lnTo>
                    <a:pt x="0" y="4093"/>
                  </a:lnTo>
                  <a:lnTo>
                    <a:pt x="37" y="4354"/>
                  </a:lnTo>
                  <a:lnTo>
                    <a:pt x="149" y="4316"/>
                  </a:lnTo>
                  <a:lnTo>
                    <a:pt x="3460" y="3423"/>
                  </a:lnTo>
                  <a:lnTo>
                    <a:pt x="6772" y="2456"/>
                  </a:lnTo>
                  <a:lnTo>
                    <a:pt x="10083" y="1414"/>
                  </a:lnTo>
                  <a:lnTo>
                    <a:pt x="13358" y="298"/>
                  </a:lnTo>
                  <a:lnTo>
                    <a:pt x="13469"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8;p40">
              <a:extLst>
                <a:ext uri="{FF2B5EF4-FFF2-40B4-BE49-F238E27FC236}">
                  <a16:creationId xmlns:a16="http://schemas.microsoft.com/office/drawing/2014/main" id="{D521C52D-E5F6-7440-8844-19CB6BCBAB23}"/>
                </a:ext>
              </a:extLst>
            </p:cNvPr>
            <p:cNvSpPr/>
            <p:nvPr/>
          </p:nvSpPr>
          <p:spPr>
            <a:xfrm>
              <a:off x="3329100" y="3583050"/>
              <a:ext cx="317225" cy="109775"/>
            </a:xfrm>
            <a:custGeom>
              <a:avLst/>
              <a:gdLst/>
              <a:ahLst/>
              <a:cxnLst/>
              <a:rect l="l" t="t" r="r" b="b"/>
              <a:pathLst>
                <a:path w="12689" h="4391" extrusionOk="0">
                  <a:moveTo>
                    <a:pt x="38" y="0"/>
                  </a:moveTo>
                  <a:lnTo>
                    <a:pt x="1" y="447"/>
                  </a:lnTo>
                  <a:lnTo>
                    <a:pt x="1080" y="2344"/>
                  </a:lnTo>
                  <a:lnTo>
                    <a:pt x="2084" y="4316"/>
                  </a:lnTo>
                  <a:lnTo>
                    <a:pt x="2122" y="4391"/>
                  </a:lnTo>
                  <a:lnTo>
                    <a:pt x="2308" y="4391"/>
                  </a:lnTo>
                  <a:lnTo>
                    <a:pt x="7368" y="3721"/>
                  </a:lnTo>
                  <a:lnTo>
                    <a:pt x="9898" y="3349"/>
                  </a:lnTo>
                  <a:lnTo>
                    <a:pt x="12428" y="2940"/>
                  </a:lnTo>
                  <a:lnTo>
                    <a:pt x="12688" y="2679"/>
                  </a:lnTo>
                  <a:lnTo>
                    <a:pt x="12688" y="2679"/>
                  </a:lnTo>
                  <a:lnTo>
                    <a:pt x="10084" y="3089"/>
                  </a:lnTo>
                  <a:lnTo>
                    <a:pt x="7517" y="3461"/>
                  </a:lnTo>
                  <a:lnTo>
                    <a:pt x="2382" y="4130"/>
                  </a:lnTo>
                  <a:lnTo>
                    <a:pt x="2270" y="4130"/>
                  </a:lnTo>
                  <a:lnTo>
                    <a:pt x="2159" y="3981"/>
                  </a:lnTo>
                  <a:lnTo>
                    <a:pt x="2159" y="3944"/>
                  </a:lnTo>
                  <a:lnTo>
                    <a:pt x="1154" y="1972"/>
                  </a:lnTo>
                  <a:lnTo>
                    <a:pt x="596" y="968"/>
                  </a:lnTo>
                  <a:lnTo>
                    <a:pt x="38"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9;p40">
              <a:extLst>
                <a:ext uri="{FF2B5EF4-FFF2-40B4-BE49-F238E27FC236}">
                  <a16:creationId xmlns:a16="http://schemas.microsoft.com/office/drawing/2014/main" id="{835535C1-8D0B-6D48-AF21-C32BC6F4DA08}"/>
                </a:ext>
              </a:extLst>
            </p:cNvPr>
            <p:cNvSpPr/>
            <p:nvPr/>
          </p:nvSpPr>
          <p:spPr>
            <a:xfrm>
              <a:off x="1793375" y="2769150"/>
              <a:ext cx="1913400" cy="1654800"/>
            </a:xfrm>
            <a:custGeom>
              <a:avLst/>
              <a:gdLst/>
              <a:ahLst/>
              <a:cxnLst/>
              <a:rect l="l" t="t" r="r" b="b"/>
              <a:pathLst>
                <a:path w="76536" h="66192" extrusionOk="0">
                  <a:moveTo>
                    <a:pt x="59011" y="0"/>
                  </a:moveTo>
                  <a:lnTo>
                    <a:pt x="58863" y="38"/>
                  </a:lnTo>
                  <a:lnTo>
                    <a:pt x="58714" y="75"/>
                  </a:lnTo>
                  <a:lnTo>
                    <a:pt x="447" y="24185"/>
                  </a:lnTo>
                  <a:lnTo>
                    <a:pt x="299" y="24259"/>
                  </a:lnTo>
                  <a:lnTo>
                    <a:pt x="187" y="24371"/>
                  </a:lnTo>
                  <a:lnTo>
                    <a:pt x="113" y="24482"/>
                  </a:lnTo>
                  <a:lnTo>
                    <a:pt x="38" y="24594"/>
                  </a:lnTo>
                  <a:lnTo>
                    <a:pt x="1" y="24743"/>
                  </a:lnTo>
                  <a:lnTo>
                    <a:pt x="1" y="24892"/>
                  </a:lnTo>
                  <a:lnTo>
                    <a:pt x="1" y="25003"/>
                  </a:lnTo>
                  <a:lnTo>
                    <a:pt x="38" y="25152"/>
                  </a:lnTo>
                  <a:lnTo>
                    <a:pt x="16856" y="65745"/>
                  </a:lnTo>
                  <a:lnTo>
                    <a:pt x="16930" y="65856"/>
                  </a:lnTo>
                  <a:lnTo>
                    <a:pt x="17005" y="65968"/>
                  </a:lnTo>
                  <a:lnTo>
                    <a:pt x="17116" y="66080"/>
                  </a:lnTo>
                  <a:lnTo>
                    <a:pt x="17265" y="66154"/>
                  </a:lnTo>
                  <a:lnTo>
                    <a:pt x="17377" y="66191"/>
                  </a:lnTo>
                  <a:lnTo>
                    <a:pt x="17674" y="66191"/>
                  </a:lnTo>
                  <a:lnTo>
                    <a:pt x="17823" y="66154"/>
                  </a:lnTo>
                  <a:lnTo>
                    <a:pt x="76089" y="42007"/>
                  </a:lnTo>
                  <a:lnTo>
                    <a:pt x="76201" y="41932"/>
                  </a:lnTo>
                  <a:lnTo>
                    <a:pt x="76313" y="41858"/>
                  </a:lnTo>
                  <a:lnTo>
                    <a:pt x="76424" y="41746"/>
                  </a:lnTo>
                  <a:lnTo>
                    <a:pt x="76499" y="41598"/>
                  </a:lnTo>
                  <a:lnTo>
                    <a:pt x="76536" y="41486"/>
                  </a:lnTo>
                  <a:lnTo>
                    <a:pt x="76536" y="41337"/>
                  </a:lnTo>
                  <a:lnTo>
                    <a:pt x="76536" y="41188"/>
                  </a:lnTo>
                  <a:lnTo>
                    <a:pt x="76499" y="41040"/>
                  </a:lnTo>
                  <a:lnTo>
                    <a:pt x="59681" y="484"/>
                  </a:lnTo>
                  <a:lnTo>
                    <a:pt x="59607" y="335"/>
                  </a:lnTo>
                  <a:lnTo>
                    <a:pt x="59532" y="224"/>
                  </a:lnTo>
                  <a:lnTo>
                    <a:pt x="59421" y="149"/>
                  </a:lnTo>
                  <a:lnTo>
                    <a:pt x="59272" y="75"/>
                  </a:lnTo>
                  <a:lnTo>
                    <a:pt x="59160" y="38"/>
                  </a:lnTo>
                  <a:lnTo>
                    <a:pt x="59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80;p40">
              <a:extLst>
                <a:ext uri="{FF2B5EF4-FFF2-40B4-BE49-F238E27FC236}">
                  <a16:creationId xmlns:a16="http://schemas.microsoft.com/office/drawing/2014/main" id="{2A954339-5E9C-D749-9B4F-855B831C212A}"/>
                </a:ext>
              </a:extLst>
            </p:cNvPr>
            <p:cNvSpPr/>
            <p:nvPr/>
          </p:nvSpPr>
          <p:spPr>
            <a:xfrm>
              <a:off x="1874325" y="2871475"/>
              <a:ext cx="1709675" cy="1477125"/>
            </a:xfrm>
            <a:custGeom>
              <a:avLst/>
              <a:gdLst/>
              <a:ahLst/>
              <a:cxnLst/>
              <a:rect l="l" t="t" r="r" b="b"/>
              <a:pathLst>
                <a:path w="68387" h="59085" extrusionOk="0">
                  <a:moveTo>
                    <a:pt x="53020" y="0"/>
                  </a:moveTo>
                  <a:lnTo>
                    <a:pt x="26194" y="11125"/>
                  </a:lnTo>
                  <a:lnTo>
                    <a:pt x="26082" y="11162"/>
                  </a:lnTo>
                  <a:lnTo>
                    <a:pt x="25226" y="11534"/>
                  </a:lnTo>
                  <a:lnTo>
                    <a:pt x="25115" y="11571"/>
                  </a:lnTo>
                  <a:lnTo>
                    <a:pt x="0" y="21989"/>
                  </a:lnTo>
                  <a:lnTo>
                    <a:pt x="15367" y="59085"/>
                  </a:lnTo>
                  <a:lnTo>
                    <a:pt x="68387" y="37095"/>
                  </a:lnTo>
                  <a:lnTo>
                    <a:pt x="530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1;p40">
              <a:extLst>
                <a:ext uri="{FF2B5EF4-FFF2-40B4-BE49-F238E27FC236}">
                  <a16:creationId xmlns:a16="http://schemas.microsoft.com/office/drawing/2014/main" id="{325F8112-9489-D54A-8D9B-840A082B9D32}"/>
                </a:ext>
              </a:extLst>
            </p:cNvPr>
            <p:cNvSpPr/>
            <p:nvPr/>
          </p:nvSpPr>
          <p:spPr>
            <a:xfrm>
              <a:off x="2253825" y="3473275"/>
              <a:ext cx="435350" cy="660450"/>
            </a:xfrm>
            <a:custGeom>
              <a:avLst/>
              <a:gdLst/>
              <a:ahLst/>
              <a:cxnLst/>
              <a:rect l="l" t="t" r="r" b="b"/>
              <a:pathLst>
                <a:path w="17414" h="26418" extrusionOk="0">
                  <a:moveTo>
                    <a:pt x="8000" y="1"/>
                  </a:moveTo>
                  <a:lnTo>
                    <a:pt x="7405" y="75"/>
                  </a:lnTo>
                  <a:lnTo>
                    <a:pt x="6847" y="224"/>
                  </a:lnTo>
                  <a:lnTo>
                    <a:pt x="6251" y="410"/>
                  </a:lnTo>
                  <a:lnTo>
                    <a:pt x="5730" y="671"/>
                  </a:lnTo>
                  <a:lnTo>
                    <a:pt x="5209" y="968"/>
                  </a:lnTo>
                  <a:lnTo>
                    <a:pt x="4689" y="1303"/>
                  </a:lnTo>
                  <a:lnTo>
                    <a:pt x="4242" y="1712"/>
                  </a:lnTo>
                  <a:lnTo>
                    <a:pt x="3796" y="2122"/>
                  </a:lnTo>
                  <a:lnTo>
                    <a:pt x="3424" y="2605"/>
                  </a:lnTo>
                  <a:lnTo>
                    <a:pt x="3051" y="3089"/>
                  </a:lnTo>
                  <a:lnTo>
                    <a:pt x="2717" y="3573"/>
                  </a:lnTo>
                  <a:lnTo>
                    <a:pt x="2419" y="4094"/>
                  </a:lnTo>
                  <a:lnTo>
                    <a:pt x="2121" y="4615"/>
                  </a:lnTo>
                  <a:lnTo>
                    <a:pt x="1861" y="5173"/>
                  </a:lnTo>
                  <a:lnTo>
                    <a:pt x="1377" y="6289"/>
                  </a:lnTo>
                  <a:lnTo>
                    <a:pt x="1079" y="6959"/>
                  </a:lnTo>
                  <a:lnTo>
                    <a:pt x="819" y="7666"/>
                  </a:lnTo>
                  <a:lnTo>
                    <a:pt x="596" y="8410"/>
                  </a:lnTo>
                  <a:lnTo>
                    <a:pt x="410" y="9117"/>
                  </a:lnTo>
                  <a:lnTo>
                    <a:pt x="224" y="9861"/>
                  </a:lnTo>
                  <a:lnTo>
                    <a:pt x="112" y="10605"/>
                  </a:lnTo>
                  <a:lnTo>
                    <a:pt x="38" y="11349"/>
                  </a:lnTo>
                  <a:lnTo>
                    <a:pt x="0" y="12093"/>
                  </a:lnTo>
                  <a:lnTo>
                    <a:pt x="0" y="12763"/>
                  </a:lnTo>
                  <a:lnTo>
                    <a:pt x="75" y="13395"/>
                  </a:lnTo>
                  <a:lnTo>
                    <a:pt x="149" y="14065"/>
                  </a:lnTo>
                  <a:lnTo>
                    <a:pt x="261" y="14735"/>
                  </a:lnTo>
                  <a:lnTo>
                    <a:pt x="410" y="15367"/>
                  </a:lnTo>
                  <a:lnTo>
                    <a:pt x="596" y="16000"/>
                  </a:lnTo>
                  <a:lnTo>
                    <a:pt x="819" y="16632"/>
                  </a:lnTo>
                  <a:lnTo>
                    <a:pt x="1042" y="17265"/>
                  </a:lnTo>
                  <a:lnTo>
                    <a:pt x="1600" y="18493"/>
                  </a:lnTo>
                  <a:lnTo>
                    <a:pt x="2196" y="19683"/>
                  </a:lnTo>
                  <a:lnTo>
                    <a:pt x="2865" y="20874"/>
                  </a:lnTo>
                  <a:lnTo>
                    <a:pt x="3572" y="21990"/>
                  </a:lnTo>
                  <a:lnTo>
                    <a:pt x="3944" y="22585"/>
                  </a:lnTo>
                  <a:lnTo>
                    <a:pt x="4354" y="23181"/>
                  </a:lnTo>
                  <a:lnTo>
                    <a:pt x="4763" y="23776"/>
                  </a:lnTo>
                  <a:lnTo>
                    <a:pt x="5209" y="24297"/>
                  </a:lnTo>
                  <a:lnTo>
                    <a:pt x="5730" y="24818"/>
                  </a:lnTo>
                  <a:lnTo>
                    <a:pt x="6251" y="25264"/>
                  </a:lnTo>
                  <a:lnTo>
                    <a:pt x="6809" y="25636"/>
                  </a:lnTo>
                  <a:lnTo>
                    <a:pt x="7107" y="25822"/>
                  </a:lnTo>
                  <a:lnTo>
                    <a:pt x="7442" y="25971"/>
                  </a:lnTo>
                  <a:lnTo>
                    <a:pt x="7740" y="26083"/>
                  </a:lnTo>
                  <a:lnTo>
                    <a:pt x="8074" y="26195"/>
                  </a:lnTo>
                  <a:lnTo>
                    <a:pt x="8744" y="26343"/>
                  </a:lnTo>
                  <a:lnTo>
                    <a:pt x="9414" y="26418"/>
                  </a:lnTo>
                  <a:lnTo>
                    <a:pt x="10121" y="26381"/>
                  </a:lnTo>
                  <a:lnTo>
                    <a:pt x="10791" y="26306"/>
                  </a:lnTo>
                  <a:lnTo>
                    <a:pt x="11460" y="26157"/>
                  </a:lnTo>
                  <a:lnTo>
                    <a:pt x="12130" y="25934"/>
                  </a:lnTo>
                  <a:lnTo>
                    <a:pt x="12762" y="25636"/>
                  </a:lnTo>
                  <a:lnTo>
                    <a:pt x="13209" y="25376"/>
                  </a:lnTo>
                  <a:lnTo>
                    <a:pt x="13618" y="25116"/>
                  </a:lnTo>
                  <a:lnTo>
                    <a:pt x="14028" y="24781"/>
                  </a:lnTo>
                  <a:lnTo>
                    <a:pt x="14400" y="24446"/>
                  </a:lnTo>
                  <a:lnTo>
                    <a:pt x="14772" y="24111"/>
                  </a:lnTo>
                  <a:lnTo>
                    <a:pt x="15107" y="23739"/>
                  </a:lnTo>
                  <a:lnTo>
                    <a:pt x="15441" y="23330"/>
                  </a:lnTo>
                  <a:lnTo>
                    <a:pt x="15739" y="22920"/>
                  </a:lnTo>
                  <a:lnTo>
                    <a:pt x="16037" y="22474"/>
                  </a:lnTo>
                  <a:lnTo>
                    <a:pt x="16260" y="22027"/>
                  </a:lnTo>
                  <a:lnTo>
                    <a:pt x="16483" y="21581"/>
                  </a:lnTo>
                  <a:lnTo>
                    <a:pt x="16706" y="21097"/>
                  </a:lnTo>
                  <a:lnTo>
                    <a:pt x="16892" y="20614"/>
                  </a:lnTo>
                  <a:lnTo>
                    <a:pt x="17041" y="20130"/>
                  </a:lnTo>
                  <a:lnTo>
                    <a:pt x="17153" y="19646"/>
                  </a:lnTo>
                  <a:lnTo>
                    <a:pt x="17265" y="19125"/>
                  </a:lnTo>
                  <a:lnTo>
                    <a:pt x="17339" y="18642"/>
                  </a:lnTo>
                  <a:lnTo>
                    <a:pt x="17376" y="18121"/>
                  </a:lnTo>
                  <a:lnTo>
                    <a:pt x="17413" y="17600"/>
                  </a:lnTo>
                  <a:lnTo>
                    <a:pt x="17413" y="17116"/>
                  </a:lnTo>
                  <a:lnTo>
                    <a:pt x="17376" y="16595"/>
                  </a:lnTo>
                  <a:lnTo>
                    <a:pt x="17339" y="16074"/>
                  </a:lnTo>
                  <a:lnTo>
                    <a:pt x="17190" y="15070"/>
                  </a:lnTo>
                  <a:lnTo>
                    <a:pt x="16930" y="14065"/>
                  </a:lnTo>
                  <a:lnTo>
                    <a:pt x="16632" y="13098"/>
                  </a:lnTo>
                  <a:lnTo>
                    <a:pt x="16260" y="12168"/>
                  </a:lnTo>
                  <a:lnTo>
                    <a:pt x="15776" y="11237"/>
                  </a:lnTo>
                  <a:lnTo>
                    <a:pt x="15181" y="10196"/>
                  </a:lnTo>
                  <a:lnTo>
                    <a:pt x="14586" y="9191"/>
                  </a:lnTo>
                  <a:lnTo>
                    <a:pt x="13953" y="8149"/>
                  </a:lnTo>
                  <a:lnTo>
                    <a:pt x="13655" y="7628"/>
                  </a:lnTo>
                  <a:lnTo>
                    <a:pt x="13395" y="7107"/>
                  </a:lnTo>
                  <a:lnTo>
                    <a:pt x="13172" y="6549"/>
                  </a:lnTo>
                  <a:lnTo>
                    <a:pt x="12986" y="5954"/>
                  </a:lnTo>
                  <a:lnTo>
                    <a:pt x="12614" y="4763"/>
                  </a:lnTo>
                  <a:lnTo>
                    <a:pt x="12279" y="3536"/>
                  </a:lnTo>
                  <a:lnTo>
                    <a:pt x="12056" y="2940"/>
                  </a:lnTo>
                  <a:lnTo>
                    <a:pt x="11832" y="2382"/>
                  </a:lnTo>
                  <a:lnTo>
                    <a:pt x="11609" y="1861"/>
                  </a:lnTo>
                  <a:lnTo>
                    <a:pt x="11274" y="1378"/>
                  </a:lnTo>
                  <a:lnTo>
                    <a:pt x="10939" y="968"/>
                  </a:lnTo>
                  <a:lnTo>
                    <a:pt x="10716" y="782"/>
                  </a:lnTo>
                  <a:lnTo>
                    <a:pt x="10530" y="633"/>
                  </a:lnTo>
                  <a:lnTo>
                    <a:pt x="10270" y="485"/>
                  </a:lnTo>
                  <a:lnTo>
                    <a:pt x="10009" y="336"/>
                  </a:lnTo>
                  <a:lnTo>
                    <a:pt x="9749" y="224"/>
                  </a:lnTo>
                  <a:lnTo>
                    <a:pt x="9451" y="150"/>
                  </a:lnTo>
                  <a:lnTo>
                    <a:pt x="9116" y="75"/>
                  </a:lnTo>
                  <a:lnTo>
                    <a:pt x="8781" y="38"/>
                  </a:lnTo>
                  <a:lnTo>
                    <a:pt x="84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2;p40">
              <a:extLst>
                <a:ext uri="{FF2B5EF4-FFF2-40B4-BE49-F238E27FC236}">
                  <a16:creationId xmlns:a16="http://schemas.microsoft.com/office/drawing/2014/main" id="{53C4B5AC-3144-7541-9EE0-C2433DEE5004}"/>
                </a:ext>
              </a:extLst>
            </p:cNvPr>
            <p:cNvSpPr/>
            <p:nvPr/>
          </p:nvSpPr>
          <p:spPr>
            <a:xfrm>
              <a:off x="2716125" y="3317025"/>
              <a:ext cx="535800" cy="567425"/>
            </a:xfrm>
            <a:custGeom>
              <a:avLst/>
              <a:gdLst/>
              <a:ahLst/>
              <a:cxnLst/>
              <a:rect l="l" t="t" r="r" b="b"/>
              <a:pathLst>
                <a:path w="21432" h="22697" extrusionOk="0">
                  <a:moveTo>
                    <a:pt x="5544" y="0"/>
                  </a:moveTo>
                  <a:lnTo>
                    <a:pt x="4949" y="37"/>
                  </a:lnTo>
                  <a:lnTo>
                    <a:pt x="4354" y="149"/>
                  </a:lnTo>
                  <a:lnTo>
                    <a:pt x="3758" y="298"/>
                  </a:lnTo>
                  <a:lnTo>
                    <a:pt x="3163" y="484"/>
                  </a:lnTo>
                  <a:lnTo>
                    <a:pt x="2642" y="707"/>
                  </a:lnTo>
                  <a:lnTo>
                    <a:pt x="2121" y="1005"/>
                  </a:lnTo>
                  <a:lnTo>
                    <a:pt x="1637" y="1377"/>
                  </a:lnTo>
                  <a:lnTo>
                    <a:pt x="1191" y="1786"/>
                  </a:lnTo>
                  <a:lnTo>
                    <a:pt x="931" y="2084"/>
                  </a:lnTo>
                  <a:lnTo>
                    <a:pt x="707" y="2381"/>
                  </a:lnTo>
                  <a:lnTo>
                    <a:pt x="484" y="2642"/>
                  </a:lnTo>
                  <a:lnTo>
                    <a:pt x="335" y="2940"/>
                  </a:lnTo>
                  <a:lnTo>
                    <a:pt x="224" y="3237"/>
                  </a:lnTo>
                  <a:lnTo>
                    <a:pt x="112" y="3498"/>
                  </a:lnTo>
                  <a:lnTo>
                    <a:pt x="38" y="3795"/>
                  </a:lnTo>
                  <a:lnTo>
                    <a:pt x="0" y="4056"/>
                  </a:lnTo>
                  <a:lnTo>
                    <a:pt x="0" y="4353"/>
                  </a:lnTo>
                  <a:lnTo>
                    <a:pt x="0" y="4614"/>
                  </a:lnTo>
                  <a:lnTo>
                    <a:pt x="75" y="5172"/>
                  </a:lnTo>
                  <a:lnTo>
                    <a:pt x="261" y="5693"/>
                  </a:lnTo>
                  <a:lnTo>
                    <a:pt x="484" y="6251"/>
                  </a:lnTo>
                  <a:lnTo>
                    <a:pt x="745" y="6772"/>
                  </a:lnTo>
                  <a:lnTo>
                    <a:pt x="1079" y="7293"/>
                  </a:lnTo>
                  <a:lnTo>
                    <a:pt x="1749" y="8372"/>
                  </a:lnTo>
                  <a:lnTo>
                    <a:pt x="2456" y="9414"/>
                  </a:lnTo>
                  <a:lnTo>
                    <a:pt x="2754" y="9972"/>
                  </a:lnTo>
                  <a:lnTo>
                    <a:pt x="3014" y="10493"/>
                  </a:lnTo>
                  <a:lnTo>
                    <a:pt x="3237" y="11051"/>
                  </a:lnTo>
                  <a:lnTo>
                    <a:pt x="3461" y="11609"/>
                  </a:lnTo>
                  <a:lnTo>
                    <a:pt x="3833" y="12725"/>
                  </a:lnTo>
                  <a:lnTo>
                    <a:pt x="4168" y="13878"/>
                  </a:lnTo>
                  <a:lnTo>
                    <a:pt x="4577" y="14995"/>
                  </a:lnTo>
                  <a:lnTo>
                    <a:pt x="4986" y="15962"/>
                  </a:lnTo>
                  <a:lnTo>
                    <a:pt x="5433" y="16855"/>
                  </a:lnTo>
                  <a:lnTo>
                    <a:pt x="5991" y="17748"/>
                  </a:lnTo>
                  <a:lnTo>
                    <a:pt x="6586" y="18566"/>
                  </a:lnTo>
                  <a:lnTo>
                    <a:pt x="7219" y="19348"/>
                  </a:lnTo>
                  <a:lnTo>
                    <a:pt x="7591" y="19720"/>
                  </a:lnTo>
                  <a:lnTo>
                    <a:pt x="7963" y="20055"/>
                  </a:lnTo>
                  <a:lnTo>
                    <a:pt x="8335" y="20390"/>
                  </a:lnTo>
                  <a:lnTo>
                    <a:pt x="8744" y="20724"/>
                  </a:lnTo>
                  <a:lnTo>
                    <a:pt x="9153" y="21022"/>
                  </a:lnTo>
                  <a:lnTo>
                    <a:pt x="9600" y="21283"/>
                  </a:lnTo>
                  <a:lnTo>
                    <a:pt x="10046" y="21543"/>
                  </a:lnTo>
                  <a:lnTo>
                    <a:pt x="10493" y="21766"/>
                  </a:lnTo>
                  <a:lnTo>
                    <a:pt x="10976" y="21989"/>
                  </a:lnTo>
                  <a:lnTo>
                    <a:pt x="11460" y="22175"/>
                  </a:lnTo>
                  <a:lnTo>
                    <a:pt x="11944" y="22324"/>
                  </a:lnTo>
                  <a:lnTo>
                    <a:pt x="12428" y="22436"/>
                  </a:lnTo>
                  <a:lnTo>
                    <a:pt x="12948" y="22548"/>
                  </a:lnTo>
                  <a:lnTo>
                    <a:pt x="13432" y="22622"/>
                  </a:lnTo>
                  <a:lnTo>
                    <a:pt x="13953" y="22659"/>
                  </a:lnTo>
                  <a:lnTo>
                    <a:pt x="14474" y="22696"/>
                  </a:lnTo>
                  <a:lnTo>
                    <a:pt x="14958" y="22659"/>
                  </a:lnTo>
                  <a:lnTo>
                    <a:pt x="15478" y="22622"/>
                  </a:lnTo>
                  <a:lnTo>
                    <a:pt x="15999" y="22548"/>
                  </a:lnTo>
                  <a:lnTo>
                    <a:pt x="16483" y="22436"/>
                  </a:lnTo>
                  <a:lnTo>
                    <a:pt x="16967" y="22287"/>
                  </a:lnTo>
                  <a:lnTo>
                    <a:pt x="17450" y="22138"/>
                  </a:lnTo>
                  <a:lnTo>
                    <a:pt x="18083" y="21841"/>
                  </a:lnTo>
                  <a:lnTo>
                    <a:pt x="18678" y="21506"/>
                  </a:lnTo>
                  <a:lnTo>
                    <a:pt x="19236" y="21096"/>
                  </a:lnTo>
                  <a:lnTo>
                    <a:pt x="19757" y="20650"/>
                  </a:lnTo>
                  <a:lnTo>
                    <a:pt x="20204" y="20129"/>
                  </a:lnTo>
                  <a:lnTo>
                    <a:pt x="20613" y="19571"/>
                  </a:lnTo>
                  <a:lnTo>
                    <a:pt x="20948" y="18976"/>
                  </a:lnTo>
                  <a:lnTo>
                    <a:pt x="21060" y="18678"/>
                  </a:lnTo>
                  <a:lnTo>
                    <a:pt x="21208" y="18343"/>
                  </a:lnTo>
                  <a:lnTo>
                    <a:pt x="21283" y="18008"/>
                  </a:lnTo>
                  <a:lnTo>
                    <a:pt x="21357" y="17673"/>
                  </a:lnTo>
                  <a:lnTo>
                    <a:pt x="21432" y="16967"/>
                  </a:lnTo>
                  <a:lnTo>
                    <a:pt x="21432" y="16260"/>
                  </a:lnTo>
                  <a:lnTo>
                    <a:pt x="21357" y="15590"/>
                  </a:lnTo>
                  <a:lnTo>
                    <a:pt x="21246" y="14883"/>
                  </a:lnTo>
                  <a:lnTo>
                    <a:pt x="21097" y="14176"/>
                  </a:lnTo>
                  <a:lnTo>
                    <a:pt x="20948" y="13506"/>
                  </a:lnTo>
                  <a:lnTo>
                    <a:pt x="20725" y="12799"/>
                  </a:lnTo>
                  <a:lnTo>
                    <a:pt x="20315" y="11534"/>
                  </a:lnTo>
                  <a:lnTo>
                    <a:pt x="19869" y="10269"/>
                  </a:lnTo>
                  <a:lnTo>
                    <a:pt x="19348" y="9004"/>
                  </a:lnTo>
                  <a:lnTo>
                    <a:pt x="18790" y="7814"/>
                  </a:lnTo>
                  <a:lnTo>
                    <a:pt x="18455" y="7218"/>
                  </a:lnTo>
                  <a:lnTo>
                    <a:pt x="18120" y="6660"/>
                  </a:lnTo>
                  <a:lnTo>
                    <a:pt x="17748" y="6102"/>
                  </a:lnTo>
                  <a:lnTo>
                    <a:pt x="17376" y="5544"/>
                  </a:lnTo>
                  <a:lnTo>
                    <a:pt x="16967" y="5023"/>
                  </a:lnTo>
                  <a:lnTo>
                    <a:pt x="16520" y="4539"/>
                  </a:lnTo>
                  <a:lnTo>
                    <a:pt x="16074" y="4056"/>
                  </a:lnTo>
                  <a:lnTo>
                    <a:pt x="15553" y="3609"/>
                  </a:lnTo>
                  <a:lnTo>
                    <a:pt x="14958" y="3163"/>
                  </a:lnTo>
                  <a:lnTo>
                    <a:pt x="14362" y="2754"/>
                  </a:lnTo>
                  <a:lnTo>
                    <a:pt x="13730" y="2344"/>
                  </a:lnTo>
                  <a:lnTo>
                    <a:pt x="13060" y="2009"/>
                  </a:lnTo>
                  <a:lnTo>
                    <a:pt x="12390" y="1675"/>
                  </a:lnTo>
                  <a:lnTo>
                    <a:pt x="11683" y="1377"/>
                  </a:lnTo>
                  <a:lnTo>
                    <a:pt x="10976" y="1116"/>
                  </a:lnTo>
                  <a:lnTo>
                    <a:pt x="10270" y="856"/>
                  </a:lnTo>
                  <a:lnTo>
                    <a:pt x="9116" y="484"/>
                  </a:lnTo>
                  <a:lnTo>
                    <a:pt x="8521" y="335"/>
                  </a:lnTo>
                  <a:lnTo>
                    <a:pt x="7925" y="223"/>
                  </a:lnTo>
                  <a:lnTo>
                    <a:pt x="7330" y="112"/>
                  </a:lnTo>
                  <a:lnTo>
                    <a:pt x="6735" y="37"/>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p40">
              <a:extLst>
                <a:ext uri="{FF2B5EF4-FFF2-40B4-BE49-F238E27FC236}">
                  <a16:creationId xmlns:a16="http://schemas.microsoft.com/office/drawing/2014/main" id="{3906BBF5-4ECD-D041-9275-C6D79E2EDE28}"/>
                </a:ext>
              </a:extLst>
            </p:cNvPr>
            <p:cNvSpPr/>
            <p:nvPr/>
          </p:nvSpPr>
          <p:spPr>
            <a:xfrm>
              <a:off x="2457525" y="3149575"/>
              <a:ext cx="107000" cy="636275"/>
            </a:xfrm>
            <a:custGeom>
              <a:avLst/>
              <a:gdLst/>
              <a:ahLst/>
              <a:cxnLst/>
              <a:rect l="l" t="t" r="r" b="b"/>
              <a:pathLst>
                <a:path w="4280" h="25451" extrusionOk="0">
                  <a:moveTo>
                    <a:pt x="2866" y="1"/>
                  </a:moveTo>
                  <a:lnTo>
                    <a:pt x="2754" y="38"/>
                  </a:lnTo>
                  <a:lnTo>
                    <a:pt x="1898" y="410"/>
                  </a:lnTo>
                  <a:lnTo>
                    <a:pt x="2196" y="1080"/>
                  </a:lnTo>
                  <a:lnTo>
                    <a:pt x="2419" y="1750"/>
                  </a:lnTo>
                  <a:lnTo>
                    <a:pt x="2717" y="2643"/>
                  </a:lnTo>
                  <a:lnTo>
                    <a:pt x="2940" y="3536"/>
                  </a:lnTo>
                  <a:lnTo>
                    <a:pt x="3089" y="4391"/>
                  </a:lnTo>
                  <a:lnTo>
                    <a:pt x="3201" y="5247"/>
                  </a:lnTo>
                  <a:lnTo>
                    <a:pt x="3238" y="6066"/>
                  </a:lnTo>
                  <a:lnTo>
                    <a:pt x="3201" y="6884"/>
                  </a:lnTo>
                  <a:lnTo>
                    <a:pt x="3126" y="7666"/>
                  </a:lnTo>
                  <a:lnTo>
                    <a:pt x="2977" y="8447"/>
                  </a:lnTo>
                  <a:lnTo>
                    <a:pt x="2791" y="9228"/>
                  </a:lnTo>
                  <a:lnTo>
                    <a:pt x="2531" y="9972"/>
                  </a:lnTo>
                  <a:lnTo>
                    <a:pt x="1936" y="11461"/>
                  </a:lnTo>
                  <a:lnTo>
                    <a:pt x="1601" y="12279"/>
                  </a:lnTo>
                  <a:lnTo>
                    <a:pt x="1303" y="13098"/>
                  </a:lnTo>
                  <a:lnTo>
                    <a:pt x="1043" y="13842"/>
                  </a:lnTo>
                  <a:lnTo>
                    <a:pt x="782" y="14586"/>
                  </a:lnTo>
                  <a:lnTo>
                    <a:pt x="596" y="15293"/>
                  </a:lnTo>
                  <a:lnTo>
                    <a:pt x="410" y="16000"/>
                  </a:lnTo>
                  <a:lnTo>
                    <a:pt x="261" y="16670"/>
                  </a:lnTo>
                  <a:lnTo>
                    <a:pt x="150" y="17339"/>
                  </a:lnTo>
                  <a:lnTo>
                    <a:pt x="75" y="18009"/>
                  </a:lnTo>
                  <a:lnTo>
                    <a:pt x="38" y="18679"/>
                  </a:lnTo>
                  <a:lnTo>
                    <a:pt x="1" y="19572"/>
                  </a:lnTo>
                  <a:lnTo>
                    <a:pt x="1" y="20465"/>
                  </a:lnTo>
                  <a:lnTo>
                    <a:pt x="112" y="21320"/>
                  </a:lnTo>
                  <a:lnTo>
                    <a:pt x="224" y="22139"/>
                  </a:lnTo>
                  <a:lnTo>
                    <a:pt x="410" y="22958"/>
                  </a:lnTo>
                  <a:lnTo>
                    <a:pt x="671" y="23739"/>
                  </a:lnTo>
                  <a:lnTo>
                    <a:pt x="968" y="24483"/>
                  </a:lnTo>
                  <a:lnTo>
                    <a:pt x="1340" y="25190"/>
                  </a:lnTo>
                  <a:lnTo>
                    <a:pt x="1452" y="25302"/>
                  </a:lnTo>
                  <a:lnTo>
                    <a:pt x="1564" y="25413"/>
                  </a:lnTo>
                  <a:lnTo>
                    <a:pt x="1712" y="25450"/>
                  </a:lnTo>
                  <a:lnTo>
                    <a:pt x="1898" y="25450"/>
                  </a:lnTo>
                  <a:lnTo>
                    <a:pt x="2047" y="25376"/>
                  </a:lnTo>
                  <a:lnTo>
                    <a:pt x="2196" y="25264"/>
                  </a:lnTo>
                  <a:lnTo>
                    <a:pt x="2308" y="25078"/>
                  </a:lnTo>
                  <a:lnTo>
                    <a:pt x="2308" y="24855"/>
                  </a:lnTo>
                  <a:lnTo>
                    <a:pt x="2270" y="24669"/>
                  </a:lnTo>
                  <a:lnTo>
                    <a:pt x="1936" y="24037"/>
                  </a:lnTo>
                  <a:lnTo>
                    <a:pt x="1675" y="23367"/>
                  </a:lnTo>
                  <a:lnTo>
                    <a:pt x="1452" y="22660"/>
                  </a:lnTo>
                  <a:lnTo>
                    <a:pt x="1266" y="21916"/>
                  </a:lnTo>
                  <a:lnTo>
                    <a:pt x="1117" y="21172"/>
                  </a:lnTo>
                  <a:lnTo>
                    <a:pt x="1080" y="20353"/>
                  </a:lnTo>
                  <a:lnTo>
                    <a:pt x="1043" y="19572"/>
                  </a:lnTo>
                  <a:lnTo>
                    <a:pt x="1080" y="18753"/>
                  </a:lnTo>
                  <a:lnTo>
                    <a:pt x="1117" y="18121"/>
                  </a:lnTo>
                  <a:lnTo>
                    <a:pt x="1191" y="17525"/>
                  </a:lnTo>
                  <a:lnTo>
                    <a:pt x="1303" y="16893"/>
                  </a:lnTo>
                  <a:lnTo>
                    <a:pt x="1452" y="16260"/>
                  </a:lnTo>
                  <a:lnTo>
                    <a:pt x="1601" y="15591"/>
                  </a:lnTo>
                  <a:lnTo>
                    <a:pt x="1787" y="14921"/>
                  </a:lnTo>
                  <a:lnTo>
                    <a:pt x="2270" y="13507"/>
                  </a:lnTo>
                  <a:lnTo>
                    <a:pt x="2568" y="12689"/>
                  </a:lnTo>
                  <a:lnTo>
                    <a:pt x="2903" y="11870"/>
                  </a:lnTo>
                  <a:lnTo>
                    <a:pt x="3535" y="10307"/>
                  </a:lnTo>
                  <a:lnTo>
                    <a:pt x="3796" y="9526"/>
                  </a:lnTo>
                  <a:lnTo>
                    <a:pt x="4019" y="8707"/>
                  </a:lnTo>
                  <a:lnTo>
                    <a:pt x="4094" y="8186"/>
                  </a:lnTo>
                  <a:lnTo>
                    <a:pt x="4205" y="7703"/>
                  </a:lnTo>
                  <a:lnTo>
                    <a:pt x="4242" y="7182"/>
                  </a:lnTo>
                  <a:lnTo>
                    <a:pt x="4280" y="6661"/>
                  </a:lnTo>
                  <a:lnTo>
                    <a:pt x="4280" y="6140"/>
                  </a:lnTo>
                  <a:lnTo>
                    <a:pt x="4280" y="5582"/>
                  </a:lnTo>
                  <a:lnTo>
                    <a:pt x="4242" y="5061"/>
                  </a:lnTo>
                  <a:lnTo>
                    <a:pt x="4168" y="4503"/>
                  </a:lnTo>
                  <a:lnTo>
                    <a:pt x="4056" y="3722"/>
                  </a:lnTo>
                  <a:lnTo>
                    <a:pt x="3870" y="2940"/>
                  </a:lnTo>
                  <a:lnTo>
                    <a:pt x="3647" y="2122"/>
                  </a:lnTo>
                  <a:lnTo>
                    <a:pt x="3387" y="1340"/>
                  </a:lnTo>
                  <a:lnTo>
                    <a:pt x="3163" y="671"/>
                  </a:lnTo>
                  <a:lnTo>
                    <a:pt x="2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4;p40">
              <a:extLst>
                <a:ext uri="{FF2B5EF4-FFF2-40B4-BE49-F238E27FC236}">
                  <a16:creationId xmlns:a16="http://schemas.microsoft.com/office/drawing/2014/main" id="{73597863-9AF0-3242-8214-EFC6024F97DA}"/>
                </a:ext>
              </a:extLst>
            </p:cNvPr>
            <p:cNvSpPr/>
            <p:nvPr/>
          </p:nvSpPr>
          <p:spPr>
            <a:xfrm>
              <a:off x="2502175" y="3150525"/>
              <a:ext cx="528375" cy="466950"/>
            </a:xfrm>
            <a:custGeom>
              <a:avLst/>
              <a:gdLst/>
              <a:ahLst/>
              <a:cxnLst/>
              <a:rect l="l" t="t" r="r" b="b"/>
              <a:pathLst>
                <a:path w="21135" h="18678" extrusionOk="0">
                  <a:moveTo>
                    <a:pt x="968" y="0"/>
                  </a:moveTo>
                  <a:lnTo>
                    <a:pt x="112" y="372"/>
                  </a:lnTo>
                  <a:lnTo>
                    <a:pt x="1" y="409"/>
                  </a:lnTo>
                  <a:lnTo>
                    <a:pt x="633" y="1712"/>
                  </a:lnTo>
                  <a:lnTo>
                    <a:pt x="1043" y="2419"/>
                  </a:lnTo>
                  <a:lnTo>
                    <a:pt x="1452" y="3126"/>
                  </a:lnTo>
                  <a:lnTo>
                    <a:pt x="1898" y="3795"/>
                  </a:lnTo>
                  <a:lnTo>
                    <a:pt x="2382" y="4465"/>
                  </a:lnTo>
                  <a:lnTo>
                    <a:pt x="2419" y="4539"/>
                  </a:lnTo>
                  <a:lnTo>
                    <a:pt x="3015" y="5246"/>
                  </a:lnTo>
                  <a:lnTo>
                    <a:pt x="3647" y="5916"/>
                  </a:lnTo>
                  <a:lnTo>
                    <a:pt x="4317" y="6549"/>
                  </a:lnTo>
                  <a:lnTo>
                    <a:pt x="4986" y="7069"/>
                  </a:lnTo>
                  <a:lnTo>
                    <a:pt x="5693" y="7553"/>
                  </a:lnTo>
                  <a:lnTo>
                    <a:pt x="6400" y="7962"/>
                  </a:lnTo>
                  <a:lnTo>
                    <a:pt x="7107" y="8297"/>
                  </a:lnTo>
                  <a:lnTo>
                    <a:pt x="7851" y="8595"/>
                  </a:lnTo>
                  <a:lnTo>
                    <a:pt x="8596" y="8781"/>
                  </a:lnTo>
                  <a:lnTo>
                    <a:pt x="9303" y="8930"/>
                  </a:lnTo>
                  <a:lnTo>
                    <a:pt x="9823" y="9041"/>
                  </a:lnTo>
                  <a:lnTo>
                    <a:pt x="10642" y="9190"/>
                  </a:lnTo>
                  <a:lnTo>
                    <a:pt x="11386" y="9376"/>
                  </a:lnTo>
                  <a:lnTo>
                    <a:pt x="12130" y="9600"/>
                  </a:lnTo>
                  <a:lnTo>
                    <a:pt x="12837" y="9897"/>
                  </a:lnTo>
                  <a:lnTo>
                    <a:pt x="13507" y="10232"/>
                  </a:lnTo>
                  <a:lnTo>
                    <a:pt x="14177" y="10641"/>
                  </a:lnTo>
                  <a:lnTo>
                    <a:pt x="14846" y="11088"/>
                  </a:lnTo>
                  <a:lnTo>
                    <a:pt x="15479" y="11609"/>
                  </a:lnTo>
                  <a:lnTo>
                    <a:pt x="16111" y="12204"/>
                  </a:lnTo>
                  <a:lnTo>
                    <a:pt x="16707" y="12799"/>
                  </a:lnTo>
                  <a:lnTo>
                    <a:pt x="17190" y="13357"/>
                  </a:lnTo>
                  <a:lnTo>
                    <a:pt x="17637" y="13953"/>
                  </a:lnTo>
                  <a:lnTo>
                    <a:pt x="18083" y="14585"/>
                  </a:lnTo>
                  <a:lnTo>
                    <a:pt x="18493" y="15255"/>
                  </a:lnTo>
                  <a:lnTo>
                    <a:pt x="18939" y="15962"/>
                  </a:lnTo>
                  <a:lnTo>
                    <a:pt x="19348" y="16706"/>
                  </a:lnTo>
                  <a:lnTo>
                    <a:pt x="19758" y="17525"/>
                  </a:lnTo>
                  <a:lnTo>
                    <a:pt x="20130" y="18343"/>
                  </a:lnTo>
                  <a:lnTo>
                    <a:pt x="20241" y="18492"/>
                  </a:lnTo>
                  <a:lnTo>
                    <a:pt x="20353" y="18604"/>
                  </a:lnTo>
                  <a:lnTo>
                    <a:pt x="20539" y="18678"/>
                  </a:lnTo>
                  <a:lnTo>
                    <a:pt x="20688" y="18678"/>
                  </a:lnTo>
                  <a:lnTo>
                    <a:pt x="20837" y="18641"/>
                  </a:lnTo>
                  <a:lnTo>
                    <a:pt x="20986" y="18492"/>
                  </a:lnTo>
                  <a:lnTo>
                    <a:pt x="21097" y="18343"/>
                  </a:lnTo>
                  <a:lnTo>
                    <a:pt x="21134" y="18120"/>
                  </a:lnTo>
                  <a:lnTo>
                    <a:pt x="21097" y="17934"/>
                  </a:lnTo>
                  <a:lnTo>
                    <a:pt x="20688" y="17041"/>
                  </a:lnTo>
                  <a:lnTo>
                    <a:pt x="20279" y="16222"/>
                  </a:lnTo>
                  <a:lnTo>
                    <a:pt x="19832" y="15441"/>
                  </a:lnTo>
                  <a:lnTo>
                    <a:pt x="19386" y="14697"/>
                  </a:lnTo>
                  <a:lnTo>
                    <a:pt x="18939" y="13990"/>
                  </a:lnTo>
                  <a:lnTo>
                    <a:pt x="18455" y="13320"/>
                  </a:lnTo>
                  <a:lnTo>
                    <a:pt x="17972" y="12688"/>
                  </a:lnTo>
                  <a:lnTo>
                    <a:pt x="17488" y="12092"/>
                  </a:lnTo>
                  <a:lnTo>
                    <a:pt x="16856" y="11423"/>
                  </a:lnTo>
                  <a:lnTo>
                    <a:pt x="16149" y="10827"/>
                  </a:lnTo>
                  <a:lnTo>
                    <a:pt x="15479" y="10232"/>
                  </a:lnTo>
                  <a:lnTo>
                    <a:pt x="14735" y="9748"/>
                  </a:lnTo>
                  <a:lnTo>
                    <a:pt x="13991" y="9302"/>
                  </a:lnTo>
                  <a:lnTo>
                    <a:pt x="13246" y="8930"/>
                  </a:lnTo>
                  <a:lnTo>
                    <a:pt x="12465" y="8595"/>
                  </a:lnTo>
                  <a:lnTo>
                    <a:pt x="11684" y="8372"/>
                  </a:lnTo>
                  <a:lnTo>
                    <a:pt x="10940" y="8186"/>
                  </a:lnTo>
                  <a:lnTo>
                    <a:pt x="10195" y="8037"/>
                  </a:lnTo>
                  <a:lnTo>
                    <a:pt x="10009" y="8000"/>
                  </a:lnTo>
                  <a:lnTo>
                    <a:pt x="9079" y="7814"/>
                  </a:lnTo>
                  <a:lnTo>
                    <a:pt x="8633" y="7702"/>
                  </a:lnTo>
                  <a:lnTo>
                    <a:pt x="8186" y="7590"/>
                  </a:lnTo>
                  <a:lnTo>
                    <a:pt x="7740" y="7442"/>
                  </a:lnTo>
                  <a:lnTo>
                    <a:pt x="7368" y="7256"/>
                  </a:lnTo>
                  <a:lnTo>
                    <a:pt x="6586" y="6883"/>
                  </a:lnTo>
                  <a:lnTo>
                    <a:pt x="5879" y="6437"/>
                  </a:lnTo>
                  <a:lnTo>
                    <a:pt x="5247" y="5953"/>
                  </a:lnTo>
                  <a:lnTo>
                    <a:pt x="4652" y="5432"/>
                  </a:lnTo>
                  <a:lnTo>
                    <a:pt x="4131" y="4911"/>
                  </a:lnTo>
                  <a:lnTo>
                    <a:pt x="3684" y="4391"/>
                  </a:lnTo>
                  <a:lnTo>
                    <a:pt x="3275" y="3907"/>
                  </a:lnTo>
                  <a:lnTo>
                    <a:pt x="2828" y="3274"/>
                  </a:lnTo>
                  <a:lnTo>
                    <a:pt x="2382" y="2642"/>
                  </a:lnTo>
                  <a:lnTo>
                    <a:pt x="2010" y="1972"/>
                  </a:lnTo>
                  <a:lnTo>
                    <a:pt x="1601" y="1302"/>
                  </a:lnTo>
                  <a:lnTo>
                    <a:pt x="9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5;p40">
              <a:extLst>
                <a:ext uri="{FF2B5EF4-FFF2-40B4-BE49-F238E27FC236}">
                  <a16:creationId xmlns:a16="http://schemas.microsoft.com/office/drawing/2014/main" id="{0683E224-175F-2147-8988-A7A9127BA8F3}"/>
                </a:ext>
              </a:extLst>
            </p:cNvPr>
            <p:cNvSpPr/>
            <p:nvPr/>
          </p:nvSpPr>
          <p:spPr>
            <a:xfrm>
              <a:off x="2989600" y="2958900"/>
              <a:ext cx="198150" cy="97700"/>
            </a:xfrm>
            <a:custGeom>
              <a:avLst/>
              <a:gdLst/>
              <a:ahLst/>
              <a:cxnLst/>
              <a:rect l="l" t="t" r="r" b="b"/>
              <a:pathLst>
                <a:path w="7926" h="3908" extrusionOk="0">
                  <a:moveTo>
                    <a:pt x="7218" y="1"/>
                  </a:moveTo>
                  <a:lnTo>
                    <a:pt x="7107" y="38"/>
                  </a:lnTo>
                  <a:lnTo>
                    <a:pt x="410" y="2754"/>
                  </a:lnTo>
                  <a:lnTo>
                    <a:pt x="298" y="2828"/>
                  </a:lnTo>
                  <a:lnTo>
                    <a:pt x="186" y="2903"/>
                  </a:lnTo>
                  <a:lnTo>
                    <a:pt x="112" y="2977"/>
                  </a:lnTo>
                  <a:lnTo>
                    <a:pt x="75" y="3089"/>
                  </a:lnTo>
                  <a:lnTo>
                    <a:pt x="37" y="3200"/>
                  </a:lnTo>
                  <a:lnTo>
                    <a:pt x="0" y="3312"/>
                  </a:lnTo>
                  <a:lnTo>
                    <a:pt x="37" y="3424"/>
                  </a:lnTo>
                  <a:lnTo>
                    <a:pt x="75" y="3535"/>
                  </a:lnTo>
                  <a:lnTo>
                    <a:pt x="112" y="3647"/>
                  </a:lnTo>
                  <a:lnTo>
                    <a:pt x="186" y="3721"/>
                  </a:lnTo>
                  <a:lnTo>
                    <a:pt x="298" y="3796"/>
                  </a:lnTo>
                  <a:lnTo>
                    <a:pt x="372" y="3870"/>
                  </a:lnTo>
                  <a:lnTo>
                    <a:pt x="484" y="3907"/>
                  </a:lnTo>
                  <a:lnTo>
                    <a:pt x="707" y="3907"/>
                  </a:lnTo>
                  <a:lnTo>
                    <a:pt x="856" y="3870"/>
                  </a:lnTo>
                  <a:lnTo>
                    <a:pt x="7553" y="1154"/>
                  </a:lnTo>
                  <a:lnTo>
                    <a:pt x="7665" y="1080"/>
                  </a:lnTo>
                  <a:lnTo>
                    <a:pt x="7777" y="1005"/>
                  </a:lnTo>
                  <a:lnTo>
                    <a:pt x="7851" y="931"/>
                  </a:lnTo>
                  <a:lnTo>
                    <a:pt x="7888" y="819"/>
                  </a:lnTo>
                  <a:lnTo>
                    <a:pt x="7925" y="708"/>
                  </a:lnTo>
                  <a:lnTo>
                    <a:pt x="7925" y="596"/>
                  </a:lnTo>
                  <a:lnTo>
                    <a:pt x="7925" y="484"/>
                  </a:lnTo>
                  <a:lnTo>
                    <a:pt x="7888" y="373"/>
                  </a:lnTo>
                  <a:lnTo>
                    <a:pt x="7851" y="261"/>
                  </a:lnTo>
                  <a:lnTo>
                    <a:pt x="7777" y="149"/>
                  </a:lnTo>
                  <a:lnTo>
                    <a:pt x="7665" y="75"/>
                  </a:lnTo>
                  <a:lnTo>
                    <a:pt x="7590" y="38"/>
                  </a:lnTo>
                  <a:lnTo>
                    <a:pt x="74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6;p40">
              <a:extLst>
                <a:ext uri="{FF2B5EF4-FFF2-40B4-BE49-F238E27FC236}">
                  <a16:creationId xmlns:a16="http://schemas.microsoft.com/office/drawing/2014/main" id="{31B9BDB5-212B-E349-BA81-EA11419548A9}"/>
                </a:ext>
              </a:extLst>
            </p:cNvPr>
            <p:cNvSpPr/>
            <p:nvPr/>
          </p:nvSpPr>
          <p:spPr>
            <a:xfrm>
              <a:off x="3011925" y="3011925"/>
              <a:ext cx="198150" cy="98625"/>
            </a:xfrm>
            <a:custGeom>
              <a:avLst/>
              <a:gdLst/>
              <a:ahLst/>
              <a:cxnLst/>
              <a:rect l="l" t="t" r="r" b="b"/>
              <a:pathLst>
                <a:path w="7926" h="3945" extrusionOk="0">
                  <a:moveTo>
                    <a:pt x="7330" y="0"/>
                  </a:moveTo>
                  <a:lnTo>
                    <a:pt x="7218" y="38"/>
                  </a:lnTo>
                  <a:lnTo>
                    <a:pt x="7107" y="75"/>
                  </a:lnTo>
                  <a:lnTo>
                    <a:pt x="372" y="2791"/>
                  </a:lnTo>
                  <a:lnTo>
                    <a:pt x="261" y="2865"/>
                  </a:lnTo>
                  <a:lnTo>
                    <a:pt x="186" y="2940"/>
                  </a:lnTo>
                  <a:lnTo>
                    <a:pt x="112" y="3014"/>
                  </a:lnTo>
                  <a:lnTo>
                    <a:pt x="37" y="3126"/>
                  </a:lnTo>
                  <a:lnTo>
                    <a:pt x="0" y="3237"/>
                  </a:lnTo>
                  <a:lnTo>
                    <a:pt x="0" y="3349"/>
                  </a:lnTo>
                  <a:lnTo>
                    <a:pt x="0" y="3461"/>
                  </a:lnTo>
                  <a:lnTo>
                    <a:pt x="37" y="3572"/>
                  </a:lnTo>
                  <a:lnTo>
                    <a:pt x="112" y="3684"/>
                  </a:lnTo>
                  <a:lnTo>
                    <a:pt x="186" y="3758"/>
                  </a:lnTo>
                  <a:lnTo>
                    <a:pt x="261" y="3833"/>
                  </a:lnTo>
                  <a:lnTo>
                    <a:pt x="372" y="3907"/>
                  </a:lnTo>
                  <a:lnTo>
                    <a:pt x="484" y="3944"/>
                  </a:lnTo>
                  <a:lnTo>
                    <a:pt x="707" y="3944"/>
                  </a:lnTo>
                  <a:lnTo>
                    <a:pt x="819" y="3907"/>
                  </a:lnTo>
                  <a:lnTo>
                    <a:pt x="7553" y="1191"/>
                  </a:lnTo>
                  <a:lnTo>
                    <a:pt x="7665" y="1117"/>
                  </a:lnTo>
                  <a:lnTo>
                    <a:pt x="7739" y="1042"/>
                  </a:lnTo>
                  <a:lnTo>
                    <a:pt x="7814" y="968"/>
                  </a:lnTo>
                  <a:lnTo>
                    <a:pt x="7888" y="856"/>
                  </a:lnTo>
                  <a:lnTo>
                    <a:pt x="7925" y="745"/>
                  </a:lnTo>
                  <a:lnTo>
                    <a:pt x="7925" y="633"/>
                  </a:lnTo>
                  <a:lnTo>
                    <a:pt x="7925" y="521"/>
                  </a:lnTo>
                  <a:lnTo>
                    <a:pt x="7888" y="410"/>
                  </a:lnTo>
                  <a:lnTo>
                    <a:pt x="7814" y="298"/>
                  </a:lnTo>
                  <a:lnTo>
                    <a:pt x="7739" y="186"/>
                  </a:lnTo>
                  <a:lnTo>
                    <a:pt x="7665" y="112"/>
                  </a:lnTo>
                  <a:lnTo>
                    <a:pt x="7553" y="75"/>
                  </a:lnTo>
                  <a:lnTo>
                    <a:pt x="7442" y="38"/>
                  </a:lnTo>
                  <a:lnTo>
                    <a:pt x="73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7;p40">
              <a:extLst>
                <a:ext uri="{FF2B5EF4-FFF2-40B4-BE49-F238E27FC236}">
                  <a16:creationId xmlns:a16="http://schemas.microsoft.com/office/drawing/2014/main" id="{4FDEA55D-150A-B24E-901B-7B0CD1D37AE2}"/>
                </a:ext>
              </a:extLst>
            </p:cNvPr>
            <p:cNvSpPr/>
            <p:nvPr/>
          </p:nvSpPr>
          <p:spPr>
            <a:xfrm>
              <a:off x="3035175" y="3069600"/>
              <a:ext cx="198150" cy="98625"/>
            </a:xfrm>
            <a:custGeom>
              <a:avLst/>
              <a:gdLst/>
              <a:ahLst/>
              <a:cxnLst/>
              <a:rect l="l" t="t" r="r" b="b"/>
              <a:pathLst>
                <a:path w="7926" h="3945" extrusionOk="0">
                  <a:moveTo>
                    <a:pt x="7219" y="0"/>
                  </a:moveTo>
                  <a:lnTo>
                    <a:pt x="7107" y="37"/>
                  </a:lnTo>
                  <a:lnTo>
                    <a:pt x="372" y="2791"/>
                  </a:lnTo>
                  <a:lnTo>
                    <a:pt x="261" y="2828"/>
                  </a:lnTo>
                  <a:lnTo>
                    <a:pt x="186" y="2902"/>
                  </a:lnTo>
                  <a:lnTo>
                    <a:pt x="112" y="2977"/>
                  </a:lnTo>
                  <a:lnTo>
                    <a:pt x="38" y="3088"/>
                  </a:lnTo>
                  <a:lnTo>
                    <a:pt x="0" y="3200"/>
                  </a:lnTo>
                  <a:lnTo>
                    <a:pt x="0" y="3312"/>
                  </a:lnTo>
                  <a:lnTo>
                    <a:pt x="0" y="3423"/>
                  </a:lnTo>
                  <a:lnTo>
                    <a:pt x="38" y="3535"/>
                  </a:lnTo>
                  <a:lnTo>
                    <a:pt x="112" y="3646"/>
                  </a:lnTo>
                  <a:lnTo>
                    <a:pt x="186" y="3758"/>
                  </a:lnTo>
                  <a:lnTo>
                    <a:pt x="261" y="3832"/>
                  </a:lnTo>
                  <a:lnTo>
                    <a:pt x="372" y="3870"/>
                  </a:lnTo>
                  <a:lnTo>
                    <a:pt x="484" y="3907"/>
                  </a:lnTo>
                  <a:lnTo>
                    <a:pt x="596" y="3944"/>
                  </a:lnTo>
                  <a:lnTo>
                    <a:pt x="707" y="3907"/>
                  </a:lnTo>
                  <a:lnTo>
                    <a:pt x="819" y="3870"/>
                  </a:lnTo>
                  <a:lnTo>
                    <a:pt x="7553" y="1154"/>
                  </a:lnTo>
                  <a:lnTo>
                    <a:pt x="7665" y="1079"/>
                  </a:lnTo>
                  <a:lnTo>
                    <a:pt x="7739" y="1005"/>
                  </a:lnTo>
                  <a:lnTo>
                    <a:pt x="7814" y="930"/>
                  </a:lnTo>
                  <a:lnTo>
                    <a:pt x="7888" y="819"/>
                  </a:lnTo>
                  <a:lnTo>
                    <a:pt x="7925" y="707"/>
                  </a:lnTo>
                  <a:lnTo>
                    <a:pt x="7925" y="595"/>
                  </a:lnTo>
                  <a:lnTo>
                    <a:pt x="7925" y="484"/>
                  </a:lnTo>
                  <a:lnTo>
                    <a:pt x="7888" y="372"/>
                  </a:lnTo>
                  <a:lnTo>
                    <a:pt x="7814" y="261"/>
                  </a:lnTo>
                  <a:lnTo>
                    <a:pt x="7739" y="186"/>
                  </a:lnTo>
                  <a:lnTo>
                    <a:pt x="7665" y="112"/>
                  </a:lnTo>
                  <a:lnTo>
                    <a:pt x="7553" y="37"/>
                  </a:lnTo>
                  <a:lnTo>
                    <a:pt x="7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p40">
              <a:extLst>
                <a:ext uri="{FF2B5EF4-FFF2-40B4-BE49-F238E27FC236}">
                  <a16:creationId xmlns:a16="http://schemas.microsoft.com/office/drawing/2014/main" id="{1EDCB0B4-BB65-7746-8E0B-E9A2D3526B0B}"/>
                </a:ext>
              </a:extLst>
            </p:cNvPr>
            <p:cNvSpPr/>
            <p:nvPr/>
          </p:nvSpPr>
          <p:spPr>
            <a:xfrm>
              <a:off x="3396075" y="3254700"/>
              <a:ext cx="79100" cy="79075"/>
            </a:xfrm>
            <a:custGeom>
              <a:avLst/>
              <a:gdLst/>
              <a:ahLst/>
              <a:cxnLst/>
              <a:rect l="l" t="t" r="r" b="b"/>
              <a:pathLst>
                <a:path w="3164" h="3163" extrusionOk="0">
                  <a:moveTo>
                    <a:pt x="1824" y="112"/>
                  </a:moveTo>
                  <a:lnTo>
                    <a:pt x="2010" y="149"/>
                  </a:lnTo>
                  <a:lnTo>
                    <a:pt x="2233" y="261"/>
                  </a:lnTo>
                  <a:lnTo>
                    <a:pt x="2419" y="372"/>
                  </a:lnTo>
                  <a:lnTo>
                    <a:pt x="2642" y="558"/>
                  </a:lnTo>
                  <a:lnTo>
                    <a:pt x="2828" y="782"/>
                  </a:lnTo>
                  <a:lnTo>
                    <a:pt x="2977" y="1042"/>
                  </a:lnTo>
                  <a:lnTo>
                    <a:pt x="3052" y="1340"/>
                  </a:lnTo>
                  <a:lnTo>
                    <a:pt x="3052" y="1637"/>
                  </a:lnTo>
                  <a:lnTo>
                    <a:pt x="3014" y="1898"/>
                  </a:lnTo>
                  <a:lnTo>
                    <a:pt x="2940" y="2196"/>
                  </a:lnTo>
                  <a:lnTo>
                    <a:pt x="2791" y="2419"/>
                  </a:lnTo>
                  <a:lnTo>
                    <a:pt x="2605" y="2642"/>
                  </a:lnTo>
                  <a:lnTo>
                    <a:pt x="2382" y="2828"/>
                  </a:lnTo>
                  <a:lnTo>
                    <a:pt x="2122" y="2940"/>
                  </a:lnTo>
                  <a:lnTo>
                    <a:pt x="1824" y="3051"/>
                  </a:lnTo>
                  <a:lnTo>
                    <a:pt x="1526" y="3051"/>
                  </a:lnTo>
                  <a:lnTo>
                    <a:pt x="1266" y="3014"/>
                  </a:lnTo>
                  <a:lnTo>
                    <a:pt x="968" y="2940"/>
                  </a:lnTo>
                  <a:lnTo>
                    <a:pt x="745" y="2791"/>
                  </a:lnTo>
                  <a:lnTo>
                    <a:pt x="522" y="2605"/>
                  </a:lnTo>
                  <a:lnTo>
                    <a:pt x="336" y="2382"/>
                  </a:lnTo>
                  <a:lnTo>
                    <a:pt x="187" y="2121"/>
                  </a:lnTo>
                  <a:lnTo>
                    <a:pt x="112" y="1823"/>
                  </a:lnTo>
                  <a:lnTo>
                    <a:pt x="112" y="1526"/>
                  </a:lnTo>
                  <a:lnTo>
                    <a:pt x="150" y="1265"/>
                  </a:lnTo>
                  <a:lnTo>
                    <a:pt x="224" y="968"/>
                  </a:lnTo>
                  <a:lnTo>
                    <a:pt x="373" y="744"/>
                  </a:lnTo>
                  <a:lnTo>
                    <a:pt x="559" y="521"/>
                  </a:lnTo>
                  <a:lnTo>
                    <a:pt x="782" y="335"/>
                  </a:lnTo>
                  <a:lnTo>
                    <a:pt x="1043" y="186"/>
                  </a:lnTo>
                  <a:lnTo>
                    <a:pt x="1340" y="112"/>
                  </a:lnTo>
                  <a:close/>
                  <a:moveTo>
                    <a:pt x="1303" y="0"/>
                  </a:moveTo>
                  <a:lnTo>
                    <a:pt x="1005" y="112"/>
                  </a:lnTo>
                  <a:lnTo>
                    <a:pt x="708" y="261"/>
                  </a:lnTo>
                  <a:lnTo>
                    <a:pt x="484" y="447"/>
                  </a:lnTo>
                  <a:lnTo>
                    <a:pt x="298" y="670"/>
                  </a:lnTo>
                  <a:lnTo>
                    <a:pt x="150" y="931"/>
                  </a:lnTo>
                  <a:lnTo>
                    <a:pt x="38" y="1228"/>
                  </a:lnTo>
                  <a:lnTo>
                    <a:pt x="1" y="1526"/>
                  </a:lnTo>
                  <a:lnTo>
                    <a:pt x="38" y="1861"/>
                  </a:lnTo>
                  <a:lnTo>
                    <a:pt x="112" y="2121"/>
                  </a:lnTo>
                  <a:lnTo>
                    <a:pt x="224" y="2382"/>
                  </a:lnTo>
                  <a:lnTo>
                    <a:pt x="373" y="2605"/>
                  </a:lnTo>
                  <a:lnTo>
                    <a:pt x="559" y="2791"/>
                  </a:lnTo>
                  <a:lnTo>
                    <a:pt x="782" y="2940"/>
                  </a:lnTo>
                  <a:lnTo>
                    <a:pt x="1043" y="3051"/>
                  </a:lnTo>
                  <a:lnTo>
                    <a:pt x="1303" y="3126"/>
                  </a:lnTo>
                  <a:lnTo>
                    <a:pt x="1563" y="3163"/>
                  </a:lnTo>
                  <a:lnTo>
                    <a:pt x="1861" y="3126"/>
                  </a:lnTo>
                  <a:lnTo>
                    <a:pt x="2159" y="3051"/>
                  </a:lnTo>
                  <a:lnTo>
                    <a:pt x="2456" y="2902"/>
                  </a:lnTo>
                  <a:lnTo>
                    <a:pt x="2680" y="2716"/>
                  </a:lnTo>
                  <a:lnTo>
                    <a:pt x="2866" y="2493"/>
                  </a:lnTo>
                  <a:lnTo>
                    <a:pt x="3014" y="2233"/>
                  </a:lnTo>
                  <a:lnTo>
                    <a:pt x="3126" y="1935"/>
                  </a:lnTo>
                  <a:lnTo>
                    <a:pt x="3163" y="1637"/>
                  </a:lnTo>
                  <a:lnTo>
                    <a:pt x="3126" y="1303"/>
                  </a:lnTo>
                  <a:lnTo>
                    <a:pt x="3052" y="1005"/>
                  </a:lnTo>
                  <a:lnTo>
                    <a:pt x="2903" y="744"/>
                  </a:lnTo>
                  <a:lnTo>
                    <a:pt x="2717" y="484"/>
                  </a:lnTo>
                  <a:lnTo>
                    <a:pt x="2494" y="298"/>
                  </a:lnTo>
                  <a:lnTo>
                    <a:pt x="2233" y="112"/>
                  </a:lnTo>
                  <a:lnTo>
                    <a:pt x="1935" y="38"/>
                  </a:lnTo>
                  <a:lnTo>
                    <a:pt x="1601" y="0"/>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9;p40">
              <a:extLst>
                <a:ext uri="{FF2B5EF4-FFF2-40B4-BE49-F238E27FC236}">
                  <a16:creationId xmlns:a16="http://schemas.microsoft.com/office/drawing/2014/main" id="{81E2E9F8-E5C3-2B48-B3F3-420EED6A4560}"/>
                </a:ext>
              </a:extLst>
            </p:cNvPr>
            <p:cNvSpPr/>
            <p:nvPr/>
          </p:nvSpPr>
          <p:spPr>
            <a:xfrm>
              <a:off x="2369175" y="4001625"/>
              <a:ext cx="444650" cy="444650"/>
            </a:xfrm>
            <a:custGeom>
              <a:avLst/>
              <a:gdLst/>
              <a:ahLst/>
              <a:cxnLst/>
              <a:rect l="l" t="t" r="r" b="b"/>
              <a:pathLst>
                <a:path w="17786" h="17786" extrusionOk="0">
                  <a:moveTo>
                    <a:pt x="8707" y="0"/>
                  </a:moveTo>
                  <a:lnTo>
                    <a:pt x="8260" y="38"/>
                  </a:lnTo>
                  <a:lnTo>
                    <a:pt x="7814" y="75"/>
                  </a:lnTo>
                  <a:lnTo>
                    <a:pt x="7367" y="149"/>
                  </a:lnTo>
                  <a:lnTo>
                    <a:pt x="6883" y="261"/>
                  </a:lnTo>
                  <a:lnTo>
                    <a:pt x="6474" y="372"/>
                  </a:lnTo>
                  <a:lnTo>
                    <a:pt x="6028" y="484"/>
                  </a:lnTo>
                  <a:lnTo>
                    <a:pt x="5618" y="633"/>
                  </a:lnTo>
                  <a:lnTo>
                    <a:pt x="4800" y="1005"/>
                  </a:lnTo>
                  <a:lnTo>
                    <a:pt x="4056" y="1451"/>
                  </a:lnTo>
                  <a:lnTo>
                    <a:pt x="3349" y="1935"/>
                  </a:lnTo>
                  <a:lnTo>
                    <a:pt x="2716" y="2493"/>
                  </a:lnTo>
                  <a:lnTo>
                    <a:pt x="2121" y="3126"/>
                  </a:lnTo>
                  <a:lnTo>
                    <a:pt x="1600" y="3796"/>
                  </a:lnTo>
                  <a:lnTo>
                    <a:pt x="1154" y="4540"/>
                  </a:lnTo>
                  <a:lnTo>
                    <a:pt x="781" y="5284"/>
                  </a:lnTo>
                  <a:lnTo>
                    <a:pt x="447" y="6102"/>
                  </a:lnTo>
                  <a:lnTo>
                    <a:pt x="223" y="6921"/>
                  </a:lnTo>
                  <a:lnTo>
                    <a:pt x="75" y="7777"/>
                  </a:lnTo>
                  <a:lnTo>
                    <a:pt x="0" y="8632"/>
                  </a:lnTo>
                  <a:lnTo>
                    <a:pt x="0" y="9079"/>
                  </a:lnTo>
                  <a:lnTo>
                    <a:pt x="37" y="9525"/>
                  </a:lnTo>
                  <a:lnTo>
                    <a:pt x="75" y="10009"/>
                  </a:lnTo>
                  <a:lnTo>
                    <a:pt x="149" y="10456"/>
                  </a:lnTo>
                  <a:lnTo>
                    <a:pt x="223" y="10902"/>
                  </a:lnTo>
                  <a:lnTo>
                    <a:pt x="335" y="11311"/>
                  </a:lnTo>
                  <a:lnTo>
                    <a:pt x="484" y="11758"/>
                  </a:lnTo>
                  <a:lnTo>
                    <a:pt x="633" y="12167"/>
                  </a:lnTo>
                  <a:lnTo>
                    <a:pt x="1005" y="12986"/>
                  </a:lnTo>
                  <a:lnTo>
                    <a:pt x="1414" y="13730"/>
                  </a:lnTo>
                  <a:lnTo>
                    <a:pt x="1935" y="14437"/>
                  </a:lnTo>
                  <a:lnTo>
                    <a:pt x="2493" y="15069"/>
                  </a:lnTo>
                  <a:lnTo>
                    <a:pt x="3126" y="15665"/>
                  </a:lnTo>
                  <a:lnTo>
                    <a:pt x="3795" y="16185"/>
                  </a:lnTo>
                  <a:lnTo>
                    <a:pt x="4502" y="16632"/>
                  </a:lnTo>
                  <a:lnTo>
                    <a:pt x="5284" y="17004"/>
                  </a:lnTo>
                  <a:lnTo>
                    <a:pt x="6065" y="17339"/>
                  </a:lnTo>
                  <a:lnTo>
                    <a:pt x="6921" y="17562"/>
                  </a:lnTo>
                  <a:lnTo>
                    <a:pt x="7776" y="17711"/>
                  </a:lnTo>
                  <a:lnTo>
                    <a:pt x="8632" y="17785"/>
                  </a:lnTo>
                  <a:lnTo>
                    <a:pt x="9079" y="17785"/>
                  </a:lnTo>
                  <a:lnTo>
                    <a:pt x="9525" y="17748"/>
                  </a:lnTo>
                  <a:lnTo>
                    <a:pt x="9972" y="17711"/>
                  </a:lnTo>
                  <a:lnTo>
                    <a:pt x="10418" y="17636"/>
                  </a:lnTo>
                  <a:lnTo>
                    <a:pt x="10865" y="17562"/>
                  </a:lnTo>
                  <a:lnTo>
                    <a:pt x="11311" y="17450"/>
                  </a:lnTo>
                  <a:lnTo>
                    <a:pt x="11758" y="17302"/>
                  </a:lnTo>
                  <a:lnTo>
                    <a:pt x="12167" y="17153"/>
                  </a:lnTo>
                  <a:lnTo>
                    <a:pt x="12948" y="16781"/>
                  </a:lnTo>
                  <a:lnTo>
                    <a:pt x="13730" y="16371"/>
                  </a:lnTo>
                  <a:lnTo>
                    <a:pt x="14399" y="15851"/>
                  </a:lnTo>
                  <a:lnTo>
                    <a:pt x="15069" y="15292"/>
                  </a:lnTo>
                  <a:lnTo>
                    <a:pt x="15664" y="14660"/>
                  </a:lnTo>
                  <a:lnTo>
                    <a:pt x="16185" y="13990"/>
                  </a:lnTo>
                  <a:lnTo>
                    <a:pt x="16632" y="13283"/>
                  </a:lnTo>
                  <a:lnTo>
                    <a:pt x="17004" y="12502"/>
                  </a:lnTo>
                  <a:lnTo>
                    <a:pt x="17301" y="11721"/>
                  </a:lnTo>
                  <a:lnTo>
                    <a:pt x="17562" y="10902"/>
                  </a:lnTo>
                  <a:lnTo>
                    <a:pt x="17711" y="10046"/>
                  </a:lnTo>
                  <a:lnTo>
                    <a:pt x="17785" y="9153"/>
                  </a:lnTo>
                  <a:lnTo>
                    <a:pt x="17785" y="8707"/>
                  </a:lnTo>
                  <a:lnTo>
                    <a:pt x="17748" y="8260"/>
                  </a:lnTo>
                  <a:lnTo>
                    <a:pt x="17711" y="7814"/>
                  </a:lnTo>
                  <a:lnTo>
                    <a:pt x="17636" y="7367"/>
                  </a:lnTo>
                  <a:lnTo>
                    <a:pt x="17562" y="6921"/>
                  </a:lnTo>
                  <a:lnTo>
                    <a:pt x="17450" y="6474"/>
                  </a:lnTo>
                  <a:lnTo>
                    <a:pt x="17301" y="6028"/>
                  </a:lnTo>
                  <a:lnTo>
                    <a:pt x="17153" y="5619"/>
                  </a:lnTo>
                  <a:lnTo>
                    <a:pt x="16781" y="4837"/>
                  </a:lnTo>
                  <a:lnTo>
                    <a:pt x="16334" y="4093"/>
                  </a:lnTo>
                  <a:lnTo>
                    <a:pt x="15850" y="3386"/>
                  </a:lnTo>
                  <a:lnTo>
                    <a:pt x="15292" y="2717"/>
                  </a:lnTo>
                  <a:lnTo>
                    <a:pt x="14660" y="2158"/>
                  </a:lnTo>
                  <a:lnTo>
                    <a:pt x="13990" y="1638"/>
                  </a:lnTo>
                  <a:lnTo>
                    <a:pt x="13283" y="1154"/>
                  </a:lnTo>
                  <a:lnTo>
                    <a:pt x="12502" y="782"/>
                  </a:lnTo>
                  <a:lnTo>
                    <a:pt x="11720" y="484"/>
                  </a:lnTo>
                  <a:lnTo>
                    <a:pt x="10865" y="224"/>
                  </a:lnTo>
                  <a:lnTo>
                    <a:pt x="10009" y="75"/>
                  </a:lnTo>
                  <a:lnTo>
                    <a:pt x="9153" y="38"/>
                  </a:lnTo>
                  <a:lnTo>
                    <a:pt x="8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p40">
              <a:extLst>
                <a:ext uri="{FF2B5EF4-FFF2-40B4-BE49-F238E27FC236}">
                  <a16:creationId xmlns:a16="http://schemas.microsoft.com/office/drawing/2014/main" id="{38F45B60-5612-2842-B55C-87D152E856ED}"/>
                </a:ext>
              </a:extLst>
            </p:cNvPr>
            <p:cNvSpPr/>
            <p:nvPr/>
          </p:nvSpPr>
          <p:spPr>
            <a:xfrm>
              <a:off x="2462175" y="4137425"/>
              <a:ext cx="264200" cy="160950"/>
            </a:xfrm>
            <a:custGeom>
              <a:avLst/>
              <a:gdLst/>
              <a:ahLst/>
              <a:cxnLst/>
              <a:rect l="l" t="t" r="r" b="b"/>
              <a:pathLst>
                <a:path w="10568" h="6438" extrusionOk="0">
                  <a:moveTo>
                    <a:pt x="7591" y="1"/>
                  </a:moveTo>
                  <a:lnTo>
                    <a:pt x="7293" y="38"/>
                  </a:lnTo>
                  <a:lnTo>
                    <a:pt x="2308" y="931"/>
                  </a:lnTo>
                  <a:lnTo>
                    <a:pt x="2010" y="968"/>
                  </a:lnTo>
                  <a:lnTo>
                    <a:pt x="1750" y="1080"/>
                  </a:lnTo>
                  <a:lnTo>
                    <a:pt x="1526" y="1191"/>
                  </a:lnTo>
                  <a:lnTo>
                    <a:pt x="1266" y="1303"/>
                  </a:lnTo>
                  <a:lnTo>
                    <a:pt x="1043" y="1489"/>
                  </a:lnTo>
                  <a:lnTo>
                    <a:pt x="857" y="1638"/>
                  </a:lnTo>
                  <a:lnTo>
                    <a:pt x="671" y="1861"/>
                  </a:lnTo>
                  <a:lnTo>
                    <a:pt x="522" y="2047"/>
                  </a:lnTo>
                  <a:lnTo>
                    <a:pt x="373" y="2270"/>
                  </a:lnTo>
                  <a:lnTo>
                    <a:pt x="261" y="2531"/>
                  </a:lnTo>
                  <a:lnTo>
                    <a:pt x="150" y="2791"/>
                  </a:lnTo>
                  <a:lnTo>
                    <a:pt x="75" y="3052"/>
                  </a:lnTo>
                  <a:lnTo>
                    <a:pt x="38" y="3312"/>
                  </a:lnTo>
                  <a:lnTo>
                    <a:pt x="1" y="3572"/>
                  </a:lnTo>
                  <a:lnTo>
                    <a:pt x="1" y="3870"/>
                  </a:lnTo>
                  <a:lnTo>
                    <a:pt x="38" y="4131"/>
                  </a:lnTo>
                  <a:lnTo>
                    <a:pt x="112" y="4428"/>
                  </a:lnTo>
                  <a:lnTo>
                    <a:pt x="187" y="4689"/>
                  </a:lnTo>
                  <a:lnTo>
                    <a:pt x="299" y="4949"/>
                  </a:lnTo>
                  <a:lnTo>
                    <a:pt x="447" y="5172"/>
                  </a:lnTo>
                  <a:lnTo>
                    <a:pt x="596" y="5396"/>
                  </a:lnTo>
                  <a:lnTo>
                    <a:pt x="782" y="5582"/>
                  </a:lnTo>
                  <a:lnTo>
                    <a:pt x="968" y="5768"/>
                  </a:lnTo>
                  <a:lnTo>
                    <a:pt x="1191" y="5917"/>
                  </a:lnTo>
                  <a:lnTo>
                    <a:pt x="1415" y="6065"/>
                  </a:lnTo>
                  <a:lnTo>
                    <a:pt x="1675" y="6214"/>
                  </a:lnTo>
                  <a:lnTo>
                    <a:pt x="1898" y="6289"/>
                  </a:lnTo>
                  <a:lnTo>
                    <a:pt x="2159" y="6363"/>
                  </a:lnTo>
                  <a:lnTo>
                    <a:pt x="2419" y="6400"/>
                  </a:lnTo>
                  <a:lnTo>
                    <a:pt x="2717" y="6437"/>
                  </a:lnTo>
                  <a:lnTo>
                    <a:pt x="2977" y="6437"/>
                  </a:lnTo>
                  <a:lnTo>
                    <a:pt x="3275" y="6400"/>
                  </a:lnTo>
                  <a:lnTo>
                    <a:pt x="8261" y="5507"/>
                  </a:lnTo>
                  <a:lnTo>
                    <a:pt x="8558" y="5470"/>
                  </a:lnTo>
                  <a:lnTo>
                    <a:pt x="8819" y="5358"/>
                  </a:lnTo>
                  <a:lnTo>
                    <a:pt x="9079" y="5247"/>
                  </a:lnTo>
                  <a:lnTo>
                    <a:pt x="9303" y="5098"/>
                  </a:lnTo>
                  <a:lnTo>
                    <a:pt x="9526" y="4949"/>
                  </a:lnTo>
                  <a:lnTo>
                    <a:pt x="9712" y="4763"/>
                  </a:lnTo>
                  <a:lnTo>
                    <a:pt x="9898" y="4577"/>
                  </a:lnTo>
                  <a:lnTo>
                    <a:pt x="10084" y="4354"/>
                  </a:lnTo>
                  <a:lnTo>
                    <a:pt x="10196" y="4131"/>
                  </a:lnTo>
                  <a:lnTo>
                    <a:pt x="10344" y="3907"/>
                  </a:lnTo>
                  <a:lnTo>
                    <a:pt x="10419" y="3647"/>
                  </a:lnTo>
                  <a:lnTo>
                    <a:pt x="10493" y="3386"/>
                  </a:lnTo>
                  <a:lnTo>
                    <a:pt x="10568" y="3126"/>
                  </a:lnTo>
                  <a:lnTo>
                    <a:pt x="10568" y="2866"/>
                  </a:lnTo>
                  <a:lnTo>
                    <a:pt x="10568" y="2568"/>
                  </a:lnTo>
                  <a:lnTo>
                    <a:pt x="10530" y="2307"/>
                  </a:lnTo>
                  <a:lnTo>
                    <a:pt x="10456" y="2010"/>
                  </a:lnTo>
                  <a:lnTo>
                    <a:pt x="10382" y="1749"/>
                  </a:lnTo>
                  <a:lnTo>
                    <a:pt x="10270" y="1489"/>
                  </a:lnTo>
                  <a:lnTo>
                    <a:pt x="10121" y="1266"/>
                  </a:lnTo>
                  <a:lnTo>
                    <a:pt x="9972" y="1042"/>
                  </a:lnTo>
                  <a:lnTo>
                    <a:pt x="9786" y="856"/>
                  </a:lnTo>
                  <a:lnTo>
                    <a:pt x="9600" y="670"/>
                  </a:lnTo>
                  <a:lnTo>
                    <a:pt x="9377" y="484"/>
                  </a:lnTo>
                  <a:lnTo>
                    <a:pt x="9154" y="335"/>
                  </a:lnTo>
                  <a:lnTo>
                    <a:pt x="8931" y="224"/>
                  </a:lnTo>
                  <a:lnTo>
                    <a:pt x="8670" y="149"/>
                  </a:lnTo>
                  <a:lnTo>
                    <a:pt x="8410" y="75"/>
                  </a:lnTo>
                  <a:lnTo>
                    <a:pt x="8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p40">
              <a:extLst>
                <a:ext uri="{FF2B5EF4-FFF2-40B4-BE49-F238E27FC236}">
                  <a16:creationId xmlns:a16="http://schemas.microsoft.com/office/drawing/2014/main" id="{99C7C1AC-45F7-3344-B236-95B73635324B}"/>
                </a:ext>
              </a:extLst>
            </p:cNvPr>
            <p:cNvSpPr/>
            <p:nvPr/>
          </p:nvSpPr>
          <p:spPr>
            <a:xfrm>
              <a:off x="2580325" y="4149525"/>
              <a:ext cx="27925" cy="133975"/>
            </a:xfrm>
            <a:custGeom>
              <a:avLst/>
              <a:gdLst/>
              <a:ahLst/>
              <a:cxnLst/>
              <a:rect l="l" t="t" r="r" b="b"/>
              <a:pathLst>
                <a:path w="1117" h="5359" extrusionOk="0">
                  <a:moveTo>
                    <a:pt x="75" y="0"/>
                  </a:moveTo>
                  <a:lnTo>
                    <a:pt x="0" y="38"/>
                  </a:lnTo>
                  <a:lnTo>
                    <a:pt x="0" y="112"/>
                  </a:lnTo>
                  <a:lnTo>
                    <a:pt x="893" y="5284"/>
                  </a:lnTo>
                  <a:lnTo>
                    <a:pt x="930" y="5321"/>
                  </a:lnTo>
                  <a:lnTo>
                    <a:pt x="1005" y="5358"/>
                  </a:lnTo>
                  <a:lnTo>
                    <a:pt x="1042" y="5358"/>
                  </a:lnTo>
                  <a:lnTo>
                    <a:pt x="1079" y="5321"/>
                  </a:lnTo>
                  <a:lnTo>
                    <a:pt x="1116" y="5246"/>
                  </a:lnTo>
                  <a:lnTo>
                    <a:pt x="186" y="75"/>
                  </a:lnTo>
                  <a:lnTo>
                    <a:pt x="149" y="0"/>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p40">
              <a:extLst>
                <a:ext uri="{FF2B5EF4-FFF2-40B4-BE49-F238E27FC236}">
                  <a16:creationId xmlns:a16="http://schemas.microsoft.com/office/drawing/2014/main" id="{546B9D77-1E73-7446-BE55-C14C85132FA6}"/>
                </a:ext>
              </a:extLst>
            </p:cNvPr>
            <p:cNvSpPr/>
            <p:nvPr/>
          </p:nvSpPr>
          <p:spPr>
            <a:xfrm>
              <a:off x="3008200" y="2573800"/>
              <a:ext cx="444650" cy="443725"/>
            </a:xfrm>
            <a:custGeom>
              <a:avLst/>
              <a:gdLst/>
              <a:ahLst/>
              <a:cxnLst/>
              <a:rect l="l" t="t" r="r" b="b"/>
              <a:pathLst>
                <a:path w="17786" h="17749" extrusionOk="0">
                  <a:moveTo>
                    <a:pt x="8260" y="1"/>
                  </a:moveTo>
                  <a:lnTo>
                    <a:pt x="7814" y="75"/>
                  </a:lnTo>
                  <a:lnTo>
                    <a:pt x="7367" y="113"/>
                  </a:lnTo>
                  <a:lnTo>
                    <a:pt x="6884" y="224"/>
                  </a:lnTo>
                  <a:lnTo>
                    <a:pt x="6474" y="336"/>
                  </a:lnTo>
                  <a:lnTo>
                    <a:pt x="6028" y="447"/>
                  </a:lnTo>
                  <a:lnTo>
                    <a:pt x="5619" y="596"/>
                  </a:lnTo>
                  <a:lnTo>
                    <a:pt x="4800" y="968"/>
                  </a:lnTo>
                  <a:lnTo>
                    <a:pt x="4056" y="1415"/>
                  </a:lnTo>
                  <a:lnTo>
                    <a:pt x="3349" y="1898"/>
                  </a:lnTo>
                  <a:lnTo>
                    <a:pt x="2716" y="2494"/>
                  </a:lnTo>
                  <a:lnTo>
                    <a:pt x="2121" y="3089"/>
                  </a:lnTo>
                  <a:lnTo>
                    <a:pt x="1600" y="3796"/>
                  </a:lnTo>
                  <a:lnTo>
                    <a:pt x="1154" y="4503"/>
                  </a:lnTo>
                  <a:lnTo>
                    <a:pt x="782" y="5247"/>
                  </a:lnTo>
                  <a:lnTo>
                    <a:pt x="447" y="6066"/>
                  </a:lnTo>
                  <a:lnTo>
                    <a:pt x="224" y="6884"/>
                  </a:lnTo>
                  <a:lnTo>
                    <a:pt x="75" y="7740"/>
                  </a:lnTo>
                  <a:lnTo>
                    <a:pt x="0" y="8633"/>
                  </a:lnTo>
                  <a:lnTo>
                    <a:pt x="0" y="9079"/>
                  </a:lnTo>
                  <a:lnTo>
                    <a:pt x="38" y="9526"/>
                  </a:lnTo>
                  <a:lnTo>
                    <a:pt x="75" y="9972"/>
                  </a:lnTo>
                  <a:lnTo>
                    <a:pt x="149" y="10419"/>
                  </a:lnTo>
                  <a:lnTo>
                    <a:pt x="224" y="10865"/>
                  </a:lnTo>
                  <a:lnTo>
                    <a:pt x="335" y="11312"/>
                  </a:lnTo>
                  <a:lnTo>
                    <a:pt x="484" y="11721"/>
                  </a:lnTo>
                  <a:lnTo>
                    <a:pt x="633" y="12130"/>
                  </a:lnTo>
                  <a:lnTo>
                    <a:pt x="1005" y="12949"/>
                  </a:lnTo>
                  <a:lnTo>
                    <a:pt x="1414" y="13693"/>
                  </a:lnTo>
                  <a:lnTo>
                    <a:pt x="1935" y="14400"/>
                  </a:lnTo>
                  <a:lnTo>
                    <a:pt x="2493" y="15033"/>
                  </a:lnTo>
                  <a:lnTo>
                    <a:pt x="3126" y="15628"/>
                  </a:lnTo>
                  <a:lnTo>
                    <a:pt x="3795" y="16149"/>
                  </a:lnTo>
                  <a:lnTo>
                    <a:pt x="4502" y="16595"/>
                  </a:lnTo>
                  <a:lnTo>
                    <a:pt x="5284" y="17004"/>
                  </a:lnTo>
                  <a:lnTo>
                    <a:pt x="6065" y="17302"/>
                  </a:lnTo>
                  <a:lnTo>
                    <a:pt x="6921" y="17525"/>
                  </a:lnTo>
                  <a:lnTo>
                    <a:pt x="7777" y="17674"/>
                  </a:lnTo>
                  <a:lnTo>
                    <a:pt x="8632" y="17749"/>
                  </a:lnTo>
                  <a:lnTo>
                    <a:pt x="9525" y="17749"/>
                  </a:lnTo>
                  <a:lnTo>
                    <a:pt x="9972" y="17674"/>
                  </a:lnTo>
                  <a:lnTo>
                    <a:pt x="10418" y="17637"/>
                  </a:lnTo>
                  <a:lnTo>
                    <a:pt x="10865" y="17525"/>
                  </a:lnTo>
                  <a:lnTo>
                    <a:pt x="11311" y="17414"/>
                  </a:lnTo>
                  <a:lnTo>
                    <a:pt x="11758" y="17302"/>
                  </a:lnTo>
                  <a:lnTo>
                    <a:pt x="12167" y="17116"/>
                  </a:lnTo>
                  <a:lnTo>
                    <a:pt x="12948" y="16781"/>
                  </a:lnTo>
                  <a:lnTo>
                    <a:pt x="13730" y="16335"/>
                  </a:lnTo>
                  <a:lnTo>
                    <a:pt x="14399" y="15814"/>
                  </a:lnTo>
                  <a:lnTo>
                    <a:pt x="15069" y="15256"/>
                  </a:lnTo>
                  <a:lnTo>
                    <a:pt x="15665" y="14660"/>
                  </a:lnTo>
                  <a:lnTo>
                    <a:pt x="16185" y="13954"/>
                  </a:lnTo>
                  <a:lnTo>
                    <a:pt x="16632" y="13247"/>
                  </a:lnTo>
                  <a:lnTo>
                    <a:pt x="17004" y="12502"/>
                  </a:lnTo>
                  <a:lnTo>
                    <a:pt x="17302" y="11684"/>
                  </a:lnTo>
                  <a:lnTo>
                    <a:pt x="17562" y="10865"/>
                  </a:lnTo>
                  <a:lnTo>
                    <a:pt x="17711" y="10010"/>
                  </a:lnTo>
                  <a:lnTo>
                    <a:pt x="17785" y="9117"/>
                  </a:lnTo>
                  <a:lnTo>
                    <a:pt x="17785" y="8670"/>
                  </a:lnTo>
                  <a:lnTo>
                    <a:pt x="17748" y="8224"/>
                  </a:lnTo>
                  <a:lnTo>
                    <a:pt x="17711" y="7777"/>
                  </a:lnTo>
                  <a:lnTo>
                    <a:pt x="17637" y="7331"/>
                  </a:lnTo>
                  <a:lnTo>
                    <a:pt x="17562" y="6884"/>
                  </a:lnTo>
                  <a:lnTo>
                    <a:pt x="17450" y="6438"/>
                  </a:lnTo>
                  <a:lnTo>
                    <a:pt x="17302" y="6028"/>
                  </a:lnTo>
                  <a:lnTo>
                    <a:pt x="17153" y="5619"/>
                  </a:lnTo>
                  <a:lnTo>
                    <a:pt x="16781" y="4801"/>
                  </a:lnTo>
                  <a:lnTo>
                    <a:pt x="16334" y="4056"/>
                  </a:lnTo>
                  <a:lnTo>
                    <a:pt x="15851" y="3350"/>
                  </a:lnTo>
                  <a:lnTo>
                    <a:pt x="15292" y="2717"/>
                  </a:lnTo>
                  <a:lnTo>
                    <a:pt x="14660" y="2122"/>
                  </a:lnTo>
                  <a:lnTo>
                    <a:pt x="13990" y="1601"/>
                  </a:lnTo>
                  <a:lnTo>
                    <a:pt x="13283" y="1154"/>
                  </a:lnTo>
                  <a:lnTo>
                    <a:pt x="12502" y="745"/>
                  </a:lnTo>
                  <a:lnTo>
                    <a:pt x="11721" y="447"/>
                  </a:lnTo>
                  <a:lnTo>
                    <a:pt x="10865" y="224"/>
                  </a:lnTo>
                  <a:lnTo>
                    <a:pt x="10009" y="75"/>
                  </a:lnTo>
                  <a:lnTo>
                    <a:pt x="9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3;p40">
              <a:extLst>
                <a:ext uri="{FF2B5EF4-FFF2-40B4-BE49-F238E27FC236}">
                  <a16:creationId xmlns:a16="http://schemas.microsoft.com/office/drawing/2014/main" id="{64085782-8F9D-C241-B593-ECAFC74AC731}"/>
                </a:ext>
              </a:extLst>
            </p:cNvPr>
            <p:cNvSpPr/>
            <p:nvPr/>
          </p:nvSpPr>
          <p:spPr>
            <a:xfrm>
              <a:off x="3252825" y="2971000"/>
              <a:ext cx="71650" cy="131175"/>
            </a:xfrm>
            <a:custGeom>
              <a:avLst/>
              <a:gdLst/>
              <a:ahLst/>
              <a:cxnLst/>
              <a:rect l="l" t="t" r="r" b="b"/>
              <a:pathLst>
                <a:path w="2866" h="5247" extrusionOk="0">
                  <a:moveTo>
                    <a:pt x="2866" y="0"/>
                  </a:moveTo>
                  <a:lnTo>
                    <a:pt x="373" y="447"/>
                  </a:lnTo>
                  <a:lnTo>
                    <a:pt x="1" y="5246"/>
                  </a:lnTo>
                  <a:lnTo>
                    <a:pt x="1" y="5246"/>
                  </a:lnTo>
                  <a:lnTo>
                    <a:pt x="2866"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4;p40">
              <a:extLst>
                <a:ext uri="{FF2B5EF4-FFF2-40B4-BE49-F238E27FC236}">
                  <a16:creationId xmlns:a16="http://schemas.microsoft.com/office/drawing/2014/main" id="{66BED763-A367-3F42-8F12-714C5B0C5146}"/>
                </a:ext>
              </a:extLst>
            </p:cNvPr>
            <p:cNvSpPr/>
            <p:nvPr/>
          </p:nvSpPr>
          <p:spPr>
            <a:xfrm>
              <a:off x="3193300" y="2678000"/>
              <a:ext cx="97700" cy="240925"/>
            </a:xfrm>
            <a:custGeom>
              <a:avLst/>
              <a:gdLst/>
              <a:ahLst/>
              <a:cxnLst/>
              <a:rect l="l" t="t" r="r" b="b"/>
              <a:pathLst>
                <a:path w="3908" h="9637" extrusionOk="0">
                  <a:moveTo>
                    <a:pt x="1861" y="0"/>
                  </a:moveTo>
                  <a:lnTo>
                    <a:pt x="1" y="409"/>
                  </a:lnTo>
                  <a:lnTo>
                    <a:pt x="2047" y="9637"/>
                  </a:lnTo>
                  <a:lnTo>
                    <a:pt x="3907" y="9227"/>
                  </a:lnTo>
                  <a:lnTo>
                    <a:pt x="18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5;p40">
              <a:extLst>
                <a:ext uri="{FF2B5EF4-FFF2-40B4-BE49-F238E27FC236}">
                  <a16:creationId xmlns:a16="http://schemas.microsoft.com/office/drawing/2014/main" id="{FBE5585E-450C-6D48-8B86-95F49D668179}"/>
                </a:ext>
              </a:extLst>
            </p:cNvPr>
            <p:cNvSpPr/>
            <p:nvPr/>
          </p:nvSpPr>
          <p:spPr>
            <a:xfrm>
              <a:off x="3121675" y="2749625"/>
              <a:ext cx="240950" cy="97675"/>
            </a:xfrm>
            <a:custGeom>
              <a:avLst/>
              <a:gdLst/>
              <a:ahLst/>
              <a:cxnLst/>
              <a:rect l="l" t="t" r="r" b="b"/>
              <a:pathLst>
                <a:path w="9638" h="3907" extrusionOk="0">
                  <a:moveTo>
                    <a:pt x="9228" y="0"/>
                  </a:moveTo>
                  <a:lnTo>
                    <a:pt x="1" y="2046"/>
                  </a:lnTo>
                  <a:lnTo>
                    <a:pt x="410" y="3907"/>
                  </a:lnTo>
                  <a:lnTo>
                    <a:pt x="9637" y="1860"/>
                  </a:lnTo>
                  <a:lnTo>
                    <a:pt x="9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6;p40">
              <a:extLst>
                <a:ext uri="{FF2B5EF4-FFF2-40B4-BE49-F238E27FC236}">
                  <a16:creationId xmlns:a16="http://schemas.microsoft.com/office/drawing/2014/main" id="{DE2A88CF-DB19-4A43-81E4-231E327D3DB6}"/>
                </a:ext>
              </a:extLst>
            </p:cNvPr>
            <p:cNvSpPr/>
            <p:nvPr/>
          </p:nvSpPr>
          <p:spPr>
            <a:xfrm>
              <a:off x="2025925" y="2962625"/>
              <a:ext cx="233500" cy="232575"/>
            </a:xfrm>
            <a:custGeom>
              <a:avLst/>
              <a:gdLst/>
              <a:ahLst/>
              <a:cxnLst/>
              <a:rect l="l" t="t" r="r" b="b"/>
              <a:pathLst>
                <a:path w="9340" h="9303" extrusionOk="0">
                  <a:moveTo>
                    <a:pt x="4317" y="0"/>
                  </a:moveTo>
                  <a:lnTo>
                    <a:pt x="3870" y="75"/>
                  </a:lnTo>
                  <a:lnTo>
                    <a:pt x="3387" y="186"/>
                  </a:lnTo>
                  <a:lnTo>
                    <a:pt x="2940" y="335"/>
                  </a:lnTo>
                  <a:lnTo>
                    <a:pt x="2531" y="521"/>
                  </a:lnTo>
                  <a:lnTo>
                    <a:pt x="2159" y="745"/>
                  </a:lnTo>
                  <a:lnTo>
                    <a:pt x="1787" y="1005"/>
                  </a:lnTo>
                  <a:lnTo>
                    <a:pt x="1452" y="1303"/>
                  </a:lnTo>
                  <a:lnTo>
                    <a:pt x="1117" y="1638"/>
                  </a:lnTo>
                  <a:lnTo>
                    <a:pt x="857" y="1972"/>
                  </a:lnTo>
                  <a:lnTo>
                    <a:pt x="633" y="2382"/>
                  </a:lnTo>
                  <a:lnTo>
                    <a:pt x="410" y="2754"/>
                  </a:lnTo>
                  <a:lnTo>
                    <a:pt x="261" y="3200"/>
                  </a:lnTo>
                  <a:lnTo>
                    <a:pt x="150" y="3609"/>
                  </a:lnTo>
                  <a:lnTo>
                    <a:pt x="38" y="4056"/>
                  </a:lnTo>
                  <a:lnTo>
                    <a:pt x="1" y="4540"/>
                  </a:lnTo>
                  <a:lnTo>
                    <a:pt x="38" y="4986"/>
                  </a:lnTo>
                  <a:lnTo>
                    <a:pt x="75" y="5470"/>
                  </a:lnTo>
                  <a:lnTo>
                    <a:pt x="187" y="5916"/>
                  </a:lnTo>
                  <a:lnTo>
                    <a:pt x="336" y="6363"/>
                  </a:lnTo>
                  <a:lnTo>
                    <a:pt x="522" y="6809"/>
                  </a:lnTo>
                  <a:lnTo>
                    <a:pt x="745" y="7181"/>
                  </a:lnTo>
                  <a:lnTo>
                    <a:pt x="1043" y="7553"/>
                  </a:lnTo>
                  <a:lnTo>
                    <a:pt x="1340" y="7888"/>
                  </a:lnTo>
                  <a:lnTo>
                    <a:pt x="1638" y="8186"/>
                  </a:lnTo>
                  <a:lnTo>
                    <a:pt x="2010" y="8484"/>
                  </a:lnTo>
                  <a:lnTo>
                    <a:pt x="2382" y="8707"/>
                  </a:lnTo>
                  <a:lnTo>
                    <a:pt x="2791" y="8893"/>
                  </a:lnTo>
                  <a:lnTo>
                    <a:pt x="3201" y="9079"/>
                  </a:lnTo>
                  <a:lnTo>
                    <a:pt x="3647" y="9190"/>
                  </a:lnTo>
                  <a:lnTo>
                    <a:pt x="4094" y="9265"/>
                  </a:lnTo>
                  <a:lnTo>
                    <a:pt x="4540" y="9302"/>
                  </a:lnTo>
                  <a:lnTo>
                    <a:pt x="4986" y="9302"/>
                  </a:lnTo>
                  <a:lnTo>
                    <a:pt x="5470" y="9228"/>
                  </a:lnTo>
                  <a:lnTo>
                    <a:pt x="5954" y="9153"/>
                  </a:lnTo>
                  <a:lnTo>
                    <a:pt x="6400" y="9004"/>
                  </a:lnTo>
                  <a:lnTo>
                    <a:pt x="6810" y="8781"/>
                  </a:lnTo>
                  <a:lnTo>
                    <a:pt x="7182" y="8558"/>
                  </a:lnTo>
                  <a:lnTo>
                    <a:pt x="7554" y="8298"/>
                  </a:lnTo>
                  <a:lnTo>
                    <a:pt x="7889" y="8000"/>
                  </a:lnTo>
                  <a:lnTo>
                    <a:pt x="8224" y="7665"/>
                  </a:lnTo>
                  <a:lnTo>
                    <a:pt x="8484" y="7330"/>
                  </a:lnTo>
                  <a:lnTo>
                    <a:pt x="8707" y="6958"/>
                  </a:lnTo>
                  <a:lnTo>
                    <a:pt x="8930" y="6549"/>
                  </a:lnTo>
                  <a:lnTo>
                    <a:pt x="9079" y="6140"/>
                  </a:lnTo>
                  <a:lnTo>
                    <a:pt x="9191" y="5693"/>
                  </a:lnTo>
                  <a:lnTo>
                    <a:pt x="9303" y="5247"/>
                  </a:lnTo>
                  <a:lnTo>
                    <a:pt x="9340" y="4800"/>
                  </a:lnTo>
                  <a:lnTo>
                    <a:pt x="9303" y="4316"/>
                  </a:lnTo>
                  <a:lnTo>
                    <a:pt x="9265" y="3870"/>
                  </a:lnTo>
                  <a:lnTo>
                    <a:pt x="9154" y="3386"/>
                  </a:lnTo>
                  <a:lnTo>
                    <a:pt x="9005" y="2940"/>
                  </a:lnTo>
                  <a:lnTo>
                    <a:pt x="8819" y="2530"/>
                  </a:lnTo>
                  <a:lnTo>
                    <a:pt x="8596" y="2121"/>
                  </a:lnTo>
                  <a:lnTo>
                    <a:pt x="8298" y="1749"/>
                  </a:lnTo>
                  <a:lnTo>
                    <a:pt x="8000" y="1414"/>
                  </a:lnTo>
                  <a:lnTo>
                    <a:pt x="7703" y="1117"/>
                  </a:lnTo>
                  <a:lnTo>
                    <a:pt x="7331" y="856"/>
                  </a:lnTo>
                  <a:lnTo>
                    <a:pt x="6958" y="596"/>
                  </a:lnTo>
                  <a:lnTo>
                    <a:pt x="6549" y="410"/>
                  </a:lnTo>
                  <a:lnTo>
                    <a:pt x="6140" y="261"/>
                  </a:lnTo>
                  <a:lnTo>
                    <a:pt x="5693" y="112"/>
                  </a:lnTo>
                  <a:lnTo>
                    <a:pt x="5247" y="38"/>
                  </a:lnTo>
                  <a:lnTo>
                    <a:pt x="4800"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7;p40">
              <a:extLst>
                <a:ext uri="{FF2B5EF4-FFF2-40B4-BE49-F238E27FC236}">
                  <a16:creationId xmlns:a16="http://schemas.microsoft.com/office/drawing/2014/main" id="{7F6BC8CC-00B1-0E47-A3A9-34DD559977BB}"/>
                </a:ext>
              </a:extLst>
            </p:cNvPr>
            <p:cNvSpPr/>
            <p:nvPr/>
          </p:nvSpPr>
          <p:spPr>
            <a:xfrm>
              <a:off x="2018500" y="2957050"/>
              <a:ext cx="232550" cy="232550"/>
            </a:xfrm>
            <a:custGeom>
              <a:avLst/>
              <a:gdLst/>
              <a:ahLst/>
              <a:cxnLst/>
              <a:rect l="l" t="t" r="r" b="b"/>
              <a:pathLst>
                <a:path w="9302" h="9302" extrusionOk="0">
                  <a:moveTo>
                    <a:pt x="4316" y="0"/>
                  </a:moveTo>
                  <a:lnTo>
                    <a:pt x="3832" y="75"/>
                  </a:lnTo>
                  <a:lnTo>
                    <a:pt x="3386" y="186"/>
                  </a:lnTo>
                  <a:lnTo>
                    <a:pt x="2939" y="335"/>
                  </a:lnTo>
                  <a:lnTo>
                    <a:pt x="2493" y="521"/>
                  </a:lnTo>
                  <a:lnTo>
                    <a:pt x="2121" y="744"/>
                  </a:lnTo>
                  <a:lnTo>
                    <a:pt x="1749" y="1005"/>
                  </a:lnTo>
                  <a:lnTo>
                    <a:pt x="1414" y="1302"/>
                  </a:lnTo>
                  <a:lnTo>
                    <a:pt x="1116" y="1637"/>
                  </a:lnTo>
                  <a:lnTo>
                    <a:pt x="819" y="1972"/>
                  </a:lnTo>
                  <a:lnTo>
                    <a:pt x="595" y="2344"/>
                  </a:lnTo>
                  <a:lnTo>
                    <a:pt x="372" y="2753"/>
                  </a:lnTo>
                  <a:lnTo>
                    <a:pt x="223" y="3163"/>
                  </a:lnTo>
                  <a:lnTo>
                    <a:pt x="112" y="3609"/>
                  </a:lnTo>
                  <a:lnTo>
                    <a:pt x="37" y="4056"/>
                  </a:lnTo>
                  <a:lnTo>
                    <a:pt x="0" y="4539"/>
                  </a:lnTo>
                  <a:lnTo>
                    <a:pt x="0" y="4986"/>
                  </a:lnTo>
                  <a:lnTo>
                    <a:pt x="75" y="5470"/>
                  </a:lnTo>
                  <a:lnTo>
                    <a:pt x="149" y="5916"/>
                  </a:lnTo>
                  <a:lnTo>
                    <a:pt x="298" y="6363"/>
                  </a:lnTo>
                  <a:lnTo>
                    <a:pt x="521" y="6772"/>
                  </a:lnTo>
                  <a:lnTo>
                    <a:pt x="744" y="7181"/>
                  </a:lnTo>
                  <a:lnTo>
                    <a:pt x="1005" y="7553"/>
                  </a:lnTo>
                  <a:lnTo>
                    <a:pt x="1302" y="7888"/>
                  </a:lnTo>
                  <a:lnTo>
                    <a:pt x="1600" y="8186"/>
                  </a:lnTo>
                  <a:lnTo>
                    <a:pt x="1972" y="8483"/>
                  </a:lnTo>
                  <a:lnTo>
                    <a:pt x="2344" y="8707"/>
                  </a:lnTo>
                  <a:lnTo>
                    <a:pt x="2753" y="8893"/>
                  </a:lnTo>
                  <a:lnTo>
                    <a:pt x="3163" y="9079"/>
                  </a:lnTo>
                  <a:lnTo>
                    <a:pt x="3609" y="9190"/>
                  </a:lnTo>
                  <a:lnTo>
                    <a:pt x="4056" y="9265"/>
                  </a:lnTo>
                  <a:lnTo>
                    <a:pt x="4502" y="9302"/>
                  </a:lnTo>
                  <a:lnTo>
                    <a:pt x="4986" y="9302"/>
                  </a:lnTo>
                  <a:lnTo>
                    <a:pt x="5432" y="9227"/>
                  </a:lnTo>
                  <a:lnTo>
                    <a:pt x="5916" y="9116"/>
                  </a:lnTo>
                  <a:lnTo>
                    <a:pt x="6362" y="8967"/>
                  </a:lnTo>
                  <a:lnTo>
                    <a:pt x="6772" y="8781"/>
                  </a:lnTo>
                  <a:lnTo>
                    <a:pt x="7181" y="8558"/>
                  </a:lnTo>
                  <a:lnTo>
                    <a:pt x="7553" y="8297"/>
                  </a:lnTo>
                  <a:lnTo>
                    <a:pt x="7888" y="8000"/>
                  </a:lnTo>
                  <a:lnTo>
                    <a:pt x="8186" y="7665"/>
                  </a:lnTo>
                  <a:lnTo>
                    <a:pt x="8446" y="7330"/>
                  </a:lnTo>
                  <a:lnTo>
                    <a:pt x="8707" y="6958"/>
                  </a:lnTo>
                  <a:lnTo>
                    <a:pt x="8893" y="6549"/>
                  </a:lnTo>
                  <a:lnTo>
                    <a:pt x="9041" y="6139"/>
                  </a:lnTo>
                  <a:lnTo>
                    <a:pt x="9190" y="5693"/>
                  </a:lnTo>
                  <a:lnTo>
                    <a:pt x="9265" y="5246"/>
                  </a:lnTo>
                  <a:lnTo>
                    <a:pt x="9302" y="4800"/>
                  </a:lnTo>
                  <a:lnTo>
                    <a:pt x="9265" y="4316"/>
                  </a:lnTo>
                  <a:lnTo>
                    <a:pt x="9227" y="3832"/>
                  </a:lnTo>
                  <a:lnTo>
                    <a:pt x="9116" y="3386"/>
                  </a:lnTo>
                  <a:lnTo>
                    <a:pt x="8967" y="2940"/>
                  </a:lnTo>
                  <a:lnTo>
                    <a:pt x="8781" y="2530"/>
                  </a:lnTo>
                  <a:lnTo>
                    <a:pt x="8558" y="2121"/>
                  </a:lnTo>
                  <a:lnTo>
                    <a:pt x="8297" y="1749"/>
                  </a:lnTo>
                  <a:lnTo>
                    <a:pt x="8000" y="1414"/>
                  </a:lnTo>
                  <a:lnTo>
                    <a:pt x="7665" y="1116"/>
                  </a:lnTo>
                  <a:lnTo>
                    <a:pt x="7293" y="856"/>
                  </a:lnTo>
                  <a:lnTo>
                    <a:pt x="6921" y="595"/>
                  </a:lnTo>
                  <a:lnTo>
                    <a:pt x="6549" y="409"/>
                  </a:lnTo>
                  <a:lnTo>
                    <a:pt x="6102" y="223"/>
                  </a:lnTo>
                  <a:lnTo>
                    <a:pt x="5693" y="112"/>
                  </a:lnTo>
                  <a:lnTo>
                    <a:pt x="5246" y="37"/>
                  </a:lnTo>
                  <a:lnTo>
                    <a:pt x="47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8;p40">
              <a:extLst>
                <a:ext uri="{FF2B5EF4-FFF2-40B4-BE49-F238E27FC236}">
                  <a16:creationId xmlns:a16="http://schemas.microsoft.com/office/drawing/2014/main" id="{204C421C-2251-2742-84D1-C426DC017CB1}"/>
                </a:ext>
              </a:extLst>
            </p:cNvPr>
            <p:cNvSpPr/>
            <p:nvPr/>
          </p:nvSpPr>
          <p:spPr>
            <a:xfrm>
              <a:off x="2023150" y="3018425"/>
              <a:ext cx="216750" cy="97700"/>
            </a:xfrm>
            <a:custGeom>
              <a:avLst/>
              <a:gdLst/>
              <a:ahLst/>
              <a:cxnLst/>
              <a:rect l="l" t="t" r="r" b="b"/>
              <a:pathLst>
                <a:path w="8670" h="3908" extrusionOk="0">
                  <a:moveTo>
                    <a:pt x="8483" y="1"/>
                  </a:moveTo>
                  <a:lnTo>
                    <a:pt x="75" y="3610"/>
                  </a:lnTo>
                  <a:lnTo>
                    <a:pt x="37" y="3647"/>
                  </a:lnTo>
                  <a:lnTo>
                    <a:pt x="0" y="3684"/>
                  </a:lnTo>
                  <a:lnTo>
                    <a:pt x="0" y="3759"/>
                  </a:lnTo>
                  <a:lnTo>
                    <a:pt x="0" y="3796"/>
                  </a:lnTo>
                  <a:lnTo>
                    <a:pt x="75" y="3870"/>
                  </a:lnTo>
                  <a:lnTo>
                    <a:pt x="149" y="3908"/>
                  </a:lnTo>
                  <a:lnTo>
                    <a:pt x="223" y="3870"/>
                  </a:lnTo>
                  <a:lnTo>
                    <a:pt x="8595" y="298"/>
                  </a:lnTo>
                  <a:lnTo>
                    <a:pt x="8632" y="261"/>
                  </a:lnTo>
                  <a:lnTo>
                    <a:pt x="8669" y="224"/>
                  </a:lnTo>
                  <a:lnTo>
                    <a:pt x="8669" y="150"/>
                  </a:lnTo>
                  <a:lnTo>
                    <a:pt x="8669" y="112"/>
                  </a:lnTo>
                  <a:lnTo>
                    <a:pt x="8632" y="38"/>
                  </a:lnTo>
                  <a:lnTo>
                    <a:pt x="85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9;p40">
              <a:extLst>
                <a:ext uri="{FF2B5EF4-FFF2-40B4-BE49-F238E27FC236}">
                  <a16:creationId xmlns:a16="http://schemas.microsoft.com/office/drawing/2014/main" id="{E2D5EBF6-08E4-EA44-9C15-6AD316AD3063}"/>
                </a:ext>
              </a:extLst>
            </p:cNvPr>
            <p:cNvSpPr/>
            <p:nvPr/>
          </p:nvSpPr>
          <p:spPr>
            <a:xfrm>
              <a:off x="2238950" y="2761700"/>
              <a:ext cx="232550" cy="232575"/>
            </a:xfrm>
            <a:custGeom>
              <a:avLst/>
              <a:gdLst/>
              <a:ahLst/>
              <a:cxnLst/>
              <a:rect l="l" t="t" r="r" b="b"/>
              <a:pathLst>
                <a:path w="9302" h="9303" extrusionOk="0">
                  <a:moveTo>
                    <a:pt x="4428" y="1"/>
                  </a:moveTo>
                  <a:lnTo>
                    <a:pt x="3981" y="75"/>
                  </a:lnTo>
                  <a:lnTo>
                    <a:pt x="3535" y="150"/>
                  </a:lnTo>
                  <a:lnTo>
                    <a:pt x="3088" y="261"/>
                  </a:lnTo>
                  <a:lnTo>
                    <a:pt x="2679" y="447"/>
                  </a:lnTo>
                  <a:lnTo>
                    <a:pt x="2307" y="670"/>
                  </a:lnTo>
                  <a:lnTo>
                    <a:pt x="1935" y="894"/>
                  </a:lnTo>
                  <a:lnTo>
                    <a:pt x="1563" y="1191"/>
                  </a:lnTo>
                  <a:lnTo>
                    <a:pt x="1265" y="1489"/>
                  </a:lnTo>
                  <a:lnTo>
                    <a:pt x="968" y="1861"/>
                  </a:lnTo>
                  <a:lnTo>
                    <a:pt x="707" y="2233"/>
                  </a:lnTo>
                  <a:lnTo>
                    <a:pt x="484" y="2642"/>
                  </a:lnTo>
                  <a:lnTo>
                    <a:pt x="298" y="3089"/>
                  </a:lnTo>
                  <a:lnTo>
                    <a:pt x="149" y="3535"/>
                  </a:lnTo>
                  <a:lnTo>
                    <a:pt x="75" y="3982"/>
                  </a:lnTo>
                  <a:lnTo>
                    <a:pt x="0" y="4466"/>
                  </a:lnTo>
                  <a:lnTo>
                    <a:pt x="0" y="4912"/>
                  </a:lnTo>
                  <a:lnTo>
                    <a:pt x="75" y="5359"/>
                  </a:lnTo>
                  <a:lnTo>
                    <a:pt x="149" y="5805"/>
                  </a:lnTo>
                  <a:lnTo>
                    <a:pt x="298" y="6214"/>
                  </a:lnTo>
                  <a:lnTo>
                    <a:pt x="447" y="6624"/>
                  </a:lnTo>
                  <a:lnTo>
                    <a:pt x="670" y="7033"/>
                  </a:lnTo>
                  <a:lnTo>
                    <a:pt x="893" y="7405"/>
                  </a:lnTo>
                  <a:lnTo>
                    <a:pt x="1191" y="7740"/>
                  </a:lnTo>
                  <a:lnTo>
                    <a:pt x="1488" y="8075"/>
                  </a:lnTo>
                  <a:lnTo>
                    <a:pt x="1861" y="8372"/>
                  </a:lnTo>
                  <a:lnTo>
                    <a:pt x="2233" y="8633"/>
                  </a:lnTo>
                  <a:lnTo>
                    <a:pt x="2642" y="8856"/>
                  </a:lnTo>
                  <a:lnTo>
                    <a:pt x="3088" y="9042"/>
                  </a:lnTo>
                  <a:lnTo>
                    <a:pt x="3535" y="9191"/>
                  </a:lnTo>
                  <a:lnTo>
                    <a:pt x="3981" y="9265"/>
                  </a:lnTo>
                  <a:lnTo>
                    <a:pt x="4465" y="9302"/>
                  </a:lnTo>
                  <a:lnTo>
                    <a:pt x="4911" y="9302"/>
                  </a:lnTo>
                  <a:lnTo>
                    <a:pt x="5358" y="9265"/>
                  </a:lnTo>
                  <a:lnTo>
                    <a:pt x="5804" y="9191"/>
                  </a:lnTo>
                  <a:lnTo>
                    <a:pt x="6214" y="9042"/>
                  </a:lnTo>
                  <a:lnTo>
                    <a:pt x="6623" y="8893"/>
                  </a:lnTo>
                  <a:lnTo>
                    <a:pt x="7032" y="8670"/>
                  </a:lnTo>
                  <a:lnTo>
                    <a:pt x="7404" y="8409"/>
                  </a:lnTo>
                  <a:lnTo>
                    <a:pt x="7739" y="8149"/>
                  </a:lnTo>
                  <a:lnTo>
                    <a:pt x="8074" y="7814"/>
                  </a:lnTo>
                  <a:lnTo>
                    <a:pt x="8372" y="7479"/>
                  </a:lnTo>
                  <a:lnTo>
                    <a:pt x="8632" y="7107"/>
                  </a:lnTo>
                  <a:lnTo>
                    <a:pt x="8855" y="6698"/>
                  </a:lnTo>
                  <a:lnTo>
                    <a:pt x="9041" y="6251"/>
                  </a:lnTo>
                  <a:lnTo>
                    <a:pt x="9190" y="5805"/>
                  </a:lnTo>
                  <a:lnTo>
                    <a:pt x="9265" y="5321"/>
                  </a:lnTo>
                  <a:lnTo>
                    <a:pt x="9302" y="4875"/>
                  </a:lnTo>
                  <a:lnTo>
                    <a:pt x="9302" y="4428"/>
                  </a:lnTo>
                  <a:lnTo>
                    <a:pt x="9265" y="3982"/>
                  </a:lnTo>
                  <a:lnTo>
                    <a:pt x="9190" y="3535"/>
                  </a:lnTo>
                  <a:lnTo>
                    <a:pt x="9041" y="3089"/>
                  </a:lnTo>
                  <a:lnTo>
                    <a:pt x="8893" y="2680"/>
                  </a:lnTo>
                  <a:lnTo>
                    <a:pt x="8669" y="2308"/>
                  </a:lnTo>
                  <a:lnTo>
                    <a:pt x="8409" y="1935"/>
                  </a:lnTo>
                  <a:lnTo>
                    <a:pt x="8149" y="1563"/>
                  </a:lnTo>
                  <a:lnTo>
                    <a:pt x="7814" y="1229"/>
                  </a:lnTo>
                  <a:lnTo>
                    <a:pt x="7479" y="968"/>
                  </a:lnTo>
                  <a:lnTo>
                    <a:pt x="7107" y="708"/>
                  </a:lnTo>
                  <a:lnTo>
                    <a:pt x="6697" y="484"/>
                  </a:lnTo>
                  <a:lnTo>
                    <a:pt x="6251" y="298"/>
                  </a:lnTo>
                  <a:lnTo>
                    <a:pt x="5804" y="150"/>
                  </a:lnTo>
                  <a:lnTo>
                    <a:pt x="5321" y="38"/>
                  </a:lnTo>
                  <a:lnTo>
                    <a:pt x="4874"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0;p40">
              <a:extLst>
                <a:ext uri="{FF2B5EF4-FFF2-40B4-BE49-F238E27FC236}">
                  <a16:creationId xmlns:a16="http://schemas.microsoft.com/office/drawing/2014/main" id="{A4A5AE99-EEAE-424B-BB74-A6560F390BE9}"/>
                </a:ext>
              </a:extLst>
            </p:cNvPr>
            <p:cNvSpPr/>
            <p:nvPr/>
          </p:nvSpPr>
          <p:spPr>
            <a:xfrm>
              <a:off x="2235225" y="2753325"/>
              <a:ext cx="232575" cy="232575"/>
            </a:xfrm>
            <a:custGeom>
              <a:avLst/>
              <a:gdLst/>
              <a:ahLst/>
              <a:cxnLst/>
              <a:rect l="l" t="t" r="r" b="b"/>
              <a:pathLst>
                <a:path w="9303" h="9303" extrusionOk="0">
                  <a:moveTo>
                    <a:pt x="4391" y="1"/>
                  </a:moveTo>
                  <a:lnTo>
                    <a:pt x="3944" y="38"/>
                  </a:lnTo>
                  <a:lnTo>
                    <a:pt x="3498" y="112"/>
                  </a:lnTo>
                  <a:lnTo>
                    <a:pt x="3089" y="261"/>
                  </a:lnTo>
                  <a:lnTo>
                    <a:pt x="2679" y="410"/>
                  </a:lnTo>
                  <a:lnTo>
                    <a:pt x="2270" y="633"/>
                  </a:lnTo>
                  <a:lnTo>
                    <a:pt x="1898" y="894"/>
                  </a:lnTo>
                  <a:lnTo>
                    <a:pt x="1563" y="1154"/>
                  </a:lnTo>
                  <a:lnTo>
                    <a:pt x="1228" y="1489"/>
                  </a:lnTo>
                  <a:lnTo>
                    <a:pt x="931" y="1824"/>
                  </a:lnTo>
                  <a:lnTo>
                    <a:pt x="670" y="2196"/>
                  </a:lnTo>
                  <a:lnTo>
                    <a:pt x="447" y="2605"/>
                  </a:lnTo>
                  <a:lnTo>
                    <a:pt x="261" y="3052"/>
                  </a:lnTo>
                  <a:lnTo>
                    <a:pt x="112" y="3498"/>
                  </a:lnTo>
                  <a:lnTo>
                    <a:pt x="38" y="3982"/>
                  </a:lnTo>
                  <a:lnTo>
                    <a:pt x="0" y="4428"/>
                  </a:lnTo>
                  <a:lnTo>
                    <a:pt x="0" y="4875"/>
                  </a:lnTo>
                  <a:lnTo>
                    <a:pt x="38" y="5321"/>
                  </a:lnTo>
                  <a:lnTo>
                    <a:pt x="149" y="5768"/>
                  </a:lnTo>
                  <a:lnTo>
                    <a:pt x="261" y="6214"/>
                  </a:lnTo>
                  <a:lnTo>
                    <a:pt x="447" y="6624"/>
                  </a:lnTo>
                  <a:lnTo>
                    <a:pt x="633" y="6996"/>
                  </a:lnTo>
                  <a:lnTo>
                    <a:pt x="893" y="7368"/>
                  </a:lnTo>
                  <a:lnTo>
                    <a:pt x="1154" y="7740"/>
                  </a:lnTo>
                  <a:lnTo>
                    <a:pt x="1489" y="8038"/>
                  </a:lnTo>
                  <a:lnTo>
                    <a:pt x="1823" y="8335"/>
                  </a:lnTo>
                  <a:lnTo>
                    <a:pt x="2196" y="8596"/>
                  </a:lnTo>
                  <a:lnTo>
                    <a:pt x="2605" y="8819"/>
                  </a:lnTo>
                  <a:lnTo>
                    <a:pt x="3051" y="9005"/>
                  </a:lnTo>
                  <a:lnTo>
                    <a:pt x="3535" y="9154"/>
                  </a:lnTo>
                  <a:lnTo>
                    <a:pt x="3981" y="9228"/>
                  </a:lnTo>
                  <a:lnTo>
                    <a:pt x="4428" y="9303"/>
                  </a:lnTo>
                  <a:lnTo>
                    <a:pt x="4874" y="9265"/>
                  </a:lnTo>
                  <a:lnTo>
                    <a:pt x="5321" y="9228"/>
                  </a:lnTo>
                  <a:lnTo>
                    <a:pt x="5767" y="9154"/>
                  </a:lnTo>
                  <a:lnTo>
                    <a:pt x="6214" y="9005"/>
                  </a:lnTo>
                  <a:lnTo>
                    <a:pt x="6623" y="8856"/>
                  </a:lnTo>
                  <a:lnTo>
                    <a:pt x="6995" y="8633"/>
                  </a:lnTo>
                  <a:lnTo>
                    <a:pt x="7405" y="8410"/>
                  </a:lnTo>
                  <a:lnTo>
                    <a:pt x="7739" y="8112"/>
                  </a:lnTo>
                  <a:lnTo>
                    <a:pt x="8074" y="7814"/>
                  </a:lnTo>
                  <a:lnTo>
                    <a:pt x="8335" y="7442"/>
                  </a:lnTo>
                  <a:lnTo>
                    <a:pt x="8595" y="7070"/>
                  </a:lnTo>
                  <a:lnTo>
                    <a:pt x="8818" y="6661"/>
                  </a:lnTo>
                  <a:lnTo>
                    <a:pt x="9004" y="6214"/>
                  </a:lnTo>
                  <a:lnTo>
                    <a:pt x="9153" y="5768"/>
                  </a:lnTo>
                  <a:lnTo>
                    <a:pt x="9265" y="5321"/>
                  </a:lnTo>
                  <a:lnTo>
                    <a:pt x="9302" y="4838"/>
                  </a:lnTo>
                  <a:lnTo>
                    <a:pt x="9302" y="4391"/>
                  </a:lnTo>
                  <a:lnTo>
                    <a:pt x="9265" y="3945"/>
                  </a:lnTo>
                  <a:lnTo>
                    <a:pt x="9153" y="3498"/>
                  </a:lnTo>
                  <a:lnTo>
                    <a:pt x="9042" y="3089"/>
                  </a:lnTo>
                  <a:lnTo>
                    <a:pt x="8856" y="2680"/>
                  </a:lnTo>
                  <a:lnTo>
                    <a:pt x="8632" y="2270"/>
                  </a:lnTo>
                  <a:lnTo>
                    <a:pt x="8409" y="1898"/>
                  </a:lnTo>
                  <a:lnTo>
                    <a:pt x="8111" y="1526"/>
                  </a:lnTo>
                  <a:lnTo>
                    <a:pt x="7814" y="1229"/>
                  </a:lnTo>
                  <a:lnTo>
                    <a:pt x="7442" y="931"/>
                  </a:lnTo>
                  <a:lnTo>
                    <a:pt x="7070" y="671"/>
                  </a:lnTo>
                  <a:lnTo>
                    <a:pt x="6660" y="447"/>
                  </a:lnTo>
                  <a:lnTo>
                    <a:pt x="6214" y="261"/>
                  </a:lnTo>
                  <a:lnTo>
                    <a:pt x="5767" y="112"/>
                  </a:lnTo>
                  <a:lnTo>
                    <a:pt x="5321" y="38"/>
                  </a:lnTo>
                  <a:lnTo>
                    <a:pt x="48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1;p40">
              <a:extLst>
                <a:ext uri="{FF2B5EF4-FFF2-40B4-BE49-F238E27FC236}">
                  <a16:creationId xmlns:a16="http://schemas.microsoft.com/office/drawing/2014/main" id="{F0A1D8C6-D4E8-864A-B7A7-21E0661C07FE}"/>
                </a:ext>
              </a:extLst>
            </p:cNvPr>
            <p:cNvSpPr/>
            <p:nvPr/>
          </p:nvSpPr>
          <p:spPr>
            <a:xfrm>
              <a:off x="2235225" y="2845425"/>
              <a:ext cx="233500" cy="34425"/>
            </a:xfrm>
            <a:custGeom>
              <a:avLst/>
              <a:gdLst/>
              <a:ahLst/>
              <a:cxnLst/>
              <a:rect l="l" t="t" r="r" b="b"/>
              <a:pathLst>
                <a:path w="9340" h="1377" extrusionOk="0">
                  <a:moveTo>
                    <a:pt x="112" y="0"/>
                  </a:moveTo>
                  <a:lnTo>
                    <a:pt x="38" y="38"/>
                  </a:lnTo>
                  <a:lnTo>
                    <a:pt x="0" y="75"/>
                  </a:lnTo>
                  <a:lnTo>
                    <a:pt x="0" y="112"/>
                  </a:lnTo>
                  <a:lnTo>
                    <a:pt x="0" y="186"/>
                  </a:lnTo>
                  <a:lnTo>
                    <a:pt x="0" y="224"/>
                  </a:lnTo>
                  <a:lnTo>
                    <a:pt x="75" y="298"/>
                  </a:lnTo>
                  <a:lnTo>
                    <a:pt x="112" y="298"/>
                  </a:lnTo>
                  <a:lnTo>
                    <a:pt x="9190" y="1377"/>
                  </a:lnTo>
                  <a:lnTo>
                    <a:pt x="9302" y="1340"/>
                  </a:lnTo>
                  <a:lnTo>
                    <a:pt x="9339" y="1228"/>
                  </a:lnTo>
                  <a:lnTo>
                    <a:pt x="9339" y="1154"/>
                  </a:lnTo>
                  <a:lnTo>
                    <a:pt x="9302" y="1117"/>
                  </a:lnTo>
                  <a:lnTo>
                    <a:pt x="9265" y="1079"/>
                  </a:lnTo>
                  <a:lnTo>
                    <a:pt x="9228" y="1042"/>
                  </a:lnTo>
                  <a:lnTo>
                    <a:pt x="1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2;p40">
              <a:extLst>
                <a:ext uri="{FF2B5EF4-FFF2-40B4-BE49-F238E27FC236}">
                  <a16:creationId xmlns:a16="http://schemas.microsoft.com/office/drawing/2014/main" id="{3424939A-91F0-EB4E-AC31-5CFE0EE7D951}"/>
                </a:ext>
              </a:extLst>
            </p:cNvPr>
            <p:cNvSpPr/>
            <p:nvPr/>
          </p:nvSpPr>
          <p:spPr>
            <a:xfrm>
              <a:off x="2523575" y="2768225"/>
              <a:ext cx="232575" cy="232550"/>
            </a:xfrm>
            <a:custGeom>
              <a:avLst/>
              <a:gdLst/>
              <a:ahLst/>
              <a:cxnLst/>
              <a:rect l="l" t="t" r="r" b="b"/>
              <a:pathLst>
                <a:path w="9303" h="9302" extrusionOk="0">
                  <a:moveTo>
                    <a:pt x="4391" y="0"/>
                  </a:moveTo>
                  <a:lnTo>
                    <a:pt x="3944" y="37"/>
                  </a:lnTo>
                  <a:lnTo>
                    <a:pt x="3498" y="149"/>
                  </a:lnTo>
                  <a:lnTo>
                    <a:pt x="3089" y="261"/>
                  </a:lnTo>
                  <a:lnTo>
                    <a:pt x="2679" y="447"/>
                  </a:lnTo>
                  <a:lnTo>
                    <a:pt x="2270" y="633"/>
                  </a:lnTo>
                  <a:lnTo>
                    <a:pt x="1898" y="893"/>
                  </a:lnTo>
                  <a:lnTo>
                    <a:pt x="1526" y="1191"/>
                  </a:lnTo>
                  <a:lnTo>
                    <a:pt x="1228" y="1488"/>
                  </a:lnTo>
                  <a:lnTo>
                    <a:pt x="931" y="1823"/>
                  </a:lnTo>
                  <a:lnTo>
                    <a:pt x="670" y="2233"/>
                  </a:lnTo>
                  <a:lnTo>
                    <a:pt x="447" y="2642"/>
                  </a:lnTo>
                  <a:lnTo>
                    <a:pt x="261" y="3088"/>
                  </a:lnTo>
                  <a:lnTo>
                    <a:pt x="112" y="3535"/>
                  </a:lnTo>
                  <a:lnTo>
                    <a:pt x="38" y="3981"/>
                  </a:lnTo>
                  <a:lnTo>
                    <a:pt x="1" y="4428"/>
                  </a:lnTo>
                  <a:lnTo>
                    <a:pt x="1" y="4911"/>
                  </a:lnTo>
                  <a:lnTo>
                    <a:pt x="38" y="5358"/>
                  </a:lnTo>
                  <a:lnTo>
                    <a:pt x="112" y="5804"/>
                  </a:lnTo>
                  <a:lnTo>
                    <a:pt x="261" y="6214"/>
                  </a:lnTo>
                  <a:lnTo>
                    <a:pt x="410" y="6623"/>
                  </a:lnTo>
                  <a:lnTo>
                    <a:pt x="633" y="7032"/>
                  </a:lnTo>
                  <a:lnTo>
                    <a:pt x="893" y="7404"/>
                  </a:lnTo>
                  <a:lnTo>
                    <a:pt x="1154" y="7739"/>
                  </a:lnTo>
                  <a:lnTo>
                    <a:pt x="1489" y="8074"/>
                  </a:lnTo>
                  <a:lnTo>
                    <a:pt x="1824" y="8372"/>
                  </a:lnTo>
                  <a:lnTo>
                    <a:pt x="2196" y="8632"/>
                  </a:lnTo>
                  <a:lnTo>
                    <a:pt x="2605" y="8855"/>
                  </a:lnTo>
                  <a:lnTo>
                    <a:pt x="3051" y="9041"/>
                  </a:lnTo>
                  <a:lnTo>
                    <a:pt x="3498" y="9153"/>
                  </a:lnTo>
                  <a:lnTo>
                    <a:pt x="3982" y="9265"/>
                  </a:lnTo>
                  <a:lnTo>
                    <a:pt x="4428" y="9302"/>
                  </a:lnTo>
                  <a:lnTo>
                    <a:pt x="4875" y="9302"/>
                  </a:lnTo>
                  <a:lnTo>
                    <a:pt x="5321" y="9265"/>
                  </a:lnTo>
                  <a:lnTo>
                    <a:pt x="5768" y="9153"/>
                  </a:lnTo>
                  <a:lnTo>
                    <a:pt x="6214" y="9041"/>
                  </a:lnTo>
                  <a:lnTo>
                    <a:pt x="6623" y="8855"/>
                  </a:lnTo>
                  <a:lnTo>
                    <a:pt x="6995" y="8669"/>
                  </a:lnTo>
                  <a:lnTo>
                    <a:pt x="7368" y="8409"/>
                  </a:lnTo>
                  <a:lnTo>
                    <a:pt x="7740" y="8148"/>
                  </a:lnTo>
                  <a:lnTo>
                    <a:pt x="8037" y="7814"/>
                  </a:lnTo>
                  <a:lnTo>
                    <a:pt x="8335" y="7479"/>
                  </a:lnTo>
                  <a:lnTo>
                    <a:pt x="8595" y="7069"/>
                  </a:lnTo>
                  <a:lnTo>
                    <a:pt x="8819" y="6660"/>
                  </a:lnTo>
                  <a:lnTo>
                    <a:pt x="9005" y="6251"/>
                  </a:lnTo>
                  <a:lnTo>
                    <a:pt x="9153" y="5767"/>
                  </a:lnTo>
                  <a:lnTo>
                    <a:pt x="9228" y="5321"/>
                  </a:lnTo>
                  <a:lnTo>
                    <a:pt x="9302" y="4874"/>
                  </a:lnTo>
                  <a:lnTo>
                    <a:pt x="9265" y="4428"/>
                  </a:lnTo>
                  <a:lnTo>
                    <a:pt x="9228" y="3944"/>
                  </a:lnTo>
                  <a:lnTo>
                    <a:pt x="9153" y="3535"/>
                  </a:lnTo>
                  <a:lnTo>
                    <a:pt x="9005" y="3088"/>
                  </a:lnTo>
                  <a:lnTo>
                    <a:pt x="8856" y="2679"/>
                  </a:lnTo>
                  <a:lnTo>
                    <a:pt x="8633" y="2270"/>
                  </a:lnTo>
                  <a:lnTo>
                    <a:pt x="8409" y="1898"/>
                  </a:lnTo>
                  <a:lnTo>
                    <a:pt x="8112" y="1563"/>
                  </a:lnTo>
                  <a:lnTo>
                    <a:pt x="7814" y="1228"/>
                  </a:lnTo>
                  <a:lnTo>
                    <a:pt x="7442" y="930"/>
                  </a:lnTo>
                  <a:lnTo>
                    <a:pt x="7070" y="670"/>
                  </a:lnTo>
                  <a:lnTo>
                    <a:pt x="6661" y="447"/>
                  </a:lnTo>
                  <a:lnTo>
                    <a:pt x="6214" y="261"/>
                  </a:lnTo>
                  <a:lnTo>
                    <a:pt x="5768" y="149"/>
                  </a:lnTo>
                  <a:lnTo>
                    <a:pt x="5321" y="37"/>
                  </a:lnTo>
                  <a:lnTo>
                    <a:pt x="4837"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3;p40">
              <a:extLst>
                <a:ext uri="{FF2B5EF4-FFF2-40B4-BE49-F238E27FC236}">
                  <a16:creationId xmlns:a16="http://schemas.microsoft.com/office/drawing/2014/main" id="{1990693F-0843-294D-9DCB-251870F2DEB8}"/>
                </a:ext>
              </a:extLst>
            </p:cNvPr>
            <p:cNvSpPr/>
            <p:nvPr/>
          </p:nvSpPr>
          <p:spPr>
            <a:xfrm>
              <a:off x="2518925" y="2758925"/>
              <a:ext cx="232575" cy="232550"/>
            </a:xfrm>
            <a:custGeom>
              <a:avLst/>
              <a:gdLst/>
              <a:ahLst/>
              <a:cxnLst/>
              <a:rect l="l" t="t" r="r" b="b"/>
              <a:pathLst>
                <a:path w="9303" h="9302" extrusionOk="0">
                  <a:moveTo>
                    <a:pt x="4391" y="0"/>
                  </a:moveTo>
                  <a:lnTo>
                    <a:pt x="3944" y="75"/>
                  </a:lnTo>
                  <a:lnTo>
                    <a:pt x="3535" y="149"/>
                  </a:lnTo>
                  <a:lnTo>
                    <a:pt x="3089" y="298"/>
                  </a:lnTo>
                  <a:lnTo>
                    <a:pt x="2679" y="447"/>
                  </a:lnTo>
                  <a:lnTo>
                    <a:pt x="2270" y="670"/>
                  </a:lnTo>
                  <a:lnTo>
                    <a:pt x="1898" y="893"/>
                  </a:lnTo>
                  <a:lnTo>
                    <a:pt x="1563" y="1191"/>
                  </a:lnTo>
                  <a:lnTo>
                    <a:pt x="1228" y="1488"/>
                  </a:lnTo>
                  <a:lnTo>
                    <a:pt x="931" y="1860"/>
                  </a:lnTo>
                  <a:lnTo>
                    <a:pt x="670" y="2233"/>
                  </a:lnTo>
                  <a:lnTo>
                    <a:pt x="447" y="2642"/>
                  </a:lnTo>
                  <a:lnTo>
                    <a:pt x="261" y="3088"/>
                  </a:lnTo>
                  <a:lnTo>
                    <a:pt x="149" y="3535"/>
                  </a:lnTo>
                  <a:lnTo>
                    <a:pt x="38" y="3981"/>
                  </a:lnTo>
                  <a:lnTo>
                    <a:pt x="0" y="4465"/>
                  </a:lnTo>
                  <a:lnTo>
                    <a:pt x="0" y="4911"/>
                  </a:lnTo>
                  <a:lnTo>
                    <a:pt x="38" y="5358"/>
                  </a:lnTo>
                  <a:lnTo>
                    <a:pt x="149" y="5804"/>
                  </a:lnTo>
                  <a:lnTo>
                    <a:pt x="261" y="6214"/>
                  </a:lnTo>
                  <a:lnTo>
                    <a:pt x="447" y="6623"/>
                  </a:lnTo>
                  <a:lnTo>
                    <a:pt x="633" y="7032"/>
                  </a:lnTo>
                  <a:lnTo>
                    <a:pt x="893" y="7404"/>
                  </a:lnTo>
                  <a:lnTo>
                    <a:pt x="1191" y="7739"/>
                  </a:lnTo>
                  <a:lnTo>
                    <a:pt x="1489" y="8074"/>
                  </a:lnTo>
                  <a:lnTo>
                    <a:pt x="1824" y="8372"/>
                  </a:lnTo>
                  <a:lnTo>
                    <a:pt x="2233" y="8632"/>
                  </a:lnTo>
                  <a:lnTo>
                    <a:pt x="2642" y="8855"/>
                  </a:lnTo>
                  <a:lnTo>
                    <a:pt x="3051" y="9041"/>
                  </a:lnTo>
                  <a:lnTo>
                    <a:pt x="3535" y="9190"/>
                  </a:lnTo>
                  <a:lnTo>
                    <a:pt x="3982" y="9265"/>
                  </a:lnTo>
                  <a:lnTo>
                    <a:pt x="4428" y="9302"/>
                  </a:lnTo>
                  <a:lnTo>
                    <a:pt x="4912" y="9302"/>
                  </a:lnTo>
                  <a:lnTo>
                    <a:pt x="5358" y="9265"/>
                  </a:lnTo>
                  <a:lnTo>
                    <a:pt x="5768" y="9190"/>
                  </a:lnTo>
                  <a:lnTo>
                    <a:pt x="6214" y="9041"/>
                  </a:lnTo>
                  <a:lnTo>
                    <a:pt x="6623" y="8893"/>
                  </a:lnTo>
                  <a:lnTo>
                    <a:pt x="7033" y="8669"/>
                  </a:lnTo>
                  <a:lnTo>
                    <a:pt x="7405" y="8409"/>
                  </a:lnTo>
                  <a:lnTo>
                    <a:pt x="7740" y="8148"/>
                  </a:lnTo>
                  <a:lnTo>
                    <a:pt x="8074" y="7814"/>
                  </a:lnTo>
                  <a:lnTo>
                    <a:pt x="8372" y="7479"/>
                  </a:lnTo>
                  <a:lnTo>
                    <a:pt x="8633" y="7107"/>
                  </a:lnTo>
                  <a:lnTo>
                    <a:pt x="8856" y="6697"/>
                  </a:lnTo>
                  <a:lnTo>
                    <a:pt x="9042" y="6251"/>
                  </a:lnTo>
                  <a:lnTo>
                    <a:pt x="9153" y="5804"/>
                  </a:lnTo>
                  <a:lnTo>
                    <a:pt x="9265" y="5321"/>
                  </a:lnTo>
                  <a:lnTo>
                    <a:pt x="9302" y="4874"/>
                  </a:lnTo>
                  <a:lnTo>
                    <a:pt x="9302" y="4428"/>
                  </a:lnTo>
                  <a:lnTo>
                    <a:pt x="9265" y="3981"/>
                  </a:lnTo>
                  <a:lnTo>
                    <a:pt x="9153" y="3535"/>
                  </a:lnTo>
                  <a:lnTo>
                    <a:pt x="9042" y="3088"/>
                  </a:lnTo>
                  <a:lnTo>
                    <a:pt x="8856" y="2679"/>
                  </a:lnTo>
                  <a:lnTo>
                    <a:pt x="8670" y="2307"/>
                  </a:lnTo>
                  <a:lnTo>
                    <a:pt x="8409" y="1935"/>
                  </a:lnTo>
                  <a:lnTo>
                    <a:pt x="8112" y="1563"/>
                  </a:lnTo>
                  <a:lnTo>
                    <a:pt x="7814" y="1265"/>
                  </a:lnTo>
                  <a:lnTo>
                    <a:pt x="7479" y="967"/>
                  </a:lnTo>
                  <a:lnTo>
                    <a:pt x="7070" y="707"/>
                  </a:lnTo>
                  <a:lnTo>
                    <a:pt x="6661" y="484"/>
                  </a:lnTo>
                  <a:lnTo>
                    <a:pt x="6251" y="298"/>
                  </a:lnTo>
                  <a:lnTo>
                    <a:pt x="5768" y="149"/>
                  </a:lnTo>
                  <a:lnTo>
                    <a:pt x="5321" y="75"/>
                  </a:lnTo>
                  <a:lnTo>
                    <a:pt x="48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4;p40">
              <a:extLst>
                <a:ext uri="{FF2B5EF4-FFF2-40B4-BE49-F238E27FC236}">
                  <a16:creationId xmlns:a16="http://schemas.microsoft.com/office/drawing/2014/main" id="{2E82F16E-8A0D-5D48-81E0-D94476FF6B37}"/>
                </a:ext>
              </a:extLst>
            </p:cNvPr>
            <p:cNvSpPr/>
            <p:nvPr/>
          </p:nvSpPr>
          <p:spPr>
            <a:xfrm>
              <a:off x="2518925" y="2851925"/>
              <a:ext cx="234425" cy="34450"/>
            </a:xfrm>
            <a:custGeom>
              <a:avLst/>
              <a:gdLst/>
              <a:ahLst/>
              <a:cxnLst/>
              <a:rect l="l" t="t" r="r" b="b"/>
              <a:pathLst>
                <a:path w="9377" h="1378" extrusionOk="0">
                  <a:moveTo>
                    <a:pt x="38" y="1"/>
                  </a:moveTo>
                  <a:lnTo>
                    <a:pt x="0" y="75"/>
                  </a:lnTo>
                  <a:lnTo>
                    <a:pt x="0" y="112"/>
                  </a:lnTo>
                  <a:lnTo>
                    <a:pt x="0" y="187"/>
                  </a:lnTo>
                  <a:lnTo>
                    <a:pt x="38" y="224"/>
                  </a:lnTo>
                  <a:lnTo>
                    <a:pt x="75" y="261"/>
                  </a:lnTo>
                  <a:lnTo>
                    <a:pt x="112" y="298"/>
                  </a:lnTo>
                  <a:lnTo>
                    <a:pt x="9191" y="1377"/>
                  </a:lnTo>
                  <a:lnTo>
                    <a:pt x="9302" y="1340"/>
                  </a:lnTo>
                  <a:lnTo>
                    <a:pt x="9377" y="1229"/>
                  </a:lnTo>
                  <a:lnTo>
                    <a:pt x="9339" y="1154"/>
                  </a:lnTo>
                  <a:lnTo>
                    <a:pt x="9339" y="1117"/>
                  </a:lnTo>
                  <a:lnTo>
                    <a:pt x="9265" y="1080"/>
                  </a:lnTo>
                  <a:lnTo>
                    <a:pt x="9228" y="1043"/>
                  </a:lnTo>
                  <a:lnTo>
                    <a:pt x="1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5;p40">
              <a:extLst>
                <a:ext uri="{FF2B5EF4-FFF2-40B4-BE49-F238E27FC236}">
                  <a16:creationId xmlns:a16="http://schemas.microsoft.com/office/drawing/2014/main" id="{C98D15C1-2CEA-994E-9171-9A428A993CD7}"/>
                </a:ext>
              </a:extLst>
            </p:cNvPr>
            <p:cNvSpPr/>
            <p:nvPr/>
          </p:nvSpPr>
          <p:spPr>
            <a:xfrm>
              <a:off x="1468750" y="3316075"/>
              <a:ext cx="921825" cy="1167400"/>
            </a:xfrm>
            <a:custGeom>
              <a:avLst/>
              <a:gdLst/>
              <a:ahLst/>
              <a:cxnLst/>
              <a:rect l="l" t="t" r="r" b="b"/>
              <a:pathLst>
                <a:path w="36873" h="46696" extrusionOk="0">
                  <a:moveTo>
                    <a:pt x="3945" y="1"/>
                  </a:moveTo>
                  <a:lnTo>
                    <a:pt x="3684" y="38"/>
                  </a:lnTo>
                  <a:lnTo>
                    <a:pt x="3126" y="187"/>
                  </a:lnTo>
                  <a:lnTo>
                    <a:pt x="2494" y="447"/>
                  </a:lnTo>
                  <a:lnTo>
                    <a:pt x="1861" y="820"/>
                  </a:lnTo>
                  <a:lnTo>
                    <a:pt x="1154" y="1266"/>
                  </a:lnTo>
                  <a:lnTo>
                    <a:pt x="856" y="1526"/>
                  </a:lnTo>
                  <a:lnTo>
                    <a:pt x="596" y="1787"/>
                  </a:lnTo>
                  <a:lnTo>
                    <a:pt x="410" y="2047"/>
                  </a:lnTo>
                  <a:lnTo>
                    <a:pt x="224" y="2345"/>
                  </a:lnTo>
                  <a:lnTo>
                    <a:pt x="112" y="2680"/>
                  </a:lnTo>
                  <a:lnTo>
                    <a:pt x="1" y="3052"/>
                  </a:lnTo>
                  <a:lnTo>
                    <a:pt x="1" y="3424"/>
                  </a:lnTo>
                  <a:lnTo>
                    <a:pt x="1" y="3796"/>
                  </a:lnTo>
                  <a:lnTo>
                    <a:pt x="75" y="4205"/>
                  </a:lnTo>
                  <a:lnTo>
                    <a:pt x="187" y="4615"/>
                  </a:lnTo>
                  <a:lnTo>
                    <a:pt x="336" y="5024"/>
                  </a:lnTo>
                  <a:lnTo>
                    <a:pt x="522" y="5508"/>
                  </a:lnTo>
                  <a:lnTo>
                    <a:pt x="968" y="6438"/>
                  </a:lnTo>
                  <a:lnTo>
                    <a:pt x="1563" y="7480"/>
                  </a:lnTo>
                  <a:lnTo>
                    <a:pt x="2977" y="9786"/>
                  </a:lnTo>
                  <a:lnTo>
                    <a:pt x="3015" y="9861"/>
                  </a:lnTo>
                  <a:lnTo>
                    <a:pt x="3870" y="11163"/>
                  </a:lnTo>
                  <a:lnTo>
                    <a:pt x="4763" y="12502"/>
                  </a:lnTo>
                  <a:lnTo>
                    <a:pt x="5731" y="13842"/>
                  </a:lnTo>
                  <a:lnTo>
                    <a:pt x="6772" y="15181"/>
                  </a:lnTo>
                  <a:lnTo>
                    <a:pt x="7814" y="16558"/>
                  </a:lnTo>
                  <a:lnTo>
                    <a:pt x="8856" y="17897"/>
                  </a:lnTo>
                  <a:lnTo>
                    <a:pt x="10977" y="20465"/>
                  </a:lnTo>
                  <a:lnTo>
                    <a:pt x="12986" y="22809"/>
                  </a:lnTo>
                  <a:lnTo>
                    <a:pt x="14772" y="24855"/>
                  </a:lnTo>
                  <a:lnTo>
                    <a:pt x="16223" y="26529"/>
                  </a:lnTo>
                  <a:lnTo>
                    <a:pt x="17190" y="27646"/>
                  </a:lnTo>
                  <a:lnTo>
                    <a:pt x="17748" y="28315"/>
                  </a:lnTo>
                  <a:lnTo>
                    <a:pt x="18269" y="28873"/>
                  </a:lnTo>
                  <a:lnTo>
                    <a:pt x="18790" y="29357"/>
                  </a:lnTo>
                  <a:lnTo>
                    <a:pt x="19311" y="29766"/>
                  </a:lnTo>
                  <a:lnTo>
                    <a:pt x="19795" y="30139"/>
                  </a:lnTo>
                  <a:lnTo>
                    <a:pt x="20241" y="30473"/>
                  </a:lnTo>
                  <a:lnTo>
                    <a:pt x="20688" y="30734"/>
                  </a:lnTo>
                  <a:lnTo>
                    <a:pt x="21134" y="30957"/>
                  </a:lnTo>
                  <a:lnTo>
                    <a:pt x="21916" y="31366"/>
                  </a:lnTo>
                  <a:lnTo>
                    <a:pt x="22660" y="31701"/>
                  </a:lnTo>
                  <a:lnTo>
                    <a:pt x="23292" y="32073"/>
                  </a:lnTo>
                  <a:lnTo>
                    <a:pt x="23627" y="32297"/>
                  </a:lnTo>
                  <a:lnTo>
                    <a:pt x="23888" y="32520"/>
                  </a:lnTo>
                  <a:lnTo>
                    <a:pt x="24557" y="33152"/>
                  </a:lnTo>
                  <a:lnTo>
                    <a:pt x="25302" y="33934"/>
                  </a:lnTo>
                  <a:lnTo>
                    <a:pt x="26120" y="34864"/>
                  </a:lnTo>
                  <a:lnTo>
                    <a:pt x="26976" y="35831"/>
                  </a:lnTo>
                  <a:lnTo>
                    <a:pt x="28613" y="37766"/>
                  </a:lnTo>
                  <a:lnTo>
                    <a:pt x="29915" y="39403"/>
                  </a:lnTo>
                  <a:lnTo>
                    <a:pt x="30697" y="40370"/>
                  </a:lnTo>
                  <a:lnTo>
                    <a:pt x="31292" y="41152"/>
                  </a:lnTo>
                  <a:lnTo>
                    <a:pt x="31887" y="42008"/>
                  </a:lnTo>
                  <a:lnTo>
                    <a:pt x="32669" y="42975"/>
                  </a:lnTo>
                  <a:lnTo>
                    <a:pt x="33524" y="44054"/>
                  </a:lnTo>
                  <a:lnTo>
                    <a:pt x="34380" y="45021"/>
                  </a:lnTo>
                  <a:lnTo>
                    <a:pt x="34827" y="45468"/>
                  </a:lnTo>
                  <a:lnTo>
                    <a:pt x="35236" y="45877"/>
                  </a:lnTo>
                  <a:lnTo>
                    <a:pt x="35608" y="46212"/>
                  </a:lnTo>
                  <a:lnTo>
                    <a:pt x="35943" y="46472"/>
                  </a:lnTo>
                  <a:lnTo>
                    <a:pt x="36203" y="46621"/>
                  </a:lnTo>
                  <a:lnTo>
                    <a:pt x="36464" y="46696"/>
                  </a:lnTo>
                  <a:lnTo>
                    <a:pt x="36650" y="46696"/>
                  </a:lnTo>
                  <a:lnTo>
                    <a:pt x="36724" y="46658"/>
                  </a:lnTo>
                  <a:lnTo>
                    <a:pt x="36798" y="46621"/>
                  </a:lnTo>
                  <a:lnTo>
                    <a:pt x="36836" y="46547"/>
                  </a:lnTo>
                  <a:lnTo>
                    <a:pt x="36873" y="46472"/>
                  </a:lnTo>
                  <a:lnTo>
                    <a:pt x="36873" y="46249"/>
                  </a:lnTo>
                  <a:lnTo>
                    <a:pt x="36798" y="45951"/>
                  </a:lnTo>
                  <a:lnTo>
                    <a:pt x="36650" y="45617"/>
                  </a:lnTo>
                  <a:lnTo>
                    <a:pt x="36464" y="45170"/>
                  </a:lnTo>
                  <a:lnTo>
                    <a:pt x="36203" y="44724"/>
                  </a:lnTo>
                  <a:lnTo>
                    <a:pt x="35533" y="43607"/>
                  </a:lnTo>
                  <a:lnTo>
                    <a:pt x="34715" y="42342"/>
                  </a:lnTo>
                  <a:lnTo>
                    <a:pt x="33748" y="40966"/>
                  </a:lnTo>
                  <a:lnTo>
                    <a:pt x="32706" y="39552"/>
                  </a:lnTo>
                  <a:lnTo>
                    <a:pt x="31664" y="38064"/>
                  </a:lnTo>
                  <a:lnTo>
                    <a:pt x="29804" y="35608"/>
                  </a:lnTo>
                  <a:lnTo>
                    <a:pt x="28166" y="33413"/>
                  </a:lnTo>
                  <a:lnTo>
                    <a:pt x="26939" y="31776"/>
                  </a:lnTo>
                  <a:lnTo>
                    <a:pt x="26529" y="31218"/>
                  </a:lnTo>
                  <a:lnTo>
                    <a:pt x="26306" y="30883"/>
                  </a:lnTo>
                  <a:lnTo>
                    <a:pt x="26157" y="30622"/>
                  </a:lnTo>
                  <a:lnTo>
                    <a:pt x="26008" y="30287"/>
                  </a:lnTo>
                  <a:lnTo>
                    <a:pt x="25748" y="29469"/>
                  </a:lnTo>
                  <a:lnTo>
                    <a:pt x="25190" y="27571"/>
                  </a:lnTo>
                  <a:lnTo>
                    <a:pt x="24892" y="26529"/>
                  </a:lnTo>
                  <a:lnTo>
                    <a:pt x="24557" y="25525"/>
                  </a:lnTo>
                  <a:lnTo>
                    <a:pt x="24185" y="24558"/>
                  </a:lnTo>
                  <a:lnTo>
                    <a:pt x="23962" y="24074"/>
                  </a:lnTo>
                  <a:lnTo>
                    <a:pt x="23739" y="23665"/>
                  </a:lnTo>
                  <a:lnTo>
                    <a:pt x="23069" y="22623"/>
                  </a:lnTo>
                  <a:lnTo>
                    <a:pt x="22027" y="21134"/>
                  </a:lnTo>
                  <a:lnTo>
                    <a:pt x="19051" y="17116"/>
                  </a:lnTo>
                  <a:lnTo>
                    <a:pt x="15479" y="12428"/>
                  </a:lnTo>
                  <a:lnTo>
                    <a:pt x="13730" y="10047"/>
                  </a:lnTo>
                  <a:lnTo>
                    <a:pt x="12056" y="7777"/>
                  </a:lnTo>
                  <a:lnTo>
                    <a:pt x="10865" y="6140"/>
                  </a:lnTo>
                  <a:lnTo>
                    <a:pt x="9749" y="4652"/>
                  </a:lnTo>
                  <a:lnTo>
                    <a:pt x="9563" y="4429"/>
                  </a:lnTo>
                  <a:lnTo>
                    <a:pt x="8521" y="3089"/>
                  </a:lnTo>
                  <a:lnTo>
                    <a:pt x="8037" y="2494"/>
                  </a:lnTo>
                  <a:lnTo>
                    <a:pt x="7554" y="1936"/>
                  </a:lnTo>
                  <a:lnTo>
                    <a:pt x="7070" y="1452"/>
                  </a:lnTo>
                  <a:lnTo>
                    <a:pt x="6624" y="1006"/>
                  </a:lnTo>
                  <a:lnTo>
                    <a:pt x="6177" y="671"/>
                  </a:lnTo>
                  <a:lnTo>
                    <a:pt x="5693" y="373"/>
                  </a:lnTo>
                  <a:lnTo>
                    <a:pt x="5210" y="150"/>
                  </a:lnTo>
                  <a:lnTo>
                    <a:pt x="4726" y="38"/>
                  </a:lnTo>
                  <a:lnTo>
                    <a:pt x="4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6;p40">
              <a:extLst>
                <a:ext uri="{FF2B5EF4-FFF2-40B4-BE49-F238E27FC236}">
                  <a16:creationId xmlns:a16="http://schemas.microsoft.com/office/drawing/2014/main" id="{D3DCAA87-E7E0-2E49-9F65-E6C3FDB73C29}"/>
                </a:ext>
              </a:extLst>
            </p:cNvPr>
            <p:cNvSpPr/>
            <p:nvPr/>
          </p:nvSpPr>
          <p:spPr>
            <a:xfrm>
              <a:off x="1761750" y="3648150"/>
              <a:ext cx="192575" cy="220475"/>
            </a:xfrm>
            <a:custGeom>
              <a:avLst/>
              <a:gdLst/>
              <a:ahLst/>
              <a:cxnLst/>
              <a:rect l="l" t="t" r="r" b="b"/>
              <a:pathLst>
                <a:path w="7703" h="8819" extrusionOk="0">
                  <a:moveTo>
                    <a:pt x="2643" y="1"/>
                  </a:moveTo>
                  <a:lnTo>
                    <a:pt x="1" y="1936"/>
                  </a:lnTo>
                  <a:lnTo>
                    <a:pt x="5061" y="8819"/>
                  </a:lnTo>
                  <a:lnTo>
                    <a:pt x="7703" y="6884"/>
                  </a:lnTo>
                  <a:lnTo>
                    <a:pt x="2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7;p40">
              <a:extLst>
                <a:ext uri="{FF2B5EF4-FFF2-40B4-BE49-F238E27FC236}">
                  <a16:creationId xmlns:a16="http://schemas.microsoft.com/office/drawing/2014/main" id="{6B43390A-E772-0D42-8936-BA4FE0A1E18C}"/>
                </a:ext>
              </a:extLst>
            </p:cNvPr>
            <p:cNvSpPr/>
            <p:nvPr/>
          </p:nvSpPr>
          <p:spPr>
            <a:xfrm>
              <a:off x="1698500" y="3551425"/>
              <a:ext cx="78175" cy="78150"/>
            </a:xfrm>
            <a:custGeom>
              <a:avLst/>
              <a:gdLst/>
              <a:ahLst/>
              <a:cxnLst/>
              <a:rect l="l" t="t" r="r" b="b"/>
              <a:pathLst>
                <a:path w="3127" h="3126" extrusionOk="0">
                  <a:moveTo>
                    <a:pt x="1452" y="0"/>
                  </a:moveTo>
                  <a:lnTo>
                    <a:pt x="1154" y="38"/>
                  </a:lnTo>
                  <a:lnTo>
                    <a:pt x="857" y="149"/>
                  </a:lnTo>
                  <a:lnTo>
                    <a:pt x="596" y="335"/>
                  </a:lnTo>
                  <a:lnTo>
                    <a:pt x="373" y="558"/>
                  </a:lnTo>
                  <a:lnTo>
                    <a:pt x="224" y="782"/>
                  </a:lnTo>
                  <a:lnTo>
                    <a:pt x="75" y="1079"/>
                  </a:lnTo>
                  <a:lnTo>
                    <a:pt x="38" y="1377"/>
                  </a:lnTo>
                  <a:lnTo>
                    <a:pt x="1" y="1675"/>
                  </a:lnTo>
                  <a:lnTo>
                    <a:pt x="75" y="1972"/>
                  </a:lnTo>
                  <a:lnTo>
                    <a:pt x="187" y="2270"/>
                  </a:lnTo>
                  <a:lnTo>
                    <a:pt x="373" y="2530"/>
                  </a:lnTo>
                  <a:lnTo>
                    <a:pt x="559" y="2754"/>
                  </a:lnTo>
                  <a:lnTo>
                    <a:pt x="819" y="2902"/>
                  </a:lnTo>
                  <a:lnTo>
                    <a:pt x="1080" y="3051"/>
                  </a:lnTo>
                  <a:lnTo>
                    <a:pt x="1378" y="3088"/>
                  </a:lnTo>
                  <a:lnTo>
                    <a:pt x="1675" y="3126"/>
                  </a:lnTo>
                  <a:lnTo>
                    <a:pt x="1973" y="3051"/>
                  </a:lnTo>
                  <a:lnTo>
                    <a:pt x="2271" y="2940"/>
                  </a:lnTo>
                  <a:lnTo>
                    <a:pt x="2531" y="2791"/>
                  </a:lnTo>
                  <a:lnTo>
                    <a:pt x="2754" y="2568"/>
                  </a:lnTo>
                  <a:lnTo>
                    <a:pt x="2940" y="2307"/>
                  </a:lnTo>
                  <a:lnTo>
                    <a:pt x="3052" y="2047"/>
                  </a:lnTo>
                  <a:lnTo>
                    <a:pt x="3126" y="1749"/>
                  </a:lnTo>
                  <a:lnTo>
                    <a:pt x="3126" y="1451"/>
                  </a:lnTo>
                  <a:lnTo>
                    <a:pt x="3089" y="1154"/>
                  </a:lnTo>
                  <a:lnTo>
                    <a:pt x="2977" y="856"/>
                  </a:lnTo>
                  <a:lnTo>
                    <a:pt x="2791" y="596"/>
                  </a:lnTo>
                  <a:lnTo>
                    <a:pt x="2568" y="372"/>
                  </a:lnTo>
                  <a:lnTo>
                    <a:pt x="2345" y="186"/>
                  </a:lnTo>
                  <a:lnTo>
                    <a:pt x="2047" y="75"/>
                  </a:lnTo>
                  <a:lnTo>
                    <a:pt x="17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8;p40">
              <a:extLst>
                <a:ext uri="{FF2B5EF4-FFF2-40B4-BE49-F238E27FC236}">
                  <a16:creationId xmlns:a16="http://schemas.microsoft.com/office/drawing/2014/main" id="{CEEB9C4B-0757-9E4D-8515-12BFE471E616}"/>
                </a:ext>
              </a:extLst>
            </p:cNvPr>
            <p:cNvSpPr/>
            <p:nvPr/>
          </p:nvSpPr>
          <p:spPr>
            <a:xfrm>
              <a:off x="2216625" y="4267650"/>
              <a:ext cx="173950" cy="215825"/>
            </a:xfrm>
            <a:custGeom>
              <a:avLst/>
              <a:gdLst/>
              <a:ahLst/>
              <a:cxnLst/>
              <a:rect l="l" t="t" r="r" b="b"/>
              <a:pathLst>
                <a:path w="6958" h="8633" extrusionOk="0">
                  <a:moveTo>
                    <a:pt x="1749" y="1"/>
                  </a:moveTo>
                  <a:lnTo>
                    <a:pt x="1116" y="447"/>
                  </a:lnTo>
                  <a:lnTo>
                    <a:pt x="447" y="931"/>
                  </a:lnTo>
                  <a:lnTo>
                    <a:pt x="0" y="1340"/>
                  </a:lnTo>
                  <a:lnTo>
                    <a:pt x="782" y="2307"/>
                  </a:lnTo>
                  <a:lnTo>
                    <a:pt x="1377" y="3089"/>
                  </a:lnTo>
                  <a:lnTo>
                    <a:pt x="1972" y="3945"/>
                  </a:lnTo>
                  <a:lnTo>
                    <a:pt x="2754" y="4912"/>
                  </a:lnTo>
                  <a:lnTo>
                    <a:pt x="3609" y="5991"/>
                  </a:lnTo>
                  <a:lnTo>
                    <a:pt x="4465" y="6958"/>
                  </a:lnTo>
                  <a:lnTo>
                    <a:pt x="4912" y="7405"/>
                  </a:lnTo>
                  <a:lnTo>
                    <a:pt x="5321" y="7814"/>
                  </a:lnTo>
                  <a:lnTo>
                    <a:pt x="5693" y="8149"/>
                  </a:lnTo>
                  <a:lnTo>
                    <a:pt x="6028" y="8409"/>
                  </a:lnTo>
                  <a:lnTo>
                    <a:pt x="6288" y="8558"/>
                  </a:lnTo>
                  <a:lnTo>
                    <a:pt x="6549" y="8633"/>
                  </a:lnTo>
                  <a:lnTo>
                    <a:pt x="6735" y="8633"/>
                  </a:lnTo>
                  <a:lnTo>
                    <a:pt x="6809" y="8595"/>
                  </a:lnTo>
                  <a:lnTo>
                    <a:pt x="6883" y="8558"/>
                  </a:lnTo>
                  <a:lnTo>
                    <a:pt x="6921" y="8484"/>
                  </a:lnTo>
                  <a:lnTo>
                    <a:pt x="6958" y="8409"/>
                  </a:lnTo>
                  <a:lnTo>
                    <a:pt x="6958" y="8186"/>
                  </a:lnTo>
                  <a:lnTo>
                    <a:pt x="6883" y="7888"/>
                  </a:lnTo>
                  <a:lnTo>
                    <a:pt x="6735" y="7554"/>
                  </a:lnTo>
                  <a:lnTo>
                    <a:pt x="6549" y="7107"/>
                  </a:lnTo>
                  <a:lnTo>
                    <a:pt x="6288" y="6661"/>
                  </a:lnTo>
                  <a:lnTo>
                    <a:pt x="5618" y="5544"/>
                  </a:lnTo>
                  <a:lnTo>
                    <a:pt x="4800" y="4279"/>
                  </a:lnTo>
                  <a:lnTo>
                    <a:pt x="3833" y="2903"/>
                  </a:lnTo>
                  <a:lnTo>
                    <a:pt x="2791" y="1489"/>
                  </a:lnTo>
                  <a:lnTo>
                    <a:pt x="1749"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9;p40">
              <a:extLst>
                <a:ext uri="{FF2B5EF4-FFF2-40B4-BE49-F238E27FC236}">
                  <a16:creationId xmlns:a16="http://schemas.microsoft.com/office/drawing/2014/main" id="{0F50D8B6-8007-9C4A-80A7-A0D338C746E9}"/>
                </a:ext>
              </a:extLst>
            </p:cNvPr>
            <p:cNvSpPr/>
            <p:nvPr/>
          </p:nvSpPr>
          <p:spPr>
            <a:xfrm>
              <a:off x="1468750" y="3316075"/>
              <a:ext cx="239075" cy="246525"/>
            </a:xfrm>
            <a:custGeom>
              <a:avLst/>
              <a:gdLst/>
              <a:ahLst/>
              <a:cxnLst/>
              <a:rect l="l" t="t" r="r" b="b"/>
              <a:pathLst>
                <a:path w="9563" h="9861" extrusionOk="0">
                  <a:moveTo>
                    <a:pt x="3945" y="1"/>
                  </a:moveTo>
                  <a:lnTo>
                    <a:pt x="3684" y="38"/>
                  </a:lnTo>
                  <a:lnTo>
                    <a:pt x="3126" y="187"/>
                  </a:lnTo>
                  <a:lnTo>
                    <a:pt x="2494" y="447"/>
                  </a:lnTo>
                  <a:lnTo>
                    <a:pt x="1861" y="820"/>
                  </a:lnTo>
                  <a:lnTo>
                    <a:pt x="1154" y="1266"/>
                  </a:lnTo>
                  <a:lnTo>
                    <a:pt x="856" y="1526"/>
                  </a:lnTo>
                  <a:lnTo>
                    <a:pt x="596" y="1787"/>
                  </a:lnTo>
                  <a:lnTo>
                    <a:pt x="410" y="2047"/>
                  </a:lnTo>
                  <a:lnTo>
                    <a:pt x="224" y="2345"/>
                  </a:lnTo>
                  <a:lnTo>
                    <a:pt x="112" y="2680"/>
                  </a:lnTo>
                  <a:lnTo>
                    <a:pt x="1" y="3052"/>
                  </a:lnTo>
                  <a:lnTo>
                    <a:pt x="1" y="3424"/>
                  </a:lnTo>
                  <a:lnTo>
                    <a:pt x="1" y="3796"/>
                  </a:lnTo>
                  <a:lnTo>
                    <a:pt x="75" y="4205"/>
                  </a:lnTo>
                  <a:lnTo>
                    <a:pt x="187" y="4615"/>
                  </a:lnTo>
                  <a:lnTo>
                    <a:pt x="336" y="5024"/>
                  </a:lnTo>
                  <a:lnTo>
                    <a:pt x="522" y="5508"/>
                  </a:lnTo>
                  <a:lnTo>
                    <a:pt x="968" y="6438"/>
                  </a:lnTo>
                  <a:lnTo>
                    <a:pt x="1563" y="7480"/>
                  </a:lnTo>
                  <a:lnTo>
                    <a:pt x="2977" y="9786"/>
                  </a:lnTo>
                  <a:lnTo>
                    <a:pt x="3015" y="9861"/>
                  </a:lnTo>
                  <a:lnTo>
                    <a:pt x="3387" y="9638"/>
                  </a:lnTo>
                  <a:lnTo>
                    <a:pt x="3721" y="9414"/>
                  </a:lnTo>
                  <a:lnTo>
                    <a:pt x="4428" y="8893"/>
                  </a:lnTo>
                  <a:lnTo>
                    <a:pt x="5061" y="8335"/>
                  </a:lnTo>
                  <a:lnTo>
                    <a:pt x="6326" y="7256"/>
                  </a:lnTo>
                  <a:lnTo>
                    <a:pt x="9563" y="4429"/>
                  </a:lnTo>
                  <a:lnTo>
                    <a:pt x="8521" y="3089"/>
                  </a:lnTo>
                  <a:lnTo>
                    <a:pt x="8037" y="2494"/>
                  </a:lnTo>
                  <a:lnTo>
                    <a:pt x="7554" y="1936"/>
                  </a:lnTo>
                  <a:lnTo>
                    <a:pt x="7070" y="1452"/>
                  </a:lnTo>
                  <a:lnTo>
                    <a:pt x="6624" y="1006"/>
                  </a:lnTo>
                  <a:lnTo>
                    <a:pt x="6177" y="671"/>
                  </a:lnTo>
                  <a:lnTo>
                    <a:pt x="5693" y="373"/>
                  </a:lnTo>
                  <a:lnTo>
                    <a:pt x="5210" y="150"/>
                  </a:lnTo>
                  <a:lnTo>
                    <a:pt x="4726" y="38"/>
                  </a:lnTo>
                  <a:lnTo>
                    <a:pt x="44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10;p40">
              <a:extLst>
                <a:ext uri="{FF2B5EF4-FFF2-40B4-BE49-F238E27FC236}">
                  <a16:creationId xmlns:a16="http://schemas.microsoft.com/office/drawing/2014/main" id="{DB832480-2DDD-1F4B-8434-6313341E31D8}"/>
                </a:ext>
              </a:extLst>
            </p:cNvPr>
            <p:cNvSpPr/>
            <p:nvPr/>
          </p:nvSpPr>
          <p:spPr>
            <a:xfrm>
              <a:off x="1468750" y="3374700"/>
              <a:ext cx="898575" cy="1103200"/>
            </a:xfrm>
            <a:custGeom>
              <a:avLst/>
              <a:gdLst/>
              <a:ahLst/>
              <a:cxnLst/>
              <a:rect l="l" t="t" r="r" b="b"/>
              <a:pathLst>
                <a:path w="35943" h="44128" extrusionOk="0">
                  <a:moveTo>
                    <a:pt x="224" y="0"/>
                  </a:moveTo>
                  <a:lnTo>
                    <a:pt x="112" y="335"/>
                  </a:lnTo>
                  <a:lnTo>
                    <a:pt x="1" y="707"/>
                  </a:lnTo>
                  <a:lnTo>
                    <a:pt x="1" y="1079"/>
                  </a:lnTo>
                  <a:lnTo>
                    <a:pt x="1" y="1451"/>
                  </a:lnTo>
                  <a:lnTo>
                    <a:pt x="75" y="1860"/>
                  </a:lnTo>
                  <a:lnTo>
                    <a:pt x="187" y="2270"/>
                  </a:lnTo>
                  <a:lnTo>
                    <a:pt x="336" y="2679"/>
                  </a:lnTo>
                  <a:lnTo>
                    <a:pt x="522" y="3163"/>
                  </a:lnTo>
                  <a:lnTo>
                    <a:pt x="968" y="4093"/>
                  </a:lnTo>
                  <a:lnTo>
                    <a:pt x="1563" y="5135"/>
                  </a:lnTo>
                  <a:lnTo>
                    <a:pt x="2977" y="7441"/>
                  </a:lnTo>
                  <a:lnTo>
                    <a:pt x="3015" y="7516"/>
                  </a:lnTo>
                  <a:lnTo>
                    <a:pt x="3870" y="8818"/>
                  </a:lnTo>
                  <a:lnTo>
                    <a:pt x="4763" y="10157"/>
                  </a:lnTo>
                  <a:lnTo>
                    <a:pt x="5731" y="11497"/>
                  </a:lnTo>
                  <a:lnTo>
                    <a:pt x="6772" y="12836"/>
                  </a:lnTo>
                  <a:lnTo>
                    <a:pt x="7814" y="14213"/>
                  </a:lnTo>
                  <a:lnTo>
                    <a:pt x="8856" y="15552"/>
                  </a:lnTo>
                  <a:lnTo>
                    <a:pt x="10977" y="18120"/>
                  </a:lnTo>
                  <a:lnTo>
                    <a:pt x="12986" y="20464"/>
                  </a:lnTo>
                  <a:lnTo>
                    <a:pt x="14772" y="22510"/>
                  </a:lnTo>
                  <a:lnTo>
                    <a:pt x="16223" y="24184"/>
                  </a:lnTo>
                  <a:lnTo>
                    <a:pt x="17190" y="25301"/>
                  </a:lnTo>
                  <a:lnTo>
                    <a:pt x="17748" y="25970"/>
                  </a:lnTo>
                  <a:lnTo>
                    <a:pt x="18269" y="26528"/>
                  </a:lnTo>
                  <a:lnTo>
                    <a:pt x="18790" y="27012"/>
                  </a:lnTo>
                  <a:lnTo>
                    <a:pt x="19311" y="27421"/>
                  </a:lnTo>
                  <a:lnTo>
                    <a:pt x="19795" y="27794"/>
                  </a:lnTo>
                  <a:lnTo>
                    <a:pt x="20241" y="28128"/>
                  </a:lnTo>
                  <a:lnTo>
                    <a:pt x="20688" y="28389"/>
                  </a:lnTo>
                  <a:lnTo>
                    <a:pt x="21134" y="28612"/>
                  </a:lnTo>
                  <a:lnTo>
                    <a:pt x="21916" y="29021"/>
                  </a:lnTo>
                  <a:lnTo>
                    <a:pt x="22660" y="29356"/>
                  </a:lnTo>
                  <a:lnTo>
                    <a:pt x="23292" y="29728"/>
                  </a:lnTo>
                  <a:lnTo>
                    <a:pt x="23627" y="29952"/>
                  </a:lnTo>
                  <a:lnTo>
                    <a:pt x="23888" y="30175"/>
                  </a:lnTo>
                  <a:lnTo>
                    <a:pt x="24557" y="30807"/>
                  </a:lnTo>
                  <a:lnTo>
                    <a:pt x="25302" y="31589"/>
                  </a:lnTo>
                  <a:lnTo>
                    <a:pt x="26120" y="32519"/>
                  </a:lnTo>
                  <a:lnTo>
                    <a:pt x="26976" y="33486"/>
                  </a:lnTo>
                  <a:lnTo>
                    <a:pt x="28613" y="35421"/>
                  </a:lnTo>
                  <a:lnTo>
                    <a:pt x="29915" y="37058"/>
                  </a:lnTo>
                  <a:lnTo>
                    <a:pt x="30697" y="38025"/>
                  </a:lnTo>
                  <a:lnTo>
                    <a:pt x="31292" y="38807"/>
                  </a:lnTo>
                  <a:lnTo>
                    <a:pt x="31887" y="39663"/>
                  </a:lnTo>
                  <a:lnTo>
                    <a:pt x="32669" y="40630"/>
                  </a:lnTo>
                  <a:lnTo>
                    <a:pt x="33524" y="41709"/>
                  </a:lnTo>
                  <a:lnTo>
                    <a:pt x="34380" y="42676"/>
                  </a:lnTo>
                  <a:lnTo>
                    <a:pt x="34827" y="43123"/>
                  </a:lnTo>
                  <a:lnTo>
                    <a:pt x="35236" y="43532"/>
                  </a:lnTo>
                  <a:lnTo>
                    <a:pt x="35608" y="43867"/>
                  </a:lnTo>
                  <a:lnTo>
                    <a:pt x="35943" y="44127"/>
                  </a:lnTo>
                  <a:lnTo>
                    <a:pt x="35757" y="43792"/>
                  </a:lnTo>
                  <a:lnTo>
                    <a:pt x="33078" y="40221"/>
                  </a:lnTo>
                  <a:lnTo>
                    <a:pt x="30362" y="36649"/>
                  </a:lnTo>
                  <a:lnTo>
                    <a:pt x="28129" y="33821"/>
                  </a:lnTo>
                  <a:lnTo>
                    <a:pt x="25822" y="31031"/>
                  </a:lnTo>
                  <a:lnTo>
                    <a:pt x="25339" y="30435"/>
                  </a:lnTo>
                  <a:lnTo>
                    <a:pt x="24818" y="29877"/>
                  </a:lnTo>
                  <a:lnTo>
                    <a:pt x="24557" y="29617"/>
                  </a:lnTo>
                  <a:lnTo>
                    <a:pt x="24260" y="29393"/>
                  </a:lnTo>
                  <a:lnTo>
                    <a:pt x="23962" y="29170"/>
                  </a:lnTo>
                  <a:lnTo>
                    <a:pt x="23627" y="28984"/>
                  </a:lnTo>
                  <a:lnTo>
                    <a:pt x="23144" y="28724"/>
                  </a:lnTo>
                  <a:lnTo>
                    <a:pt x="22623" y="28538"/>
                  </a:lnTo>
                  <a:lnTo>
                    <a:pt x="22139" y="28352"/>
                  </a:lnTo>
                  <a:lnTo>
                    <a:pt x="21618" y="28166"/>
                  </a:lnTo>
                  <a:lnTo>
                    <a:pt x="20986" y="27868"/>
                  </a:lnTo>
                  <a:lnTo>
                    <a:pt x="20427" y="27496"/>
                  </a:lnTo>
                  <a:lnTo>
                    <a:pt x="19832" y="27087"/>
                  </a:lnTo>
                  <a:lnTo>
                    <a:pt x="19311" y="26677"/>
                  </a:lnTo>
                  <a:lnTo>
                    <a:pt x="18790" y="26194"/>
                  </a:lnTo>
                  <a:lnTo>
                    <a:pt x="18307" y="25710"/>
                  </a:lnTo>
                  <a:lnTo>
                    <a:pt x="17376" y="24668"/>
                  </a:lnTo>
                  <a:lnTo>
                    <a:pt x="15516" y="22585"/>
                  </a:lnTo>
                  <a:lnTo>
                    <a:pt x="13730" y="20464"/>
                  </a:lnTo>
                  <a:lnTo>
                    <a:pt x="11944" y="18306"/>
                  </a:lnTo>
                  <a:lnTo>
                    <a:pt x="10233" y="16111"/>
                  </a:lnTo>
                  <a:lnTo>
                    <a:pt x="8521" y="13915"/>
                  </a:lnTo>
                  <a:lnTo>
                    <a:pt x="6884" y="11646"/>
                  </a:lnTo>
                  <a:lnTo>
                    <a:pt x="5284" y="9376"/>
                  </a:lnTo>
                  <a:lnTo>
                    <a:pt x="3721" y="7069"/>
                  </a:lnTo>
                  <a:lnTo>
                    <a:pt x="2270" y="4800"/>
                  </a:lnTo>
                  <a:lnTo>
                    <a:pt x="1712" y="3870"/>
                  </a:lnTo>
                  <a:lnTo>
                    <a:pt x="1229" y="2902"/>
                  </a:lnTo>
                  <a:lnTo>
                    <a:pt x="1005" y="2418"/>
                  </a:lnTo>
                  <a:lnTo>
                    <a:pt x="819" y="1935"/>
                  </a:lnTo>
                  <a:lnTo>
                    <a:pt x="670" y="1414"/>
                  </a:lnTo>
                  <a:lnTo>
                    <a:pt x="522" y="856"/>
                  </a:lnTo>
                  <a:lnTo>
                    <a:pt x="373" y="447"/>
                  </a:lnTo>
                  <a:lnTo>
                    <a:pt x="2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1;p40">
              <a:extLst>
                <a:ext uri="{FF2B5EF4-FFF2-40B4-BE49-F238E27FC236}">
                  <a16:creationId xmlns:a16="http://schemas.microsoft.com/office/drawing/2014/main" id="{949EC93F-8909-3549-8965-4AF07FDBF270}"/>
                </a:ext>
              </a:extLst>
            </p:cNvPr>
            <p:cNvSpPr/>
            <p:nvPr/>
          </p:nvSpPr>
          <p:spPr>
            <a:xfrm>
              <a:off x="1856650" y="2974725"/>
              <a:ext cx="40000" cy="179525"/>
            </a:xfrm>
            <a:custGeom>
              <a:avLst/>
              <a:gdLst/>
              <a:ahLst/>
              <a:cxnLst/>
              <a:rect l="l" t="t" r="r" b="b"/>
              <a:pathLst>
                <a:path w="1600" h="7181" extrusionOk="0">
                  <a:moveTo>
                    <a:pt x="112" y="0"/>
                  </a:moveTo>
                  <a:lnTo>
                    <a:pt x="37" y="75"/>
                  </a:lnTo>
                  <a:lnTo>
                    <a:pt x="0" y="149"/>
                  </a:lnTo>
                  <a:lnTo>
                    <a:pt x="0" y="223"/>
                  </a:lnTo>
                  <a:lnTo>
                    <a:pt x="1191" y="6995"/>
                  </a:lnTo>
                  <a:lnTo>
                    <a:pt x="1228" y="7069"/>
                  </a:lnTo>
                  <a:lnTo>
                    <a:pt x="1265" y="7107"/>
                  </a:lnTo>
                  <a:lnTo>
                    <a:pt x="1340" y="7144"/>
                  </a:lnTo>
                  <a:lnTo>
                    <a:pt x="1414" y="7181"/>
                  </a:lnTo>
                  <a:lnTo>
                    <a:pt x="1451" y="7181"/>
                  </a:lnTo>
                  <a:lnTo>
                    <a:pt x="1526" y="7144"/>
                  </a:lnTo>
                  <a:lnTo>
                    <a:pt x="1563" y="7069"/>
                  </a:lnTo>
                  <a:lnTo>
                    <a:pt x="1600" y="6995"/>
                  </a:lnTo>
                  <a:lnTo>
                    <a:pt x="1600" y="6921"/>
                  </a:lnTo>
                  <a:lnTo>
                    <a:pt x="409" y="149"/>
                  </a:lnTo>
                  <a:lnTo>
                    <a:pt x="372" y="75"/>
                  </a:lnTo>
                  <a:lnTo>
                    <a:pt x="335" y="37"/>
                  </a:lnTo>
                  <a:lnTo>
                    <a:pt x="2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12;p40">
              <a:extLst>
                <a:ext uri="{FF2B5EF4-FFF2-40B4-BE49-F238E27FC236}">
                  <a16:creationId xmlns:a16="http://schemas.microsoft.com/office/drawing/2014/main" id="{301C8999-9218-2D45-AF1F-39716B5C6277}"/>
                </a:ext>
              </a:extLst>
            </p:cNvPr>
            <p:cNvSpPr/>
            <p:nvPr/>
          </p:nvSpPr>
          <p:spPr>
            <a:xfrm>
              <a:off x="1822225" y="2988675"/>
              <a:ext cx="108850" cy="150700"/>
            </a:xfrm>
            <a:custGeom>
              <a:avLst/>
              <a:gdLst/>
              <a:ahLst/>
              <a:cxnLst/>
              <a:rect l="l" t="t" r="r" b="b"/>
              <a:pathLst>
                <a:path w="4354" h="6028" extrusionOk="0">
                  <a:moveTo>
                    <a:pt x="4130" y="0"/>
                  </a:moveTo>
                  <a:lnTo>
                    <a:pt x="4056" y="37"/>
                  </a:lnTo>
                  <a:lnTo>
                    <a:pt x="3982" y="75"/>
                  </a:lnTo>
                  <a:lnTo>
                    <a:pt x="38" y="5730"/>
                  </a:lnTo>
                  <a:lnTo>
                    <a:pt x="0" y="5804"/>
                  </a:lnTo>
                  <a:lnTo>
                    <a:pt x="0" y="5879"/>
                  </a:lnTo>
                  <a:lnTo>
                    <a:pt x="38" y="5953"/>
                  </a:lnTo>
                  <a:lnTo>
                    <a:pt x="112" y="5990"/>
                  </a:lnTo>
                  <a:lnTo>
                    <a:pt x="224" y="6028"/>
                  </a:lnTo>
                  <a:lnTo>
                    <a:pt x="298" y="6028"/>
                  </a:lnTo>
                  <a:lnTo>
                    <a:pt x="372" y="5953"/>
                  </a:lnTo>
                  <a:lnTo>
                    <a:pt x="4316" y="335"/>
                  </a:lnTo>
                  <a:lnTo>
                    <a:pt x="4354" y="261"/>
                  </a:lnTo>
                  <a:lnTo>
                    <a:pt x="4354" y="186"/>
                  </a:lnTo>
                  <a:lnTo>
                    <a:pt x="4354" y="112"/>
                  </a:lnTo>
                  <a:lnTo>
                    <a:pt x="4279" y="37"/>
                  </a:lnTo>
                  <a:lnTo>
                    <a:pt x="4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3;p40">
              <a:extLst>
                <a:ext uri="{FF2B5EF4-FFF2-40B4-BE49-F238E27FC236}">
                  <a16:creationId xmlns:a16="http://schemas.microsoft.com/office/drawing/2014/main" id="{9B507189-4C0C-D344-917B-A699BE047772}"/>
                </a:ext>
              </a:extLst>
            </p:cNvPr>
            <p:cNvSpPr/>
            <p:nvPr/>
          </p:nvSpPr>
          <p:spPr>
            <a:xfrm>
              <a:off x="1786875" y="3044475"/>
              <a:ext cx="179550" cy="40025"/>
            </a:xfrm>
            <a:custGeom>
              <a:avLst/>
              <a:gdLst/>
              <a:ahLst/>
              <a:cxnLst/>
              <a:rect l="l" t="t" r="r" b="b"/>
              <a:pathLst>
                <a:path w="7182" h="1601" extrusionOk="0">
                  <a:moveTo>
                    <a:pt x="6958" y="1"/>
                  </a:moveTo>
                  <a:lnTo>
                    <a:pt x="187" y="1191"/>
                  </a:lnTo>
                  <a:lnTo>
                    <a:pt x="112" y="1228"/>
                  </a:lnTo>
                  <a:lnTo>
                    <a:pt x="38" y="1266"/>
                  </a:lnTo>
                  <a:lnTo>
                    <a:pt x="1" y="1340"/>
                  </a:lnTo>
                  <a:lnTo>
                    <a:pt x="1" y="1414"/>
                  </a:lnTo>
                  <a:lnTo>
                    <a:pt x="38" y="1489"/>
                  </a:lnTo>
                  <a:lnTo>
                    <a:pt x="75" y="1526"/>
                  </a:lnTo>
                  <a:lnTo>
                    <a:pt x="149" y="1563"/>
                  </a:lnTo>
                  <a:lnTo>
                    <a:pt x="224" y="1600"/>
                  </a:lnTo>
                  <a:lnTo>
                    <a:pt x="261" y="1600"/>
                  </a:lnTo>
                  <a:lnTo>
                    <a:pt x="7033" y="410"/>
                  </a:lnTo>
                  <a:lnTo>
                    <a:pt x="7107" y="373"/>
                  </a:lnTo>
                  <a:lnTo>
                    <a:pt x="7144" y="298"/>
                  </a:lnTo>
                  <a:lnTo>
                    <a:pt x="7181" y="224"/>
                  </a:lnTo>
                  <a:lnTo>
                    <a:pt x="7181" y="149"/>
                  </a:lnTo>
                  <a:lnTo>
                    <a:pt x="7181" y="75"/>
                  </a:lnTo>
                  <a:lnTo>
                    <a:pt x="7107" y="38"/>
                  </a:lnTo>
                  <a:lnTo>
                    <a:pt x="70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4;p40">
              <a:extLst>
                <a:ext uri="{FF2B5EF4-FFF2-40B4-BE49-F238E27FC236}">
                  <a16:creationId xmlns:a16="http://schemas.microsoft.com/office/drawing/2014/main" id="{F1022CB3-2B8A-274E-986D-CC0C44504EA4}"/>
                </a:ext>
              </a:extLst>
            </p:cNvPr>
            <p:cNvSpPr/>
            <p:nvPr/>
          </p:nvSpPr>
          <p:spPr>
            <a:xfrm>
              <a:off x="1801750" y="3010050"/>
              <a:ext cx="150725" cy="108875"/>
            </a:xfrm>
            <a:custGeom>
              <a:avLst/>
              <a:gdLst/>
              <a:ahLst/>
              <a:cxnLst/>
              <a:rect l="l" t="t" r="r" b="b"/>
              <a:pathLst>
                <a:path w="6029" h="4355" extrusionOk="0">
                  <a:moveTo>
                    <a:pt x="75" y="1"/>
                  </a:moveTo>
                  <a:lnTo>
                    <a:pt x="38" y="75"/>
                  </a:lnTo>
                  <a:lnTo>
                    <a:pt x="1" y="150"/>
                  </a:lnTo>
                  <a:lnTo>
                    <a:pt x="1" y="224"/>
                  </a:lnTo>
                  <a:lnTo>
                    <a:pt x="1" y="299"/>
                  </a:lnTo>
                  <a:lnTo>
                    <a:pt x="75" y="373"/>
                  </a:lnTo>
                  <a:lnTo>
                    <a:pt x="5694" y="4317"/>
                  </a:lnTo>
                  <a:lnTo>
                    <a:pt x="5842" y="4354"/>
                  </a:lnTo>
                  <a:lnTo>
                    <a:pt x="5917" y="4317"/>
                  </a:lnTo>
                  <a:lnTo>
                    <a:pt x="5991" y="4243"/>
                  </a:lnTo>
                  <a:lnTo>
                    <a:pt x="6028" y="4168"/>
                  </a:lnTo>
                  <a:lnTo>
                    <a:pt x="6028" y="4094"/>
                  </a:lnTo>
                  <a:lnTo>
                    <a:pt x="5991" y="4019"/>
                  </a:lnTo>
                  <a:lnTo>
                    <a:pt x="5954" y="3982"/>
                  </a:lnTo>
                  <a:lnTo>
                    <a:pt x="299" y="38"/>
                  </a:lnTo>
                  <a:lnTo>
                    <a:pt x="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5;p40">
              <a:extLst>
                <a:ext uri="{FF2B5EF4-FFF2-40B4-BE49-F238E27FC236}">
                  <a16:creationId xmlns:a16="http://schemas.microsoft.com/office/drawing/2014/main" id="{0B563113-6494-6C4B-B6F4-C06562510AFB}"/>
                </a:ext>
              </a:extLst>
            </p:cNvPr>
            <p:cNvSpPr/>
            <p:nvPr/>
          </p:nvSpPr>
          <p:spPr>
            <a:xfrm>
              <a:off x="3043550" y="4089050"/>
              <a:ext cx="40025" cy="179550"/>
            </a:xfrm>
            <a:custGeom>
              <a:avLst/>
              <a:gdLst/>
              <a:ahLst/>
              <a:cxnLst/>
              <a:rect l="l" t="t" r="r" b="b"/>
              <a:pathLst>
                <a:path w="1601" h="7182" extrusionOk="0">
                  <a:moveTo>
                    <a:pt x="112" y="1"/>
                  </a:moveTo>
                  <a:lnTo>
                    <a:pt x="37" y="75"/>
                  </a:lnTo>
                  <a:lnTo>
                    <a:pt x="0" y="150"/>
                  </a:lnTo>
                  <a:lnTo>
                    <a:pt x="0" y="224"/>
                  </a:lnTo>
                  <a:lnTo>
                    <a:pt x="1228" y="6996"/>
                  </a:lnTo>
                  <a:lnTo>
                    <a:pt x="1228" y="7070"/>
                  </a:lnTo>
                  <a:lnTo>
                    <a:pt x="1265" y="7107"/>
                  </a:lnTo>
                  <a:lnTo>
                    <a:pt x="1340" y="7145"/>
                  </a:lnTo>
                  <a:lnTo>
                    <a:pt x="1414" y="7182"/>
                  </a:lnTo>
                  <a:lnTo>
                    <a:pt x="1451" y="7182"/>
                  </a:lnTo>
                  <a:lnTo>
                    <a:pt x="1526" y="7145"/>
                  </a:lnTo>
                  <a:lnTo>
                    <a:pt x="1600" y="7070"/>
                  </a:lnTo>
                  <a:lnTo>
                    <a:pt x="1600" y="6996"/>
                  </a:lnTo>
                  <a:lnTo>
                    <a:pt x="1600" y="6921"/>
                  </a:lnTo>
                  <a:lnTo>
                    <a:pt x="410" y="150"/>
                  </a:lnTo>
                  <a:lnTo>
                    <a:pt x="410" y="75"/>
                  </a:lnTo>
                  <a:lnTo>
                    <a:pt x="335" y="38"/>
                  </a:lnTo>
                  <a:lnTo>
                    <a:pt x="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6;p40">
              <a:extLst>
                <a:ext uri="{FF2B5EF4-FFF2-40B4-BE49-F238E27FC236}">
                  <a16:creationId xmlns:a16="http://schemas.microsoft.com/office/drawing/2014/main" id="{6C48E104-DD98-034E-8BCD-8A9D6A68B8A0}"/>
                </a:ext>
              </a:extLst>
            </p:cNvPr>
            <p:cNvSpPr/>
            <p:nvPr/>
          </p:nvSpPr>
          <p:spPr>
            <a:xfrm>
              <a:off x="3009125" y="4103000"/>
              <a:ext cx="108850" cy="150725"/>
            </a:xfrm>
            <a:custGeom>
              <a:avLst/>
              <a:gdLst/>
              <a:ahLst/>
              <a:cxnLst/>
              <a:rect l="l" t="t" r="r" b="b"/>
              <a:pathLst>
                <a:path w="4354" h="6029" extrusionOk="0">
                  <a:moveTo>
                    <a:pt x="4131" y="1"/>
                  </a:moveTo>
                  <a:lnTo>
                    <a:pt x="4056" y="38"/>
                  </a:lnTo>
                  <a:lnTo>
                    <a:pt x="3982" y="75"/>
                  </a:lnTo>
                  <a:lnTo>
                    <a:pt x="38" y="5731"/>
                  </a:lnTo>
                  <a:lnTo>
                    <a:pt x="1" y="5805"/>
                  </a:lnTo>
                  <a:lnTo>
                    <a:pt x="1" y="5880"/>
                  </a:lnTo>
                  <a:lnTo>
                    <a:pt x="38" y="5954"/>
                  </a:lnTo>
                  <a:lnTo>
                    <a:pt x="112" y="5991"/>
                  </a:lnTo>
                  <a:lnTo>
                    <a:pt x="224" y="6028"/>
                  </a:lnTo>
                  <a:lnTo>
                    <a:pt x="298" y="6028"/>
                  </a:lnTo>
                  <a:lnTo>
                    <a:pt x="373" y="5954"/>
                  </a:lnTo>
                  <a:lnTo>
                    <a:pt x="4317" y="336"/>
                  </a:lnTo>
                  <a:lnTo>
                    <a:pt x="4354" y="261"/>
                  </a:lnTo>
                  <a:lnTo>
                    <a:pt x="4354" y="150"/>
                  </a:lnTo>
                  <a:lnTo>
                    <a:pt x="4354" y="75"/>
                  </a:lnTo>
                  <a:lnTo>
                    <a:pt x="4279" y="38"/>
                  </a:lnTo>
                  <a:lnTo>
                    <a:pt x="4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7;p40">
              <a:extLst>
                <a:ext uri="{FF2B5EF4-FFF2-40B4-BE49-F238E27FC236}">
                  <a16:creationId xmlns:a16="http://schemas.microsoft.com/office/drawing/2014/main" id="{F14B7AD3-9525-2A47-9DEB-D52FFCB27DE4}"/>
                </a:ext>
              </a:extLst>
            </p:cNvPr>
            <p:cNvSpPr/>
            <p:nvPr/>
          </p:nvSpPr>
          <p:spPr>
            <a:xfrm>
              <a:off x="2973775" y="4158825"/>
              <a:ext cx="179550" cy="40025"/>
            </a:xfrm>
            <a:custGeom>
              <a:avLst/>
              <a:gdLst/>
              <a:ahLst/>
              <a:cxnLst/>
              <a:rect l="l" t="t" r="r" b="b"/>
              <a:pathLst>
                <a:path w="7182" h="1601" extrusionOk="0">
                  <a:moveTo>
                    <a:pt x="6958" y="0"/>
                  </a:moveTo>
                  <a:lnTo>
                    <a:pt x="187" y="1191"/>
                  </a:lnTo>
                  <a:lnTo>
                    <a:pt x="112" y="1191"/>
                  </a:lnTo>
                  <a:lnTo>
                    <a:pt x="38" y="1265"/>
                  </a:lnTo>
                  <a:lnTo>
                    <a:pt x="1" y="1340"/>
                  </a:lnTo>
                  <a:lnTo>
                    <a:pt x="1" y="1414"/>
                  </a:lnTo>
                  <a:lnTo>
                    <a:pt x="38" y="1489"/>
                  </a:lnTo>
                  <a:lnTo>
                    <a:pt x="75" y="1526"/>
                  </a:lnTo>
                  <a:lnTo>
                    <a:pt x="150" y="1563"/>
                  </a:lnTo>
                  <a:lnTo>
                    <a:pt x="224" y="1600"/>
                  </a:lnTo>
                  <a:lnTo>
                    <a:pt x="261" y="1600"/>
                  </a:lnTo>
                  <a:lnTo>
                    <a:pt x="7033" y="410"/>
                  </a:lnTo>
                  <a:lnTo>
                    <a:pt x="7107" y="372"/>
                  </a:lnTo>
                  <a:lnTo>
                    <a:pt x="7144" y="298"/>
                  </a:lnTo>
                  <a:lnTo>
                    <a:pt x="7182" y="224"/>
                  </a:lnTo>
                  <a:lnTo>
                    <a:pt x="7182" y="149"/>
                  </a:lnTo>
                  <a:lnTo>
                    <a:pt x="7182" y="75"/>
                  </a:lnTo>
                  <a:lnTo>
                    <a:pt x="7107" y="38"/>
                  </a:lnTo>
                  <a:lnTo>
                    <a:pt x="7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8;p40">
              <a:extLst>
                <a:ext uri="{FF2B5EF4-FFF2-40B4-BE49-F238E27FC236}">
                  <a16:creationId xmlns:a16="http://schemas.microsoft.com/office/drawing/2014/main" id="{FD5F0D16-4C39-FB46-AC90-75C115E2EB59}"/>
                </a:ext>
              </a:extLst>
            </p:cNvPr>
            <p:cNvSpPr/>
            <p:nvPr/>
          </p:nvSpPr>
          <p:spPr>
            <a:xfrm>
              <a:off x="2988675" y="4124400"/>
              <a:ext cx="150700" cy="108850"/>
            </a:xfrm>
            <a:custGeom>
              <a:avLst/>
              <a:gdLst/>
              <a:ahLst/>
              <a:cxnLst/>
              <a:rect l="l" t="t" r="r" b="b"/>
              <a:pathLst>
                <a:path w="6028" h="4354" extrusionOk="0">
                  <a:moveTo>
                    <a:pt x="74" y="1"/>
                  </a:moveTo>
                  <a:lnTo>
                    <a:pt x="37" y="75"/>
                  </a:lnTo>
                  <a:lnTo>
                    <a:pt x="0" y="150"/>
                  </a:lnTo>
                  <a:lnTo>
                    <a:pt x="0" y="224"/>
                  </a:lnTo>
                  <a:lnTo>
                    <a:pt x="37" y="298"/>
                  </a:lnTo>
                  <a:lnTo>
                    <a:pt x="74" y="373"/>
                  </a:lnTo>
                  <a:lnTo>
                    <a:pt x="5693" y="4317"/>
                  </a:lnTo>
                  <a:lnTo>
                    <a:pt x="5842" y="4354"/>
                  </a:lnTo>
                  <a:lnTo>
                    <a:pt x="5916" y="4317"/>
                  </a:lnTo>
                  <a:lnTo>
                    <a:pt x="5990" y="4242"/>
                  </a:lnTo>
                  <a:lnTo>
                    <a:pt x="6028" y="4168"/>
                  </a:lnTo>
                  <a:lnTo>
                    <a:pt x="6028" y="4093"/>
                  </a:lnTo>
                  <a:lnTo>
                    <a:pt x="5990" y="4019"/>
                  </a:lnTo>
                  <a:lnTo>
                    <a:pt x="5953" y="3982"/>
                  </a:lnTo>
                  <a:lnTo>
                    <a:pt x="298" y="38"/>
                  </a:lnTo>
                  <a:lnTo>
                    <a:pt x="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9;p40">
              <a:extLst>
                <a:ext uri="{FF2B5EF4-FFF2-40B4-BE49-F238E27FC236}">
                  <a16:creationId xmlns:a16="http://schemas.microsoft.com/office/drawing/2014/main" id="{9B58F015-38C5-BC42-A60D-B947EFF7A6CE}"/>
                </a:ext>
              </a:extLst>
            </p:cNvPr>
            <p:cNvSpPr/>
            <p:nvPr/>
          </p:nvSpPr>
          <p:spPr>
            <a:xfrm>
              <a:off x="3557000" y="2672400"/>
              <a:ext cx="40025" cy="179550"/>
            </a:xfrm>
            <a:custGeom>
              <a:avLst/>
              <a:gdLst/>
              <a:ahLst/>
              <a:cxnLst/>
              <a:rect l="l" t="t" r="r" b="b"/>
              <a:pathLst>
                <a:path w="1601" h="7182" extrusionOk="0">
                  <a:moveTo>
                    <a:pt x="149" y="1"/>
                  </a:moveTo>
                  <a:lnTo>
                    <a:pt x="75" y="38"/>
                  </a:lnTo>
                  <a:lnTo>
                    <a:pt x="38" y="75"/>
                  </a:lnTo>
                  <a:lnTo>
                    <a:pt x="1" y="150"/>
                  </a:lnTo>
                  <a:lnTo>
                    <a:pt x="1" y="224"/>
                  </a:lnTo>
                  <a:lnTo>
                    <a:pt x="1191" y="6996"/>
                  </a:lnTo>
                  <a:lnTo>
                    <a:pt x="1191" y="7070"/>
                  </a:lnTo>
                  <a:lnTo>
                    <a:pt x="1266" y="7145"/>
                  </a:lnTo>
                  <a:lnTo>
                    <a:pt x="1303" y="7145"/>
                  </a:lnTo>
                  <a:lnTo>
                    <a:pt x="1377" y="7182"/>
                  </a:lnTo>
                  <a:lnTo>
                    <a:pt x="1414" y="7182"/>
                  </a:lnTo>
                  <a:lnTo>
                    <a:pt x="1489" y="7145"/>
                  </a:lnTo>
                  <a:lnTo>
                    <a:pt x="1563" y="7070"/>
                  </a:lnTo>
                  <a:lnTo>
                    <a:pt x="1600" y="7033"/>
                  </a:lnTo>
                  <a:lnTo>
                    <a:pt x="1600" y="6921"/>
                  </a:lnTo>
                  <a:lnTo>
                    <a:pt x="410" y="150"/>
                  </a:lnTo>
                  <a:lnTo>
                    <a:pt x="373" y="75"/>
                  </a:lnTo>
                  <a:lnTo>
                    <a:pt x="298" y="38"/>
                  </a:lnTo>
                  <a:lnTo>
                    <a:pt x="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0;p40">
              <a:extLst>
                <a:ext uri="{FF2B5EF4-FFF2-40B4-BE49-F238E27FC236}">
                  <a16:creationId xmlns:a16="http://schemas.microsoft.com/office/drawing/2014/main" id="{CBBB3EFD-BA39-714C-8A09-46F5F23FCCCC}"/>
                </a:ext>
              </a:extLst>
            </p:cNvPr>
            <p:cNvSpPr/>
            <p:nvPr/>
          </p:nvSpPr>
          <p:spPr>
            <a:xfrm>
              <a:off x="3522575" y="2686350"/>
              <a:ext cx="108875" cy="150725"/>
            </a:xfrm>
            <a:custGeom>
              <a:avLst/>
              <a:gdLst/>
              <a:ahLst/>
              <a:cxnLst/>
              <a:rect l="l" t="t" r="r" b="b"/>
              <a:pathLst>
                <a:path w="4355" h="6029" extrusionOk="0">
                  <a:moveTo>
                    <a:pt x="4094" y="1"/>
                  </a:moveTo>
                  <a:lnTo>
                    <a:pt x="4019" y="38"/>
                  </a:lnTo>
                  <a:lnTo>
                    <a:pt x="3982" y="75"/>
                  </a:lnTo>
                  <a:lnTo>
                    <a:pt x="38" y="5731"/>
                  </a:lnTo>
                  <a:lnTo>
                    <a:pt x="1" y="5805"/>
                  </a:lnTo>
                  <a:lnTo>
                    <a:pt x="1" y="5880"/>
                  </a:lnTo>
                  <a:lnTo>
                    <a:pt x="1" y="5954"/>
                  </a:lnTo>
                  <a:lnTo>
                    <a:pt x="75" y="5991"/>
                  </a:lnTo>
                  <a:lnTo>
                    <a:pt x="187" y="6028"/>
                  </a:lnTo>
                  <a:lnTo>
                    <a:pt x="299" y="6028"/>
                  </a:lnTo>
                  <a:lnTo>
                    <a:pt x="373" y="5954"/>
                  </a:lnTo>
                  <a:lnTo>
                    <a:pt x="4317" y="336"/>
                  </a:lnTo>
                  <a:lnTo>
                    <a:pt x="4354" y="261"/>
                  </a:lnTo>
                  <a:lnTo>
                    <a:pt x="4354" y="187"/>
                  </a:lnTo>
                  <a:lnTo>
                    <a:pt x="4317" y="113"/>
                  </a:lnTo>
                  <a:lnTo>
                    <a:pt x="4242" y="38"/>
                  </a:lnTo>
                  <a:lnTo>
                    <a:pt x="4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1;p40">
              <a:extLst>
                <a:ext uri="{FF2B5EF4-FFF2-40B4-BE49-F238E27FC236}">
                  <a16:creationId xmlns:a16="http://schemas.microsoft.com/office/drawing/2014/main" id="{A9DE19E9-9E3D-414A-BCF8-8B8870E574F8}"/>
                </a:ext>
              </a:extLst>
            </p:cNvPr>
            <p:cNvSpPr/>
            <p:nvPr/>
          </p:nvSpPr>
          <p:spPr>
            <a:xfrm>
              <a:off x="3487225" y="2742175"/>
              <a:ext cx="179550" cy="40025"/>
            </a:xfrm>
            <a:custGeom>
              <a:avLst/>
              <a:gdLst/>
              <a:ahLst/>
              <a:cxnLst/>
              <a:rect l="l" t="t" r="r" b="b"/>
              <a:pathLst>
                <a:path w="7182" h="1601" extrusionOk="0">
                  <a:moveTo>
                    <a:pt x="6922" y="0"/>
                  </a:moveTo>
                  <a:lnTo>
                    <a:pt x="150" y="1191"/>
                  </a:lnTo>
                  <a:lnTo>
                    <a:pt x="75" y="1228"/>
                  </a:lnTo>
                  <a:lnTo>
                    <a:pt x="38" y="1265"/>
                  </a:lnTo>
                  <a:lnTo>
                    <a:pt x="1" y="1340"/>
                  </a:lnTo>
                  <a:lnTo>
                    <a:pt x="1" y="1414"/>
                  </a:lnTo>
                  <a:lnTo>
                    <a:pt x="1" y="1489"/>
                  </a:lnTo>
                  <a:lnTo>
                    <a:pt x="75" y="1563"/>
                  </a:lnTo>
                  <a:lnTo>
                    <a:pt x="113" y="1563"/>
                  </a:lnTo>
                  <a:lnTo>
                    <a:pt x="187" y="1600"/>
                  </a:lnTo>
                  <a:lnTo>
                    <a:pt x="224" y="1600"/>
                  </a:lnTo>
                  <a:lnTo>
                    <a:pt x="6996" y="410"/>
                  </a:lnTo>
                  <a:lnTo>
                    <a:pt x="7070" y="372"/>
                  </a:lnTo>
                  <a:lnTo>
                    <a:pt x="7145" y="298"/>
                  </a:lnTo>
                  <a:lnTo>
                    <a:pt x="7182" y="224"/>
                  </a:lnTo>
                  <a:lnTo>
                    <a:pt x="7182" y="149"/>
                  </a:lnTo>
                  <a:lnTo>
                    <a:pt x="7145" y="75"/>
                  </a:lnTo>
                  <a:lnTo>
                    <a:pt x="7070" y="38"/>
                  </a:lnTo>
                  <a:lnTo>
                    <a:pt x="69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2;p40">
              <a:extLst>
                <a:ext uri="{FF2B5EF4-FFF2-40B4-BE49-F238E27FC236}">
                  <a16:creationId xmlns:a16="http://schemas.microsoft.com/office/drawing/2014/main" id="{308104B5-39B4-BC41-9538-3E09EA1B7CA4}"/>
                </a:ext>
              </a:extLst>
            </p:cNvPr>
            <p:cNvSpPr/>
            <p:nvPr/>
          </p:nvSpPr>
          <p:spPr>
            <a:xfrm>
              <a:off x="3501200" y="2707750"/>
              <a:ext cx="150700" cy="108850"/>
            </a:xfrm>
            <a:custGeom>
              <a:avLst/>
              <a:gdLst/>
              <a:ahLst/>
              <a:cxnLst/>
              <a:rect l="l" t="t" r="r" b="b"/>
              <a:pathLst>
                <a:path w="6028" h="4354" extrusionOk="0">
                  <a:moveTo>
                    <a:pt x="149" y="1"/>
                  </a:moveTo>
                  <a:lnTo>
                    <a:pt x="75" y="38"/>
                  </a:lnTo>
                  <a:lnTo>
                    <a:pt x="37" y="75"/>
                  </a:lnTo>
                  <a:lnTo>
                    <a:pt x="0" y="150"/>
                  </a:lnTo>
                  <a:lnTo>
                    <a:pt x="0" y="224"/>
                  </a:lnTo>
                  <a:lnTo>
                    <a:pt x="37" y="298"/>
                  </a:lnTo>
                  <a:lnTo>
                    <a:pt x="75" y="373"/>
                  </a:lnTo>
                  <a:lnTo>
                    <a:pt x="5730" y="4317"/>
                  </a:lnTo>
                  <a:lnTo>
                    <a:pt x="5842" y="4354"/>
                  </a:lnTo>
                  <a:lnTo>
                    <a:pt x="5916" y="4317"/>
                  </a:lnTo>
                  <a:lnTo>
                    <a:pt x="5990" y="4242"/>
                  </a:lnTo>
                  <a:lnTo>
                    <a:pt x="6028" y="4168"/>
                  </a:lnTo>
                  <a:lnTo>
                    <a:pt x="6028" y="4093"/>
                  </a:lnTo>
                  <a:lnTo>
                    <a:pt x="6028" y="4019"/>
                  </a:lnTo>
                  <a:lnTo>
                    <a:pt x="5953" y="3982"/>
                  </a:lnTo>
                  <a:lnTo>
                    <a:pt x="335" y="38"/>
                  </a:lnTo>
                  <a:lnTo>
                    <a:pt x="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3;p40">
              <a:extLst>
                <a:ext uri="{FF2B5EF4-FFF2-40B4-BE49-F238E27FC236}">
                  <a16:creationId xmlns:a16="http://schemas.microsoft.com/office/drawing/2014/main" id="{87E330C5-1A4C-7C43-A074-8F658B448C1B}"/>
                </a:ext>
              </a:extLst>
            </p:cNvPr>
            <p:cNvSpPr/>
            <p:nvPr/>
          </p:nvSpPr>
          <p:spPr>
            <a:xfrm>
              <a:off x="3313300" y="3984875"/>
              <a:ext cx="86525" cy="85600"/>
            </a:xfrm>
            <a:custGeom>
              <a:avLst/>
              <a:gdLst/>
              <a:ahLst/>
              <a:cxnLst/>
              <a:rect l="l" t="t" r="r" b="b"/>
              <a:pathLst>
                <a:path w="3461" h="3424" extrusionOk="0">
                  <a:moveTo>
                    <a:pt x="1451" y="1"/>
                  </a:moveTo>
                  <a:lnTo>
                    <a:pt x="1116" y="112"/>
                  </a:lnTo>
                  <a:lnTo>
                    <a:pt x="819" y="261"/>
                  </a:lnTo>
                  <a:lnTo>
                    <a:pt x="558" y="447"/>
                  </a:lnTo>
                  <a:lnTo>
                    <a:pt x="335" y="708"/>
                  </a:lnTo>
                  <a:lnTo>
                    <a:pt x="149" y="1005"/>
                  </a:lnTo>
                  <a:lnTo>
                    <a:pt x="75" y="1303"/>
                  </a:lnTo>
                  <a:lnTo>
                    <a:pt x="0" y="1675"/>
                  </a:lnTo>
                  <a:lnTo>
                    <a:pt x="37" y="2010"/>
                  </a:lnTo>
                  <a:lnTo>
                    <a:pt x="149" y="2345"/>
                  </a:lnTo>
                  <a:lnTo>
                    <a:pt x="298" y="2642"/>
                  </a:lnTo>
                  <a:lnTo>
                    <a:pt x="484" y="2903"/>
                  </a:lnTo>
                  <a:lnTo>
                    <a:pt x="744" y="3126"/>
                  </a:lnTo>
                  <a:lnTo>
                    <a:pt x="1042" y="3275"/>
                  </a:lnTo>
                  <a:lnTo>
                    <a:pt x="1340" y="3387"/>
                  </a:lnTo>
                  <a:lnTo>
                    <a:pt x="1675" y="3424"/>
                  </a:lnTo>
                  <a:lnTo>
                    <a:pt x="2047" y="3387"/>
                  </a:lnTo>
                  <a:lnTo>
                    <a:pt x="2382" y="3312"/>
                  </a:lnTo>
                  <a:lnTo>
                    <a:pt x="2679" y="3163"/>
                  </a:lnTo>
                  <a:lnTo>
                    <a:pt x="2940" y="2940"/>
                  </a:lnTo>
                  <a:lnTo>
                    <a:pt x="3163" y="2680"/>
                  </a:lnTo>
                  <a:lnTo>
                    <a:pt x="3312" y="2419"/>
                  </a:lnTo>
                  <a:lnTo>
                    <a:pt x="3423" y="2084"/>
                  </a:lnTo>
                  <a:lnTo>
                    <a:pt x="3461" y="1749"/>
                  </a:lnTo>
                  <a:lnTo>
                    <a:pt x="3423" y="1415"/>
                  </a:lnTo>
                  <a:lnTo>
                    <a:pt x="3349" y="1080"/>
                  </a:lnTo>
                  <a:lnTo>
                    <a:pt x="3200" y="782"/>
                  </a:lnTo>
                  <a:lnTo>
                    <a:pt x="2977" y="522"/>
                  </a:lnTo>
                  <a:lnTo>
                    <a:pt x="2716" y="298"/>
                  </a:lnTo>
                  <a:lnTo>
                    <a:pt x="2456" y="150"/>
                  </a:lnTo>
                  <a:lnTo>
                    <a:pt x="2121" y="38"/>
                  </a:lnTo>
                  <a:lnTo>
                    <a:pt x="17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4;p40">
              <a:extLst>
                <a:ext uri="{FF2B5EF4-FFF2-40B4-BE49-F238E27FC236}">
                  <a16:creationId xmlns:a16="http://schemas.microsoft.com/office/drawing/2014/main" id="{7CBBC1C9-D7D8-2547-AEA9-CE378B340393}"/>
                </a:ext>
              </a:extLst>
            </p:cNvPr>
            <p:cNvSpPr/>
            <p:nvPr/>
          </p:nvSpPr>
          <p:spPr>
            <a:xfrm>
              <a:off x="2817500" y="2737525"/>
              <a:ext cx="86550" cy="86525"/>
            </a:xfrm>
            <a:custGeom>
              <a:avLst/>
              <a:gdLst/>
              <a:ahLst/>
              <a:cxnLst/>
              <a:rect l="l" t="t" r="r" b="b"/>
              <a:pathLst>
                <a:path w="3462" h="3461" extrusionOk="0">
                  <a:moveTo>
                    <a:pt x="1787" y="0"/>
                  </a:moveTo>
                  <a:lnTo>
                    <a:pt x="1415" y="38"/>
                  </a:lnTo>
                  <a:lnTo>
                    <a:pt x="1080" y="112"/>
                  </a:lnTo>
                  <a:lnTo>
                    <a:pt x="782" y="298"/>
                  </a:lnTo>
                  <a:lnTo>
                    <a:pt x="522" y="484"/>
                  </a:lnTo>
                  <a:lnTo>
                    <a:pt x="299" y="744"/>
                  </a:lnTo>
                  <a:lnTo>
                    <a:pt x="150" y="1042"/>
                  </a:lnTo>
                  <a:lnTo>
                    <a:pt x="38" y="1340"/>
                  </a:lnTo>
                  <a:lnTo>
                    <a:pt x="1" y="1675"/>
                  </a:lnTo>
                  <a:lnTo>
                    <a:pt x="38" y="2047"/>
                  </a:lnTo>
                  <a:lnTo>
                    <a:pt x="113" y="2382"/>
                  </a:lnTo>
                  <a:lnTo>
                    <a:pt x="261" y="2679"/>
                  </a:lnTo>
                  <a:lnTo>
                    <a:pt x="485" y="2940"/>
                  </a:lnTo>
                  <a:lnTo>
                    <a:pt x="745" y="3126"/>
                  </a:lnTo>
                  <a:lnTo>
                    <a:pt x="1006" y="3312"/>
                  </a:lnTo>
                  <a:lnTo>
                    <a:pt x="1340" y="3423"/>
                  </a:lnTo>
                  <a:lnTo>
                    <a:pt x="1675" y="3461"/>
                  </a:lnTo>
                  <a:lnTo>
                    <a:pt x="2010" y="3423"/>
                  </a:lnTo>
                  <a:lnTo>
                    <a:pt x="2345" y="3349"/>
                  </a:lnTo>
                  <a:lnTo>
                    <a:pt x="2643" y="3163"/>
                  </a:lnTo>
                  <a:lnTo>
                    <a:pt x="2903" y="2977"/>
                  </a:lnTo>
                  <a:lnTo>
                    <a:pt x="3126" y="2716"/>
                  </a:lnTo>
                  <a:lnTo>
                    <a:pt x="3312" y="2419"/>
                  </a:lnTo>
                  <a:lnTo>
                    <a:pt x="3387" y="2121"/>
                  </a:lnTo>
                  <a:lnTo>
                    <a:pt x="3461" y="1786"/>
                  </a:lnTo>
                  <a:lnTo>
                    <a:pt x="3424" y="1414"/>
                  </a:lnTo>
                  <a:lnTo>
                    <a:pt x="3312" y="1079"/>
                  </a:lnTo>
                  <a:lnTo>
                    <a:pt x="3164" y="782"/>
                  </a:lnTo>
                  <a:lnTo>
                    <a:pt x="2977" y="521"/>
                  </a:lnTo>
                  <a:lnTo>
                    <a:pt x="2717" y="335"/>
                  </a:lnTo>
                  <a:lnTo>
                    <a:pt x="2419" y="149"/>
                  </a:lnTo>
                  <a:lnTo>
                    <a:pt x="2122" y="38"/>
                  </a:lnTo>
                  <a:lnTo>
                    <a:pt x="17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5;p40">
              <a:extLst>
                <a:ext uri="{FF2B5EF4-FFF2-40B4-BE49-F238E27FC236}">
                  <a16:creationId xmlns:a16="http://schemas.microsoft.com/office/drawing/2014/main" id="{3E5C01BE-8FFB-EF40-B703-27BE2C8DCCE1}"/>
                </a:ext>
              </a:extLst>
            </p:cNvPr>
            <p:cNvSpPr/>
            <p:nvPr/>
          </p:nvSpPr>
          <p:spPr>
            <a:xfrm>
              <a:off x="2383125" y="3001700"/>
              <a:ext cx="86525" cy="86525"/>
            </a:xfrm>
            <a:custGeom>
              <a:avLst/>
              <a:gdLst/>
              <a:ahLst/>
              <a:cxnLst/>
              <a:rect l="l" t="t" r="r" b="b"/>
              <a:pathLst>
                <a:path w="3461" h="3461" extrusionOk="0">
                  <a:moveTo>
                    <a:pt x="1786" y="0"/>
                  </a:moveTo>
                  <a:lnTo>
                    <a:pt x="1451" y="37"/>
                  </a:lnTo>
                  <a:lnTo>
                    <a:pt x="1116" y="149"/>
                  </a:lnTo>
                  <a:lnTo>
                    <a:pt x="819" y="298"/>
                  </a:lnTo>
                  <a:lnTo>
                    <a:pt x="558" y="484"/>
                  </a:lnTo>
                  <a:lnTo>
                    <a:pt x="335" y="744"/>
                  </a:lnTo>
                  <a:lnTo>
                    <a:pt x="149" y="1042"/>
                  </a:lnTo>
                  <a:lnTo>
                    <a:pt x="75" y="1340"/>
                  </a:lnTo>
                  <a:lnTo>
                    <a:pt x="0" y="1674"/>
                  </a:lnTo>
                  <a:lnTo>
                    <a:pt x="37" y="2046"/>
                  </a:lnTo>
                  <a:lnTo>
                    <a:pt x="149" y="2381"/>
                  </a:lnTo>
                  <a:lnTo>
                    <a:pt x="298" y="2679"/>
                  </a:lnTo>
                  <a:lnTo>
                    <a:pt x="484" y="2939"/>
                  </a:lnTo>
                  <a:lnTo>
                    <a:pt x="744" y="3163"/>
                  </a:lnTo>
                  <a:lnTo>
                    <a:pt x="1042" y="3311"/>
                  </a:lnTo>
                  <a:lnTo>
                    <a:pt x="1340" y="3423"/>
                  </a:lnTo>
                  <a:lnTo>
                    <a:pt x="1675" y="3460"/>
                  </a:lnTo>
                  <a:lnTo>
                    <a:pt x="2047" y="3423"/>
                  </a:lnTo>
                  <a:lnTo>
                    <a:pt x="2382" y="3349"/>
                  </a:lnTo>
                  <a:lnTo>
                    <a:pt x="2679" y="3200"/>
                  </a:lnTo>
                  <a:lnTo>
                    <a:pt x="2940" y="2977"/>
                  </a:lnTo>
                  <a:lnTo>
                    <a:pt x="3163" y="2716"/>
                  </a:lnTo>
                  <a:lnTo>
                    <a:pt x="3312" y="2456"/>
                  </a:lnTo>
                  <a:lnTo>
                    <a:pt x="3423" y="2121"/>
                  </a:lnTo>
                  <a:lnTo>
                    <a:pt x="3461" y="1786"/>
                  </a:lnTo>
                  <a:lnTo>
                    <a:pt x="3423" y="1451"/>
                  </a:lnTo>
                  <a:lnTo>
                    <a:pt x="3349" y="1116"/>
                  </a:lnTo>
                  <a:lnTo>
                    <a:pt x="3200" y="819"/>
                  </a:lnTo>
                  <a:lnTo>
                    <a:pt x="2977" y="558"/>
                  </a:lnTo>
                  <a:lnTo>
                    <a:pt x="2716" y="335"/>
                  </a:lnTo>
                  <a:lnTo>
                    <a:pt x="2456" y="149"/>
                  </a:lnTo>
                  <a:lnTo>
                    <a:pt x="2121" y="75"/>
                  </a:lnTo>
                  <a:lnTo>
                    <a:pt x="17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Rectangle 70">
            <a:extLst>
              <a:ext uri="{FF2B5EF4-FFF2-40B4-BE49-F238E27FC236}">
                <a16:creationId xmlns:a16="http://schemas.microsoft.com/office/drawing/2014/main" id="{CA6A7EDD-A233-574E-A5F2-6A78C5F342C3}"/>
              </a:ext>
            </a:extLst>
          </p:cNvPr>
          <p:cNvSpPr/>
          <p:nvPr/>
        </p:nvSpPr>
        <p:spPr>
          <a:xfrm>
            <a:off x="63722" y="293683"/>
            <a:ext cx="4293163" cy="584775"/>
          </a:xfrm>
          <a:prstGeom prst="rect">
            <a:avLst/>
          </a:prstGeom>
        </p:spPr>
        <p:txBody>
          <a:bodyPr wrap="none">
            <a:spAutoFit/>
          </a:bodyPr>
          <a:lstStyle/>
          <a:p>
            <a:r>
              <a:rPr lang="en-US" sz="3200" b="1" dirty="0">
                <a:solidFill>
                  <a:schemeClr val="bg2"/>
                </a:solidFill>
                <a:latin typeface="Big Caslon Medium" panose="02000603090000020003" pitchFamily="2" charset="-79"/>
                <a:cs typeface="Big Caslon Medium" panose="02000603090000020003" pitchFamily="2" charset="-79"/>
              </a:rPr>
              <a:t>Clinical Features of PE: </a:t>
            </a:r>
          </a:p>
        </p:txBody>
      </p:sp>
      <p:sp>
        <p:nvSpPr>
          <p:cNvPr id="73" name="Rectangle 72">
            <a:extLst>
              <a:ext uri="{FF2B5EF4-FFF2-40B4-BE49-F238E27FC236}">
                <a16:creationId xmlns:a16="http://schemas.microsoft.com/office/drawing/2014/main" id="{3850B657-9FFA-7840-97C8-82C38DEE68B0}"/>
              </a:ext>
            </a:extLst>
          </p:cNvPr>
          <p:cNvSpPr/>
          <p:nvPr/>
        </p:nvSpPr>
        <p:spPr>
          <a:xfrm>
            <a:off x="102736" y="816851"/>
            <a:ext cx="11695179" cy="5078313"/>
          </a:xfrm>
          <a:prstGeom prst="rect">
            <a:avLst/>
          </a:prstGeom>
        </p:spPr>
        <p:txBody>
          <a:bodyPr wrap="square">
            <a:spAutoFit/>
          </a:bodyPr>
          <a:lstStyle/>
          <a:p>
            <a:r>
              <a:rPr lang="en-US" sz="2800" b="1" dirty="0">
                <a:solidFill>
                  <a:srgbClr val="FF0000"/>
                </a:solidFill>
                <a:latin typeface="Big Caslon Medium" panose="02000603090000020003" pitchFamily="2" charset="-79"/>
                <a:cs typeface="Big Caslon Medium" panose="02000603090000020003" pitchFamily="2" charset="-79"/>
              </a:rPr>
              <a:t>Symptoms: </a:t>
            </a:r>
          </a:p>
          <a:p>
            <a:r>
              <a:rPr lang="en-US" sz="2000" b="1" dirty="0">
                <a:solidFill>
                  <a:schemeClr val="bg2"/>
                </a:solidFill>
                <a:latin typeface="Big Caslon Medium" panose="02000603090000020003" pitchFamily="2" charset="-79"/>
                <a:cs typeface="Big Caslon Medium" panose="02000603090000020003" pitchFamily="2" charset="-79"/>
              </a:rPr>
              <a:t>-SOB </a:t>
            </a:r>
          </a:p>
          <a:p>
            <a:r>
              <a:rPr lang="en-US" sz="2000" b="1" dirty="0">
                <a:solidFill>
                  <a:schemeClr val="bg2"/>
                </a:solidFill>
                <a:latin typeface="Big Caslon Medium" panose="02000603090000020003" pitchFamily="2" charset="-79"/>
                <a:cs typeface="Big Caslon Medium" panose="02000603090000020003" pitchFamily="2" charset="-79"/>
              </a:rPr>
              <a:t>-Pleuritic chest pain</a:t>
            </a:r>
          </a:p>
          <a:p>
            <a:r>
              <a:rPr lang="en-US" sz="2000" b="1" dirty="0">
                <a:solidFill>
                  <a:schemeClr val="bg2"/>
                </a:solidFill>
                <a:latin typeface="Big Caslon Medium" panose="02000603090000020003" pitchFamily="2" charset="-79"/>
                <a:cs typeface="Big Caslon Medium" panose="02000603090000020003" pitchFamily="2" charset="-79"/>
              </a:rPr>
              <a:t>-Cough</a:t>
            </a:r>
          </a:p>
          <a:p>
            <a:r>
              <a:rPr lang="en-US" sz="2000" b="1" dirty="0">
                <a:solidFill>
                  <a:schemeClr val="bg2"/>
                </a:solidFill>
                <a:latin typeface="Big Caslon Medium" panose="02000603090000020003" pitchFamily="2" charset="-79"/>
                <a:cs typeface="Big Caslon Medium" panose="02000603090000020003" pitchFamily="2" charset="-79"/>
              </a:rPr>
              <a:t>-Hemoptysis</a:t>
            </a:r>
          </a:p>
          <a:p>
            <a:r>
              <a:rPr lang="en-US" sz="2000" b="1" dirty="0">
                <a:solidFill>
                  <a:schemeClr val="bg2"/>
                </a:solidFill>
                <a:latin typeface="Big Caslon Medium" panose="02000603090000020003" pitchFamily="2" charset="-79"/>
                <a:cs typeface="Big Caslon Medium" panose="02000603090000020003" pitchFamily="2" charset="-79"/>
              </a:rPr>
              <a:t>-</a:t>
            </a:r>
            <a:r>
              <a:rPr lang="en-US" sz="2000" b="1" dirty="0" err="1">
                <a:solidFill>
                  <a:schemeClr val="bg2"/>
                </a:solidFill>
                <a:latin typeface="Big Caslon Medium" panose="02000603090000020003" pitchFamily="2" charset="-79"/>
                <a:cs typeface="Big Caslon Medium" panose="02000603090000020003" pitchFamily="2" charset="-79"/>
              </a:rPr>
              <a:t>Synocope</a:t>
            </a:r>
            <a:r>
              <a:rPr lang="en-US" sz="2000" b="1" dirty="0">
                <a:solidFill>
                  <a:schemeClr val="bg2"/>
                </a:solidFill>
                <a:latin typeface="Big Caslon Medium" panose="02000603090000020003" pitchFamily="2" charset="-79"/>
                <a:cs typeface="Big Caslon Medium" panose="02000603090000020003" pitchFamily="2" charset="-79"/>
              </a:rPr>
              <a:t> in large PE.</a:t>
            </a:r>
          </a:p>
          <a:p>
            <a:r>
              <a:rPr lang="en-US" sz="2800" b="1" dirty="0">
                <a:solidFill>
                  <a:srgbClr val="FF0000"/>
                </a:solidFill>
                <a:latin typeface="Big Caslon Medium" panose="02000603090000020003" pitchFamily="2" charset="-79"/>
                <a:cs typeface="Big Caslon Medium" panose="02000603090000020003" pitchFamily="2" charset="-79"/>
              </a:rPr>
              <a:t>Signs:</a:t>
            </a:r>
          </a:p>
          <a:p>
            <a:r>
              <a:rPr lang="en-US" sz="2000" b="1" dirty="0">
                <a:solidFill>
                  <a:schemeClr val="bg2"/>
                </a:solidFill>
                <a:latin typeface="Big Caslon Medium" panose="02000603090000020003" pitchFamily="2" charset="-79"/>
                <a:cs typeface="Big Caslon Medium" panose="02000603090000020003" pitchFamily="2" charset="-79"/>
              </a:rPr>
              <a:t>-Tachypnea</a:t>
            </a:r>
          </a:p>
          <a:p>
            <a:r>
              <a:rPr lang="en-US" sz="2000" b="1" dirty="0">
                <a:solidFill>
                  <a:schemeClr val="bg2"/>
                </a:solidFill>
                <a:latin typeface="Big Caslon Medium" panose="02000603090000020003" pitchFamily="2" charset="-79"/>
                <a:cs typeface="Big Caslon Medium" panose="02000603090000020003" pitchFamily="2" charset="-79"/>
              </a:rPr>
              <a:t>-Tachycardia</a:t>
            </a:r>
          </a:p>
          <a:p>
            <a:r>
              <a:rPr lang="en-US" sz="2000" b="1" dirty="0">
                <a:solidFill>
                  <a:schemeClr val="bg2"/>
                </a:solidFill>
                <a:latin typeface="Big Caslon Medium" panose="02000603090000020003" pitchFamily="2" charset="-79"/>
                <a:cs typeface="Big Caslon Medium" panose="02000603090000020003" pitchFamily="2" charset="-79"/>
              </a:rPr>
              <a:t>-Rales(crackles)</a:t>
            </a:r>
          </a:p>
          <a:p>
            <a:r>
              <a:rPr lang="en-US" sz="2000" b="1" dirty="0">
                <a:solidFill>
                  <a:schemeClr val="bg2"/>
                </a:solidFill>
                <a:latin typeface="Big Caslon Medium" panose="02000603090000020003" pitchFamily="2" charset="-79"/>
                <a:cs typeface="Big Caslon Medium" panose="02000603090000020003" pitchFamily="2" charset="-79"/>
              </a:rPr>
              <a:t>-Shock + rapid circulatory collapse ”in massive PE” </a:t>
            </a:r>
          </a:p>
          <a:p>
            <a:r>
              <a:rPr lang="en-US" sz="2000" b="1" dirty="0">
                <a:solidFill>
                  <a:schemeClr val="bg2"/>
                </a:solidFill>
                <a:latin typeface="Big Caslon Medium" panose="02000603090000020003" pitchFamily="2" charset="-79"/>
                <a:cs typeface="Big Caslon Medium" panose="02000603090000020003" pitchFamily="2" charset="-79"/>
              </a:rPr>
              <a:t>-Other signs : low grade fever/ decreased breath sounds/ dullness on </a:t>
            </a:r>
          </a:p>
          <a:p>
            <a:r>
              <a:rPr lang="en-US" sz="2000" b="1" dirty="0">
                <a:solidFill>
                  <a:schemeClr val="bg2"/>
                </a:solidFill>
                <a:latin typeface="Big Caslon Medium" panose="02000603090000020003" pitchFamily="2" charset="-79"/>
                <a:cs typeface="Big Caslon Medium" panose="02000603090000020003" pitchFamily="2" charset="-79"/>
              </a:rPr>
              <a:t>percussion .</a:t>
            </a:r>
          </a:p>
          <a:p>
            <a:endParaRPr lang="en-US" sz="2000" b="1" dirty="0">
              <a:solidFill>
                <a:schemeClr val="bg2"/>
              </a:solidFill>
              <a:latin typeface="Big Caslon Medium" panose="02000603090000020003" pitchFamily="2" charset="-79"/>
              <a:cs typeface="Big Caslon Medium" panose="02000603090000020003" pitchFamily="2" charset="-79"/>
            </a:endParaRPr>
          </a:p>
          <a:p>
            <a:endParaRPr lang="en-US" sz="2800" b="1" dirty="0">
              <a:solidFill>
                <a:srgbClr val="FF0000"/>
              </a:solidFill>
              <a:latin typeface="Big Caslon Medium" panose="02000603090000020003" pitchFamily="2" charset="-79"/>
              <a:cs typeface="Big Caslon Medium" panose="02000603090000020003" pitchFamily="2" charset="-79"/>
            </a:endParaRPr>
          </a:p>
        </p:txBody>
      </p:sp>
      <p:sp>
        <p:nvSpPr>
          <p:cNvPr id="74" name="Rectangle 73">
            <a:extLst>
              <a:ext uri="{FF2B5EF4-FFF2-40B4-BE49-F238E27FC236}">
                <a16:creationId xmlns:a16="http://schemas.microsoft.com/office/drawing/2014/main" id="{ADF70FC0-141E-2D4E-94D4-0BF487E7F74B}"/>
              </a:ext>
            </a:extLst>
          </p:cNvPr>
          <p:cNvSpPr/>
          <p:nvPr/>
        </p:nvSpPr>
        <p:spPr>
          <a:xfrm>
            <a:off x="4223377" y="316684"/>
            <a:ext cx="4428067" cy="1200329"/>
          </a:xfrm>
          <a:prstGeom prst="rect">
            <a:avLst/>
          </a:prstGeom>
        </p:spPr>
        <p:txBody>
          <a:bodyPr wrap="square">
            <a:spAutoFit/>
          </a:bodyPr>
          <a:lstStyle/>
          <a:p>
            <a:r>
              <a:rPr lang="en-US" sz="2400" b="1" dirty="0">
                <a:solidFill>
                  <a:srgbClr val="FF0000"/>
                </a:solidFill>
                <a:latin typeface="Big Caslon Medium" panose="02000603090000020003" pitchFamily="2" charset="-79"/>
                <a:cs typeface="Big Caslon Medium" panose="02000603090000020003" pitchFamily="2" charset="-79"/>
              </a:rPr>
              <a:t>only one third of PE patients have the signs and symptoms of DVT.</a:t>
            </a:r>
            <a:br>
              <a:rPr lang="en-US" sz="2400" b="1" dirty="0">
                <a:solidFill>
                  <a:srgbClr val="FF0000"/>
                </a:solidFill>
                <a:latin typeface="Big Caslon Medium" panose="02000603090000020003" pitchFamily="2" charset="-79"/>
                <a:cs typeface="Big Caslon Medium" panose="02000603090000020003" pitchFamily="2" charset="-79"/>
              </a:rPr>
            </a:br>
            <a:endParaRPr lang="en-US" sz="2400" b="1" dirty="0">
              <a:solidFill>
                <a:srgbClr val="FF0000"/>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68644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00;p60">
            <a:extLst>
              <a:ext uri="{FF2B5EF4-FFF2-40B4-BE49-F238E27FC236}">
                <a16:creationId xmlns:a16="http://schemas.microsoft.com/office/drawing/2014/main" id="{083D4326-0F29-B84D-9B3B-C33EB5E198B9}"/>
              </a:ext>
            </a:extLst>
          </p:cNvPr>
          <p:cNvGrpSpPr/>
          <p:nvPr/>
        </p:nvGrpSpPr>
        <p:grpSpPr>
          <a:xfrm>
            <a:off x="0" y="2360583"/>
            <a:ext cx="2891439" cy="2638692"/>
            <a:chOff x="4747625" y="1298550"/>
            <a:chExt cx="2960775" cy="2521725"/>
          </a:xfrm>
        </p:grpSpPr>
        <p:sp>
          <p:nvSpPr>
            <p:cNvPr id="5" name="Google Shape;1101;p60">
              <a:extLst>
                <a:ext uri="{FF2B5EF4-FFF2-40B4-BE49-F238E27FC236}">
                  <a16:creationId xmlns:a16="http://schemas.microsoft.com/office/drawing/2014/main" id="{93699784-7517-A64A-9420-A52D44AFE5B4}"/>
                </a:ext>
              </a:extLst>
            </p:cNvPr>
            <p:cNvSpPr/>
            <p:nvPr/>
          </p:nvSpPr>
          <p:spPr>
            <a:xfrm>
              <a:off x="4747625" y="1298550"/>
              <a:ext cx="2960775" cy="2521725"/>
            </a:xfrm>
            <a:custGeom>
              <a:avLst/>
              <a:gdLst/>
              <a:ahLst/>
              <a:cxnLst/>
              <a:rect l="l" t="t" r="r" b="b"/>
              <a:pathLst>
                <a:path w="118431" h="100869" extrusionOk="0">
                  <a:moveTo>
                    <a:pt x="28650" y="0"/>
                  </a:moveTo>
                  <a:lnTo>
                    <a:pt x="27980" y="75"/>
                  </a:lnTo>
                  <a:lnTo>
                    <a:pt x="27310" y="149"/>
                  </a:lnTo>
                  <a:lnTo>
                    <a:pt x="26678" y="261"/>
                  </a:lnTo>
                  <a:lnTo>
                    <a:pt x="26008" y="410"/>
                  </a:lnTo>
                  <a:lnTo>
                    <a:pt x="25376" y="596"/>
                  </a:lnTo>
                  <a:lnTo>
                    <a:pt x="24780" y="782"/>
                  </a:lnTo>
                  <a:lnTo>
                    <a:pt x="24148" y="1042"/>
                  </a:lnTo>
                  <a:lnTo>
                    <a:pt x="23553" y="1303"/>
                  </a:lnTo>
                  <a:lnTo>
                    <a:pt x="22994" y="1600"/>
                  </a:lnTo>
                  <a:lnTo>
                    <a:pt x="22436" y="1935"/>
                  </a:lnTo>
                  <a:lnTo>
                    <a:pt x="21915" y="2270"/>
                  </a:lnTo>
                  <a:lnTo>
                    <a:pt x="21357" y="2642"/>
                  </a:lnTo>
                  <a:lnTo>
                    <a:pt x="20874" y="3051"/>
                  </a:lnTo>
                  <a:lnTo>
                    <a:pt x="20390" y="3461"/>
                  </a:lnTo>
                  <a:lnTo>
                    <a:pt x="19906" y="3907"/>
                  </a:lnTo>
                  <a:lnTo>
                    <a:pt x="19497" y="4354"/>
                  </a:lnTo>
                  <a:lnTo>
                    <a:pt x="19051" y="4837"/>
                  </a:lnTo>
                  <a:lnTo>
                    <a:pt x="18678" y="5358"/>
                  </a:lnTo>
                  <a:lnTo>
                    <a:pt x="18306" y="5879"/>
                  </a:lnTo>
                  <a:lnTo>
                    <a:pt x="17934" y="6400"/>
                  </a:lnTo>
                  <a:lnTo>
                    <a:pt x="17637" y="6958"/>
                  </a:lnTo>
                  <a:lnTo>
                    <a:pt x="17339" y="7553"/>
                  </a:lnTo>
                  <a:lnTo>
                    <a:pt x="17079" y="8149"/>
                  </a:lnTo>
                  <a:lnTo>
                    <a:pt x="16818" y="8744"/>
                  </a:lnTo>
                  <a:lnTo>
                    <a:pt x="16632" y="9377"/>
                  </a:lnTo>
                  <a:lnTo>
                    <a:pt x="16446" y="10009"/>
                  </a:lnTo>
                  <a:lnTo>
                    <a:pt x="16297" y="10642"/>
                  </a:lnTo>
                  <a:lnTo>
                    <a:pt x="16186" y="11274"/>
                  </a:lnTo>
                  <a:lnTo>
                    <a:pt x="16074" y="11944"/>
                  </a:lnTo>
                  <a:lnTo>
                    <a:pt x="16037" y="12651"/>
                  </a:lnTo>
                  <a:lnTo>
                    <a:pt x="16000" y="13320"/>
                  </a:lnTo>
                  <a:lnTo>
                    <a:pt x="16037" y="14027"/>
                  </a:lnTo>
                  <a:lnTo>
                    <a:pt x="16074" y="14734"/>
                  </a:lnTo>
                  <a:lnTo>
                    <a:pt x="16186" y="15441"/>
                  </a:lnTo>
                  <a:lnTo>
                    <a:pt x="16297" y="16148"/>
                  </a:lnTo>
                  <a:lnTo>
                    <a:pt x="16483" y="16818"/>
                  </a:lnTo>
                  <a:lnTo>
                    <a:pt x="16669" y="17450"/>
                  </a:lnTo>
                  <a:lnTo>
                    <a:pt x="16893" y="18120"/>
                  </a:lnTo>
                  <a:lnTo>
                    <a:pt x="17190" y="18753"/>
                  </a:lnTo>
                  <a:lnTo>
                    <a:pt x="16632" y="18790"/>
                  </a:lnTo>
                  <a:lnTo>
                    <a:pt x="16074" y="18864"/>
                  </a:lnTo>
                  <a:lnTo>
                    <a:pt x="15553" y="19013"/>
                  </a:lnTo>
                  <a:lnTo>
                    <a:pt x="15069" y="19199"/>
                  </a:lnTo>
                  <a:lnTo>
                    <a:pt x="14586" y="19422"/>
                  </a:lnTo>
                  <a:lnTo>
                    <a:pt x="14139" y="19720"/>
                  </a:lnTo>
                  <a:lnTo>
                    <a:pt x="13730" y="20018"/>
                  </a:lnTo>
                  <a:lnTo>
                    <a:pt x="13321" y="20390"/>
                  </a:lnTo>
                  <a:lnTo>
                    <a:pt x="12986" y="20799"/>
                  </a:lnTo>
                  <a:lnTo>
                    <a:pt x="12651" y="21208"/>
                  </a:lnTo>
                  <a:lnTo>
                    <a:pt x="12390" y="21655"/>
                  </a:lnTo>
                  <a:lnTo>
                    <a:pt x="12167" y="22138"/>
                  </a:lnTo>
                  <a:lnTo>
                    <a:pt x="11981" y="22622"/>
                  </a:lnTo>
                  <a:lnTo>
                    <a:pt x="11832" y="23180"/>
                  </a:lnTo>
                  <a:lnTo>
                    <a:pt x="11758" y="23701"/>
                  </a:lnTo>
                  <a:lnTo>
                    <a:pt x="11758" y="24259"/>
                  </a:lnTo>
                  <a:lnTo>
                    <a:pt x="11758" y="24817"/>
                  </a:lnTo>
                  <a:lnTo>
                    <a:pt x="11870" y="25375"/>
                  </a:lnTo>
                  <a:lnTo>
                    <a:pt x="11981" y="25896"/>
                  </a:lnTo>
                  <a:lnTo>
                    <a:pt x="12167" y="26417"/>
                  </a:lnTo>
                  <a:lnTo>
                    <a:pt x="12390" y="26901"/>
                  </a:lnTo>
                  <a:lnTo>
                    <a:pt x="12688" y="27347"/>
                  </a:lnTo>
                  <a:lnTo>
                    <a:pt x="12986" y="27794"/>
                  </a:lnTo>
                  <a:lnTo>
                    <a:pt x="13358" y="28166"/>
                  </a:lnTo>
                  <a:lnTo>
                    <a:pt x="13767" y="28538"/>
                  </a:lnTo>
                  <a:lnTo>
                    <a:pt x="14176" y="28836"/>
                  </a:lnTo>
                  <a:lnTo>
                    <a:pt x="14623" y="29133"/>
                  </a:lnTo>
                  <a:lnTo>
                    <a:pt x="15107" y="29357"/>
                  </a:lnTo>
                  <a:lnTo>
                    <a:pt x="15627" y="29543"/>
                  </a:lnTo>
                  <a:lnTo>
                    <a:pt x="16148" y="29691"/>
                  </a:lnTo>
                  <a:lnTo>
                    <a:pt x="16706" y="29766"/>
                  </a:lnTo>
                  <a:lnTo>
                    <a:pt x="17265" y="29803"/>
                  </a:lnTo>
                  <a:lnTo>
                    <a:pt x="17897" y="29766"/>
                  </a:lnTo>
                  <a:lnTo>
                    <a:pt x="17674" y="30696"/>
                  </a:lnTo>
                  <a:lnTo>
                    <a:pt x="17488" y="31663"/>
                  </a:lnTo>
                  <a:lnTo>
                    <a:pt x="17339" y="32594"/>
                  </a:lnTo>
                  <a:lnTo>
                    <a:pt x="17227" y="33561"/>
                  </a:lnTo>
                  <a:lnTo>
                    <a:pt x="16930" y="33524"/>
                  </a:lnTo>
                  <a:lnTo>
                    <a:pt x="16632" y="33487"/>
                  </a:lnTo>
                  <a:lnTo>
                    <a:pt x="16483" y="33487"/>
                  </a:lnTo>
                  <a:lnTo>
                    <a:pt x="16186" y="33226"/>
                  </a:lnTo>
                  <a:lnTo>
                    <a:pt x="15925" y="33003"/>
                  </a:lnTo>
                  <a:lnTo>
                    <a:pt x="15590" y="32780"/>
                  </a:lnTo>
                  <a:lnTo>
                    <a:pt x="15255" y="32631"/>
                  </a:lnTo>
                  <a:lnTo>
                    <a:pt x="14883" y="32482"/>
                  </a:lnTo>
                  <a:lnTo>
                    <a:pt x="14511" y="32370"/>
                  </a:lnTo>
                  <a:lnTo>
                    <a:pt x="14139" y="32333"/>
                  </a:lnTo>
                  <a:lnTo>
                    <a:pt x="13730" y="32296"/>
                  </a:lnTo>
                  <a:lnTo>
                    <a:pt x="13321" y="32333"/>
                  </a:lnTo>
                  <a:lnTo>
                    <a:pt x="12949" y="32370"/>
                  </a:lnTo>
                  <a:lnTo>
                    <a:pt x="12577" y="32482"/>
                  </a:lnTo>
                  <a:lnTo>
                    <a:pt x="12204" y="32631"/>
                  </a:lnTo>
                  <a:lnTo>
                    <a:pt x="11870" y="32780"/>
                  </a:lnTo>
                  <a:lnTo>
                    <a:pt x="11572" y="33003"/>
                  </a:lnTo>
                  <a:lnTo>
                    <a:pt x="11274" y="33226"/>
                  </a:lnTo>
                  <a:lnTo>
                    <a:pt x="10977" y="33487"/>
                  </a:lnTo>
                  <a:lnTo>
                    <a:pt x="10828" y="33487"/>
                  </a:lnTo>
                  <a:lnTo>
                    <a:pt x="10456" y="33524"/>
                  </a:lnTo>
                  <a:lnTo>
                    <a:pt x="10084" y="33561"/>
                  </a:lnTo>
                  <a:lnTo>
                    <a:pt x="9749" y="33673"/>
                  </a:lnTo>
                  <a:lnTo>
                    <a:pt x="9414" y="33784"/>
                  </a:lnTo>
                  <a:lnTo>
                    <a:pt x="9079" y="33933"/>
                  </a:lnTo>
                  <a:lnTo>
                    <a:pt x="8744" y="34119"/>
                  </a:lnTo>
                  <a:lnTo>
                    <a:pt x="8484" y="34342"/>
                  </a:lnTo>
                  <a:lnTo>
                    <a:pt x="8186" y="34603"/>
                  </a:lnTo>
                  <a:lnTo>
                    <a:pt x="7926" y="34900"/>
                  </a:lnTo>
                  <a:lnTo>
                    <a:pt x="7702" y="35198"/>
                  </a:lnTo>
                  <a:lnTo>
                    <a:pt x="7516" y="35533"/>
                  </a:lnTo>
                  <a:lnTo>
                    <a:pt x="7330" y="35905"/>
                  </a:lnTo>
                  <a:lnTo>
                    <a:pt x="7219" y="36277"/>
                  </a:lnTo>
                  <a:lnTo>
                    <a:pt x="7144" y="36649"/>
                  </a:lnTo>
                  <a:lnTo>
                    <a:pt x="7107" y="37021"/>
                  </a:lnTo>
                  <a:lnTo>
                    <a:pt x="7107" y="37393"/>
                  </a:lnTo>
                  <a:lnTo>
                    <a:pt x="6847" y="37654"/>
                  </a:lnTo>
                  <a:lnTo>
                    <a:pt x="6623" y="37951"/>
                  </a:lnTo>
                  <a:lnTo>
                    <a:pt x="6400" y="38249"/>
                  </a:lnTo>
                  <a:lnTo>
                    <a:pt x="6214" y="38621"/>
                  </a:lnTo>
                  <a:lnTo>
                    <a:pt x="6102" y="38956"/>
                  </a:lnTo>
                  <a:lnTo>
                    <a:pt x="5991" y="39328"/>
                  </a:lnTo>
                  <a:lnTo>
                    <a:pt x="5916" y="39737"/>
                  </a:lnTo>
                  <a:lnTo>
                    <a:pt x="5916" y="40109"/>
                  </a:lnTo>
                  <a:lnTo>
                    <a:pt x="5916" y="40519"/>
                  </a:lnTo>
                  <a:lnTo>
                    <a:pt x="5991" y="40928"/>
                  </a:lnTo>
                  <a:lnTo>
                    <a:pt x="6102" y="41300"/>
                  </a:lnTo>
                  <a:lnTo>
                    <a:pt x="6214" y="41635"/>
                  </a:lnTo>
                  <a:lnTo>
                    <a:pt x="6400" y="41970"/>
                  </a:lnTo>
                  <a:lnTo>
                    <a:pt x="6623" y="42305"/>
                  </a:lnTo>
                  <a:lnTo>
                    <a:pt x="6847" y="42602"/>
                  </a:lnTo>
                  <a:lnTo>
                    <a:pt x="7107" y="42863"/>
                  </a:lnTo>
                  <a:lnTo>
                    <a:pt x="7107" y="43235"/>
                  </a:lnTo>
                  <a:lnTo>
                    <a:pt x="7144" y="43607"/>
                  </a:lnTo>
                  <a:lnTo>
                    <a:pt x="7219" y="43979"/>
                  </a:lnTo>
                  <a:lnTo>
                    <a:pt x="7330" y="44351"/>
                  </a:lnTo>
                  <a:lnTo>
                    <a:pt x="7516" y="44723"/>
                  </a:lnTo>
                  <a:lnTo>
                    <a:pt x="7702" y="45058"/>
                  </a:lnTo>
                  <a:lnTo>
                    <a:pt x="7926" y="45356"/>
                  </a:lnTo>
                  <a:lnTo>
                    <a:pt x="8186" y="45653"/>
                  </a:lnTo>
                  <a:lnTo>
                    <a:pt x="8484" y="45914"/>
                  </a:lnTo>
                  <a:lnTo>
                    <a:pt x="8744" y="46137"/>
                  </a:lnTo>
                  <a:lnTo>
                    <a:pt x="9079" y="46323"/>
                  </a:lnTo>
                  <a:lnTo>
                    <a:pt x="9414" y="46472"/>
                  </a:lnTo>
                  <a:lnTo>
                    <a:pt x="9749" y="46583"/>
                  </a:lnTo>
                  <a:lnTo>
                    <a:pt x="10084" y="46695"/>
                  </a:lnTo>
                  <a:lnTo>
                    <a:pt x="10456" y="46732"/>
                  </a:lnTo>
                  <a:lnTo>
                    <a:pt x="10977" y="46732"/>
                  </a:lnTo>
                  <a:lnTo>
                    <a:pt x="11386" y="47104"/>
                  </a:lnTo>
                  <a:lnTo>
                    <a:pt x="11795" y="47402"/>
                  </a:lnTo>
                  <a:lnTo>
                    <a:pt x="11795" y="48109"/>
                  </a:lnTo>
                  <a:lnTo>
                    <a:pt x="11795" y="48555"/>
                  </a:lnTo>
                  <a:lnTo>
                    <a:pt x="11051" y="47997"/>
                  </a:lnTo>
                  <a:lnTo>
                    <a:pt x="10270" y="47514"/>
                  </a:lnTo>
                  <a:lnTo>
                    <a:pt x="9414" y="47067"/>
                  </a:lnTo>
                  <a:lnTo>
                    <a:pt x="8558" y="46695"/>
                  </a:lnTo>
                  <a:lnTo>
                    <a:pt x="8037" y="46472"/>
                  </a:lnTo>
                  <a:lnTo>
                    <a:pt x="7368" y="46286"/>
                  </a:lnTo>
                  <a:lnTo>
                    <a:pt x="6661" y="46137"/>
                  </a:lnTo>
                  <a:lnTo>
                    <a:pt x="6251" y="46100"/>
                  </a:lnTo>
                  <a:lnTo>
                    <a:pt x="5842" y="46100"/>
                  </a:lnTo>
                  <a:lnTo>
                    <a:pt x="5210" y="46137"/>
                  </a:lnTo>
                  <a:lnTo>
                    <a:pt x="4614" y="46248"/>
                  </a:lnTo>
                  <a:lnTo>
                    <a:pt x="4205" y="46323"/>
                  </a:lnTo>
                  <a:lnTo>
                    <a:pt x="3833" y="46472"/>
                  </a:lnTo>
                  <a:lnTo>
                    <a:pt x="3461" y="46621"/>
                  </a:lnTo>
                  <a:lnTo>
                    <a:pt x="3089" y="46807"/>
                  </a:lnTo>
                  <a:lnTo>
                    <a:pt x="2754" y="47030"/>
                  </a:lnTo>
                  <a:lnTo>
                    <a:pt x="2419" y="47290"/>
                  </a:lnTo>
                  <a:lnTo>
                    <a:pt x="2084" y="47551"/>
                  </a:lnTo>
                  <a:lnTo>
                    <a:pt x="1786" y="47886"/>
                  </a:lnTo>
                  <a:lnTo>
                    <a:pt x="1600" y="48072"/>
                  </a:lnTo>
                  <a:lnTo>
                    <a:pt x="1340" y="48369"/>
                  </a:lnTo>
                  <a:lnTo>
                    <a:pt x="1005" y="48890"/>
                  </a:lnTo>
                  <a:lnTo>
                    <a:pt x="670" y="49411"/>
                  </a:lnTo>
                  <a:lnTo>
                    <a:pt x="447" y="50006"/>
                  </a:lnTo>
                  <a:lnTo>
                    <a:pt x="224" y="50602"/>
                  </a:lnTo>
                  <a:lnTo>
                    <a:pt x="112" y="51197"/>
                  </a:lnTo>
                  <a:lnTo>
                    <a:pt x="38" y="51792"/>
                  </a:lnTo>
                  <a:lnTo>
                    <a:pt x="1" y="52388"/>
                  </a:lnTo>
                  <a:lnTo>
                    <a:pt x="1" y="52946"/>
                  </a:lnTo>
                  <a:lnTo>
                    <a:pt x="38" y="53467"/>
                  </a:lnTo>
                  <a:lnTo>
                    <a:pt x="75" y="53987"/>
                  </a:lnTo>
                  <a:lnTo>
                    <a:pt x="261" y="54918"/>
                  </a:lnTo>
                  <a:lnTo>
                    <a:pt x="559" y="56183"/>
                  </a:lnTo>
                  <a:lnTo>
                    <a:pt x="931" y="57448"/>
                  </a:lnTo>
                  <a:lnTo>
                    <a:pt x="1377" y="58638"/>
                  </a:lnTo>
                  <a:lnTo>
                    <a:pt x="1898" y="59792"/>
                  </a:lnTo>
                  <a:lnTo>
                    <a:pt x="2159" y="60350"/>
                  </a:lnTo>
                  <a:lnTo>
                    <a:pt x="2642" y="61206"/>
                  </a:lnTo>
                  <a:lnTo>
                    <a:pt x="3163" y="62024"/>
                  </a:lnTo>
                  <a:lnTo>
                    <a:pt x="3721" y="62843"/>
                  </a:lnTo>
                  <a:lnTo>
                    <a:pt x="4317" y="63624"/>
                  </a:lnTo>
                  <a:lnTo>
                    <a:pt x="3833" y="64108"/>
                  </a:lnTo>
                  <a:lnTo>
                    <a:pt x="3424" y="64629"/>
                  </a:lnTo>
                  <a:lnTo>
                    <a:pt x="3052" y="65150"/>
                  </a:lnTo>
                  <a:lnTo>
                    <a:pt x="2754" y="65745"/>
                  </a:lnTo>
                  <a:lnTo>
                    <a:pt x="2493" y="66340"/>
                  </a:lnTo>
                  <a:lnTo>
                    <a:pt x="2345" y="66973"/>
                  </a:lnTo>
                  <a:lnTo>
                    <a:pt x="2233" y="67605"/>
                  </a:lnTo>
                  <a:lnTo>
                    <a:pt x="2196" y="68275"/>
                  </a:lnTo>
                  <a:lnTo>
                    <a:pt x="2233" y="68759"/>
                  </a:lnTo>
                  <a:lnTo>
                    <a:pt x="2307" y="69280"/>
                  </a:lnTo>
                  <a:lnTo>
                    <a:pt x="2419" y="69726"/>
                  </a:lnTo>
                  <a:lnTo>
                    <a:pt x="2568" y="70172"/>
                  </a:lnTo>
                  <a:lnTo>
                    <a:pt x="2717" y="70582"/>
                  </a:lnTo>
                  <a:lnTo>
                    <a:pt x="2865" y="70954"/>
                  </a:lnTo>
                  <a:lnTo>
                    <a:pt x="3238" y="71624"/>
                  </a:lnTo>
                  <a:lnTo>
                    <a:pt x="3758" y="72516"/>
                  </a:lnTo>
                  <a:lnTo>
                    <a:pt x="4317" y="73335"/>
                  </a:lnTo>
                  <a:lnTo>
                    <a:pt x="4912" y="74154"/>
                  </a:lnTo>
                  <a:lnTo>
                    <a:pt x="5582" y="74935"/>
                  </a:lnTo>
                  <a:lnTo>
                    <a:pt x="6251" y="75642"/>
                  </a:lnTo>
                  <a:lnTo>
                    <a:pt x="6958" y="76349"/>
                  </a:lnTo>
                  <a:lnTo>
                    <a:pt x="7702" y="77019"/>
                  </a:lnTo>
                  <a:lnTo>
                    <a:pt x="8447" y="77688"/>
                  </a:lnTo>
                  <a:lnTo>
                    <a:pt x="9228" y="78284"/>
                  </a:lnTo>
                  <a:lnTo>
                    <a:pt x="10009" y="78879"/>
                  </a:lnTo>
                  <a:lnTo>
                    <a:pt x="10828" y="79437"/>
                  </a:lnTo>
                  <a:lnTo>
                    <a:pt x="11684" y="79995"/>
                  </a:lnTo>
                  <a:lnTo>
                    <a:pt x="13358" y="81000"/>
                  </a:lnTo>
                  <a:lnTo>
                    <a:pt x="15069" y="82004"/>
                  </a:lnTo>
                  <a:lnTo>
                    <a:pt x="17004" y="83046"/>
                  </a:lnTo>
                  <a:lnTo>
                    <a:pt x="17525" y="83306"/>
                  </a:lnTo>
                  <a:lnTo>
                    <a:pt x="20390" y="84758"/>
                  </a:lnTo>
                  <a:lnTo>
                    <a:pt x="23255" y="86134"/>
                  </a:lnTo>
                  <a:lnTo>
                    <a:pt x="26194" y="87436"/>
                  </a:lnTo>
                  <a:lnTo>
                    <a:pt x="29134" y="88664"/>
                  </a:lnTo>
                  <a:lnTo>
                    <a:pt x="29134" y="97408"/>
                  </a:lnTo>
                  <a:lnTo>
                    <a:pt x="29134" y="97817"/>
                  </a:lnTo>
                  <a:lnTo>
                    <a:pt x="29208" y="98189"/>
                  </a:lnTo>
                  <a:lnTo>
                    <a:pt x="29320" y="98524"/>
                  </a:lnTo>
                  <a:lnTo>
                    <a:pt x="29431" y="98896"/>
                  </a:lnTo>
                  <a:lnTo>
                    <a:pt x="29617" y="99194"/>
                  </a:lnTo>
                  <a:lnTo>
                    <a:pt x="29841" y="99529"/>
                  </a:lnTo>
                  <a:lnTo>
                    <a:pt x="30064" y="99789"/>
                  </a:lnTo>
                  <a:lnTo>
                    <a:pt x="30361" y="100050"/>
                  </a:lnTo>
                  <a:lnTo>
                    <a:pt x="30585" y="100273"/>
                  </a:lnTo>
                  <a:lnTo>
                    <a:pt x="30845" y="100422"/>
                  </a:lnTo>
                  <a:lnTo>
                    <a:pt x="31106" y="100570"/>
                  </a:lnTo>
                  <a:lnTo>
                    <a:pt x="31403" y="100682"/>
                  </a:lnTo>
                  <a:lnTo>
                    <a:pt x="31701" y="100756"/>
                  </a:lnTo>
                  <a:lnTo>
                    <a:pt x="31999" y="100831"/>
                  </a:lnTo>
                  <a:lnTo>
                    <a:pt x="32296" y="100868"/>
                  </a:lnTo>
                  <a:lnTo>
                    <a:pt x="32892" y="100868"/>
                  </a:lnTo>
                  <a:lnTo>
                    <a:pt x="33152" y="100831"/>
                  </a:lnTo>
                  <a:lnTo>
                    <a:pt x="73819" y="93948"/>
                  </a:lnTo>
                  <a:lnTo>
                    <a:pt x="74117" y="93910"/>
                  </a:lnTo>
                  <a:lnTo>
                    <a:pt x="74415" y="93799"/>
                  </a:lnTo>
                  <a:lnTo>
                    <a:pt x="74712" y="93687"/>
                  </a:lnTo>
                  <a:lnTo>
                    <a:pt x="74973" y="93538"/>
                  </a:lnTo>
                  <a:lnTo>
                    <a:pt x="75233" y="93390"/>
                  </a:lnTo>
                  <a:lnTo>
                    <a:pt x="75456" y="93203"/>
                  </a:lnTo>
                  <a:lnTo>
                    <a:pt x="75680" y="93017"/>
                  </a:lnTo>
                  <a:lnTo>
                    <a:pt x="75866" y="92794"/>
                  </a:lnTo>
                  <a:lnTo>
                    <a:pt x="76052" y="92534"/>
                  </a:lnTo>
                  <a:lnTo>
                    <a:pt x="76238" y="92311"/>
                  </a:lnTo>
                  <a:lnTo>
                    <a:pt x="76349" y="92050"/>
                  </a:lnTo>
                  <a:lnTo>
                    <a:pt x="76498" y="91752"/>
                  </a:lnTo>
                  <a:lnTo>
                    <a:pt x="76573" y="91455"/>
                  </a:lnTo>
                  <a:lnTo>
                    <a:pt x="76647" y="91157"/>
                  </a:lnTo>
                  <a:lnTo>
                    <a:pt x="76684" y="90859"/>
                  </a:lnTo>
                  <a:lnTo>
                    <a:pt x="76684" y="90562"/>
                  </a:lnTo>
                  <a:lnTo>
                    <a:pt x="76684" y="88515"/>
                  </a:lnTo>
                  <a:lnTo>
                    <a:pt x="77093" y="88664"/>
                  </a:lnTo>
                  <a:lnTo>
                    <a:pt x="77466" y="88776"/>
                  </a:lnTo>
                  <a:lnTo>
                    <a:pt x="77875" y="88850"/>
                  </a:lnTo>
                  <a:lnTo>
                    <a:pt x="78284" y="88888"/>
                  </a:lnTo>
                  <a:lnTo>
                    <a:pt x="78470" y="88888"/>
                  </a:lnTo>
                  <a:lnTo>
                    <a:pt x="78731" y="89148"/>
                  </a:lnTo>
                  <a:lnTo>
                    <a:pt x="79028" y="89371"/>
                  </a:lnTo>
                  <a:lnTo>
                    <a:pt x="79326" y="89594"/>
                  </a:lnTo>
                  <a:lnTo>
                    <a:pt x="79661" y="89743"/>
                  </a:lnTo>
                  <a:lnTo>
                    <a:pt x="80033" y="89892"/>
                  </a:lnTo>
                  <a:lnTo>
                    <a:pt x="80405" y="90004"/>
                  </a:lnTo>
                  <a:lnTo>
                    <a:pt x="80777" y="90078"/>
                  </a:lnTo>
                  <a:lnTo>
                    <a:pt x="81596" y="90078"/>
                  </a:lnTo>
                  <a:lnTo>
                    <a:pt x="81968" y="90004"/>
                  </a:lnTo>
                  <a:lnTo>
                    <a:pt x="82340" y="89892"/>
                  </a:lnTo>
                  <a:lnTo>
                    <a:pt x="82712" y="89743"/>
                  </a:lnTo>
                  <a:lnTo>
                    <a:pt x="83047" y="89594"/>
                  </a:lnTo>
                  <a:lnTo>
                    <a:pt x="83381" y="89371"/>
                  </a:lnTo>
                  <a:lnTo>
                    <a:pt x="83679" y="89148"/>
                  </a:lnTo>
                  <a:lnTo>
                    <a:pt x="83940" y="88888"/>
                  </a:lnTo>
                  <a:lnTo>
                    <a:pt x="84126" y="88888"/>
                  </a:lnTo>
                  <a:lnTo>
                    <a:pt x="84460" y="88850"/>
                  </a:lnTo>
                  <a:lnTo>
                    <a:pt x="84833" y="88813"/>
                  </a:lnTo>
                  <a:lnTo>
                    <a:pt x="85205" y="88701"/>
                  </a:lnTo>
                  <a:lnTo>
                    <a:pt x="85539" y="88590"/>
                  </a:lnTo>
                  <a:lnTo>
                    <a:pt x="85874" y="88441"/>
                  </a:lnTo>
                  <a:lnTo>
                    <a:pt x="86172" y="88255"/>
                  </a:lnTo>
                  <a:lnTo>
                    <a:pt x="86470" y="88032"/>
                  </a:lnTo>
                  <a:lnTo>
                    <a:pt x="86730" y="87809"/>
                  </a:lnTo>
                  <a:lnTo>
                    <a:pt x="86991" y="87511"/>
                  </a:lnTo>
                  <a:lnTo>
                    <a:pt x="87177" y="87213"/>
                  </a:lnTo>
                  <a:lnTo>
                    <a:pt x="87363" y="86916"/>
                  </a:lnTo>
                  <a:lnTo>
                    <a:pt x="87549" y="86581"/>
                  </a:lnTo>
                  <a:lnTo>
                    <a:pt x="87660" y="86246"/>
                  </a:lnTo>
                  <a:lnTo>
                    <a:pt x="87735" y="85911"/>
                  </a:lnTo>
                  <a:lnTo>
                    <a:pt x="87809" y="85539"/>
                  </a:lnTo>
                  <a:lnTo>
                    <a:pt x="87809" y="85167"/>
                  </a:lnTo>
                  <a:lnTo>
                    <a:pt x="87809" y="84981"/>
                  </a:lnTo>
                  <a:lnTo>
                    <a:pt x="88070" y="84720"/>
                  </a:lnTo>
                  <a:lnTo>
                    <a:pt x="88330" y="84423"/>
                  </a:lnTo>
                  <a:lnTo>
                    <a:pt x="88516" y="84125"/>
                  </a:lnTo>
                  <a:lnTo>
                    <a:pt x="88702" y="83790"/>
                  </a:lnTo>
                  <a:lnTo>
                    <a:pt x="88851" y="83418"/>
                  </a:lnTo>
                  <a:lnTo>
                    <a:pt x="88925" y="83046"/>
                  </a:lnTo>
                  <a:lnTo>
                    <a:pt x="89000" y="82637"/>
                  </a:lnTo>
                  <a:lnTo>
                    <a:pt x="89037" y="82265"/>
                  </a:lnTo>
                  <a:lnTo>
                    <a:pt x="89000" y="81855"/>
                  </a:lnTo>
                  <a:lnTo>
                    <a:pt x="88925" y="81446"/>
                  </a:lnTo>
                  <a:lnTo>
                    <a:pt x="88851" y="81074"/>
                  </a:lnTo>
                  <a:lnTo>
                    <a:pt x="88702" y="80739"/>
                  </a:lnTo>
                  <a:lnTo>
                    <a:pt x="88516" y="80404"/>
                  </a:lnTo>
                  <a:lnTo>
                    <a:pt x="88330" y="80069"/>
                  </a:lnTo>
                  <a:lnTo>
                    <a:pt x="88070" y="79772"/>
                  </a:lnTo>
                  <a:lnTo>
                    <a:pt x="87809" y="79511"/>
                  </a:lnTo>
                  <a:lnTo>
                    <a:pt x="87809" y="79325"/>
                  </a:lnTo>
                  <a:lnTo>
                    <a:pt x="87809" y="78953"/>
                  </a:lnTo>
                  <a:lnTo>
                    <a:pt x="88367" y="79214"/>
                  </a:lnTo>
                  <a:lnTo>
                    <a:pt x="89000" y="79400"/>
                  </a:lnTo>
                  <a:lnTo>
                    <a:pt x="89669" y="79549"/>
                  </a:lnTo>
                  <a:lnTo>
                    <a:pt x="90339" y="79586"/>
                  </a:lnTo>
                  <a:lnTo>
                    <a:pt x="90748" y="79549"/>
                  </a:lnTo>
                  <a:lnTo>
                    <a:pt x="91158" y="79511"/>
                  </a:lnTo>
                  <a:lnTo>
                    <a:pt x="91567" y="79437"/>
                  </a:lnTo>
                  <a:lnTo>
                    <a:pt x="91976" y="79325"/>
                  </a:lnTo>
                  <a:lnTo>
                    <a:pt x="92348" y="79214"/>
                  </a:lnTo>
                  <a:lnTo>
                    <a:pt x="92720" y="79028"/>
                  </a:lnTo>
                  <a:lnTo>
                    <a:pt x="93055" y="78842"/>
                  </a:lnTo>
                  <a:lnTo>
                    <a:pt x="93390" y="78656"/>
                  </a:lnTo>
                  <a:lnTo>
                    <a:pt x="93725" y="78395"/>
                  </a:lnTo>
                  <a:lnTo>
                    <a:pt x="94023" y="78172"/>
                  </a:lnTo>
                  <a:lnTo>
                    <a:pt x="94320" y="77874"/>
                  </a:lnTo>
                  <a:lnTo>
                    <a:pt x="94581" y="77577"/>
                  </a:lnTo>
                  <a:lnTo>
                    <a:pt x="94804" y="77279"/>
                  </a:lnTo>
                  <a:lnTo>
                    <a:pt x="95027" y="76944"/>
                  </a:lnTo>
                  <a:lnTo>
                    <a:pt x="95251" y="76572"/>
                  </a:lnTo>
                  <a:lnTo>
                    <a:pt x="95399" y="76237"/>
                  </a:lnTo>
                  <a:lnTo>
                    <a:pt x="100013" y="79474"/>
                  </a:lnTo>
                  <a:lnTo>
                    <a:pt x="100422" y="79735"/>
                  </a:lnTo>
                  <a:lnTo>
                    <a:pt x="100832" y="79995"/>
                  </a:lnTo>
                  <a:lnTo>
                    <a:pt x="101278" y="80181"/>
                  </a:lnTo>
                  <a:lnTo>
                    <a:pt x="101725" y="80330"/>
                  </a:lnTo>
                  <a:lnTo>
                    <a:pt x="102208" y="80479"/>
                  </a:lnTo>
                  <a:lnTo>
                    <a:pt x="102655" y="80553"/>
                  </a:lnTo>
                  <a:lnTo>
                    <a:pt x="103138" y="80628"/>
                  </a:lnTo>
                  <a:lnTo>
                    <a:pt x="104031" y="80628"/>
                  </a:lnTo>
                  <a:lnTo>
                    <a:pt x="104403" y="80590"/>
                  </a:lnTo>
                  <a:lnTo>
                    <a:pt x="105148" y="80442"/>
                  </a:lnTo>
                  <a:lnTo>
                    <a:pt x="105855" y="80256"/>
                  </a:lnTo>
                  <a:lnTo>
                    <a:pt x="106524" y="79921"/>
                  </a:lnTo>
                  <a:lnTo>
                    <a:pt x="107157" y="79549"/>
                  </a:lnTo>
                  <a:lnTo>
                    <a:pt x="107752" y="79102"/>
                  </a:lnTo>
                  <a:lnTo>
                    <a:pt x="108310" y="78581"/>
                  </a:lnTo>
                  <a:lnTo>
                    <a:pt x="108533" y="78321"/>
                  </a:lnTo>
                  <a:lnTo>
                    <a:pt x="108794" y="78023"/>
                  </a:lnTo>
                  <a:lnTo>
                    <a:pt x="117203" y="66377"/>
                  </a:lnTo>
                  <a:lnTo>
                    <a:pt x="117538" y="65856"/>
                  </a:lnTo>
                  <a:lnTo>
                    <a:pt x="117835" y="65336"/>
                  </a:lnTo>
                  <a:lnTo>
                    <a:pt x="118058" y="64777"/>
                  </a:lnTo>
                  <a:lnTo>
                    <a:pt x="118244" y="64219"/>
                  </a:lnTo>
                  <a:lnTo>
                    <a:pt x="118356" y="63661"/>
                  </a:lnTo>
                  <a:lnTo>
                    <a:pt x="118431" y="63103"/>
                  </a:lnTo>
                  <a:lnTo>
                    <a:pt x="118431" y="62508"/>
                  </a:lnTo>
                  <a:lnTo>
                    <a:pt x="118393" y="61950"/>
                  </a:lnTo>
                  <a:lnTo>
                    <a:pt x="118319" y="61392"/>
                  </a:lnTo>
                  <a:lnTo>
                    <a:pt x="118170" y="60834"/>
                  </a:lnTo>
                  <a:lnTo>
                    <a:pt x="117984" y="60275"/>
                  </a:lnTo>
                  <a:lnTo>
                    <a:pt x="117724" y="59755"/>
                  </a:lnTo>
                  <a:lnTo>
                    <a:pt x="117426" y="59234"/>
                  </a:lnTo>
                  <a:lnTo>
                    <a:pt x="117091" y="58750"/>
                  </a:lnTo>
                  <a:lnTo>
                    <a:pt x="116682" y="58303"/>
                  </a:lnTo>
                  <a:lnTo>
                    <a:pt x="116235" y="57894"/>
                  </a:lnTo>
                  <a:lnTo>
                    <a:pt x="113184" y="55215"/>
                  </a:lnTo>
                  <a:lnTo>
                    <a:pt x="109464" y="52016"/>
                  </a:lnTo>
                  <a:lnTo>
                    <a:pt x="105408" y="48593"/>
                  </a:lnTo>
                  <a:lnTo>
                    <a:pt x="101352" y="45281"/>
                  </a:lnTo>
                  <a:lnTo>
                    <a:pt x="101650" y="44090"/>
                  </a:lnTo>
                  <a:lnTo>
                    <a:pt x="101873" y="42900"/>
                  </a:lnTo>
                  <a:lnTo>
                    <a:pt x="102022" y="41709"/>
                  </a:lnTo>
                  <a:lnTo>
                    <a:pt x="102097" y="40481"/>
                  </a:lnTo>
                  <a:lnTo>
                    <a:pt x="102134" y="39402"/>
                  </a:lnTo>
                  <a:lnTo>
                    <a:pt x="102097" y="38844"/>
                  </a:lnTo>
                  <a:lnTo>
                    <a:pt x="102059" y="38249"/>
                  </a:lnTo>
                  <a:lnTo>
                    <a:pt x="101985" y="37654"/>
                  </a:lnTo>
                  <a:lnTo>
                    <a:pt x="101836" y="37021"/>
                  </a:lnTo>
                  <a:lnTo>
                    <a:pt x="101650" y="36389"/>
                  </a:lnTo>
                  <a:lnTo>
                    <a:pt x="101390" y="35756"/>
                  </a:lnTo>
                  <a:lnTo>
                    <a:pt x="101166" y="35272"/>
                  </a:lnTo>
                  <a:lnTo>
                    <a:pt x="100906" y="34826"/>
                  </a:lnTo>
                  <a:lnTo>
                    <a:pt x="101129" y="34231"/>
                  </a:lnTo>
                  <a:lnTo>
                    <a:pt x="101352" y="33598"/>
                  </a:lnTo>
                  <a:lnTo>
                    <a:pt x="101501" y="33003"/>
                  </a:lnTo>
                  <a:lnTo>
                    <a:pt x="101650" y="32370"/>
                  </a:lnTo>
                  <a:lnTo>
                    <a:pt x="101762" y="31738"/>
                  </a:lnTo>
                  <a:lnTo>
                    <a:pt x="101836" y="31105"/>
                  </a:lnTo>
                  <a:lnTo>
                    <a:pt x="101873" y="30473"/>
                  </a:lnTo>
                  <a:lnTo>
                    <a:pt x="101873" y="29803"/>
                  </a:lnTo>
                  <a:lnTo>
                    <a:pt x="101873" y="29133"/>
                  </a:lnTo>
                  <a:lnTo>
                    <a:pt x="101836" y="28464"/>
                  </a:lnTo>
                  <a:lnTo>
                    <a:pt x="101725" y="27794"/>
                  </a:lnTo>
                  <a:lnTo>
                    <a:pt x="101613" y="27124"/>
                  </a:lnTo>
                  <a:lnTo>
                    <a:pt x="101464" y="26492"/>
                  </a:lnTo>
                  <a:lnTo>
                    <a:pt x="101278" y="25859"/>
                  </a:lnTo>
                  <a:lnTo>
                    <a:pt x="101092" y="25227"/>
                  </a:lnTo>
                  <a:lnTo>
                    <a:pt x="100832" y="24631"/>
                  </a:lnTo>
                  <a:lnTo>
                    <a:pt x="100571" y="24036"/>
                  </a:lnTo>
                  <a:lnTo>
                    <a:pt x="100273" y="23478"/>
                  </a:lnTo>
                  <a:lnTo>
                    <a:pt x="99939" y="22920"/>
                  </a:lnTo>
                  <a:lnTo>
                    <a:pt x="99604" y="22362"/>
                  </a:lnTo>
                  <a:lnTo>
                    <a:pt x="99232" y="21841"/>
                  </a:lnTo>
                  <a:lnTo>
                    <a:pt x="98822" y="21357"/>
                  </a:lnTo>
                  <a:lnTo>
                    <a:pt x="98413" y="20873"/>
                  </a:lnTo>
                  <a:lnTo>
                    <a:pt x="97967" y="20390"/>
                  </a:lnTo>
                  <a:lnTo>
                    <a:pt x="97520" y="19943"/>
                  </a:lnTo>
                  <a:lnTo>
                    <a:pt x="97036" y="19534"/>
                  </a:lnTo>
                  <a:lnTo>
                    <a:pt x="96516" y="19125"/>
                  </a:lnTo>
                  <a:lnTo>
                    <a:pt x="95995" y="18753"/>
                  </a:lnTo>
                  <a:lnTo>
                    <a:pt x="95474" y="18418"/>
                  </a:lnTo>
                  <a:lnTo>
                    <a:pt x="94916" y="18083"/>
                  </a:lnTo>
                  <a:lnTo>
                    <a:pt x="94320" y="17785"/>
                  </a:lnTo>
                  <a:lnTo>
                    <a:pt x="93725" y="17525"/>
                  </a:lnTo>
                  <a:lnTo>
                    <a:pt x="93130" y="17302"/>
                  </a:lnTo>
                  <a:lnTo>
                    <a:pt x="92534" y="17078"/>
                  </a:lnTo>
                  <a:lnTo>
                    <a:pt x="91902" y="16892"/>
                  </a:lnTo>
                  <a:lnTo>
                    <a:pt x="91232" y="16743"/>
                  </a:lnTo>
                  <a:lnTo>
                    <a:pt x="90600" y="16632"/>
                  </a:lnTo>
                  <a:lnTo>
                    <a:pt x="89930" y="16557"/>
                  </a:lnTo>
                  <a:lnTo>
                    <a:pt x="89260" y="16520"/>
                  </a:lnTo>
                  <a:lnTo>
                    <a:pt x="88553" y="16483"/>
                  </a:lnTo>
                  <a:lnTo>
                    <a:pt x="87884" y="16520"/>
                  </a:lnTo>
                  <a:lnTo>
                    <a:pt x="87214" y="16557"/>
                  </a:lnTo>
                  <a:lnTo>
                    <a:pt x="86544" y="16632"/>
                  </a:lnTo>
                  <a:lnTo>
                    <a:pt x="85874" y="16743"/>
                  </a:lnTo>
                  <a:lnTo>
                    <a:pt x="85242" y="16892"/>
                  </a:lnTo>
                  <a:lnTo>
                    <a:pt x="84609" y="17078"/>
                  </a:lnTo>
                  <a:lnTo>
                    <a:pt x="83977" y="17302"/>
                  </a:lnTo>
                  <a:lnTo>
                    <a:pt x="83381" y="17525"/>
                  </a:lnTo>
                  <a:lnTo>
                    <a:pt x="83381" y="17116"/>
                  </a:lnTo>
                  <a:lnTo>
                    <a:pt x="83344" y="16743"/>
                  </a:lnTo>
                  <a:lnTo>
                    <a:pt x="83307" y="16409"/>
                  </a:lnTo>
                  <a:lnTo>
                    <a:pt x="83233" y="16074"/>
                  </a:lnTo>
                  <a:lnTo>
                    <a:pt x="83121" y="15739"/>
                  </a:lnTo>
                  <a:lnTo>
                    <a:pt x="82972" y="15441"/>
                  </a:lnTo>
                  <a:lnTo>
                    <a:pt x="82786" y="15181"/>
                  </a:lnTo>
                  <a:lnTo>
                    <a:pt x="82600" y="14883"/>
                  </a:lnTo>
                  <a:lnTo>
                    <a:pt x="82377" y="14660"/>
                  </a:lnTo>
                  <a:lnTo>
                    <a:pt x="82116" y="14437"/>
                  </a:lnTo>
                  <a:lnTo>
                    <a:pt x="81856" y="14213"/>
                  </a:lnTo>
                  <a:lnTo>
                    <a:pt x="81558" y="14065"/>
                  </a:lnTo>
                  <a:lnTo>
                    <a:pt x="81261" y="13916"/>
                  </a:lnTo>
                  <a:lnTo>
                    <a:pt x="80963" y="13804"/>
                  </a:lnTo>
                  <a:lnTo>
                    <a:pt x="80628" y="13692"/>
                  </a:lnTo>
                  <a:lnTo>
                    <a:pt x="80256" y="13655"/>
                  </a:lnTo>
                  <a:lnTo>
                    <a:pt x="76610" y="13655"/>
                  </a:lnTo>
                  <a:lnTo>
                    <a:pt x="76535" y="13283"/>
                  </a:lnTo>
                  <a:lnTo>
                    <a:pt x="76387" y="12911"/>
                  </a:lnTo>
                  <a:lnTo>
                    <a:pt x="76573" y="12576"/>
                  </a:lnTo>
                  <a:lnTo>
                    <a:pt x="76721" y="12241"/>
                  </a:lnTo>
                  <a:lnTo>
                    <a:pt x="76870" y="11907"/>
                  </a:lnTo>
                  <a:lnTo>
                    <a:pt x="76982" y="11535"/>
                  </a:lnTo>
                  <a:lnTo>
                    <a:pt x="77056" y="11200"/>
                  </a:lnTo>
                  <a:lnTo>
                    <a:pt x="77131" y="10790"/>
                  </a:lnTo>
                  <a:lnTo>
                    <a:pt x="77168" y="10418"/>
                  </a:lnTo>
                  <a:lnTo>
                    <a:pt x="77205" y="10046"/>
                  </a:lnTo>
                  <a:lnTo>
                    <a:pt x="77168" y="9451"/>
                  </a:lnTo>
                  <a:lnTo>
                    <a:pt x="77093" y="8930"/>
                  </a:lnTo>
                  <a:lnTo>
                    <a:pt x="76945" y="8372"/>
                  </a:lnTo>
                  <a:lnTo>
                    <a:pt x="76759" y="7888"/>
                  </a:lnTo>
                  <a:lnTo>
                    <a:pt x="76535" y="7405"/>
                  </a:lnTo>
                  <a:lnTo>
                    <a:pt x="76238" y="6958"/>
                  </a:lnTo>
                  <a:lnTo>
                    <a:pt x="75940" y="6512"/>
                  </a:lnTo>
                  <a:lnTo>
                    <a:pt x="75568" y="6140"/>
                  </a:lnTo>
                  <a:lnTo>
                    <a:pt x="75196" y="5767"/>
                  </a:lnTo>
                  <a:lnTo>
                    <a:pt x="74749" y="5433"/>
                  </a:lnTo>
                  <a:lnTo>
                    <a:pt x="74303" y="5172"/>
                  </a:lnTo>
                  <a:lnTo>
                    <a:pt x="73819" y="4949"/>
                  </a:lnTo>
                  <a:lnTo>
                    <a:pt x="73298" y="4763"/>
                  </a:lnTo>
                  <a:lnTo>
                    <a:pt x="72777" y="4614"/>
                  </a:lnTo>
                  <a:lnTo>
                    <a:pt x="72219" y="4540"/>
                  </a:lnTo>
                  <a:lnTo>
                    <a:pt x="71661" y="4502"/>
                  </a:lnTo>
                  <a:lnTo>
                    <a:pt x="71103" y="4540"/>
                  </a:lnTo>
                  <a:lnTo>
                    <a:pt x="70582" y="4614"/>
                  </a:lnTo>
                  <a:lnTo>
                    <a:pt x="70061" y="4726"/>
                  </a:lnTo>
                  <a:lnTo>
                    <a:pt x="69578" y="4912"/>
                  </a:lnTo>
                  <a:lnTo>
                    <a:pt x="69094" y="5135"/>
                  </a:lnTo>
                  <a:lnTo>
                    <a:pt x="68648" y="5395"/>
                  </a:lnTo>
                  <a:lnTo>
                    <a:pt x="68238" y="5730"/>
                  </a:lnTo>
                  <a:lnTo>
                    <a:pt x="67829" y="6065"/>
                  </a:lnTo>
                  <a:lnTo>
                    <a:pt x="67494" y="6437"/>
                  </a:lnTo>
                  <a:lnTo>
                    <a:pt x="67159" y="6846"/>
                  </a:lnTo>
                  <a:lnTo>
                    <a:pt x="66862" y="7293"/>
                  </a:lnTo>
                  <a:lnTo>
                    <a:pt x="66638" y="7739"/>
                  </a:lnTo>
                  <a:lnTo>
                    <a:pt x="66452" y="8223"/>
                  </a:lnTo>
                  <a:lnTo>
                    <a:pt x="66303" y="8744"/>
                  </a:lnTo>
                  <a:lnTo>
                    <a:pt x="66192" y="9265"/>
                  </a:lnTo>
                  <a:lnTo>
                    <a:pt x="66155" y="9823"/>
                  </a:lnTo>
                  <a:lnTo>
                    <a:pt x="40556" y="6102"/>
                  </a:lnTo>
                  <a:lnTo>
                    <a:pt x="40073" y="5433"/>
                  </a:lnTo>
                  <a:lnTo>
                    <a:pt x="39552" y="4763"/>
                  </a:lnTo>
                  <a:lnTo>
                    <a:pt x="38993" y="4130"/>
                  </a:lnTo>
                  <a:lnTo>
                    <a:pt x="38435" y="3572"/>
                  </a:lnTo>
                  <a:lnTo>
                    <a:pt x="37803" y="3014"/>
                  </a:lnTo>
                  <a:lnTo>
                    <a:pt x="37133" y="2530"/>
                  </a:lnTo>
                  <a:lnTo>
                    <a:pt x="36463" y="2047"/>
                  </a:lnTo>
                  <a:lnTo>
                    <a:pt x="35756" y="1637"/>
                  </a:lnTo>
                  <a:lnTo>
                    <a:pt x="35012" y="1265"/>
                  </a:lnTo>
                  <a:lnTo>
                    <a:pt x="34268" y="931"/>
                  </a:lnTo>
                  <a:lnTo>
                    <a:pt x="33487" y="633"/>
                  </a:lnTo>
                  <a:lnTo>
                    <a:pt x="32668" y="410"/>
                  </a:lnTo>
                  <a:lnTo>
                    <a:pt x="31850" y="224"/>
                  </a:lnTo>
                  <a:lnTo>
                    <a:pt x="31031" y="112"/>
                  </a:lnTo>
                  <a:lnTo>
                    <a:pt x="30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02;p60">
              <a:extLst>
                <a:ext uri="{FF2B5EF4-FFF2-40B4-BE49-F238E27FC236}">
                  <a16:creationId xmlns:a16="http://schemas.microsoft.com/office/drawing/2014/main" id="{9C58A4F9-3EC1-A048-8094-71A5865245AA}"/>
                </a:ext>
              </a:extLst>
            </p:cNvPr>
            <p:cNvSpPr/>
            <p:nvPr/>
          </p:nvSpPr>
          <p:spPr>
            <a:xfrm>
              <a:off x="4850875" y="2532875"/>
              <a:ext cx="906025" cy="99810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3;p60">
              <a:extLst>
                <a:ext uri="{FF2B5EF4-FFF2-40B4-BE49-F238E27FC236}">
                  <a16:creationId xmlns:a16="http://schemas.microsoft.com/office/drawing/2014/main" id="{3C775D95-6194-0542-8DBD-20D31A50AC1F}"/>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4;p60">
              <a:extLst>
                <a:ext uri="{FF2B5EF4-FFF2-40B4-BE49-F238E27FC236}">
                  <a16:creationId xmlns:a16="http://schemas.microsoft.com/office/drawing/2014/main" id="{0610437B-9E3D-354F-A873-0EFAF7163C00}"/>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05;p60">
              <a:extLst>
                <a:ext uri="{FF2B5EF4-FFF2-40B4-BE49-F238E27FC236}">
                  <a16:creationId xmlns:a16="http://schemas.microsoft.com/office/drawing/2014/main" id="{C9B3F721-D6E4-1B4C-9269-D102F7CC15D7}"/>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6;p60">
              <a:extLst>
                <a:ext uri="{FF2B5EF4-FFF2-40B4-BE49-F238E27FC236}">
                  <a16:creationId xmlns:a16="http://schemas.microsoft.com/office/drawing/2014/main" id="{96B8FE15-7D20-AD4F-8489-4F7E01099876}"/>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7;p60">
              <a:extLst>
                <a:ext uri="{FF2B5EF4-FFF2-40B4-BE49-F238E27FC236}">
                  <a16:creationId xmlns:a16="http://schemas.microsoft.com/office/drawing/2014/main" id="{CBBEA2E4-AF14-0846-A80A-3F1902F97855}"/>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08;p60">
              <a:extLst>
                <a:ext uri="{FF2B5EF4-FFF2-40B4-BE49-F238E27FC236}">
                  <a16:creationId xmlns:a16="http://schemas.microsoft.com/office/drawing/2014/main" id="{0149AE8A-F8C0-0745-9E8D-A013B59F9942}"/>
                </a:ext>
              </a:extLst>
            </p:cNvPr>
            <p:cNvSpPr/>
            <p:nvPr/>
          </p:nvSpPr>
          <p:spPr>
            <a:xfrm>
              <a:off x="6343800" y="2174775"/>
              <a:ext cx="891150" cy="1306900"/>
            </a:xfrm>
            <a:custGeom>
              <a:avLst/>
              <a:gdLst/>
              <a:ahLst/>
              <a:cxnLst/>
              <a:rect l="l" t="t" r="r" b="b"/>
              <a:pathLst>
                <a:path w="35646" h="52276" extrusionOk="0">
                  <a:moveTo>
                    <a:pt x="32371" y="0"/>
                  </a:moveTo>
                  <a:lnTo>
                    <a:pt x="32110" y="37"/>
                  </a:lnTo>
                  <a:lnTo>
                    <a:pt x="31813" y="112"/>
                  </a:lnTo>
                  <a:lnTo>
                    <a:pt x="31552" y="186"/>
                  </a:lnTo>
                  <a:lnTo>
                    <a:pt x="31031" y="409"/>
                  </a:lnTo>
                  <a:lnTo>
                    <a:pt x="30511" y="670"/>
                  </a:lnTo>
                  <a:lnTo>
                    <a:pt x="30064" y="968"/>
                  </a:lnTo>
                  <a:lnTo>
                    <a:pt x="29618" y="1265"/>
                  </a:lnTo>
                  <a:lnTo>
                    <a:pt x="29208" y="1600"/>
                  </a:lnTo>
                  <a:lnTo>
                    <a:pt x="28799" y="1935"/>
                  </a:lnTo>
                  <a:lnTo>
                    <a:pt x="28018" y="2679"/>
                  </a:lnTo>
                  <a:lnTo>
                    <a:pt x="27274" y="3460"/>
                  </a:lnTo>
                  <a:lnTo>
                    <a:pt x="26567" y="4279"/>
                  </a:lnTo>
                  <a:lnTo>
                    <a:pt x="25897" y="5135"/>
                  </a:lnTo>
                  <a:lnTo>
                    <a:pt x="25264" y="6028"/>
                  </a:lnTo>
                  <a:lnTo>
                    <a:pt x="24632" y="6921"/>
                  </a:lnTo>
                  <a:lnTo>
                    <a:pt x="24557" y="6995"/>
                  </a:lnTo>
                  <a:lnTo>
                    <a:pt x="24371" y="7330"/>
                  </a:lnTo>
                  <a:lnTo>
                    <a:pt x="22958" y="9376"/>
                  </a:lnTo>
                  <a:lnTo>
                    <a:pt x="21581" y="11460"/>
                  </a:lnTo>
                  <a:lnTo>
                    <a:pt x="20241" y="13544"/>
                  </a:lnTo>
                  <a:lnTo>
                    <a:pt x="18902" y="15627"/>
                  </a:lnTo>
                  <a:lnTo>
                    <a:pt x="17637" y="17748"/>
                  </a:lnTo>
                  <a:lnTo>
                    <a:pt x="16335" y="19869"/>
                  </a:lnTo>
                  <a:lnTo>
                    <a:pt x="15107" y="21989"/>
                  </a:lnTo>
                  <a:lnTo>
                    <a:pt x="13879" y="24147"/>
                  </a:lnTo>
                  <a:lnTo>
                    <a:pt x="13619" y="24594"/>
                  </a:lnTo>
                  <a:lnTo>
                    <a:pt x="11870" y="27831"/>
                  </a:lnTo>
                  <a:lnTo>
                    <a:pt x="10121" y="31105"/>
                  </a:lnTo>
                  <a:lnTo>
                    <a:pt x="9228" y="32928"/>
                  </a:lnTo>
                  <a:lnTo>
                    <a:pt x="9005" y="33412"/>
                  </a:lnTo>
                  <a:lnTo>
                    <a:pt x="7851" y="35868"/>
                  </a:lnTo>
                  <a:lnTo>
                    <a:pt x="6810" y="38249"/>
                  </a:lnTo>
                  <a:lnTo>
                    <a:pt x="4801" y="42788"/>
                  </a:lnTo>
                  <a:lnTo>
                    <a:pt x="3796" y="45020"/>
                  </a:lnTo>
                  <a:lnTo>
                    <a:pt x="2680" y="47327"/>
                  </a:lnTo>
                  <a:lnTo>
                    <a:pt x="2084" y="48518"/>
                  </a:lnTo>
                  <a:lnTo>
                    <a:pt x="1415" y="49746"/>
                  </a:lnTo>
                  <a:lnTo>
                    <a:pt x="745" y="50974"/>
                  </a:lnTo>
                  <a:lnTo>
                    <a:pt x="1" y="52276"/>
                  </a:lnTo>
                  <a:lnTo>
                    <a:pt x="1" y="52276"/>
                  </a:lnTo>
                  <a:lnTo>
                    <a:pt x="1563" y="51346"/>
                  </a:lnTo>
                  <a:lnTo>
                    <a:pt x="2308" y="50862"/>
                  </a:lnTo>
                  <a:lnTo>
                    <a:pt x="3759" y="49895"/>
                  </a:lnTo>
                  <a:lnTo>
                    <a:pt x="5098" y="48964"/>
                  </a:lnTo>
                  <a:lnTo>
                    <a:pt x="6586" y="47997"/>
                  </a:lnTo>
                  <a:lnTo>
                    <a:pt x="7442" y="47476"/>
                  </a:lnTo>
                  <a:lnTo>
                    <a:pt x="8410" y="46918"/>
                  </a:lnTo>
                  <a:lnTo>
                    <a:pt x="10196" y="45876"/>
                  </a:lnTo>
                  <a:lnTo>
                    <a:pt x="11944" y="44797"/>
                  </a:lnTo>
                  <a:lnTo>
                    <a:pt x="13693" y="43718"/>
                  </a:lnTo>
                  <a:lnTo>
                    <a:pt x="15405" y="42602"/>
                  </a:lnTo>
                  <a:lnTo>
                    <a:pt x="17116" y="41486"/>
                  </a:lnTo>
                  <a:lnTo>
                    <a:pt x="18828" y="40332"/>
                  </a:lnTo>
                  <a:lnTo>
                    <a:pt x="20502" y="39142"/>
                  </a:lnTo>
                  <a:lnTo>
                    <a:pt x="22176" y="37951"/>
                  </a:lnTo>
                  <a:lnTo>
                    <a:pt x="22176" y="37914"/>
                  </a:lnTo>
                  <a:lnTo>
                    <a:pt x="22623" y="37579"/>
                  </a:lnTo>
                  <a:lnTo>
                    <a:pt x="24706" y="36016"/>
                  </a:lnTo>
                  <a:lnTo>
                    <a:pt x="26306" y="34751"/>
                  </a:lnTo>
                  <a:lnTo>
                    <a:pt x="27906" y="33412"/>
                  </a:lnTo>
                  <a:lnTo>
                    <a:pt x="28687" y="32705"/>
                  </a:lnTo>
                  <a:lnTo>
                    <a:pt x="29432" y="31998"/>
                  </a:lnTo>
                  <a:lnTo>
                    <a:pt x="30176" y="31291"/>
                  </a:lnTo>
                  <a:lnTo>
                    <a:pt x="30883" y="30547"/>
                  </a:lnTo>
                  <a:lnTo>
                    <a:pt x="31552" y="29766"/>
                  </a:lnTo>
                  <a:lnTo>
                    <a:pt x="32222" y="28984"/>
                  </a:lnTo>
                  <a:lnTo>
                    <a:pt x="32817" y="28166"/>
                  </a:lnTo>
                  <a:lnTo>
                    <a:pt x="33413" y="27347"/>
                  </a:lnTo>
                  <a:lnTo>
                    <a:pt x="33934" y="26454"/>
                  </a:lnTo>
                  <a:lnTo>
                    <a:pt x="34417" y="25561"/>
                  </a:lnTo>
                  <a:lnTo>
                    <a:pt x="34864" y="24668"/>
                  </a:lnTo>
                  <a:lnTo>
                    <a:pt x="35236" y="23701"/>
                  </a:lnTo>
                  <a:lnTo>
                    <a:pt x="35422" y="23180"/>
                  </a:lnTo>
                  <a:lnTo>
                    <a:pt x="35571" y="22659"/>
                  </a:lnTo>
                  <a:lnTo>
                    <a:pt x="35645" y="22138"/>
                  </a:lnTo>
                  <a:lnTo>
                    <a:pt x="35645" y="21841"/>
                  </a:lnTo>
                  <a:lnTo>
                    <a:pt x="35608" y="21580"/>
                  </a:lnTo>
                  <a:lnTo>
                    <a:pt x="35571" y="21320"/>
                  </a:lnTo>
                  <a:lnTo>
                    <a:pt x="35496" y="21096"/>
                  </a:lnTo>
                  <a:lnTo>
                    <a:pt x="35310" y="20650"/>
                  </a:lnTo>
                  <a:lnTo>
                    <a:pt x="35050" y="20241"/>
                  </a:lnTo>
                  <a:lnTo>
                    <a:pt x="34715" y="19869"/>
                  </a:lnTo>
                  <a:lnTo>
                    <a:pt x="34343" y="19571"/>
                  </a:lnTo>
                  <a:lnTo>
                    <a:pt x="33896" y="19273"/>
                  </a:lnTo>
                  <a:lnTo>
                    <a:pt x="33450" y="19050"/>
                  </a:lnTo>
                  <a:lnTo>
                    <a:pt x="33003" y="18901"/>
                  </a:lnTo>
                  <a:lnTo>
                    <a:pt x="32520" y="18790"/>
                  </a:lnTo>
                  <a:lnTo>
                    <a:pt x="32036" y="18678"/>
                  </a:lnTo>
                  <a:lnTo>
                    <a:pt x="31552" y="18641"/>
                  </a:lnTo>
                  <a:lnTo>
                    <a:pt x="31031" y="18641"/>
                  </a:lnTo>
                  <a:lnTo>
                    <a:pt x="30064" y="18678"/>
                  </a:lnTo>
                  <a:lnTo>
                    <a:pt x="29059" y="18752"/>
                  </a:lnTo>
                  <a:lnTo>
                    <a:pt x="29952" y="17859"/>
                  </a:lnTo>
                  <a:lnTo>
                    <a:pt x="30808" y="16929"/>
                  </a:lnTo>
                  <a:lnTo>
                    <a:pt x="31590" y="15962"/>
                  </a:lnTo>
                  <a:lnTo>
                    <a:pt x="32296" y="14957"/>
                  </a:lnTo>
                  <a:lnTo>
                    <a:pt x="32966" y="13878"/>
                  </a:lnTo>
                  <a:lnTo>
                    <a:pt x="33524" y="12799"/>
                  </a:lnTo>
                  <a:lnTo>
                    <a:pt x="34045" y="11646"/>
                  </a:lnTo>
                  <a:lnTo>
                    <a:pt x="34455" y="10493"/>
                  </a:lnTo>
                  <a:lnTo>
                    <a:pt x="34603" y="10083"/>
                  </a:lnTo>
                  <a:lnTo>
                    <a:pt x="34938" y="8855"/>
                  </a:lnTo>
                  <a:lnTo>
                    <a:pt x="35199" y="7590"/>
                  </a:lnTo>
                  <a:lnTo>
                    <a:pt x="35385" y="6325"/>
                  </a:lnTo>
                  <a:lnTo>
                    <a:pt x="35496" y="5060"/>
                  </a:lnTo>
                  <a:lnTo>
                    <a:pt x="35496" y="4242"/>
                  </a:lnTo>
                  <a:lnTo>
                    <a:pt x="35459" y="3423"/>
                  </a:lnTo>
                  <a:lnTo>
                    <a:pt x="35422" y="3051"/>
                  </a:lnTo>
                  <a:lnTo>
                    <a:pt x="35347" y="2642"/>
                  </a:lnTo>
                  <a:lnTo>
                    <a:pt x="35236" y="2270"/>
                  </a:lnTo>
                  <a:lnTo>
                    <a:pt x="35087" y="1898"/>
                  </a:lnTo>
                  <a:lnTo>
                    <a:pt x="34938" y="1600"/>
                  </a:lnTo>
                  <a:lnTo>
                    <a:pt x="34752" y="1302"/>
                  </a:lnTo>
                  <a:lnTo>
                    <a:pt x="34529" y="1005"/>
                  </a:lnTo>
                  <a:lnTo>
                    <a:pt x="34268" y="782"/>
                  </a:lnTo>
                  <a:lnTo>
                    <a:pt x="34008" y="558"/>
                  </a:lnTo>
                  <a:lnTo>
                    <a:pt x="33710" y="335"/>
                  </a:lnTo>
                  <a:lnTo>
                    <a:pt x="33376" y="186"/>
                  </a:lnTo>
                  <a:lnTo>
                    <a:pt x="33041" y="75"/>
                  </a:lnTo>
                  <a:lnTo>
                    <a:pt x="326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9;p60">
              <a:extLst>
                <a:ext uri="{FF2B5EF4-FFF2-40B4-BE49-F238E27FC236}">
                  <a16:creationId xmlns:a16="http://schemas.microsoft.com/office/drawing/2014/main" id="{2CDD3BF4-A6D5-0A41-938A-15AFA67FC4AA}"/>
                </a:ext>
              </a:extLst>
            </p:cNvPr>
            <p:cNvSpPr/>
            <p:nvPr/>
          </p:nvSpPr>
          <p:spPr>
            <a:xfrm>
              <a:off x="6382875" y="2188725"/>
              <a:ext cx="817650" cy="1269700"/>
            </a:xfrm>
            <a:custGeom>
              <a:avLst/>
              <a:gdLst/>
              <a:ahLst/>
              <a:cxnLst/>
              <a:rect l="l" t="t" r="r" b="b"/>
              <a:pathLst>
                <a:path w="32706" h="50788" extrusionOk="0">
                  <a:moveTo>
                    <a:pt x="32445" y="0"/>
                  </a:moveTo>
                  <a:lnTo>
                    <a:pt x="30213" y="3163"/>
                  </a:lnTo>
                  <a:lnTo>
                    <a:pt x="28017" y="6437"/>
                  </a:lnTo>
                  <a:lnTo>
                    <a:pt x="25859" y="9711"/>
                  </a:lnTo>
                  <a:lnTo>
                    <a:pt x="23739" y="12986"/>
                  </a:lnTo>
                  <a:lnTo>
                    <a:pt x="23441" y="13506"/>
                  </a:lnTo>
                  <a:lnTo>
                    <a:pt x="21543" y="16557"/>
                  </a:lnTo>
                  <a:lnTo>
                    <a:pt x="19683" y="19571"/>
                  </a:lnTo>
                  <a:lnTo>
                    <a:pt x="16037" y="25636"/>
                  </a:lnTo>
                  <a:lnTo>
                    <a:pt x="13767" y="29431"/>
                  </a:lnTo>
                  <a:lnTo>
                    <a:pt x="13544" y="29840"/>
                  </a:lnTo>
                  <a:lnTo>
                    <a:pt x="11125" y="33821"/>
                  </a:lnTo>
                  <a:lnTo>
                    <a:pt x="8670" y="37802"/>
                  </a:lnTo>
                  <a:lnTo>
                    <a:pt x="8372" y="38212"/>
                  </a:lnTo>
                  <a:lnTo>
                    <a:pt x="6363" y="41412"/>
                  </a:lnTo>
                  <a:lnTo>
                    <a:pt x="4279" y="44574"/>
                  </a:lnTo>
                  <a:lnTo>
                    <a:pt x="2158" y="47699"/>
                  </a:lnTo>
                  <a:lnTo>
                    <a:pt x="0" y="50788"/>
                  </a:lnTo>
                  <a:lnTo>
                    <a:pt x="745" y="50304"/>
                  </a:lnTo>
                  <a:lnTo>
                    <a:pt x="2828" y="47365"/>
                  </a:lnTo>
                  <a:lnTo>
                    <a:pt x="4837" y="44388"/>
                  </a:lnTo>
                  <a:lnTo>
                    <a:pt x="6772" y="41374"/>
                  </a:lnTo>
                  <a:lnTo>
                    <a:pt x="8707" y="38361"/>
                  </a:lnTo>
                  <a:lnTo>
                    <a:pt x="8930" y="37988"/>
                  </a:lnTo>
                  <a:lnTo>
                    <a:pt x="10679" y="35198"/>
                  </a:lnTo>
                  <a:lnTo>
                    <a:pt x="12353" y="32445"/>
                  </a:lnTo>
                  <a:lnTo>
                    <a:pt x="15702" y="26901"/>
                  </a:lnTo>
                  <a:lnTo>
                    <a:pt x="15962" y="26454"/>
                  </a:lnTo>
                  <a:lnTo>
                    <a:pt x="16334" y="25822"/>
                  </a:lnTo>
                  <a:lnTo>
                    <a:pt x="20018" y="19720"/>
                  </a:lnTo>
                  <a:lnTo>
                    <a:pt x="21878" y="16669"/>
                  </a:lnTo>
                  <a:lnTo>
                    <a:pt x="23776" y="13581"/>
                  </a:lnTo>
                  <a:lnTo>
                    <a:pt x="24111" y="13060"/>
                  </a:lnTo>
                  <a:lnTo>
                    <a:pt x="26194" y="9786"/>
                  </a:lnTo>
                  <a:lnTo>
                    <a:pt x="28315" y="6549"/>
                  </a:lnTo>
                  <a:lnTo>
                    <a:pt x="30473" y="3349"/>
                  </a:lnTo>
                  <a:lnTo>
                    <a:pt x="32705" y="224"/>
                  </a:lnTo>
                  <a:lnTo>
                    <a:pt x="32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0;p60">
              <a:extLst>
                <a:ext uri="{FF2B5EF4-FFF2-40B4-BE49-F238E27FC236}">
                  <a16:creationId xmlns:a16="http://schemas.microsoft.com/office/drawing/2014/main" id="{9004C3BE-813C-014A-9E2E-0170478E9EAE}"/>
                </a:ext>
              </a:extLst>
            </p:cNvPr>
            <p:cNvSpPr/>
            <p:nvPr/>
          </p:nvSpPr>
          <p:spPr>
            <a:xfrm>
              <a:off x="6953075" y="2347775"/>
              <a:ext cx="255825" cy="184200"/>
            </a:xfrm>
            <a:custGeom>
              <a:avLst/>
              <a:gdLst/>
              <a:ahLst/>
              <a:cxnLst/>
              <a:rect l="l" t="t" r="r" b="b"/>
              <a:pathLst>
                <a:path w="10233" h="7368" extrusionOk="0">
                  <a:moveTo>
                    <a:pt x="261" y="1"/>
                  </a:moveTo>
                  <a:lnTo>
                    <a:pt x="186" y="75"/>
                  </a:lnTo>
                  <a:lnTo>
                    <a:pt x="0" y="410"/>
                  </a:lnTo>
                  <a:lnTo>
                    <a:pt x="224" y="2047"/>
                  </a:lnTo>
                  <a:lnTo>
                    <a:pt x="410" y="3721"/>
                  </a:lnTo>
                  <a:lnTo>
                    <a:pt x="559" y="5433"/>
                  </a:lnTo>
                  <a:lnTo>
                    <a:pt x="633" y="7107"/>
                  </a:lnTo>
                  <a:lnTo>
                    <a:pt x="633" y="7144"/>
                  </a:lnTo>
                  <a:lnTo>
                    <a:pt x="633" y="7368"/>
                  </a:lnTo>
                  <a:lnTo>
                    <a:pt x="856" y="7256"/>
                  </a:lnTo>
                  <a:lnTo>
                    <a:pt x="968" y="7219"/>
                  </a:lnTo>
                  <a:lnTo>
                    <a:pt x="3200" y="6214"/>
                  </a:lnTo>
                  <a:lnTo>
                    <a:pt x="5470" y="5284"/>
                  </a:lnTo>
                  <a:lnTo>
                    <a:pt x="7777" y="4391"/>
                  </a:lnTo>
                  <a:lnTo>
                    <a:pt x="10084" y="3573"/>
                  </a:lnTo>
                  <a:lnTo>
                    <a:pt x="10232" y="3163"/>
                  </a:lnTo>
                  <a:lnTo>
                    <a:pt x="10232" y="3163"/>
                  </a:lnTo>
                  <a:lnTo>
                    <a:pt x="7963" y="3982"/>
                  </a:lnTo>
                  <a:lnTo>
                    <a:pt x="5730" y="4838"/>
                  </a:lnTo>
                  <a:lnTo>
                    <a:pt x="3498" y="5731"/>
                  </a:lnTo>
                  <a:lnTo>
                    <a:pt x="1303" y="6698"/>
                  </a:lnTo>
                  <a:lnTo>
                    <a:pt x="968" y="6847"/>
                  </a:lnTo>
                  <a:lnTo>
                    <a:pt x="931" y="6624"/>
                  </a:lnTo>
                  <a:lnTo>
                    <a:pt x="856" y="4949"/>
                  </a:lnTo>
                  <a:lnTo>
                    <a:pt x="670" y="3275"/>
                  </a:lnTo>
                  <a:lnTo>
                    <a:pt x="484" y="1638"/>
                  </a:lnTo>
                  <a:lnTo>
                    <a:pt x="261"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1;p60">
              <a:extLst>
                <a:ext uri="{FF2B5EF4-FFF2-40B4-BE49-F238E27FC236}">
                  <a16:creationId xmlns:a16="http://schemas.microsoft.com/office/drawing/2014/main" id="{8A8CAC25-9E9A-054D-B629-7AD5EFAB3351}"/>
                </a:ext>
              </a:extLst>
            </p:cNvPr>
            <p:cNvSpPr/>
            <p:nvPr/>
          </p:nvSpPr>
          <p:spPr>
            <a:xfrm>
              <a:off x="6770750" y="2777525"/>
              <a:ext cx="442800" cy="84675"/>
            </a:xfrm>
            <a:custGeom>
              <a:avLst/>
              <a:gdLst/>
              <a:ahLst/>
              <a:cxnLst/>
              <a:rect l="l" t="t" r="r" b="b"/>
              <a:pathLst>
                <a:path w="17712" h="3387" extrusionOk="0">
                  <a:moveTo>
                    <a:pt x="17711" y="0"/>
                  </a:moveTo>
                  <a:lnTo>
                    <a:pt x="15702" y="75"/>
                  </a:lnTo>
                  <a:lnTo>
                    <a:pt x="13619" y="261"/>
                  </a:lnTo>
                  <a:lnTo>
                    <a:pt x="11461" y="558"/>
                  </a:lnTo>
                  <a:lnTo>
                    <a:pt x="9228" y="893"/>
                  </a:lnTo>
                  <a:lnTo>
                    <a:pt x="6996" y="1302"/>
                  </a:lnTo>
                  <a:lnTo>
                    <a:pt x="4689" y="1823"/>
                  </a:lnTo>
                  <a:lnTo>
                    <a:pt x="2345" y="2381"/>
                  </a:lnTo>
                  <a:lnTo>
                    <a:pt x="1" y="3051"/>
                  </a:lnTo>
                  <a:lnTo>
                    <a:pt x="75" y="3386"/>
                  </a:lnTo>
                  <a:lnTo>
                    <a:pt x="2419" y="2716"/>
                  </a:lnTo>
                  <a:lnTo>
                    <a:pt x="4763" y="2158"/>
                  </a:lnTo>
                  <a:lnTo>
                    <a:pt x="7033" y="1637"/>
                  </a:lnTo>
                  <a:lnTo>
                    <a:pt x="9303" y="1228"/>
                  </a:lnTo>
                  <a:lnTo>
                    <a:pt x="11498" y="893"/>
                  </a:lnTo>
                  <a:lnTo>
                    <a:pt x="13656" y="633"/>
                  </a:lnTo>
                  <a:lnTo>
                    <a:pt x="15702" y="447"/>
                  </a:lnTo>
                  <a:lnTo>
                    <a:pt x="17711" y="335"/>
                  </a:lnTo>
                  <a:lnTo>
                    <a:pt x="17711"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2;p60">
              <a:extLst>
                <a:ext uri="{FF2B5EF4-FFF2-40B4-BE49-F238E27FC236}">
                  <a16:creationId xmlns:a16="http://schemas.microsoft.com/office/drawing/2014/main" id="{38338817-11C2-0E43-93E9-1ACE5E9605BD}"/>
                </a:ext>
              </a:extLst>
            </p:cNvPr>
            <p:cNvSpPr/>
            <p:nvPr/>
          </p:nvSpPr>
          <p:spPr>
            <a:xfrm>
              <a:off x="6684250" y="2778450"/>
              <a:ext cx="45600" cy="157225"/>
            </a:xfrm>
            <a:custGeom>
              <a:avLst/>
              <a:gdLst/>
              <a:ahLst/>
              <a:cxnLst/>
              <a:rect l="l" t="t" r="r" b="b"/>
              <a:pathLst>
                <a:path w="1824" h="6289" extrusionOk="0">
                  <a:moveTo>
                    <a:pt x="261" y="0"/>
                  </a:moveTo>
                  <a:lnTo>
                    <a:pt x="1" y="447"/>
                  </a:lnTo>
                  <a:lnTo>
                    <a:pt x="1489" y="6251"/>
                  </a:lnTo>
                  <a:lnTo>
                    <a:pt x="1489" y="6288"/>
                  </a:lnTo>
                  <a:lnTo>
                    <a:pt x="1824" y="6177"/>
                  </a:lnTo>
                  <a:lnTo>
                    <a:pt x="1712" y="5842"/>
                  </a:lnTo>
                  <a:lnTo>
                    <a:pt x="261"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3;p60">
              <a:extLst>
                <a:ext uri="{FF2B5EF4-FFF2-40B4-BE49-F238E27FC236}">
                  <a16:creationId xmlns:a16="http://schemas.microsoft.com/office/drawing/2014/main" id="{06DFCF69-C722-C843-80C8-B00BC3B3196E}"/>
                </a:ext>
              </a:extLst>
            </p:cNvPr>
            <p:cNvSpPr/>
            <p:nvPr/>
          </p:nvSpPr>
          <p:spPr>
            <a:xfrm>
              <a:off x="6568900" y="2997975"/>
              <a:ext cx="340475" cy="150700"/>
            </a:xfrm>
            <a:custGeom>
              <a:avLst/>
              <a:gdLst/>
              <a:ahLst/>
              <a:cxnLst/>
              <a:rect l="l" t="t" r="r" b="b"/>
              <a:pathLst>
                <a:path w="13619" h="6028" extrusionOk="0">
                  <a:moveTo>
                    <a:pt x="224" y="0"/>
                  </a:moveTo>
                  <a:lnTo>
                    <a:pt x="1" y="484"/>
                  </a:lnTo>
                  <a:lnTo>
                    <a:pt x="299" y="1712"/>
                  </a:lnTo>
                  <a:lnTo>
                    <a:pt x="596" y="2977"/>
                  </a:lnTo>
                  <a:lnTo>
                    <a:pt x="708" y="3684"/>
                  </a:lnTo>
                  <a:lnTo>
                    <a:pt x="745" y="4428"/>
                  </a:lnTo>
                  <a:lnTo>
                    <a:pt x="819" y="5135"/>
                  </a:lnTo>
                  <a:lnTo>
                    <a:pt x="931" y="5842"/>
                  </a:lnTo>
                  <a:lnTo>
                    <a:pt x="931" y="5879"/>
                  </a:lnTo>
                  <a:lnTo>
                    <a:pt x="968" y="6028"/>
                  </a:lnTo>
                  <a:lnTo>
                    <a:pt x="1154" y="5991"/>
                  </a:lnTo>
                  <a:lnTo>
                    <a:pt x="1266" y="5991"/>
                  </a:lnTo>
                  <a:lnTo>
                    <a:pt x="2754" y="5767"/>
                  </a:lnTo>
                  <a:lnTo>
                    <a:pt x="4205" y="5581"/>
                  </a:lnTo>
                  <a:lnTo>
                    <a:pt x="5694" y="5395"/>
                  </a:lnTo>
                  <a:lnTo>
                    <a:pt x="7182" y="5284"/>
                  </a:lnTo>
                  <a:lnTo>
                    <a:pt x="8670" y="5172"/>
                  </a:lnTo>
                  <a:lnTo>
                    <a:pt x="10158" y="5098"/>
                  </a:lnTo>
                  <a:lnTo>
                    <a:pt x="11684" y="5023"/>
                  </a:lnTo>
                  <a:lnTo>
                    <a:pt x="13172" y="5023"/>
                  </a:lnTo>
                  <a:lnTo>
                    <a:pt x="13172" y="4986"/>
                  </a:lnTo>
                  <a:lnTo>
                    <a:pt x="13619" y="4651"/>
                  </a:lnTo>
                  <a:lnTo>
                    <a:pt x="12093" y="4688"/>
                  </a:lnTo>
                  <a:lnTo>
                    <a:pt x="10568" y="4726"/>
                  </a:lnTo>
                  <a:lnTo>
                    <a:pt x="9079" y="4800"/>
                  </a:lnTo>
                  <a:lnTo>
                    <a:pt x="7554" y="4912"/>
                  </a:lnTo>
                  <a:lnTo>
                    <a:pt x="6028" y="5023"/>
                  </a:lnTo>
                  <a:lnTo>
                    <a:pt x="4503" y="5209"/>
                  </a:lnTo>
                  <a:lnTo>
                    <a:pt x="3015" y="5395"/>
                  </a:lnTo>
                  <a:lnTo>
                    <a:pt x="1489" y="5618"/>
                  </a:lnTo>
                  <a:lnTo>
                    <a:pt x="1266" y="5656"/>
                  </a:lnTo>
                  <a:lnTo>
                    <a:pt x="1229" y="5432"/>
                  </a:lnTo>
                  <a:lnTo>
                    <a:pt x="1154" y="4912"/>
                  </a:lnTo>
                  <a:lnTo>
                    <a:pt x="1080" y="4391"/>
                  </a:lnTo>
                  <a:lnTo>
                    <a:pt x="1043" y="3647"/>
                  </a:lnTo>
                  <a:lnTo>
                    <a:pt x="894" y="2902"/>
                  </a:lnTo>
                  <a:lnTo>
                    <a:pt x="596" y="1451"/>
                  </a:lnTo>
                  <a:lnTo>
                    <a:pt x="2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4;p60">
              <a:extLst>
                <a:ext uri="{FF2B5EF4-FFF2-40B4-BE49-F238E27FC236}">
                  <a16:creationId xmlns:a16="http://schemas.microsoft.com/office/drawing/2014/main" id="{2201829E-2865-C246-9280-37DE2813776E}"/>
                </a:ext>
              </a:extLst>
            </p:cNvPr>
            <p:cNvSpPr/>
            <p:nvPr/>
          </p:nvSpPr>
          <p:spPr>
            <a:xfrm>
              <a:off x="5145750" y="1940375"/>
              <a:ext cx="610200" cy="1552475"/>
            </a:xfrm>
            <a:custGeom>
              <a:avLst/>
              <a:gdLst/>
              <a:ahLst/>
              <a:cxnLst/>
              <a:rect l="l" t="t" r="r" b="b"/>
              <a:pathLst>
                <a:path w="24408" h="62099" extrusionOk="0">
                  <a:moveTo>
                    <a:pt x="9934" y="0"/>
                  </a:moveTo>
                  <a:lnTo>
                    <a:pt x="9562" y="37"/>
                  </a:lnTo>
                  <a:lnTo>
                    <a:pt x="9190" y="149"/>
                  </a:lnTo>
                  <a:lnTo>
                    <a:pt x="8855" y="261"/>
                  </a:lnTo>
                  <a:lnTo>
                    <a:pt x="8558" y="409"/>
                  </a:lnTo>
                  <a:lnTo>
                    <a:pt x="8260" y="595"/>
                  </a:lnTo>
                  <a:lnTo>
                    <a:pt x="7962" y="819"/>
                  </a:lnTo>
                  <a:lnTo>
                    <a:pt x="7702" y="1079"/>
                  </a:lnTo>
                  <a:lnTo>
                    <a:pt x="7442" y="1377"/>
                  </a:lnTo>
                  <a:lnTo>
                    <a:pt x="7181" y="1712"/>
                  </a:lnTo>
                  <a:lnTo>
                    <a:pt x="6995" y="2084"/>
                  </a:lnTo>
                  <a:lnTo>
                    <a:pt x="6809" y="2456"/>
                  </a:lnTo>
                  <a:lnTo>
                    <a:pt x="6474" y="3200"/>
                  </a:lnTo>
                  <a:lnTo>
                    <a:pt x="6214" y="4018"/>
                  </a:lnTo>
                  <a:lnTo>
                    <a:pt x="5879" y="5283"/>
                  </a:lnTo>
                  <a:lnTo>
                    <a:pt x="5618" y="6586"/>
                  </a:lnTo>
                  <a:lnTo>
                    <a:pt x="5432" y="7888"/>
                  </a:lnTo>
                  <a:lnTo>
                    <a:pt x="5358" y="9190"/>
                  </a:lnTo>
                  <a:lnTo>
                    <a:pt x="5358" y="9637"/>
                  </a:lnTo>
                  <a:lnTo>
                    <a:pt x="5358" y="10902"/>
                  </a:lnTo>
                  <a:lnTo>
                    <a:pt x="5470" y="12167"/>
                  </a:lnTo>
                  <a:lnTo>
                    <a:pt x="5618" y="13432"/>
                  </a:lnTo>
                  <a:lnTo>
                    <a:pt x="5879" y="14697"/>
                  </a:lnTo>
                  <a:lnTo>
                    <a:pt x="6214" y="15925"/>
                  </a:lnTo>
                  <a:lnTo>
                    <a:pt x="6660" y="17152"/>
                  </a:lnTo>
                  <a:lnTo>
                    <a:pt x="7144" y="18343"/>
                  </a:lnTo>
                  <a:lnTo>
                    <a:pt x="7739" y="19534"/>
                  </a:lnTo>
                  <a:lnTo>
                    <a:pt x="7739" y="19534"/>
                  </a:lnTo>
                  <a:lnTo>
                    <a:pt x="6809" y="19087"/>
                  </a:lnTo>
                  <a:lnTo>
                    <a:pt x="5842" y="18715"/>
                  </a:lnTo>
                  <a:lnTo>
                    <a:pt x="5358" y="18566"/>
                  </a:lnTo>
                  <a:lnTo>
                    <a:pt x="4874" y="18455"/>
                  </a:lnTo>
                  <a:lnTo>
                    <a:pt x="4353" y="18343"/>
                  </a:lnTo>
                  <a:lnTo>
                    <a:pt x="3870" y="18306"/>
                  </a:lnTo>
                  <a:lnTo>
                    <a:pt x="3349" y="18306"/>
                  </a:lnTo>
                  <a:lnTo>
                    <a:pt x="2828" y="18380"/>
                  </a:lnTo>
                  <a:lnTo>
                    <a:pt x="2344" y="18492"/>
                  </a:lnTo>
                  <a:lnTo>
                    <a:pt x="1860" y="18678"/>
                  </a:lnTo>
                  <a:lnTo>
                    <a:pt x="1414" y="18901"/>
                  </a:lnTo>
                  <a:lnTo>
                    <a:pt x="1005" y="19236"/>
                  </a:lnTo>
                  <a:lnTo>
                    <a:pt x="670" y="19571"/>
                  </a:lnTo>
                  <a:lnTo>
                    <a:pt x="521" y="19794"/>
                  </a:lnTo>
                  <a:lnTo>
                    <a:pt x="409" y="20017"/>
                  </a:lnTo>
                  <a:lnTo>
                    <a:pt x="298" y="20278"/>
                  </a:lnTo>
                  <a:lnTo>
                    <a:pt x="186" y="20538"/>
                  </a:lnTo>
                  <a:lnTo>
                    <a:pt x="75" y="21059"/>
                  </a:lnTo>
                  <a:lnTo>
                    <a:pt x="37" y="21654"/>
                  </a:lnTo>
                  <a:lnTo>
                    <a:pt x="0" y="22213"/>
                  </a:lnTo>
                  <a:lnTo>
                    <a:pt x="75" y="23254"/>
                  </a:lnTo>
                  <a:lnTo>
                    <a:pt x="186" y="24296"/>
                  </a:lnTo>
                  <a:lnTo>
                    <a:pt x="335" y="25338"/>
                  </a:lnTo>
                  <a:lnTo>
                    <a:pt x="558" y="26343"/>
                  </a:lnTo>
                  <a:lnTo>
                    <a:pt x="819" y="27347"/>
                  </a:lnTo>
                  <a:lnTo>
                    <a:pt x="1154" y="28352"/>
                  </a:lnTo>
                  <a:lnTo>
                    <a:pt x="1488" y="29356"/>
                  </a:lnTo>
                  <a:lnTo>
                    <a:pt x="1898" y="30324"/>
                  </a:lnTo>
                  <a:lnTo>
                    <a:pt x="2344" y="31291"/>
                  </a:lnTo>
                  <a:lnTo>
                    <a:pt x="2791" y="32258"/>
                  </a:lnTo>
                  <a:lnTo>
                    <a:pt x="3274" y="33226"/>
                  </a:lnTo>
                  <a:lnTo>
                    <a:pt x="3795" y="34156"/>
                  </a:lnTo>
                  <a:lnTo>
                    <a:pt x="4874" y="35979"/>
                  </a:lnTo>
                  <a:lnTo>
                    <a:pt x="5990" y="37802"/>
                  </a:lnTo>
                  <a:lnTo>
                    <a:pt x="7479" y="40035"/>
                  </a:lnTo>
                  <a:lnTo>
                    <a:pt x="7814" y="40518"/>
                  </a:lnTo>
                  <a:lnTo>
                    <a:pt x="9004" y="42267"/>
                  </a:lnTo>
                  <a:lnTo>
                    <a:pt x="10232" y="43979"/>
                  </a:lnTo>
                  <a:lnTo>
                    <a:pt x="11460" y="45690"/>
                  </a:lnTo>
                  <a:lnTo>
                    <a:pt x="12725" y="47402"/>
                  </a:lnTo>
                  <a:lnTo>
                    <a:pt x="14027" y="49076"/>
                  </a:lnTo>
                  <a:lnTo>
                    <a:pt x="15367" y="50713"/>
                  </a:lnTo>
                  <a:lnTo>
                    <a:pt x="16706" y="52350"/>
                  </a:lnTo>
                  <a:lnTo>
                    <a:pt x="18046" y="53950"/>
                  </a:lnTo>
                  <a:lnTo>
                    <a:pt x="18790" y="54843"/>
                  </a:lnTo>
                  <a:lnTo>
                    <a:pt x="19459" y="55662"/>
                  </a:lnTo>
                  <a:lnTo>
                    <a:pt x="20576" y="57113"/>
                  </a:lnTo>
                  <a:lnTo>
                    <a:pt x="21543" y="58489"/>
                  </a:lnTo>
                  <a:lnTo>
                    <a:pt x="22622" y="59903"/>
                  </a:lnTo>
                  <a:lnTo>
                    <a:pt x="22622" y="59940"/>
                  </a:lnTo>
                  <a:lnTo>
                    <a:pt x="23180" y="60647"/>
                  </a:lnTo>
                  <a:lnTo>
                    <a:pt x="24408" y="62098"/>
                  </a:lnTo>
                  <a:lnTo>
                    <a:pt x="24110" y="60573"/>
                  </a:lnTo>
                  <a:lnTo>
                    <a:pt x="23850" y="59122"/>
                  </a:lnTo>
                  <a:lnTo>
                    <a:pt x="23664" y="57745"/>
                  </a:lnTo>
                  <a:lnTo>
                    <a:pt x="23478" y="56368"/>
                  </a:lnTo>
                  <a:lnTo>
                    <a:pt x="23180" y="53764"/>
                  </a:lnTo>
                  <a:lnTo>
                    <a:pt x="22994" y="51197"/>
                  </a:lnTo>
                  <a:lnTo>
                    <a:pt x="22622" y="46137"/>
                  </a:lnTo>
                  <a:lnTo>
                    <a:pt x="22399" y="43458"/>
                  </a:lnTo>
                  <a:lnTo>
                    <a:pt x="22138" y="40667"/>
                  </a:lnTo>
                  <a:lnTo>
                    <a:pt x="22101" y="40146"/>
                  </a:lnTo>
                  <a:lnTo>
                    <a:pt x="21841" y="38063"/>
                  </a:lnTo>
                  <a:lnTo>
                    <a:pt x="21283" y="34268"/>
                  </a:lnTo>
                  <a:lnTo>
                    <a:pt x="20687" y="30510"/>
                  </a:lnTo>
                  <a:lnTo>
                    <a:pt x="20613" y="30026"/>
                  </a:lnTo>
                  <a:lnTo>
                    <a:pt x="20166" y="27496"/>
                  </a:lnTo>
                  <a:lnTo>
                    <a:pt x="19683" y="25003"/>
                  </a:lnTo>
                  <a:lnTo>
                    <a:pt x="19199" y="22473"/>
                  </a:lnTo>
                  <a:lnTo>
                    <a:pt x="18641" y="19980"/>
                  </a:lnTo>
                  <a:lnTo>
                    <a:pt x="18083" y="17487"/>
                  </a:lnTo>
                  <a:lnTo>
                    <a:pt x="17525" y="14994"/>
                  </a:lnTo>
                  <a:lnTo>
                    <a:pt x="16892" y="12539"/>
                  </a:lnTo>
                  <a:lnTo>
                    <a:pt x="16260" y="10046"/>
                  </a:lnTo>
                  <a:lnTo>
                    <a:pt x="16148" y="9674"/>
                  </a:lnTo>
                  <a:lnTo>
                    <a:pt x="16111" y="9562"/>
                  </a:lnTo>
                  <a:lnTo>
                    <a:pt x="15813" y="8483"/>
                  </a:lnTo>
                  <a:lnTo>
                    <a:pt x="15478" y="7404"/>
                  </a:lnTo>
                  <a:lnTo>
                    <a:pt x="15143" y="6325"/>
                  </a:lnTo>
                  <a:lnTo>
                    <a:pt x="14734" y="5283"/>
                  </a:lnTo>
                  <a:lnTo>
                    <a:pt x="14288" y="4279"/>
                  </a:lnTo>
                  <a:lnTo>
                    <a:pt x="13804" y="3312"/>
                  </a:lnTo>
                  <a:lnTo>
                    <a:pt x="13506" y="2828"/>
                  </a:lnTo>
                  <a:lnTo>
                    <a:pt x="13209" y="2344"/>
                  </a:lnTo>
                  <a:lnTo>
                    <a:pt x="12874" y="1898"/>
                  </a:lnTo>
                  <a:lnTo>
                    <a:pt x="12539" y="1488"/>
                  </a:lnTo>
                  <a:lnTo>
                    <a:pt x="12167" y="1042"/>
                  </a:lnTo>
                  <a:lnTo>
                    <a:pt x="11720" y="633"/>
                  </a:lnTo>
                  <a:lnTo>
                    <a:pt x="11460" y="447"/>
                  </a:lnTo>
                  <a:lnTo>
                    <a:pt x="11237" y="298"/>
                  </a:lnTo>
                  <a:lnTo>
                    <a:pt x="10976" y="186"/>
                  </a:lnTo>
                  <a:lnTo>
                    <a:pt x="10679" y="75"/>
                  </a:lnTo>
                  <a:lnTo>
                    <a:pt x="103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5;p60">
              <a:extLst>
                <a:ext uri="{FF2B5EF4-FFF2-40B4-BE49-F238E27FC236}">
                  <a16:creationId xmlns:a16="http://schemas.microsoft.com/office/drawing/2014/main" id="{D5FA0D45-7258-B945-902B-250B916848C3}"/>
                </a:ext>
              </a:extLst>
            </p:cNvPr>
            <p:cNvSpPr/>
            <p:nvPr/>
          </p:nvSpPr>
          <p:spPr>
            <a:xfrm>
              <a:off x="5367125" y="1944075"/>
              <a:ext cx="358150" cy="1512500"/>
            </a:xfrm>
            <a:custGeom>
              <a:avLst/>
              <a:gdLst/>
              <a:ahLst/>
              <a:cxnLst/>
              <a:rect l="l" t="t" r="r" b="b"/>
              <a:pathLst>
                <a:path w="14326" h="60500" extrusionOk="0">
                  <a:moveTo>
                    <a:pt x="335" y="1"/>
                  </a:moveTo>
                  <a:lnTo>
                    <a:pt x="0" y="113"/>
                  </a:lnTo>
                  <a:lnTo>
                    <a:pt x="1079" y="3945"/>
                  </a:lnTo>
                  <a:lnTo>
                    <a:pt x="2084" y="7814"/>
                  </a:lnTo>
                  <a:lnTo>
                    <a:pt x="3051" y="11684"/>
                  </a:lnTo>
                  <a:lnTo>
                    <a:pt x="3944" y="15553"/>
                  </a:lnTo>
                  <a:lnTo>
                    <a:pt x="4056" y="16186"/>
                  </a:lnTo>
                  <a:lnTo>
                    <a:pt x="4093" y="16186"/>
                  </a:lnTo>
                  <a:lnTo>
                    <a:pt x="4875" y="19832"/>
                  </a:lnTo>
                  <a:lnTo>
                    <a:pt x="5619" y="23441"/>
                  </a:lnTo>
                  <a:lnTo>
                    <a:pt x="7070" y="30622"/>
                  </a:lnTo>
                  <a:lnTo>
                    <a:pt x="7219" y="31403"/>
                  </a:lnTo>
                  <a:lnTo>
                    <a:pt x="7330" y="31887"/>
                  </a:lnTo>
                  <a:lnTo>
                    <a:pt x="8670" y="38436"/>
                  </a:lnTo>
                  <a:lnTo>
                    <a:pt x="9339" y="41710"/>
                  </a:lnTo>
                  <a:lnTo>
                    <a:pt x="10046" y="44984"/>
                  </a:lnTo>
                  <a:lnTo>
                    <a:pt x="10158" y="45430"/>
                  </a:lnTo>
                  <a:lnTo>
                    <a:pt x="10976" y="49040"/>
                  </a:lnTo>
                  <a:lnTo>
                    <a:pt x="11869" y="52611"/>
                  </a:lnTo>
                  <a:lnTo>
                    <a:pt x="12762" y="56220"/>
                  </a:lnTo>
                  <a:lnTo>
                    <a:pt x="13767" y="59755"/>
                  </a:lnTo>
                  <a:lnTo>
                    <a:pt x="13767" y="59792"/>
                  </a:lnTo>
                  <a:lnTo>
                    <a:pt x="14325" y="60499"/>
                  </a:lnTo>
                  <a:lnTo>
                    <a:pt x="13283" y="56741"/>
                  </a:lnTo>
                  <a:lnTo>
                    <a:pt x="12316" y="52983"/>
                  </a:lnTo>
                  <a:lnTo>
                    <a:pt x="11386" y="49226"/>
                  </a:lnTo>
                  <a:lnTo>
                    <a:pt x="10530" y="45430"/>
                  </a:lnTo>
                  <a:lnTo>
                    <a:pt x="10418" y="44910"/>
                  </a:lnTo>
                  <a:lnTo>
                    <a:pt x="9377" y="40184"/>
                  </a:lnTo>
                  <a:lnTo>
                    <a:pt x="8409" y="35496"/>
                  </a:lnTo>
                  <a:lnTo>
                    <a:pt x="8335" y="35013"/>
                  </a:lnTo>
                  <a:lnTo>
                    <a:pt x="7405" y="30585"/>
                  </a:lnTo>
                  <a:lnTo>
                    <a:pt x="5991" y="23404"/>
                  </a:lnTo>
                  <a:lnTo>
                    <a:pt x="5209" y="19832"/>
                  </a:lnTo>
                  <a:lnTo>
                    <a:pt x="4428" y="16223"/>
                  </a:lnTo>
                  <a:lnTo>
                    <a:pt x="4316" y="15628"/>
                  </a:lnTo>
                  <a:lnTo>
                    <a:pt x="3423" y="11684"/>
                  </a:lnTo>
                  <a:lnTo>
                    <a:pt x="2456" y="7777"/>
                  </a:lnTo>
                  <a:lnTo>
                    <a:pt x="1414" y="3870"/>
                  </a:lnTo>
                  <a:lnTo>
                    <a:pt x="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6;p60">
              <a:extLst>
                <a:ext uri="{FF2B5EF4-FFF2-40B4-BE49-F238E27FC236}">
                  <a16:creationId xmlns:a16="http://schemas.microsoft.com/office/drawing/2014/main" id="{257A2744-4C3A-0D48-BB68-528D55FD7300}"/>
                </a:ext>
              </a:extLst>
            </p:cNvPr>
            <p:cNvSpPr/>
            <p:nvPr/>
          </p:nvSpPr>
          <p:spPr>
            <a:xfrm>
              <a:off x="5279675" y="2170125"/>
              <a:ext cx="272575" cy="185125"/>
            </a:xfrm>
            <a:custGeom>
              <a:avLst/>
              <a:gdLst/>
              <a:ahLst/>
              <a:cxnLst/>
              <a:rect l="l" t="t" r="r" b="b"/>
              <a:pathLst>
                <a:path w="10903" h="7405" extrusionOk="0">
                  <a:moveTo>
                    <a:pt x="1" y="0"/>
                  </a:moveTo>
                  <a:lnTo>
                    <a:pt x="1" y="447"/>
                  </a:lnTo>
                  <a:lnTo>
                    <a:pt x="1936" y="2047"/>
                  </a:lnTo>
                  <a:lnTo>
                    <a:pt x="3870" y="3684"/>
                  </a:lnTo>
                  <a:lnTo>
                    <a:pt x="5731" y="5395"/>
                  </a:lnTo>
                  <a:lnTo>
                    <a:pt x="7554" y="7144"/>
                  </a:lnTo>
                  <a:lnTo>
                    <a:pt x="7591" y="7144"/>
                  </a:lnTo>
                  <a:lnTo>
                    <a:pt x="7666" y="7218"/>
                  </a:lnTo>
                  <a:lnTo>
                    <a:pt x="7852" y="7404"/>
                  </a:lnTo>
                  <a:lnTo>
                    <a:pt x="7926" y="7181"/>
                  </a:lnTo>
                  <a:lnTo>
                    <a:pt x="7926" y="7144"/>
                  </a:lnTo>
                  <a:lnTo>
                    <a:pt x="8596" y="5544"/>
                  </a:lnTo>
                  <a:lnTo>
                    <a:pt x="9340" y="3944"/>
                  </a:lnTo>
                  <a:lnTo>
                    <a:pt x="10084" y="2381"/>
                  </a:lnTo>
                  <a:lnTo>
                    <a:pt x="10903" y="856"/>
                  </a:lnTo>
                  <a:lnTo>
                    <a:pt x="10791" y="484"/>
                  </a:lnTo>
                  <a:lnTo>
                    <a:pt x="10754" y="372"/>
                  </a:lnTo>
                  <a:lnTo>
                    <a:pt x="9972" y="1861"/>
                  </a:lnTo>
                  <a:lnTo>
                    <a:pt x="9191" y="3423"/>
                  </a:lnTo>
                  <a:lnTo>
                    <a:pt x="8484" y="4986"/>
                  </a:lnTo>
                  <a:lnTo>
                    <a:pt x="7814" y="6586"/>
                  </a:lnTo>
                  <a:lnTo>
                    <a:pt x="7703" y="6809"/>
                  </a:lnTo>
                  <a:lnTo>
                    <a:pt x="7442" y="6511"/>
                  </a:lnTo>
                  <a:lnTo>
                    <a:pt x="5619" y="4837"/>
                  </a:lnTo>
                  <a:lnTo>
                    <a:pt x="3796" y="3163"/>
                  </a:lnTo>
                  <a:lnTo>
                    <a:pt x="1936" y="1563"/>
                  </a:lnTo>
                  <a:lnTo>
                    <a:pt x="1"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7;p60">
              <a:extLst>
                <a:ext uri="{FF2B5EF4-FFF2-40B4-BE49-F238E27FC236}">
                  <a16:creationId xmlns:a16="http://schemas.microsoft.com/office/drawing/2014/main" id="{A03CCCAB-CADF-454F-A825-5171BBD68530}"/>
                </a:ext>
              </a:extLst>
            </p:cNvPr>
            <p:cNvSpPr/>
            <p:nvPr/>
          </p:nvSpPr>
          <p:spPr>
            <a:xfrm>
              <a:off x="5150400" y="2508700"/>
              <a:ext cx="407425" cy="234425"/>
            </a:xfrm>
            <a:custGeom>
              <a:avLst/>
              <a:gdLst/>
              <a:ahLst/>
              <a:cxnLst/>
              <a:rect l="l" t="t" r="r" b="b"/>
              <a:pathLst>
                <a:path w="16297" h="9377" extrusionOk="0">
                  <a:moveTo>
                    <a:pt x="149" y="0"/>
                  </a:moveTo>
                  <a:lnTo>
                    <a:pt x="0" y="335"/>
                  </a:lnTo>
                  <a:lnTo>
                    <a:pt x="1935" y="1117"/>
                  </a:lnTo>
                  <a:lnTo>
                    <a:pt x="3870" y="2010"/>
                  </a:lnTo>
                  <a:lnTo>
                    <a:pt x="5879" y="3014"/>
                  </a:lnTo>
                  <a:lnTo>
                    <a:pt x="7888" y="4093"/>
                  </a:lnTo>
                  <a:lnTo>
                    <a:pt x="9934" y="5284"/>
                  </a:lnTo>
                  <a:lnTo>
                    <a:pt x="11981" y="6586"/>
                  </a:lnTo>
                  <a:lnTo>
                    <a:pt x="14027" y="7926"/>
                  </a:lnTo>
                  <a:lnTo>
                    <a:pt x="16074" y="9377"/>
                  </a:lnTo>
                  <a:lnTo>
                    <a:pt x="16297" y="9079"/>
                  </a:lnTo>
                  <a:lnTo>
                    <a:pt x="14213" y="7628"/>
                  </a:lnTo>
                  <a:lnTo>
                    <a:pt x="12167" y="6288"/>
                  </a:lnTo>
                  <a:lnTo>
                    <a:pt x="10083" y="4986"/>
                  </a:lnTo>
                  <a:lnTo>
                    <a:pt x="8037" y="3796"/>
                  </a:lnTo>
                  <a:lnTo>
                    <a:pt x="6028" y="2717"/>
                  </a:lnTo>
                  <a:lnTo>
                    <a:pt x="4019" y="1712"/>
                  </a:lnTo>
                  <a:lnTo>
                    <a:pt x="2047" y="782"/>
                  </a:lnTo>
                  <a:lnTo>
                    <a:pt x="1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8;p60">
              <a:extLst>
                <a:ext uri="{FF2B5EF4-FFF2-40B4-BE49-F238E27FC236}">
                  <a16:creationId xmlns:a16="http://schemas.microsoft.com/office/drawing/2014/main" id="{5BFC46C6-DD87-2E41-A3EA-F7C83BDE6147}"/>
                </a:ext>
              </a:extLst>
            </p:cNvPr>
            <p:cNvSpPr/>
            <p:nvPr/>
          </p:nvSpPr>
          <p:spPr>
            <a:xfrm>
              <a:off x="5569900" y="2691025"/>
              <a:ext cx="93050" cy="141400"/>
            </a:xfrm>
            <a:custGeom>
              <a:avLst/>
              <a:gdLst/>
              <a:ahLst/>
              <a:cxnLst/>
              <a:rect l="l" t="t" r="r" b="b"/>
              <a:pathLst>
                <a:path w="3722" h="5656" extrusionOk="0">
                  <a:moveTo>
                    <a:pt x="3647" y="0"/>
                  </a:moveTo>
                  <a:lnTo>
                    <a:pt x="224" y="5135"/>
                  </a:lnTo>
                  <a:lnTo>
                    <a:pt x="1" y="5432"/>
                  </a:lnTo>
                  <a:lnTo>
                    <a:pt x="298" y="5655"/>
                  </a:lnTo>
                  <a:lnTo>
                    <a:pt x="298" y="5618"/>
                  </a:lnTo>
                  <a:lnTo>
                    <a:pt x="3721" y="484"/>
                  </a:lnTo>
                  <a:lnTo>
                    <a:pt x="3647"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9;p60">
              <a:extLst>
                <a:ext uri="{FF2B5EF4-FFF2-40B4-BE49-F238E27FC236}">
                  <a16:creationId xmlns:a16="http://schemas.microsoft.com/office/drawing/2014/main" id="{FDA6F8EB-81B3-9840-972E-ED6A5BECCB55}"/>
                </a:ext>
              </a:extLst>
            </p:cNvPr>
            <p:cNvSpPr/>
            <p:nvPr/>
          </p:nvSpPr>
          <p:spPr>
            <a:xfrm>
              <a:off x="5332700" y="2941225"/>
              <a:ext cx="366525" cy="142350"/>
            </a:xfrm>
            <a:custGeom>
              <a:avLst/>
              <a:gdLst/>
              <a:ahLst/>
              <a:cxnLst/>
              <a:rect l="l" t="t" r="r" b="b"/>
              <a:pathLst>
                <a:path w="14661" h="5694" extrusionOk="0">
                  <a:moveTo>
                    <a:pt x="1" y="1"/>
                  </a:moveTo>
                  <a:lnTo>
                    <a:pt x="336" y="484"/>
                  </a:lnTo>
                  <a:lnTo>
                    <a:pt x="1787" y="1042"/>
                  </a:lnTo>
                  <a:lnTo>
                    <a:pt x="3201" y="1601"/>
                  </a:lnTo>
                  <a:lnTo>
                    <a:pt x="4614" y="2196"/>
                  </a:lnTo>
                  <a:lnTo>
                    <a:pt x="6028" y="2791"/>
                  </a:lnTo>
                  <a:lnTo>
                    <a:pt x="7442" y="3461"/>
                  </a:lnTo>
                  <a:lnTo>
                    <a:pt x="8819" y="4131"/>
                  </a:lnTo>
                  <a:lnTo>
                    <a:pt x="10195" y="4838"/>
                  </a:lnTo>
                  <a:lnTo>
                    <a:pt x="11535" y="5544"/>
                  </a:lnTo>
                  <a:lnTo>
                    <a:pt x="11647" y="5619"/>
                  </a:lnTo>
                  <a:lnTo>
                    <a:pt x="11795" y="5693"/>
                  </a:lnTo>
                  <a:lnTo>
                    <a:pt x="11870" y="5544"/>
                  </a:lnTo>
                  <a:lnTo>
                    <a:pt x="11907" y="5544"/>
                  </a:lnTo>
                  <a:lnTo>
                    <a:pt x="12242" y="4875"/>
                  </a:lnTo>
                  <a:lnTo>
                    <a:pt x="12577" y="4205"/>
                  </a:lnTo>
                  <a:lnTo>
                    <a:pt x="12874" y="3498"/>
                  </a:lnTo>
                  <a:lnTo>
                    <a:pt x="13246" y="2866"/>
                  </a:lnTo>
                  <a:lnTo>
                    <a:pt x="13916" y="1749"/>
                  </a:lnTo>
                  <a:lnTo>
                    <a:pt x="14660" y="633"/>
                  </a:lnTo>
                  <a:lnTo>
                    <a:pt x="14623" y="112"/>
                  </a:lnTo>
                  <a:lnTo>
                    <a:pt x="13767" y="1377"/>
                  </a:lnTo>
                  <a:lnTo>
                    <a:pt x="12949" y="2680"/>
                  </a:lnTo>
                  <a:lnTo>
                    <a:pt x="12577" y="3349"/>
                  </a:lnTo>
                  <a:lnTo>
                    <a:pt x="12242" y="4056"/>
                  </a:lnTo>
                  <a:lnTo>
                    <a:pt x="12019" y="4540"/>
                  </a:lnTo>
                  <a:lnTo>
                    <a:pt x="11795" y="5024"/>
                  </a:lnTo>
                  <a:lnTo>
                    <a:pt x="11684" y="5210"/>
                  </a:lnTo>
                  <a:lnTo>
                    <a:pt x="11423" y="5098"/>
                  </a:lnTo>
                  <a:lnTo>
                    <a:pt x="10047" y="4354"/>
                  </a:lnTo>
                  <a:lnTo>
                    <a:pt x="8670" y="3647"/>
                  </a:lnTo>
                  <a:lnTo>
                    <a:pt x="7256" y="2977"/>
                  </a:lnTo>
                  <a:lnTo>
                    <a:pt x="5805" y="2345"/>
                  </a:lnTo>
                  <a:lnTo>
                    <a:pt x="4391" y="1712"/>
                  </a:lnTo>
                  <a:lnTo>
                    <a:pt x="2940" y="1117"/>
                  </a:lnTo>
                  <a:lnTo>
                    <a:pt x="1452" y="52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0;p60">
              <a:extLst>
                <a:ext uri="{FF2B5EF4-FFF2-40B4-BE49-F238E27FC236}">
                  <a16:creationId xmlns:a16="http://schemas.microsoft.com/office/drawing/2014/main" id="{0DE9459A-323C-BB47-B042-5ACA96919F8B}"/>
                </a:ext>
              </a:extLst>
            </p:cNvPr>
            <p:cNvSpPr/>
            <p:nvPr/>
          </p:nvSpPr>
          <p:spPr>
            <a:xfrm>
              <a:off x="5579200" y="1505050"/>
              <a:ext cx="1016700" cy="2224050"/>
            </a:xfrm>
            <a:custGeom>
              <a:avLst/>
              <a:gdLst/>
              <a:ahLst/>
              <a:cxnLst/>
              <a:rect l="l" t="t" r="r" b="b"/>
              <a:pathLst>
                <a:path w="40668" h="88962" extrusionOk="0">
                  <a:moveTo>
                    <a:pt x="1" y="0"/>
                  </a:moveTo>
                  <a:lnTo>
                    <a:pt x="1" y="88962"/>
                  </a:lnTo>
                  <a:lnTo>
                    <a:pt x="40668" y="82079"/>
                  </a:lnTo>
                  <a:lnTo>
                    <a:pt x="40668" y="5879"/>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1;p60">
              <a:extLst>
                <a:ext uri="{FF2B5EF4-FFF2-40B4-BE49-F238E27FC236}">
                  <a16:creationId xmlns:a16="http://schemas.microsoft.com/office/drawing/2014/main" id="{9FAE1AB4-41D0-D149-B4C0-B748E6FBC08D}"/>
                </a:ext>
              </a:extLst>
            </p:cNvPr>
            <p:cNvSpPr/>
            <p:nvPr/>
          </p:nvSpPr>
          <p:spPr>
            <a:xfrm>
              <a:off x="5626650" y="1714325"/>
              <a:ext cx="856700" cy="1629700"/>
            </a:xfrm>
            <a:custGeom>
              <a:avLst/>
              <a:gdLst/>
              <a:ahLst/>
              <a:cxnLst/>
              <a:rect l="l" t="t" r="r" b="b"/>
              <a:pathLst>
                <a:path w="34268" h="65188" extrusionOk="0">
                  <a:moveTo>
                    <a:pt x="20315" y="1"/>
                  </a:moveTo>
                  <a:lnTo>
                    <a:pt x="19273" y="75"/>
                  </a:lnTo>
                  <a:lnTo>
                    <a:pt x="18194" y="224"/>
                  </a:lnTo>
                  <a:lnTo>
                    <a:pt x="17153" y="410"/>
                  </a:lnTo>
                  <a:lnTo>
                    <a:pt x="16111" y="671"/>
                  </a:lnTo>
                  <a:lnTo>
                    <a:pt x="15069" y="1005"/>
                  </a:lnTo>
                  <a:lnTo>
                    <a:pt x="14064" y="1377"/>
                  </a:lnTo>
                  <a:lnTo>
                    <a:pt x="13097" y="1824"/>
                  </a:lnTo>
                  <a:lnTo>
                    <a:pt x="12167" y="2345"/>
                  </a:lnTo>
                  <a:lnTo>
                    <a:pt x="11237" y="2866"/>
                  </a:lnTo>
                  <a:lnTo>
                    <a:pt x="10344" y="3498"/>
                  </a:lnTo>
                  <a:lnTo>
                    <a:pt x="9488" y="4131"/>
                  </a:lnTo>
                  <a:lnTo>
                    <a:pt x="8669" y="4838"/>
                  </a:lnTo>
                  <a:lnTo>
                    <a:pt x="7925" y="5582"/>
                  </a:lnTo>
                  <a:lnTo>
                    <a:pt x="7181" y="6400"/>
                  </a:lnTo>
                  <a:lnTo>
                    <a:pt x="6511" y="7219"/>
                  </a:lnTo>
                  <a:lnTo>
                    <a:pt x="5916" y="8112"/>
                  </a:lnTo>
                  <a:lnTo>
                    <a:pt x="5395" y="8893"/>
                  </a:lnTo>
                  <a:lnTo>
                    <a:pt x="4949" y="9712"/>
                  </a:lnTo>
                  <a:lnTo>
                    <a:pt x="4539" y="10530"/>
                  </a:lnTo>
                  <a:lnTo>
                    <a:pt x="4167" y="11386"/>
                  </a:lnTo>
                  <a:lnTo>
                    <a:pt x="3832" y="12242"/>
                  </a:lnTo>
                  <a:lnTo>
                    <a:pt x="3535" y="13135"/>
                  </a:lnTo>
                  <a:lnTo>
                    <a:pt x="3237" y="14028"/>
                  </a:lnTo>
                  <a:lnTo>
                    <a:pt x="3014" y="14921"/>
                  </a:lnTo>
                  <a:lnTo>
                    <a:pt x="2791" y="15851"/>
                  </a:lnTo>
                  <a:lnTo>
                    <a:pt x="2605" y="16744"/>
                  </a:lnTo>
                  <a:lnTo>
                    <a:pt x="2270" y="18604"/>
                  </a:lnTo>
                  <a:lnTo>
                    <a:pt x="2009" y="20465"/>
                  </a:lnTo>
                  <a:lnTo>
                    <a:pt x="1823" y="22362"/>
                  </a:lnTo>
                  <a:lnTo>
                    <a:pt x="1674" y="24222"/>
                  </a:lnTo>
                  <a:lnTo>
                    <a:pt x="1526" y="26083"/>
                  </a:lnTo>
                  <a:lnTo>
                    <a:pt x="1414" y="27980"/>
                  </a:lnTo>
                  <a:lnTo>
                    <a:pt x="1228" y="29841"/>
                  </a:lnTo>
                  <a:lnTo>
                    <a:pt x="1042" y="31701"/>
                  </a:lnTo>
                  <a:lnTo>
                    <a:pt x="782" y="33561"/>
                  </a:lnTo>
                  <a:lnTo>
                    <a:pt x="595" y="34454"/>
                  </a:lnTo>
                  <a:lnTo>
                    <a:pt x="447" y="35385"/>
                  </a:lnTo>
                  <a:lnTo>
                    <a:pt x="223" y="36277"/>
                  </a:lnTo>
                  <a:lnTo>
                    <a:pt x="0" y="37208"/>
                  </a:lnTo>
                  <a:lnTo>
                    <a:pt x="782" y="37505"/>
                  </a:lnTo>
                  <a:lnTo>
                    <a:pt x="1600" y="37766"/>
                  </a:lnTo>
                  <a:lnTo>
                    <a:pt x="2456" y="38026"/>
                  </a:lnTo>
                  <a:lnTo>
                    <a:pt x="3274" y="38249"/>
                  </a:lnTo>
                  <a:lnTo>
                    <a:pt x="3237" y="42082"/>
                  </a:lnTo>
                  <a:lnTo>
                    <a:pt x="3200" y="45840"/>
                  </a:lnTo>
                  <a:lnTo>
                    <a:pt x="3126" y="49598"/>
                  </a:lnTo>
                  <a:lnTo>
                    <a:pt x="3088" y="53393"/>
                  </a:lnTo>
                  <a:lnTo>
                    <a:pt x="3088" y="53839"/>
                  </a:lnTo>
                  <a:lnTo>
                    <a:pt x="3126" y="54286"/>
                  </a:lnTo>
                  <a:lnTo>
                    <a:pt x="3237" y="54732"/>
                  </a:lnTo>
                  <a:lnTo>
                    <a:pt x="3312" y="54918"/>
                  </a:lnTo>
                  <a:lnTo>
                    <a:pt x="3423" y="55104"/>
                  </a:lnTo>
                  <a:lnTo>
                    <a:pt x="3572" y="55365"/>
                  </a:lnTo>
                  <a:lnTo>
                    <a:pt x="3795" y="55551"/>
                  </a:lnTo>
                  <a:lnTo>
                    <a:pt x="4056" y="55737"/>
                  </a:lnTo>
                  <a:lnTo>
                    <a:pt x="4316" y="55885"/>
                  </a:lnTo>
                  <a:lnTo>
                    <a:pt x="4614" y="55960"/>
                  </a:lnTo>
                  <a:lnTo>
                    <a:pt x="4912" y="56072"/>
                  </a:lnTo>
                  <a:lnTo>
                    <a:pt x="5544" y="56183"/>
                  </a:lnTo>
                  <a:lnTo>
                    <a:pt x="6549" y="56258"/>
                  </a:lnTo>
                  <a:lnTo>
                    <a:pt x="7553" y="56295"/>
                  </a:lnTo>
                  <a:lnTo>
                    <a:pt x="8558" y="56220"/>
                  </a:lnTo>
                  <a:lnTo>
                    <a:pt x="9562" y="56146"/>
                  </a:lnTo>
                  <a:lnTo>
                    <a:pt x="10567" y="55997"/>
                  </a:lnTo>
                  <a:lnTo>
                    <a:pt x="11572" y="55811"/>
                  </a:lnTo>
                  <a:lnTo>
                    <a:pt x="13581" y="55402"/>
                  </a:lnTo>
                  <a:lnTo>
                    <a:pt x="13171" y="58974"/>
                  </a:lnTo>
                  <a:lnTo>
                    <a:pt x="12762" y="62471"/>
                  </a:lnTo>
                  <a:lnTo>
                    <a:pt x="13469" y="62880"/>
                  </a:lnTo>
                  <a:lnTo>
                    <a:pt x="14213" y="63252"/>
                  </a:lnTo>
                  <a:lnTo>
                    <a:pt x="14957" y="63587"/>
                  </a:lnTo>
                  <a:lnTo>
                    <a:pt x="15702" y="63885"/>
                  </a:lnTo>
                  <a:lnTo>
                    <a:pt x="16669" y="64220"/>
                  </a:lnTo>
                  <a:lnTo>
                    <a:pt x="17674" y="64517"/>
                  </a:lnTo>
                  <a:lnTo>
                    <a:pt x="18678" y="64741"/>
                  </a:lnTo>
                  <a:lnTo>
                    <a:pt x="19683" y="64927"/>
                  </a:lnTo>
                  <a:lnTo>
                    <a:pt x="20724" y="65076"/>
                  </a:lnTo>
                  <a:lnTo>
                    <a:pt x="21766" y="65150"/>
                  </a:lnTo>
                  <a:lnTo>
                    <a:pt x="22771" y="65187"/>
                  </a:lnTo>
                  <a:lnTo>
                    <a:pt x="23813" y="65187"/>
                  </a:lnTo>
                  <a:lnTo>
                    <a:pt x="24520" y="65150"/>
                  </a:lnTo>
                  <a:lnTo>
                    <a:pt x="25189" y="65076"/>
                  </a:lnTo>
                  <a:lnTo>
                    <a:pt x="25896" y="64964"/>
                  </a:lnTo>
                  <a:lnTo>
                    <a:pt x="26566" y="64852"/>
                  </a:lnTo>
                  <a:lnTo>
                    <a:pt x="27273" y="64741"/>
                  </a:lnTo>
                  <a:lnTo>
                    <a:pt x="27943" y="64555"/>
                  </a:lnTo>
                  <a:lnTo>
                    <a:pt x="28612" y="64369"/>
                  </a:lnTo>
                  <a:lnTo>
                    <a:pt x="29282" y="64183"/>
                  </a:lnTo>
                  <a:lnTo>
                    <a:pt x="29915" y="63959"/>
                  </a:lnTo>
                  <a:lnTo>
                    <a:pt x="30584" y="63699"/>
                  </a:lnTo>
                  <a:lnTo>
                    <a:pt x="31217" y="63438"/>
                  </a:lnTo>
                  <a:lnTo>
                    <a:pt x="31849" y="63141"/>
                  </a:lnTo>
                  <a:lnTo>
                    <a:pt x="32445" y="62806"/>
                  </a:lnTo>
                  <a:lnTo>
                    <a:pt x="33077" y="62471"/>
                  </a:lnTo>
                  <a:lnTo>
                    <a:pt x="33673" y="62136"/>
                  </a:lnTo>
                  <a:lnTo>
                    <a:pt x="34231" y="61764"/>
                  </a:lnTo>
                  <a:lnTo>
                    <a:pt x="34268" y="59867"/>
                  </a:lnTo>
                  <a:lnTo>
                    <a:pt x="34268" y="57969"/>
                  </a:lnTo>
                  <a:lnTo>
                    <a:pt x="34193" y="54062"/>
                  </a:lnTo>
                  <a:lnTo>
                    <a:pt x="34045" y="50118"/>
                  </a:lnTo>
                  <a:lnTo>
                    <a:pt x="33933" y="46100"/>
                  </a:lnTo>
                  <a:lnTo>
                    <a:pt x="33784" y="42119"/>
                  </a:lnTo>
                  <a:lnTo>
                    <a:pt x="33673" y="38212"/>
                  </a:lnTo>
                  <a:lnTo>
                    <a:pt x="33673" y="34454"/>
                  </a:lnTo>
                  <a:lnTo>
                    <a:pt x="33673" y="32594"/>
                  </a:lnTo>
                  <a:lnTo>
                    <a:pt x="33710" y="30808"/>
                  </a:lnTo>
                  <a:lnTo>
                    <a:pt x="33821" y="26753"/>
                  </a:lnTo>
                  <a:lnTo>
                    <a:pt x="33859" y="24706"/>
                  </a:lnTo>
                  <a:lnTo>
                    <a:pt x="33896" y="22660"/>
                  </a:lnTo>
                  <a:lnTo>
                    <a:pt x="33859" y="20613"/>
                  </a:lnTo>
                  <a:lnTo>
                    <a:pt x="33784" y="18567"/>
                  </a:lnTo>
                  <a:lnTo>
                    <a:pt x="33635" y="16558"/>
                  </a:lnTo>
                  <a:lnTo>
                    <a:pt x="33449" y="14512"/>
                  </a:lnTo>
                  <a:lnTo>
                    <a:pt x="33263" y="13172"/>
                  </a:lnTo>
                  <a:lnTo>
                    <a:pt x="33040" y="11870"/>
                  </a:lnTo>
                  <a:lnTo>
                    <a:pt x="32742" y="10530"/>
                  </a:lnTo>
                  <a:lnTo>
                    <a:pt x="32407" y="9228"/>
                  </a:lnTo>
                  <a:lnTo>
                    <a:pt x="31998" y="7963"/>
                  </a:lnTo>
                  <a:lnTo>
                    <a:pt x="31738" y="7368"/>
                  </a:lnTo>
                  <a:lnTo>
                    <a:pt x="31477" y="6735"/>
                  </a:lnTo>
                  <a:lnTo>
                    <a:pt x="31217" y="6140"/>
                  </a:lnTo>
                  <a:lnTo>
                    <a:pt x="30882" y="5545"/>
                  </a:lnTo>
                  <a:lnTo>
                    <a:pt x="30547" y="4987"/>
                  </a:lnTo>
                  <a:lnTo>
                    <a:pt x="30212" y="4428"/>
                  </a:lnTo>
                  <a:lnTo>
                    <a:pt x="29803" y="3870"/>
                  </a:lnTo>
                  <a:lnTo>
                    <a:pt x="29357" y="3387"/>
                  </a:lnTo>
                  <a:lnTo>
                    <a:pt x="28836" y="2903"/>
                  </a:lnTo>
                  <a:lnTo>
                    <a:pt x="28315" y="2456"/>
                  </a:lnTo>
                  <a:lnTo>
                    <a:pt x="27719" y="2047"/>
                  </a:lnTo>
                  <a:lnTo>
                    <a:pt x="27124" y="1675"/>
                  </a:lnTo>
                  <a:lnTo>
                    <a:pt x="26492" y="1340"/>
                  </a:lnTo>
                  <a:lnTo>
                    <a:pt x="25859" y="1043"/>
                  </a:lnTo>
                  <a:lnTo>
                    <a:pt x="25189" y="782"/>
                  </a:lnTo>
                  <a:lnTo>
                    <a:pt x="24482" y="559"/>
                  </a:lnTo>
                  <a:lnTo>
                    <a:pt x="23813" y="373"/>
                  </a:lnTo>
                  <a:lnTo>
                    <a:pt x="23106" y="224"/>
                  </a:lnTo>
                  <a:lnTo>
                    <a:pt x="22399" y="112"/>
                  </a:lnTo>
                  <a:lnTo>
                    <a:pt x="21692" y="38"/>
                  </a:lnTo>
                  <a:lnTo>
                    <a:pt x="21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2;p60">
              <a:extLst>
                <a:ext uri="{FF2B5EF4-FFF2-40B4-BE49-F238E27FC236}">
                  <a16:creationId xmlns:a16="http://schemas.microsoft.com/office/drawing/2014/main" id="{1538611F-E221-774A-B220-661D2006674C}"/>
                </a:ext>
              </a:extLst>
            </p:cNvPr>
            <p:cNvSpPr/>
            <p:nvPr/>
          </p:nvSpPr>
          <p:spPr>
            <a:xfrm>
              <a:off x="5758725" y="1804550"/>
              <a:ext cx="667900" cy="506050"/>
            </a:xfrm>
            <a:custGeom>
              <a:avLst/>
              <a:gdLst/>
              <a:ahLst/>
              <a:cxnLst/>
              <a:rect l="l" t="t" r="r" b="b"/>
              <a:pathLst>
                <a:path w="26716" h="20242" extrusionOk="0">
                  <a:moveTo>
                    <a:pt x="12800" y="1"/>
                  </a:moveTo>
                  <a:lnTo>
                    <a:pt x="12167" y="38"/>
                  </a:lnTo>
                  <a:lnTo>
                    <a:pt x="11572" y="113"/>
                  </a:lnTo>
                  <a:lnTo>
                    <a:pt x="10939" y="224"/>
                  </a:lnTo>
                  <a:lnTo>
                    <a:pt x="10344" y="336"/>
                  </a:lnTo>
                  <a:lnTo>
                    <a:pt x="9749" y="485"/>
                  </a:lnTo>
                  <a:lnTo>
                    <a:pt x="9191" y="671"/>
                  </a:lnTo>
                  <a:lnTo>
                    <a:pt x="8595" y="894"/>
                  </a:lnTo>
                  <a:lnTo>
                    <a:pt x="8074" y="1117"/>
                  </a:lnTo>
                  <a:lnTo>
                    <a:pt x="7516" y="1378"/>
                  </a:lnTo>
                  <a:lnTo>
                    <a:pt x="7033" y="1712"/>
                  </a:lnTo>
                  <a:lnTo>
                    <a:pt x="6549" y="2047"/>
                  </a:lnTo>
                  <a:lnTo>
                    <a:pt x="6065" y="2382"/>
                  </a:lnTo>
                  <a:lnTo>
                    <a:pt x="5619" y="2791"/>
                  </a:lnTo>
                  <a:lnTo>
                    <a:pt x="5210" y="3238"/>
                  </a:lnTo>
                  <a:lnTo>
                    <a:pt x="4837" y="3684"/>
                  </a:lnTo>
                  <a:lnTo>
                    <a:pt x="4465" y="4205"/>
                  </a:lnTo>
                  <a:lnTo>
                    <a:pt x="4056" y="4875"/>
                  </a:lnTo>
                  <a:lnTo>
                    <a:pt x="3684" y="5582"/>
                  </a:lnTo>
                  <a:lnTo>
                    <a:pt x="3275" y="6326"/>
                  </a:lnTo>
                  <a:lnTo>
                    <a:pt x="2866" y="6996"/>
                  </a:lnTo>
                  <a:lnTo>
                    <a:pt x="2493" y="7554"/>
                  </a:lnTo>
                  <a:lnTo>
                    <a:pt x="2084" y="8112"/>
                  </a:lnTo>
                  <a:lnTo>
                    <a:pt x="1675" y="8670"/>
                  </a:lnTo>
                  <a:lnTo>
                    <a:pt x="1266" y="9228"/>
                  </a:lnTo>
                  <a:lnTo>
                    <a:pt x="856" y="9972"/>
                  </a:lnTo>
                  <a:lnTo>
                    <a:pt x="521" y="10754"/>
                  </a:lnTo>
                  <a:lnTo>
                    <a:pt x="261" y="11535"/>
                  </a:lnTo>
                  <a:lnTo>
                    <a:pt x="149" y="11944"/>
                  </a:lnTo>
                  <a:lnTo>
                    <a:pt x="75" y="12354"/>
                  </a:lnTo>
                  <a:lnTo>
                    <a:pt x="38" y="12800"/>
                  </a:lnTo>
                  <a:lnTo>
                    <a:pt x="1" y="13209"/>
                  </a:lnTo>
                  <a:lnTo>
                    <a:pt x="1" y="13619"/>
                  </a:lnTo>
                  <a:lnTo>
                    <a:pt x="1" y="14028"/>
                  </a:lnTo>
                  <a:lnTo>
                    <a:pt x="38" y="14437"/>
                  </a:lnTo>
                  <a:lnTo>
                    <a:pt x="112" y="14884"/>
                  </a:lnTo>
                  <a:lnTo>
                    <a:pt x="224" y="15293"/>
                  </a:lnTo>
                  <a:lnTo>
                    <a:pt x="335" y="15665"/>
                  </a:lnTo>
                  <a:lnTo>
                    <a:pt x="484" y="16074"/>
                  </a:lnTo>
                  <a:lnTo>
                    <a:pt x="633" y="16446"/>
                  </a:lnTo>
                  <a:lnTo>
                    <a:pt x="856" y="16818"/>
                  </a:lnTo>
                  <a:lnTo>
                    <a:pt x="1080" y="17190"/>
                  </a:lnTo>
                  <a:lnTo>
                    <a:pt x="1340" y="17525"/>
                  </a:lnTo>
                  <a:lnTo>
                    <a:pt x="1600" y="17860"/>
                  </a:lnTo>
                  <a:lnTo>
                    <a:pt x="1898" y="18158"/>
                  </a:lnTo>
                  <a:lnTo>
                    <a:pt x="2196" y="18455"/>
                  </a:lnTo>
                  <a:lnTo>
                    <a:pt x="2531" y="18716"/>
                  </a:lnTo>
                  <a:lnTo>
                    <a:pt x="2866" y="18939"/>
                  </a:lnTo>
                  <a:lnTo>
                    <a:pt x="3238" y="19162"/>
                  </a:lnTo>
                  <a:lnTo>
                    <a:pt x="3610" y="19348"/>
                  </a:lnTo>
                  <a:lnTo>
                    <a:pt x="3982" y="19497"/>
                  </a:lnTo>
                  <a:lnTo>
                    <a:pt x="4391" y="19646"/>
                  </a:lnTo>
                  <a:lnTo>
                    <a:pt x="4763" y="19721"/>
                  </a:lnTo>
                  <a:lnTo>
                    <a:pt x="5210" y="19795"/>
                  </a:lnTo>
                  <a:lnTo>
                    <a:pt x="5619" y="19832"/>
                  </a:lnTo>
                  <a:lnTo>
                    <a:pt x="6065" y="19832"/>
                  </a:lnTo>
                  <a:lnTo>
                    <a:pt x="6512" y="19795"/>
                  </a:lnTo>
                  <a:lnTo>
                    <a:pt x="6921" y="19758"/>
                  </a:lnTo>
                  <a:lnTo>
                    <a:pt x="7777" y="19572"/>
                  </a:lnTo>
                  <a:lnTo>
                    <a:pt x="8633" y="19386"/>
                  </a:lnTo>
                  <a:lnTo>
                    <a:pt x="9488" y="19162"/>
                  </a:lnTo>
                  <a:lnTo>
                    <a:pt x="10381" y="18976"/>
                  </a:lnTo>
                  <a:lnTo>
                    <a:pt x="11237" y="18828"/>
                  </a:lnTo>
                  <a:lnTo>
                    <a:pt x="11684" y="18790"/>
                  </a:lnTo>
                  <a:lnTo>
                    <a:pt x="12539" y="18790"/>
                  </a:lnTo>
                  <a:lnTo>
                    <a:pt x="12949" y="18828"/>
                  </a:lnTo>
                  <a:lnTo>
                    <a:pt x="13767" y="18976"/>
                  </a:lnTo>
                  <a:lnTo>
                    <a:pt x="14586" y="19200"/>
                  </a:lnTo>
                  <a:lnTo>
                    <a:pt x="15404" y="19423"/>
                  </a:lnTo>
                  <a:lnTo>
                    <a:pt x="16223" y="19683"/>
                  </a:lnTo>
                  <a:lnTo>
                    <a:pt x="17041" y="19907"/>
                  </a:lnTo>
                  <a:lnTo>
                    <a:pt x="17860" y="20093"/>
                  </a:lnTo>
                  <a:lnTo>
                    <a:pt x="18716" y="20204"/>
                  </a:lnTo>
                  <a:lnTo>
                    <a:pt x="19385" y="20241"/>
                  </a:lnTo>
                  <a:lnTo>
                    <a:pt x="20018" y="20204"/>
                  </a:lnTo>
                  <a:lnTo>
                    <a:pt x="20650" y="20093"/>
                  </a:lnTo>
                  <a:lnTo>
                    <a:pt x="21283" y="19944"/>
                  </a:lnTo>
                  <a:lnTo>
                    <a:pt x="21916" y="19758"/>
                  </a:lnTo>
                  <a:lnTo>
                    <a:pt x="22511" y="19497"/>
                  </a:lnTo>
                  <a:lnTo>
                    <a:pt x="23069" y="19200"/>
                  </a:lnTo>
                  <a:lnTo>
                    <a:pt x="23627" y="18828"/>
                  </a:lnTo>
                  <a:lnTo>
                    <a:pt x="24148" y="18455"/>
                  </a:lnTo>
                  <a:lnTo>
                    <a:pt x="24632" y="18009"/>
                  </a:lnTo>
                  <a:lnTo>
                    <a:pt x="25078" y="17525"/>
                  </a:lnTo>
                  <a:lnTo>
                    <a:pt x="25450" y="17004"/>
                  </a:lnTo>
                  <a:lnTo>
                    <a:pt x="25822" y="16484"/>
                  </a:lnTo>
                  <a:lnTo>
                    <a:pt x="26120" y="15888"/>
                  </a:lnTo>
                  <a:lnTo>
                    <a:pt x="26343" y="15293"/>
                  </a:lnTo>
                  <a:lnTo>
                    <a:pt x="26529" y="14660"/>
                  </a:lnTo>
                  <a:lnTo>
                    <a:pt x="26604" y="14214"/>
                  </a:lnTo>
                  <a:lnTo>
                    <a:pt x="26678" y="13767"/>
                  </a:lnTo>
                  <a:lnTo>
                    <a:pt x="26678" y="13321"/>
                  </a:lnTo>
                  <a:lnTo>
                    <a:pt x="26715" y="12837"/>
                  </a:lnTo>
                  <a:lnTo>
                    <a:pt x="26641" y="11907"/>
                  </a:lnTo>
                  <a:lnTo>
                    <a:pt x="26529" y="11014"/>
                  </a:lnTo>
                  <a:lnTo>
                    <a:pt x="26418" y="10419"/>
                  </a:lnTo>
                  <a:lnTo>
                    <a:pt x="26269" y="9824"/>
                  </a:lnTo>
                  <a:lnTo>
                    <a:pt x="26083" y="9265"/>
                  </a:lnTo>
                  <a:lnTo>
                    <a:pt x="25897" y="8707"/>
                  </a:lnTo>
                  <a:lnTo>
                    <a:pt x="25711" y="8112"/>
                  </a:lnTo>
                  <a:lnTo>
                    <a:pt x="25450" y="7591"/>
                  </a:lnTo>
                  <a:lnTo>
                    <a:pt x="25190" y="7033"/>
                  </a:lnTo>
                  <a:lnTo>
                    <a:pt x="24929" y="6512"/>
                  </a:lnTo>
                  <a:lnTo>
                    <a:pt x="24594" y="5991"/>
                  </a:lnTo>
                  <a:lnTo>
                    <a:pt x="24297" y="5508"/>
                  </a:lnTo>
                  <a:lnTo>
                    <a:pt x="23925" y="5024"/>
                  </a:lnTo>
                  <a:lnTo>
                    <a:pt x="23553" y="4540"/>
                  </a:lnTo>
                  <a:lnTo>
                    <a:pt x="23181" y="4094"/>
                  </a:lnTo>
                  <a:lnTo>
                    <a:pt x="22771" y="3647"/>
                  </a:lnTo>
                  <a:lnTo>
                    <a:pt x="22325" y="3238"/>
                  </a:lnTo>
                  <a:lnTo>
                    <a:pt x="21878" y="2866"/>
                  </a:lnTo>
                  <a:lnTo>
                    <a:pt x="21432" y="2494"/>
                  </a:lnTo>
                  <a:lnTo>
                    <a:pt x="20948" y="2196"/>
                  </a:lnTo>
                  <a:lnTo>
                    <a:pt x="20464" y="1861"/>
                  </a:lnTo>
                  <a:lnTo>
                    <a:pt x="19944" y="1601"/>
                  </a:lnTo>
                  <a:lnTo>
                    <a:pt x="19423" y="1303"/>
                  </a:lnTo>
                  <a:lnTo>
                    <a:pt x="18865" y="1080"/>
                  </a:lnTo>
                  <a:lnTo>
                    <a:pt x="18269" y="857"/>
                  </a:lnTo>
                  <a:lnTo>
                    <a:pt x="17711" y="671"/>
                  </a:lnTo>
                  <a:lnTo>
                    <a:pt x="17116" y="485"/>
                  </a:lnTo>
                  <a:lnTo>
                    <a:pt x="16520" y="336"/>
                  </a:lnTo>
                  <a:lnTo>
                    <a:pt x="15888" y="224"/>
                  </a:lnTo>
                  <a:lnTo>
                    <a:pt x="15293" y="150"/>
                  </a:lnTo>
                  <a:lnTo>
                    <a:pt x="14660" y="75"/>
                  </a:lnTo>
                  <a:lnTo>
                    <a:pt x="14028" y="38"/>
                  </a:lnTo>
                  <a:lnTo>
                    <a:pt x="133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3;p60">
              <a:extLst>
                <a:ext uri="{FF2B5EF4-FFF2-40B4-BE49-F238E27FC236}">
                  <a16:creationId xmlns:a16="http://schemas.microsoft.com/office/drawing/2014/main" id="{7328830C-3E1F-4146-881B-6D96A1C2983C}"/>
                </a:ext>
              </a:extLst>
            </p:cNvPr>
            <p:cNvSpPr/>
            <p:nvPr/>
          </p:nvSpPr>
          <p:spPr>
            <a:xfrm>
              <a:off x="5945700" y="3051925"/>
              <a:ext cx="257675" cy="259525"/>
            </a:xfrm>
            <a:custGeom>
              <a:avLst/>
              <a:gdLst/>
              <a:ahLst/>
              <a:cxnLst/>
              <a:rect l="l" t="t" r="r" b="b"/>
              <a:pathLst>
                <a:path w="10307" h="10381" extrusionOk="0">
                  <a:moveTo>
                    <a:pt x="10307" y="0"/>
                  </a:moveTo>
                  <a:lnTo>
                    <a:pt x="819" y="1898"/>
                  </a:lnTo>
                  <a:lnTo>
                    <a:pt x="409" y="5470"/>
                  </a:lnTo>
                  <a:lnTo>
                    <a:pt x="0" y="8967"/>
                  </a:lnTo>
                  <a:lnTo>
                    <a:pt x="707" y="9376"/>
                  </a:lnTo>
                  <a:lnTo>
                    <a:pt x="1451" y="9748"/>
                  </a:lnTo>
                  <a:lnTo>
                    <a:pt x="2195" y="10083"/>
                  </a:lnTo>
                  <a:lnTo>
                    <a:pt x="2940" y="10381"/>
                  </a:lnTo>
                  <a:lnTo>
                    <a:pt x="10307" y="0"/>
                  </a:lnTo>
                  <a:close/>
                </a:path>
              </a:pathLst>
            </a:custGeom>
            <a:solidFill>
              <a:srgbClr val="728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4;p60">
              <a:extLst>
                <a:ext uri="{FF2B5EF4-FFF2-40B4-BE49-F238E27FC236}">
                  <a16:creationId xmlns:a16="http://schemas.microsoft.com/office/drawing/2014/main" id="{C18838B2-9B91-5F41-AAA2-209AD69B4412}"/>
                </a:ext>
              </a:extLst>
            </p:cNvPr>
            <p:cNvSpPr/>
            <p:nvPr/>
          </p:nvSpPr>
          <p:spPr>
            <a:xfrm>
              <a:off x="6664725" y="1720850"/>
              <a:ext cx="97675" cy="91175"/>
            </a:xfrm>
            <a:custGeom>
              <a:avLst/>
              <a:gdLst/>
              <a:ahLst/>
              <a:cxnLst/>
              <a:rect l="l" t="t" r="r" b="b"/>
              <a:pathLst>
                <a:path w="3907" h="3647" extrusionOk="0">
                  <a:moveTo>
                    <a:pt x="0" y="0"/>
                  </a:moveTo>
                  <a:lnTo>
                    <a:pt x="0" y="3647"/>
                  </a:lnTo>
                  <a:lnTo>
                    <a:pt x="3907" y="3647"/>
                  </a:lnTo>
                  <a:lnTo>
                    <a:pt x="39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25;p60">
              <a:extLst>
                <a:ext uri="{FF2B5EF4-FFF2-40B4-BE49-F238E27FC236}">
                  <a16:creationId xmlns:a16="http://schemas.microsoft.com/office/drawing/2014/main" id="{4A38DB2B-81F9-B746-85E0-0D5FEA3642E7}"/>
                </a:ext>
              </a:extLst>
            </p:cNvPr>
            <p:cNvSpPr/>
            <p:nvPr/>
          </p:nvSpPr>
          <p:spPr>
            <a:xfrm>
              <a:off x="6239625" y="2112450"/>
              <a:ext cx="1399000" cy="1110650"/>
            </a:xfrm>
            <a:custGeom>
              <a:avLst/>
              <a:gdLst/>
              <a:ahLst/>
              <a:cxnLst/>
              <a:rect l="l" t="t" r="r" b="b"/>
              <a:pathLst>
                <a:path w="55960" h="44426" extrusionOk="0">
                  <a:moveTo>
                    <a:pt x="21283" y="23478"/>
                  </a:moveTo>
                  <a:lnTo>
                    <a:pt x="21469" y="23552"/>
                  </a:lnTo>
                  <a:lnTo>
                    <a:pt x="21618" y="23627"/>
                  </a:lnTo>
                  <a:lnTo>
                    <a:pt x="21767" y="23776"/>
                  </a:lnTo>
                  <a:lnTo>
                    <a:pt x="21878" y="23924"/>
                  </a:lnTo>
                  <a:lnTo>
                    <a:pt x="21618" y="24259"/>
                  </a:lnTo>
                  <a:lnTo>
                    <a:pt x="21283" y="24557"/>
                  </a:lnTo>
                  <a:lnTo>
                    <a:pt x="20985" y="24855"/>
                  </a:lnTo>
                  <a:lnTo>
                    <a:pt x="20613" y="25115"/>
                  </a:lnTo>
                  <a:lnTo>
                    <a:pt x="19869" y="25561"/>
                  </a:lnTo>
                  <a:lnTo>
                    <a:pt x="19125" y="25971"/>
                  </a:lnTo>
                  <a:lnTo>
                    <a:pt x="17562" y="26752"/>
                  </a:lnTo>
                  <a:lnTo>
                    <a:pt x="16818" y="27199"/>
                  </a:lnTo>
                  <a:lnTo>
                    <a:pt x="16446" y="27422"/>
                  </a:lnTo>
                  <a:lnTo>
                    <a:pt x="16111" y="27682"/>
                  </a:lnTo>
                  <a:lnTo>
                    <a:pt x="15851" y="27905"/>
                  </a:lnTo>
                  <a:lnTo>
                    <a:pt x="15628" y="28166"/>
                  </a:lnTo>
                  <a:lnTo>
                    <a:pt x="15181" y="28650"/>
                  </a:lnTo>
                  <a:lnTo>
                    <a:pt x="14809" y="29208"/>
                  </a:lnTo>
                  <a:lnTo>
                    <a:pt x="14511" y="29766"/>
                  </a:lnTo>
                  <a:lnTo>
                    <a:pt x="14772" y="28836"/>
                  </a:lnTo>
                  <a:lnTo>
                    <a:pt x="14921" y="28389"/>
                  </a:lnTo>
                  <a:lnTo>
                    <a:pt x="15107" y="27905"/>
                  </a:lnTo>
                  <a:lnTo>
                    <a:pt x="15293" y="27571"/>
                  </a:lnTo>
                  <a:lnTo>
                    <a:pt x="15479" y="27199"/>
                  </a:lnTo>
                  <a:lnTo>
                    <a:pt x="15702" y="26864"/>
                  </a:lnTo>
                  <a:lnTo>
                    <a:pt x="15925" y="26529"/>
                  </a:lnTo>
                  <a:lnTo>
                    <a:pt x="16186" y="26231"/>
                  </a:lnTo>
                  <a:lnTo>
                    <a:pt x="16483" y="25971"/>
                  </a:lnTo>
                  <a:lnTo>
                    <a:pt x="16781" y="25710"/>
                  </a:lnTo>
                  <a:lnTo>
                    <a:pt x="17116" y="25487"/>
                  </a:lnTo>
                  <a:lnTo>
                    <a:pt x="17600" y="25227"/>
                  </a:lnTo>
                  <a:lnTo>
                    <a:pt x="18120" y="24966"/>
                  </a:lnTo>
                  <a:lnTo>
                    <a:pt x="18604" y="24743"/>
                  </a:lnTo>
                  <a:lnTo>
                    <a:pt x="19088" y="24482"/>
                  </a:lnTo>
                  <a:lnTo>
                    <a:pt x="19423" y="24222"/>
                  </a:lnTo>
                  <a:lnTo>
                    <a:pt x="19758" y="23962"/>
                  </a:lnTo>
                  <a:lnTo>
                    <a:pt x="20092" y="23738"/>
                  </a:lnTo>
                  <a:lnTo>
                    <a:pt x="20464" y="23552"/>
                  </a:lnTo>
                  <a:lnTo>
                    <a:pt x="20651" y="23515"/>
                  </a:lnTo>
                  <a:lnTo>
                    <a:pt x="20837" y="23478"/>
                  </a:lnTo>
                  <a:close/>
                  <a:moveTo>
                    <a:pt x="2568" y="0"/>
                  </a:moveTo>
                  <a:lnTo>
                    <a:pt x="1824" y="38"/>
                  </a:lnTo>
                  <a:lnTo>
                    <a:pt x="1489" y="112"/>
                  </a:lnTo>
                  <a:lnTo>
                    <a:pt x="1228" y="186"/>
                  </a:lnTo>
                  <a:lnTo>
                    <a:pt x="931" y="261"/>
                  </a:lnTo>
                  <a:lnTo>
                    <a:pt x="708" y="372"/>
                  </a:lnTo>
                  <a:lnTo>
                    <a:pt x="522" y="521"/>
                  </a:lnTo>
                  <a:lnTo>
                    <a:pt x="335" y="670"/>
                  </a:lnTo>
                  <a:lnTo>
                    <a:pt x="224" y="856"/>
                  </a:lnTo>
                  <a:lnTo>
                    <a:pt x="112" y="1042"/>
                  </a:lnTo>
                  <a:lnTo>
                    <a:pt x="38" y="1265"/>
                  </a:lnTo>
                  <a:lnTo>
                    <a:pt x="1" y="1451"/>
                  </a:lnTo>
                  <a:lnTo>
                    <a:pt x="1" y="1675"/>
                  </a:lnTo>
                  <a:lnTo>
                    <a:pt x="38" y="1898"/>
                  </a:lnTo>
                  <a:lnTo>
                    <a:pt x="75" y="2121"/>
                  </a:lnTo>
                  <a:lnTo>
                    <a:pt x="187" y="2344"/>
                  </a:lnTo>
                  <a:lnTo>
                    <a:pt x="298" y="2530"/>
                  </a:lnTo>
                  <a:lnTo>
                    <a:pt x="447" y="2754"/>
                  </a:lnTo>
                  <a:lnTo>
                    <a:pt x="819" y="3237"/>
                  </a:lnTo>
                  <a:lnTo>
                    <a:pt x="1266" y="3684"/>
                  </a:lnTo>
                  <a:lnTo>
                    <a:pt x="1787" y="4130"/>
                  </a:lnTo>
                  <a:lnTo>
                    <a:pt x="2419" y="4577"/>
                  </a:lnTo>
                  <a:lnTo>
                    <a:pt x="3126" y="5023"/>
                  </a:lnTo>
                  <a:lnTo>
                    <a:pt x="3870" y="5507"/>
                  </a:lnTo>
                  <a:lnTo>
                    <a:pt x="4689" y="5953"/>
                  </a:lnTo>
                  <a:lnTo>
                    <a:pt x="5544" y="6400"/>
                  </a:lnTo>
                  <a:lnTo>
                    <a:pt x="7330" y="7256"/>
                  </a:lnTo>
                  <a:lnTo>
                    <a:pt x="9228" y="8074"/>
                  </a:lnTo>
                  <a:lnTo>
                    <a:pt x="11163" y="8856"/>
                  </a:lnTo>
                  <a:lnTo>
                    <a:pt x="13023" y="9563"/>
                  </a:lnTo>
                  <a:lnTo>
                    <a:pt x="14809" y="10195"/>
                  </a:lnTo>
                  <a:lnTo>
                    <a:pt x="16372" y="10716"/>
                  </a:lnTo>
                  <a:lnTo>
                    <a:pt x="18790" y="11497"/>
                  </a:lnTo>
                  <a:lnTo>
                    <a:pt x="19683" y="11795"/>
                  </a:lnTo>
                  <a:lnTo>
                    <a:pt x="18567" y="11869"/>
                  </a:lnTo>
                  <a:lnTo>
                    <a:pt x="17339" y="11981"/>
                  </a:lnTo>
                  <a:lnTo>
                    <a:pt x="15888" y="12130"/>
                  </a:lnTo>
                  <a:lnTo>
                    <a:pt x="14363" y="12316"/>
                  </a:lnTo>
                  <a:lnTo>
                    <a:pt x="12874" y="12539"/>
                  </a:lnTo>
                  <a:lnTo>
                    <a:pt x="12167" y="12651"/>
                  </a:lnTo>
                  <a:lnTo>
                    <a:pt x="11535" y="12800"/>
                  </a:lnTo>
                  <a:lnTo>
                    <a:pt x="11014" y="12948"/>
                  </a:lnTo>
                  <a:lnTo>
                    <a:pt x="10567" y="13134"/>
                  </a:lnTo>
                  <a:lnTo>
                    <a:pt x="10344" y="13246"/>
                  </a:lnTo>
                  <a:lnTo>
                    <a:pt x="10121" y="13395"/>
                  </a:lnTo>
                  <a:lnTo>
                    <a:pt x="9600" y="13879"/>
                  </a:lnTo>
                  <a:lnTo>
                    <a:pt x="9005" y="14511"/>
                  </a:lnTo>
                  <a:lnTo>
                    <a:pt x="8372" y="15292"/>
                  </a:lnTo>
                  <a:lnTo>
                    <a:pt x="7702" y="16223"/>
                  </a:lnTo>
                  <a:lnTo>
                    <a:pt x="6996" y="17264"/>
                  </a:lnTo>
                  <a:lnTo>
                    <a:pt x="6289" y="18381"/>
                  </a:lnTo>
                  <a:lnTo>
                    <a:pt x="5582" y="19534"/>
                  </a:lnTo>
                  <a:lnTo>
                    <a:pt x="4875" y="20762"/>
                  </a:lnTo>
                  <a:lnTo>
                    <a:pt x="4242" y="21990"/>
                  </a:lnTo>
                  <a:lnTo>
                    <a:pt x="3647" y="23180"/>
                  </a:lnTo>
                  <a:lnTo>
                    <a:pt x="3126" y="24371"/>
                  </a:lnTo>
                  <a:lnTo>
                    <a:pt x="2680" y="25487"/>
                  </a:lnTo>
                  <a:lnTo>
                    <a:pt x="2345" y="26529"/>
                  </a:lnTo>
                  <a:lnTo>
                    <a:pt x="2233" y="27013"/>
                  </a:lnTo>
                  <a:lnTo>
                    <a:pt x="2121" y="27459"/>
                  </a:lnTo>
                  <a:lnTo>
                    <a:pt x="2047" y="27905"/>
                  </a:lnTo>
                  <a:lnTo>
                    <a:pt x="2010" y="28278"/>
                  </a:lnTo>
                  <a:lnTo>
                    <a:pt x="2047" y="28947"/>
                  </a:lnTo>
                  <a:lnTo>
                    <a:pt x="2084" y="29245"/>
                  </a:lnTo>
                  <a:lnTo>
                    <a:pt x="2121" y="29468"/>
                  </a:lnTo>
                  <a:lnTo>
                    <a:pt x="2196" y="29691"/>
                  </a:lnTo>
                  <a:lnTo>
                    <a:pt x="2307" y="29877"/>
                  </a:lnTo>
                  <a:lnTo>
                    <a:pt x="2382" y="29989"/>
                  </a:lnTo>
                  <a:lnTo>
                    <a:pt x="2531" y="30101"/>
                  </a:lnTo>
                  <a:lnTo>
                    <a:pt x="2642" y="30212"/>
                  </a:lnTo>
                  <a:lnTo>
                    <a:pt x="2791" y="30250"/>
                  </a:lnTo>
                  <a:lnTo>
                    <a:pt x="3126" y="30250"/>
                  </a:lnTo>
                  <a:lnTo>
                    <a:pt x="3312" y="30212"/>
                  </a:lnTo>
                  <a:lnTo>
                    <a:pt x="3498" y="30175"/>
                  </a:lnTo>
                  <a:lnTo>
                    <a:pt x="3907" y="29989"/>
                  </a:lnTo>
                  <a:lnTo>
                    <a:pt x="4354" y="29691"/>
                  </a:lnTo>
                  <a:lnTo>
                    <a:pt x="4800" y="29357"/>
                  </a:lnTo>
                  <a:lnTo>
                    <a:pt x="5247" y="28910"/>
                  </a:lnTo>
                  <a:lnTo>
                    <a:pt x="5730" y="28426"/>
                  </a:lnTo>
                  <a:lnTo>
                    <a:pt x="6177" y="27868"/>
                  </a:lnTo>
                  <a:lnTo>
                    <a:pt x="6623" y="27236"/>
                  </a:lnTo>
                  <a:lnTo>
                    <a:pt x="7070" y="26603"/>
                  </a:lnTo>
                  <a:lnTo>
                    <a:pt x="7479" y="25934"/>
                  </a:lnTo>
                  <a:lnTo>
                    <a:pt x="7851" y="25264"/>
                  </a:lnTo>
                  <a:lnTo>
                    <a:pt x="8298" y="24631"/>
                  </a:lnTo>
                  <a:lnTo>
                    <a:pt x="8707" y="24073"/>
                  </a:lnTo>
                  <a:lnTo>
                    <a:pt x="9154" y="23515"/>
                  </a:lnTo>
                  <a:lnTo>
                    <a:pt x="9563" y="23031"/>
                  </a:lnTo>
                  <a:lnTo>
                    <a:pt x="10009" y="22585"/>
                  </a:lnTo>
                  <a:lnTo>
                    <a:pt x="10828" y="21841"/>
                  </a:lnTo>
                  <a:lnTo>
                    <a:pt x="11535" y="21245"/>
                  </a:lnTo>
                  <a:lnTo>
                    <a:pt x="12093" y="20799"/>
                  </a:lnTo>
                  <a:lnTo>
                    <a:pt x="12614" y="20464"/>
                  </a:lnTo>
                  <a:lnTo>
                    <a:pt x="12614" y="20464"/>
                  </a:lnTo>
                  <a:lnTo>
                    <a:pt x="11981" y="21729"/>
                  </a:lnTo>
                  <a:lnTo>
                    <a:pt x="11312" y="23106"/>
                  </a:lnTo>
                  <a:lnTo>
                    <a:pt x="10567" y="24743"/>
                  </a:lnTo>
                  <a:lnTo>
                    <a:pt x="10195" y="25673"/>
                  </a:lnTo>
                  <a:lnTo>
                    <a:pt x="9823" y="26566"/>
                  </a:lnTo>
                  <a:lnTo>
                    <a:pt x="9488" y="27496"/>
                  </a:lnTo>
                  <a:lnTo>
                    <a:pt x="9191" y="28426"/>
                  </a:lnTo>
                  <a:lnTo>
                    <a:pt x="8968" y="29319"/>
                  </a:lnTo>
                  <a:lnTo>
                    <a:pt x="8781" y="30175"/>
                  </a:lnTo>
                  <a:lnTo>
                    <a:pt x="8670" y="30956"/>
                  </a:lnTo>
                  <a:lnTo>
                    <a:pt x="8633" y="31329"/>
                  </a:lnTo>
                  <a:lnTo>
                    <a:pt x="8633" y="31663"/>
                  </a:lnTo>
                  <a:lnTo>
                    <a:pt x="8707" y="32296"/>
                  </a:lnTo>
                  <a:lnTo>
                    <a:pt x="8819" y="32817"/>
                  </a:lnTo>
                  <a:lnTo>
                    <a:pt x="9005" y="33263"/>
                  </a:lnTo>
                  <a:lnTo>
                    <a:pt x="9228" y="33635"/>
                  </a:lnTo>
                  <a:lnTo>
                    <a:pt x="9488" y="33933"/>
                  </a:lnTo>
                  <a:lnTo>
                    <a:pt x="9786" y="34156"/>
                  </a:lnTo>
                  <a:lnTo>
                    <a:pt x="10084" y="34342"/>
                  </a:lnTo>
                  <a:lnTo>
                    <a:pt x="10381" y="34491"/>
                  </a:lnTo>
                  <a:lnTo>
                    <a:pt x="10716" y="34566"/>
                  </a:lnTo>
                  <a:lnTo>
                    <a:pt x="11014" y="34603"/>
                  </a:lnTo>
                  <a:lnTo>
                    <a:pt x="11535" y="34640"/>
                  </a:lnTo>
                  <a:lnTo>
                    <a:pt x="11907" y="34640"/>
                  </a:lnTo>
                  <a:lnTo>
                    <a:pt x="12018" y="34603"/>
                  </a:lnTo>
                  <a:lnTo>
                    <a:pt x="12279" y="35012"/>
                  </a:lnTo>
                  <a:lnTo>
                    <a:pt x="12539" y="35347"/>
                  </a:lnTo>
                  <a:lnTo>
                    <a:pt x="12763" y="35607"/>
                  </a:lnTo>
                  <a:lnTo>
                    <a:pt x="13023" y="35793"/>
                  </a:lnTo>
                  <a:lnTo>
                    <a:pt x="13246" y="35905"/>
                  </a:lnTo>
                  <a:lnTo>
                    <a:pt x="13507" y="35979"/>
                  </a:lnTo>
                  <a:lnTo>
                    <a:pt x="13767" y="35979"/>
                  </a:lnTo>
                  <a:lnTo>
                    <a:pt x="14065" y="35942"/>
                  </a:lnTo>
                  <a:lnTo>
                    <a:pt x="14363" y="35831"/>
                  </a:lnTo>
                  <a:lnTo>
                    <a:pt x="14697" y="35682"/>
                  </a:lnTo>
                  <a:lnTo>
                    <a:pt x="15404" y="35272"/>
                  </a:lnTo>
                  <a:lnTo>
                    <a:pt x="16223" y="34714"/>
                  </a:lnTo>
                  <a:lnTo>
                    <a:pt x="17190" y="34045"/>
                  </a:lnTo>
                  <a:lnTo>
                    <a:pt x="18269" y="33338"/>
                  </a:lnTo>
                  <a:lnTo>
                    <a:pt x="19311" y="32780"/>
                  </a:lnTo>
                  <a:lnTo>
                    <a:pt x="20316" y="32259"/>
                  </a:lnTo>
                  <a:lnTo>
                    <a:pt x="21246" y="31849"/>
                  </a:lnTo>
                  <a:lnTo>
                    <a:pt x="22064" y="31515"/>
                  </a:lnTo>
                  <a:lnTo>
                    <a:pt x="22697" y="31291"/>
                  </a:lnTo>
                  <a:lnTo>
                    <a:pt x="23218" y="31105"/>
                  </a:lnTo>
                  <a:lnTo>
                    <a:pt x="24036" y="31440"/>
                  </a:lnTo>
                  <a:lnTo>
                    <a:pt x="24967" y="31849"/>
                  </a:lnTo>
                  <a:lnTo>
                    <a:pt x="26157" y="32445"/>
                  </a:lnTo>
                  <a:lnTo>
                    <a:pt x="27608" y="33226"/>
                  </a:lnTo>
                  <a:lnTo>
                    <a:pt x="29245" y="34193"/>
                  </a:lnTo>
                  <a:lnTo>
                    <a:pt x="30138" y="34752"/>
                  </a:lnTo>
                  <a:lnTo>
                    <a:pt x="31068" y="35347"/>
                  </a:lnTo>
                  <a:lnTo>
                    <a:pt x="31999" y="35979"/>
                  </a:lnTo>
                  <a:lnTo>
                    <a:pt x="32966" y="36686"/>
                  </a:lnTo>
                  <a:lnTo>
                    <a:pt x="35571" y="38584"/>
                  </a:lnTo>
                  <a:lnTo>
                    <a:pt x="38249" y="40556"/>
                  </a:lnTo>
                  <a:lnTo>
                    <a:pt x="43012" y="43904"/>
                  </a:lnTo>
                  <a:lnTo>
                    <a:pt x="43235" y="44053"/>
                  </a:lnTo>
                  <a:lnTo>
                    <a:pt x="43496" y="44165"/>
                  </a:lnTo>
                  <a:lnTo>
                    <a:pt x="43756" y="44276"/>
                  </a:lnTo>
                  <a:lnTo>
                    <a:pt x="44017" y="44351"/>
                  </a:lnTo>
                  <a:lnTo>
                    <a:pt x="44314" y="44388"/>
                  </a:lnTo>
                  <a:lnTo>
                    <a:pt x="44575" y="44425"/>
                  </a:lnTo>
                  <a:lnTo>
                    <a:pt x="44872" y="44425"/>
                  </a:lnTo>
                  <a:lnTo>
                    <a:pt x="45133" y="44388"/>
                  </a:lnTo>
                  <a:lnTo>
                    <a:pt x="45393" y="44314"/>
                  </a:lnTo>
                  <a:lnTo>
                    <a:pt x="45654" y="44239"/>
                  </a:lnTo>
                  <a:lnTo>
                    <a:pt x="45914" y="44128"/>
                  </a:lnTo>
                  <a:lnTo>
                    <a:pt x="46137" y="44016"/>
                  </a:lnTo>
                  <a:lnTo>
                    <a:pt x="46398" y="43830"/>
                  </a:lnTo>
                  <a:lnTo>
                    <a:pt x="46584" y="43644"/>
                  </a:lnTo>
                  <a:lnTo>
                    <a:pt x="46807" y="43458"/>
                  </a:lnTo>
                  <a:lnTo>
                    <a:pt x="46993" y="43235"/>
                  </a:lnTo>
                  <a:lnTo>
                    <a:pt x="55402" y="31589"/>
                  </a:lnTo>
                  <a:lnTo>
                    <a:pt x="55551" y="31366"/>
                  </a:lnTo>
                  <a:lnTo>
                    <a:pt x="55700" y="31142"/>
                  </a:lnTo>
                  <a:lnTo>
                    <a:pt x="55811" y="30882"/>
                  </a:lnTo>
                  <a:lnTo>
                    <a:pt x="55886" y="30622"/>
                  </a:lnTo>
                  <a:lnTo>
                    <a:pt x="55923" y="30361"/>
                  </a:lnTo>
                  <a:lnTo>
                    <a:pt x="55960" y="30101"/>
                  </a:lnTo>
                  <a:lnTo>
                    <a:pt x="55960" y="29840"/>
                  </a:lnTo>
                  <a:lnTo>
                    <a:pt x="55960" y="29580"/>
                  </a:lnTo>
                  <a:lnTo>
                    <a:pt x="55923" y="29319"/>
                  </a:lnTo>
                  <a:lnTo>
                    <a:pt x="55848" y="29059"/>
                  </a:lnTo>
                  <a:lnTo>
                    <a:pt x="55774" y="28836"/>
                  </a:lnTo>
                  <a:lnTo>
                    <a:pt x="55662" y="28575"/>
                  </a:lnTo>
                  <a:lnTo>
                    <a:pt x="55514" y="28352"/>
                  </a:lnTo>
                  <a:lnTo>
                    <a:pt x="55365" y="28129"/>
                  </a:lnTo>
                  <a:lnTo>
                    <a:pt x="55179" y="27943"/>
                  </a:lnTo>
                  <a:lnTo>
                    <a:pt x="54993" y="27719"/>
                  </a:lnTo>
                  <a:lnTo>
                    <a:pt x="49784" y="23217"/>
                  </a:lnTo>
                  <a:lnTo>
                    <a:pt x="46509" y="20427"/>
                  </a:lnTo>
                  <a:lnTo>
                    <a:pt x="43086" y="17599"/>
                  </a:lnTo>
                  <a:lnTo>
                    <a:pt x="39775" y="14846"/>
                  </a:lnTo>
                  <a:lnTo>
                    <a:pt x="38212" y="13618"/>
                  </a:lnTo>
                  <a:lnTo>
                    <a:pt x="36761" y="12502"/>
                  </a:lnTo>
                  <a:lnTo>
                    <a:pt x="35422" y="11497"/>
                  </a:lnTo>
                  <a:lnTo>
                    <a:pt x="34268" y="10642"/>
                  </a:lnTo>
                  <a:lnTo>
                    <a:pt x="33264" y="10009"/>
                  </a:lnTo>
                  <a:lnTo>
                    <a:pt x="32520" y="9600"/>
                  </a:lnTo>
                  <a:lnTo>
                    <a:pt x="31478" y="9116"/>
                  </a:lnTo>
                  <a:lnTo>
                    <a:pt x="29952" y="8446"/>
                  </a:lnTo>
                  <a:lnTo>
                    <a:pt x="28092" y="7665"/>
                  </a:lnTo>
                  <a:lnTo>
                    <a:pt x="25897" y="6772"/>
                  </a:lnTo>
                  <a:lnTo>
                    <a:pt x="23441" y="5805"/>
                  </a:lnTo>
                  <a:lnTo>
                    <a:pt x="20837" y="4800"/>
                  </a:lnTo>
                  <a:lnTo>
                    <a:pt x="18120" y="3833"/>
                  </a:lnTo>
                  <a:lnTo>
                    <a:pt x="15367" y="2865"/>
                  </a:lnTo>
                  <a:lnTo>
                    <a:pt x="12651" y="2010"/>
                  </a:lnTo>
                  <a:lnTo>
                    <a:pt x="11312" y="1600"/>
                  </a:lnTo>
                  <a:lnTo>
                    <a:pt x="10009" y="1265"/>
                  </a:lnTo>
                  <a:lnTo>
                    <a:pt x="8744" y="931"/>
                  </a:lnTo>
                  <a:lnTo>
                    <a:pt x="7554" y="633"/>
                  </a:lnTo>
                  <a:lnTo>
                    <a:pt x="6400" y="410"/>
                  </a:lnTo>
                  <a:lnTo>
                    <a:pt x="5321" y="224"/>
                  </a:lnTo>
                  <a:lnTo>
                    <a:pt x="4317" y="75"/>
                  </a:lnTo>
                  <a:lnTo>
                    <a:pt x="3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6;p60">
              <a:extLst>
                <a:ext uri="{FF2B5EF4-FFF2-40B4-BE49-F238E27FC236}">
                  <a16:creationId xmlns:a16="http://schemas.microsoft.com/office/drawing/2014/main" id="{3EC85545-0697-0E4F-B916-FD5FDC242D9C}"/>
                </a:ext>
              </a:extLst>
            </p:cNvPr>
            <p:cNvSpPr/>
            <p:nvPr/>
          </p:nvSpPr>
          <p:spPr>
            <a:xfrm>
              <a:off x="6506600" y="2449175"/>
              <a:ext cx="849275" cy="591600"/>
            </a:xfrm>
            <a:custGeom>
              <a:avLst/>
              <a:gdLst/>
              <a:ahLst/>
              <a:cxnLst/>
              <a:rect l="l" t="t" r="r" b="b"/>
              <a:pathLst>
                <a:path w="33971" h="23664" extrusionOk="0">
                  <a:moveTo>
                    <a:pt x="1935" y="0"/>
                  </a:moveTo>
                  <a:lnTo>
                    <a:pt x="1339" y="37"/>
                  </a:lnTo>
                  <a:lnTo>
                    <a:pt x="1116" y="75"/>
                  </a:lnTo>
                  <a:lnTo>
                    <a:pt x="893" y="149"/>
                  </a:lnTo>
                  <a:lnTo>
                    <a:pt x="707" y="223"/>
                  </a:lnTo>
                  <a:lnTo>
                    <a:pt x="521" y="335"/>
                  </a:lnTo>
                  <a:lnTo>
                    <a:pt x="372" y="447"/>
                  </a:lnTo>
                  <a:lnTo>
                    <a:pt x="260" y="596"/>
                  </a:lnTo>
                  <a:lnTo>
                    <a:pt x="186" y="819"/>
                  </a:lnTo>
                  <a:lnTo>
                    <a:pt x="74" y="1042"/>
                  </a:lnTo>
                  <a:lnTo>
                    <a:pt x="37" y="1228"/>
                  </a:lnTo>
                  <a:lnTo>
                    <a:pt x="0" y="1489"/>
                  </a:lnTo>
                  <a:lnTo>
                    <a:pt x="0" y="1712"/>
                  </a:lnTo>
                  <a:lnTo>
                    <a:pt x="0" y="1935"/>
                  </a:lnTo>
                  <a:lnTo>
                    <a:pt x="37" y="2158"/>
                  </a:lnTo>
                  <a:lnTo>
                    <a:pt x="112" y="2419"/>
                  </a:lnTo>
                  <a:lnTo>
                    <a:pt x="260" y="2791"/>
                  </a:lnTo>
                  <a:lnTo>
                    <a:pt x="447" y="3200"/>
                  </a:lnTo>
                  <a:lnTo>
                    <a:pt x="670" y="3572"/>
                  </a:lnTo>
                  <a:lnTo>
                    <a:pt x="967" y="3981"/>
                  </a:lnTo>
                  <a:lnTo>
                    <a:pt x="1302" y="4353"/>
                  </a:lnTo>
                  <a:lnTo>
                    <a:pt x="1674" y="4725"/>
                  </a:lnTo>
                  <a:lnTo>
                    <a:pt x="2084" y="5098"/>
                  </a:lnTo>
                  <a:lnTo>
                    <a:pt x="2493" y="5432"/>
                  </a:lnTo>
                  <a:lnTo>
                    <a:pt x="3386" y="6139"/>
                  </a:lnTo>
                  <a:lnTo>
                    <a:pt x="4390" y="6772"/>
                  </a:lnTo>
                  <a:lnTo>
                    <a:pt x="5395" y="7367"/>
                  </a:lnTo>
                  <a:lnTo>
                    <a:pt x="6362" y="7888"/>
                  </a:lnTo>
                  <a:lnTo>
                    <a:pt x="7962" y="8707"/>
                  </a:lnTo>
                  <a:lnTo>
                    <a:pt x="9897" y="9786"/>
                  </a:lnTo>
                  <a:lnTo>
                    <a:pt x="12055" y="11088"/>
                  </a:lnTo>
                  <a:lnTo>
                    <a:pt x="14362" y="12539"/>
                  </a:lnTo>
                  <a:lnTo>
                    <a:pt x="16743" y="14102"/>
                  </a:lnTo>
                  <a:lnTo>
                    <a:pt x="19124" y="15702"/>
                  </a:lnTo>
                  <a:lnTo>
                    <a:pt x="21431" y="17376"/>
                  </a:lnTo>
                  <a:lnTo>
                    <a:pt x="23589" y="18976"/>
                  </a:lnTo>
                  <a:lnTo>
                    <a:pt x="24631" y="19757"/>
                  </a:lnTo>
                  <a:lnTo>
                    <a:pt x="25636" y="20464"/>
                  </a:lnTo>
                  <a:lnTo>
                    <a:pt x="26603" y="21059"/>
                  </a:lnTo>
                  <a:lnTo>
                    <a:pt x="27570" y="21580"/>
                  </a:lnTo>
                  <a:lnTo>
                    <a:pt x="28463" y="22027"/>
                  </a:lnTo>
                  <a:lnTo>
                    <a:pt x="29282" y="22399"/>
                  </a:lnTo>
                  <a:lnTo>
                    <a:pt x="30063" y="22696"/>
                  </a:lnTo>
                  <a:lnTo>
                    <a:pt x="30807" y="22957"/>
                  </a:lnTo>
                  <a:lnTo>
                    <a:pt x="31477" y="23180"/>
                  </a:lnTo>
                  <a:lnTo>
                    <a:pt x="32072" y="23329"/>
                  </a:lnTo>
                  <a:lnTo>
                    <a:pt x="33003" y="23552"/>
                  </a:lnTo>
                  <a:lnTo>
                    <a:pt x="33598" y="23627"/>
                  </a:lnTo>
                  <a:lnTo>
                    <a:pt x="33821" y="23664"/>
                  </a:lnTo>
                  <a:lnTo>
                    <a:pt x="33933" y="23627"/>
                  </a:lnTo>
                  <a:lnTo>
                    <a:pt x="33970" y="23515"/>
                  </a:lnTo>
                  <a:lnTo>
                    <a:pt x="33970" y="23478"/>
                  </a:lnTo>
                  <a:lnTo>
                    <a:pt x="33933" y="23403"/>
                  </a:lnTo>
                  <a:lnTo>
                    <a:pt x="33896" y="23366"/>
                  </a:lnTo>
                  <a:lnTo>
                    <a:pt x="33858" y="23366"/>
                  </a:lnTo>
                  <a:lnTo>
                    <a:pt x="33635" y="23329"/>
                  </a:lnTo>
                  <a:lnTo>
                    <a:pt x="33040" y="23255"/>
                  </a:lnTo>
                  <a:lnTo>
                    <a:pt x="32110" y="23031"/>
                  </a:lnTo>
                  <a:lnTo>
                    <a:pt x="31514" y="22882"/>
                  </a:lnTo>
                  <a:lnTo>
                    <a:pt x="30882" y="22696"/>
                  </a:lnTo>
                  <a:lnTo>
                    <a:pt x="30175" y="22436"/>
                  </a:lnTo>
                  <a:lnTo>
                    <a:pt x="29394" y="22101"/>
                  </a:lnTo>
                  <a:lnTo>
                    <a:pt x="28538" y="21729"/>
                  </a:lnTo>
                  <a:lnTo>
                    <a:pt x="27682" y="21320"/>
                  </a:lnTo>
                  <a:lnTo>
                    <a:pt x="26752" y="20799"/>
                  </a:lnTo>
                  <a:lnTo>
                    <a:pt x="25784" y="20204"/>
                  </a:lnTo>
                  <a:lnTo>
                    <a:pt x="24780" y="19534"/>
                  </a:lnTo>
                  <a:lnTo>
                    <a:pt x="23775" y="18752"/>
                  </a:lnTo>
                  <a:lnTo>
                    <a:pt x="21617" y="17115"/>
                  </a:lnTo>
                  <a:lnTo>
                    <a:pt x="19273" y="15478"/>
                  </a:lnTo>
                  <a:lnTo>
                    <a:pt x="16892" y="13841"/>
                  </a:lnTo>
                  <a:lnTo>
                    <a:pt x="14511" y="12278"/>
                  </a:lnTo>
                  <a:lnTo>
                    <a:pt x="12167" y="10827"/>
                  </a:lnTo>
                  <a:lnTo>
                    <a:pt x="10009" y="9525"/>
                  </a:lnTo>
                  <a:lnTo>
                    <a:pt x="8111" y="8446"/>
                  </a:lnTo>
                  <a:lnTo>
                    <a:pt x="6511" y="7628"/>
                  </a:lnTo>
                  <a:lnTo>
                    <a:pt x="5544" y="7144"/>
                  </a:lnTo>
                  <a:lnTo>
                    <a:pt x="4614" y="6549"/>
                  </a:lnTo>
                  <a:lnTo>
                    <a:pt x="3646" y="5953"/>
                  </a:lnTo>
                  <a:lnTo>
                    <a:pt x="2753" y="5284"/>
                  </a:lnTo>
                  <a:lnTo>
                    <a:pt x="2307" y="4912"/>
                  </a:lnTo>
                  <a:lnTo>
                    <a:pt x="1935" y="4577"/>
                  </a:lnTo>
                  <a:lnTo>
                    <a:pt x="1563" y="4205"/>
                  </a:lnTo>
                  <a:lnTo>
                    <a:pt x="1228" y="3833"/>
                  </a:lnTo>
                  <a:lnTo>
                    <a:pt x="967" y="3460"/>
                  </a:lnTo>
                  <a:lnTo>
                    <a:pt x="707" y="3088"/>
                  </a:lnTo>
                  <a:lnTo>
                    <a:pt x="521" y="2716"/>
                  </a:lnTo>
                  <a:lnTo>
                    <a:pt x="372" y="2344"/>
                  </a:lnTo>
                  <a:lnTo>
                    <a:pt x="298" y="1898"/>
                  </a:lnTo>
                  <a:lnTo>
                    <a:pt x="298" y="1489"/>
                  </a:lnTo>
                  <a:lnTo>
                    <a:pt x="372" y="1116"/>
                  </a:lnTo>
                  <a:lnTo>
                    <a:pt x="521" y="744"/>
                  </a:lnTo>
                  <a:lnTo>
                    <a:pt x="633" y="633"/>
                  </a:lnTo>
                  <a:lnTo>
                    <a:pt x="744" y="521"/>
                  </a:lnTo>
                  <a:lnTo>
                    <a:pt x="930" y="410"/>
                  </a:lnTo>
                  <a:lnTo>
                    <a:pt x="1116" y="372"/>
                  </a:lnTo>
                  <a:lnTo>
                    <a:pt x="1339" y="298"/>
                  </a:lnTo>
                  <a:lnTo>
                    <a:pt x="2158" y="298"/>
                  </a:lnTo>
                  <a:lnTo>
                    <a:pt x="2828" y="335"/>
                  </a:lnTo>
                  <a:lnTo>
                    <a:pt x="3572" y="484"/>
                  </a:lnTo>
                  <a:lnTo>
                    <a:pt x="4353" y="633"/>
                  </a:lnTo>
                  <a:lnTo>
                    <a:pt x="5246" y="856"/>
                  </a:lnTo>
                  <a:lnTo>
                    <a:pt x="7107" y="1414"/>
                  </a:lnTo>
                  <a:lnTo>
                    <a:pt x="9079" y="2047"/>
                  </a:lnTo>
                  <a:lnTo>
                    <a:pt x="11051" y="2754"/>
                  </a:lnTo>
                  <a:lnTo>
                    <a:pt x="12948" y="3423"/>
                  </a:lnTo>
                  <a:lnTo>
                    <a:pt x="15999" y="4502"/>
                  </a:lnTo>
                  <a:lnTo>
                    <a:pt x="17264" y="4949"/>
                  </a:lnTo>
                  <a:lnTo>
                    <a:pt x="18343" y="5246"/>
                  </a:lnTo>
                  <a:lnTo>
                    <a:pt x="22175" y="6251"/>
                  </a:lnTo>
                  <a:lnTo>
                    <a:pt x="26380" y="7367"/>
                  </a:lnTo>
                  <a:lnTo>
                    <a:pt x="31291" y="8707"/>
                  </a:lnTo>
                  <a:lnTo>
                    <a:pt x="31403" y="8669"/>
                  </a:lnTo>
                  <a:lnTo>
                    <a:pt x="31440" y="8632"/>
                  </a:lnTo>
                  <a:lnTo>
                    <a:pt x="31477" y="8595"/>
                  </a:lnTo>
                  <a:lnTo>
                    <a:pt x="31477" y="8558"/>
                  </a:lnTo>
                  <a:lnTo>
                    <a:pt x="31440" y="8483"/>
                  </a:lnTo>
                  <a:lnTo>
                    <a:pt x="31403" y="8446"/>
                  </a:lnTo>
                  <a:lnTo>
                    <a:pt x="31366" y="8409"/>
                  </a:lnTo>
                  <a:lnTo>
                    <a:pt x="26454" y="7107"/>
                  </a:lnTo>
                  <a:lnTo>
                    <a:pt x="22250" y="5953"/>
                  </a:lnTo>
                  <a:lnTo>
                    <a:pt x="18418" y="4949"/>
                  </a:lnTo>
                  <a:lnTo>
                    <a:pt x="17339" y="4651"/>
                  </a:lnTo>
                  <a:lnTo>
                    <a:pt x="16036" y="4205"/>
                  </a:lnTo>
                  <a:lnTo>
                    <a:pt x="13060" y="3163"/>
                  </a:lnTo>
                  <a:lnTo>
                    <a:pt x="10939" y="2381"/>
                  </a:lnTo>
                  <a:lnTo>
                    <a:pt x="8855" y="1675"/>
                  </a:lnTo>
                  <a:lnTo>
                    <a:pt x="6846" y="1005"/>
                  </a:lnTo>
                  <a:lnTo>
                    <a:pt x="5879" y="744"/>
                  </a:lnTo>
                  <a:lnTo>
                    <a:pt x="4949" y="484"/>
                  </a:lnTo>
                  <a:lnTo>
                    <a:pt x="4093" y="298"/>
                  </a:lnTo>
                  <a:lnTo>
                    <a:pt x="3311" y="112"/>
                  </a:lnTo>
                  <a:lnTo>
                    <a:pt x="2567" y="37"/>
                  </a:lnTo>
                  <a:lnTo>
                    <a:pt x="1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7;p60">
              <a:extLst>
                <a:ext uri="{FF2B5EF4-FFF2-40B4-BE49-F238E27FC236}">
                  <a16:creationId xmlns:a16="http://schemas.microsoft.com/office/drawing/2014/main" id="{161724EA-4A75-C443-B3D8-471B68C417FC}"/>
                </a:ext>
              </a:extLst>
            </p:cNvPr>
            <p:cNvSpPr/>
            <p:nvPr/>
          </p:nvSpPr>
          <p:spPr>
            <a:xfrm>
              <a:off x="6706575" y="2336625"/>
              <a:ext cx="80025" cy="147925"/>
            </a:xfrm>
            <a:custGeom>
              <a:avLst/>
              <a:gdLst/>
              <a:ahLst/>
              <a:cxnLst/>
              <a:rect l="l" t="t" r="r" b="b"/>
              <a:pathLst>
                <a:path w="3201" h="5917" extrusionOk="0">
                  <a:moveTo>
                    <a:pt x="2977" y="0"/>
                  </a:moveTo>
                  <a:lnTo>
                    <a:pt x="2940" y="37"/>
                  </a:lnTo>
                  <a:lnTo>
                    <a:pt x="2419" y="670"/>
                  </a:lnTo>
                  <a:lnTo>
                    <a:pt x="1935" y="1302"/>
                  </a:lnTo>
                  <a:lnTo>
                    <a:pt x="1489" y="2009"/>
                  </a:lnTo>
                  <a:lnTo>
                    <a:pt x="1080" y="2716"/>
                  </a:lnTo>
                  <a:lnTo>
                    <a:pt x="745" y="3423"/>
                  </a:lnTo>
                  <a:lnTo>
                    <a:pt x="447" y="4167"/>
                  </a:lnTo>
                  <a:lnTo>
                    <a:pt x="187" y="4949"/>
                  </a:lnTo>
                  <a:lnTo>
                    <a:pt x="1" y="5730"/>
                  </a:lnTo>
                  <a:lnTo>
                    <a:pt x="1" y="5804"/>
                  </a:lnTo>
                  <a:lnTo>
                    <a:pt x="1" y="5842"/>
                  </a:lnTo>
                  <a:lnTo>
                    <a:pt x="38" y="5879"/>
                  </a:lnTo>
                  <a:lnTo>
                    <a:pt x="112" y="5916"/>
                  </a:lnTo>
                  <a:lnTo>
                    <a:pt x="149" y="5916"/>
                  </a:lnTo>
                  <a:lnTo>
                    <a:pt x="224" y="5879"/>
                  </a:lnTo>
                  <a:lnTo>
                    <a:pt x="261" y="5804"/>
                  </a:lnTo>
                  <a:lnTo>
                    <a:pt x="484" y="5023"/>
                  </a:lnTo>
                  <a:lnTo>
                    <a:pt x="707" y="4279"/>
                  </a:lnTo>
                  <a:lnTo>
                    <a:pt x="1005" y="3535"/>
                  </a:lnTo>
                  <a:lnTo>
                    <a:pt x="1340" y="2828"/>
                  </a:lnTo>
                  <a:lnTo>
                    <a:pt x="1749" y="2158"/>
                  </a:lnTo>
                  <a:lnTo>
                    <a:pt x="2159" y="1488"/>
                  </a:lnTo>
                  <a:lnTo>
                    <a:pt x="2642" y="856"/>
                  </a:lnTo>
                  <a:lnTo>
                    <a:pt x="3163" y="223"/>
                  </a:lnTo>
                  <a:lnTo>
                    <a:pt x="3200" y="186"/>
                  </a:lnTo>
                  <a:lnTo>
                    <a:pt x="3200" y="149"/>
                  </a:lnTo>
                  <a:lnTo>
                    <a:pt x="3163" y="75"/>
                  </a:lnTo>
                  <a:lnTo>
                    <a:pt x="3126" y="37"/>
                  </a:lnTo>
                  <a:lnTo>
                    <a:pt x="30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28;p60">
              <a:extLst>
                <a:ext uri="{FF2B5EF4-FFF2-40B4-BE49-F238E27FC236}">
                  <a16:creationId xmlns:a16="http://schemas.microsoft.com/office/drawing/2014/main" id="{87909EF4-4878-7643-9B0C-DE603719ABB1}"/>
                </a:ext>
              </a:extLst>
            </p:cNvPr>
            <p:cNvSpPr/>
            <p:nvPr/>
          </p:nvSpPr>
          <p:spPr>
            <a:xfrm>
              <a:off x="6289850" y="2595200"/>
              <a:ext cx="302350" cy="279075"/>
            </a:xfrm>
            <a:custGeom>
              <a:avLst/>
              <a:gdLst/>
              <a:ahLst/>
              <a:cxnLst/>
              <a:rect l="l" t="t" r="r" b="b"/>
              <a:pathLst>
                <a:path w="12094" h="11163" extrusionOk="0">
                  <a:moveTo>
                    <a:pt x="11907" y="1"/>
                  </a:moveTo>
                  <a:lnTo>
                    <a:pt x="11870" y="38"/>
                  </a:lnTo>
                  <a:lnTo>
                    <a:pt x="10084" y="1452"/>
                  </a:lnTo>
                  <a:lnTo>
                    <a:pt x="8558" y="2680"/>
                  </a:lnTo>
                  <a:lnTo>
                    <a:pt x="7293" y="3796"/>
                  </a:lnTo>
                  <a:lnTo>
                    <a:pt x="6996" y="4056"/>
                  </a:lnTo>
                  <a:lnTo>
                    <a:pt x="6698" y="4391"/>
                  </a:lnTo>
                  <a:lnTo>
                    <a:pt x="6140" y="5172"/>
                  </a:lnTo>
                  <a:lnTo>
                    <a:pt x="5545" y="6028"/>
                  </a:lnTo>
                  <a:lnTo>
                    <a:pt x="4949" y="6958"/>
                  </a:lnTo>
                  <a:lnTo>
                    <a:pt x="3982" y="8484"/>
                  </a:lnTo>
                  <a:lnTo>
                    <a:pt x="3461" y="9228"/>
                  </a:lnTo>
                  <a:lnTo>
                    <a:pt x="2903" y="9935"/>
                  </a:lnTo>
                  <a:lnTo>
                    <a:pt x="2531" y="10344"/>
                  </a:lnTo>
                  <a:lnTo>
                    <a:pt x="2308" y="10493"/>
                  </a:lnTo>
                  <a:lnTo>
                    <a:pt x="2122" y="10642"/>
                  </a:lnTo>
                  <a:lnTo>
                    <a:pt x="1936" y="10716"/>
                  </a:lnTo>
                  <a:lnTo>
                    <a:pt x="1712" y="10791"/>
                  </a:lnTo>
                  <a:lnTo>
                    <a:pt x="1526" y="10865"/>
                  </a:lnTo>
                  <a:lnTo>
                    <a:pt x="1080" y="10865"/>
                  </a:lnTo>
                  <a:lnTo>
                    <a:pt x="894" y="10791"/>
                  </a:lnTo>
                  <a:lnTo>
                    <a:pt x="708" y="10753"/>
                  </a:lnTo>
                  <a:lnTo>
                    <a:pt x="559" y="10642"/>
                  </a:lnTo>
                  <a:lnTo>
                    <a:pt x="336" y="10493"/>
                  </a:lnTo>
                  <a:lnTo>
                    <a:pt x="261" y="10419"/>
                  </a:lnTo>
                  <a:lnTo>
                    <a:pt x="224" y="10381"/>
                  </a:lnTo>
                  <a:lnTo>
                    <a:pt x="112" y="10381"/>
                  </a:lnTo>
                  <a:lnTo>
                    <a:pt x="75" y="10419"/>
                  </a:lnTo>
                  <a:lnTo>
                    <a:pt x="38" y="10456"/>
                  </a:lnTo>
                  <a:lnTo>
                    <a:pt x="1" y="10530"/>
                  </a:lnTo>
                  <a:lnTo>
                    <a:pt x="38" y="10567"/>
                  </a:lnTo>
                  <a:lnTo>
                    <a:pt x="38" y="10605"/>
                  </a:lnTo>
                  <a:lnTo>
                    <a:pt x="150" y="10716"/>
                  </a:lnTo>
                  <a:lnTo>
                    <a:pt x="410" y="10902"/>
                  </a:lnTo>
                  <a:lnTo>
                    <a:pt x="559" y="11014"/>
                  </a:lnTo>
                  <a:lnTo>
                    <a:pt x="782" y="11088"/>
                  </a:lnTo>
                  <a:lnTo>
                    <a:pt x="1043" y="11126"/>
                  </a:lnTo>
                  <a:lnTo>
                    <a:pt x="1303" y="11163"/>
                  </a:lnTo>
                  <a:lnTo>
                    <a:pt x="1563" y="11126"/>
                  </a:lnTo>
                  <a:lnTo>
                    <a:pt x="1787" y="11088"/>
                  </a:lnTo>
                  <a:lnTo>
                    <a:pt x="2010" y="11014"/>
                  </a:lnTo>
                  <a:lnTo>
                    <a:pt x="2233" y="10902"/>
                  </a:lnTo>
                  <a:lnTo>
                    <a:pt x="2456" y="10753"/>
                  </a:lnTo>
                  <a:lnTo>
                    <a:pt x="2680" y="10567"/>
                  </a:lnTo>
                  <a:lnTo>
                    <a:pt x="2903" y="10344"/>
                  </a:lnTo>
                  <a:lnTo>
                    <a:pt x="3126" y="10121"/>
                  </a:lnTo>
                  <a:lnTo>
                    <a:pt x="3684" y="9414"/>
                  </a:lnTo>
                  <a:lnTo>
                    <a:pt x="4205" y="8670"/>
                  </a:lnTo>
                  <a:lnTo>
                    <a:pt x="5210" y="7107"/>
                  </a:lnTo>
                  <a:lnTo>
                    <a:pt x="5768" y="6177"/>
                  </a:lnTo>
                  <a:lnTo>
                    <a:pt x="6363" y="5321"/>
                  </a:lnTo>
                  <a:lnTo>
                    <a:pt x="6921" y="4614"/>
                  </a:lnTo>
                  <a:lnTo>
                    <a:pt x="7182" y="4279"/>
                  </a:lnTo>
                  <a:lnTo>
                    <a:pt x="7479" y="4019"/>
                  </a:lnTo>
                  <a:lnTo>
                    <a:pt x="8744" y="2903"/>
                  </a:lnTo>
                  <a:lnTo>
                    <a:pt x="10270" y="1675"/>
                  </a:lnTo>
                  <a:lnTo>
                    <a:pt x="12019" y="261"/>
                  </a:lnTo>
                  <a:lnTo>
                    <a:pt x="12056" y="224"/>
                  </a:lnTo>
                  <a:lnTo>
                    <a:pt x="12093" y="150"/>
                  </a:lnTo>
                  <a:lnTo>
                    <a:pt x="12093" y="112"/>
                  </a:lnTo>
                  <a:lnTo>
                    <a:pt x="12056" y="38"/>
                  </a:lnTo>
                  <a:lnTo>
                    <a:pt x="120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9;p60">
              <a:extLst>
                <a:ext uri="{FF2B5EF4-FFF2-40B4-BE49-F238E27FC236}">
                  <a16:creationId xmlns:a16="http://schemas.microsoft.com/office/drawing/2014/main" id="{68D4136A-BFC1-294A-8E4A-80922095F82C}"/>
                </a:ext>
              </a:extLst>
            </p:cNvPr>
            <p:cNvSpPr/>
            <p:nvPr/>
          </p:nvSpPr>
          <p:spPr>
            <a:xfrm>
              <a:off x="6537275" y="2691025"/>
              <a:ext cx="227925" cy="290225"/>
            </a:xfrm>
            <a:custGeom>
              <a:avLst/>
              <a:gdLst/>
              <a:ahLst/>
              <a:cxnLst/>
              <a:rect l="l" t="t" r="r" b="b"/>
              <a:pathLst>
                <a:path w="9117" h="11609" extrusionOk="0">
                  <a:moveTo>
                    <a:pt x="8893" y="0"/>
                  </a:moveTo>
                  <a:lnTo>
                    <a:pt x="8261" y="335"/>
                  </a:lnTo>
                  <a:lnTo>
                    <a:pt x="6921" y="1116"/>
                  </a:lnTo>
                  <a:lnTo>
                    <a:pt x="6140" y="1563"/>
                  </a:lnTo>
                  <a:lnTo>
                    <a:pt x="5396" y="2046"/>
                  </a:lnTo>
                  <a:lnTo>
                    <a:pt x="4726" y="2530"/>
                  </a:lnTo>
                  <a:lnTo>
                    <a:pt x="4242" y="2977"/>
                  </a:lnTo>
                  <a:lnTo>
                    <a:pt x="3833" y="3423"/>
                  </a:lnTo>
                  <a:lnTo>
                    <a:pt x="3461" y="3944"/>
                  </a:lnTo>
                  <a:lnTo>
                    <a:pt x="3163" y="4539"/>
                  </a:lnTo>
                  <a:lnTo>
                    <a:pt x="2866" y="5209"/>
                  </a:lnTo>
                  <a:lnTo>
                    <a:pt x="2605" y="5953"/>
                  </a:lnTo>
                  <a:lnTo>
                    <a:pt x="2345" y="6772"/>
                  </a:lnTo>
                  <a:lnTo>
                    <a:pt x="2122" y="7627"/>
                  </a:lnTo>
                  <a:lnTo>
                    <a:pt x="1898" y="8558"/>
                  </a:lnTo>
                  <a:lnTo>
                    <a:pt x="1787" y="9004"/>
                  </a:lnTo>
                  <a:lnTo>
                    <a:pt x="1675" y="9376"/>
                  </a:lnTo>
                  <a:lnTo>
                    <a:pt x="1526" y="9748"/>
                  </a:lnTo>
                  <a:lnTo>
                    <a:pt x="1378" y="10046"/>
                  </a:lnTo>
                  <a:lnTo>
                    <a:pt x="1080" y="10530"/>
                  </a:lnTo>
                  <a:lnTo>
                    <a:pt x="782" y="10864"/>
                  </a:lnTo>
                  <a:lnTo>
                    <a:pt x="522" y="11088"/>
                  </a:lnTo>
                  <a:lnTo>
                    <a:pt x="299" y="11236"/>
                  </a:lnTo>
                  <a:lnTo>
                    <a:pt x="112" y="11348"/>
                  </a:lnTo>
                  <a:lnTo>
                    <a:pt x="38" y="11348"/>
                  </a:lnTo>
                  <a:lnTo>
                    <a:pt x="1" y="11385"/>
                  </a:lnTo>
                  <a:lnTo>
                    <a:pt x="1" y="11460"/>
                  </a:lnTo>
                  <a:lnTo>
                    <a:pt x="1" y="11497"/>
                  </a:lnTo>
                  <a:lnTo>
                    <a:pt x="38" y="11609"/>
                  </a:lnTo>
                  <a:lnTo>
                    <a:pt x="224" y="11609"/>
                  </a:lnTo>
                  <a:lnTo>
                    <a:pt x="410" y="11534"/>
                  </a:lnTo>
                  <a:lnTo>
                    <a:pt x="671" y="11348"/>
                  </a:lnTo>
                  <a:lnTo>
                    <a:pt x="968" y="11125"/>
                  </a:lnTo>
                  <a:lnTo>
                    <a:pt x="1303" y="10753"/>
                  </a:lnTo>
                  <a:lnTo>
                    <a:pt x="1452" y="10492"/>
                  </a:lnTo>
                  <a:lnTo>
                    <a:pt x="1638" y="10232"/>
                  </a:lnTo>
                  <a:lnTo>
                    <a:pt x="1787" y="9897"/>
                  </a:lnTo>
                  <a:lnTo>
                    <a:pt x="1936" y="9525"/>
                  </a:lnTo>
                  <a:lnTo>
                    <a:pt x="2047" y="9116"/>
                  </a:lnTo>
                  <a:lnTo>
                    <a:pt x="2196" y="8632"/>
                  </a:lnTo>
                  <a:lnTo>
                    <a:pt x="2419" y="7702"/>
                  </a:lnTo>
                  <a:lnTo>
                    <a:pt x="2643" y="6846"/>
                  </a:lnTo>
                  <a:lnTo>
                    <a:pt x="2866" y="6065"/>
                  </a:lnTo>
                  <a:lnTo>
                    <a:pt x="3126" y="5358"/>
                  </a:lnTo>
                  <a:lnTo>
                    <a:pt x="3387" y="4725"/>
                  </a:lnTo>
                  <a:lnTo>
                    <a:pt x="3722" y="4130"/>
                  </a:lnTo>
                  <a:lnTo>
                    <a:pt x="4056" y="3609"/>
                  </a:lnTo>
                  <a:lnTo>
                    <a:pt x="4428" y="3200"/>
                  </a:lnTo>
                  <a:lnTo>
                    <a:pt x="4949" y="2753"/>
                  </a:lnTo>
                  <a:lnTo>
                    <a:pt x="5582" y="2270"/>
                  </a:lnTo>
                  <a:lnTo>
                    <a:pt x="6363" y="1786"/>
                  </a:lnTo>
                  <a:lnTo>
                    <a:pt x="7107" y="1339"/>
                  </a:lnTo>
                  <a:lnTo>
                    <a:pt x="8447" y="595"/>
                  </a:lnTo>
                  <a:lnTo>
                    <a:pt x="9042" y="260"/>
                  </a:lnTo>
                  <a:lnTo>
                    <a:pt x="9079" y="223"/>
                  </a:lnTo>
                  <a:lnTo>
                    <a:pt x="9117" y="186"/>
                  </a:lnTo>
                  <a:lnTo>
                    <a:pt x="9117" y="112"/>
                  </a:lnTo>
                  <a:lnTo>
                    <a:pt x="9079" y="74"/>
                  </a:lnTo>
                  <a:lnTo>
                    <a:pt x="9042" y="37"/>
                  </a:lnTo>
                  <a:lnTo>
                    <a:pt x="90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0;p60">
              <a:extLst>
                <a:ext uri="{FF2B5EF4-FFF2-40B4-BE49-F238E27FC236}">
                  <a16:creationId xmlns:a16="http://schemas.microsoft.com/office/drawing/2014/main" id="{D0DC1574-29A1-C049-9A0D-B56C46378CEC}"/>
                </a:ext>
              </a:extLst>
            </p:cNvPr>
            <p:cNvSpPr/>
            <p:nvPr/>
          </p:nvSpPr>
          <p:spPr>
            <a:xfrm>
              <a:off x="6810750" y="2797975"/>
              <a:ext cx="10250" cy="93975"/>
            </a:xfrm>
            <a:custGeom>
              <a:avLst/>
              <a:gdLst/>
              <a:ahLst/>
              <a:cxnLst/>
              <a:rect l="l" t="t" r="r" b="b"/>
              <a:pathLst>
                <a:path w="410" h="3759" extrusionOk="0">
                  <a:moveTo>
                    <a:pt x="150" y="1"/>
                  </a:moveTo>
                  <a:lnTo>
                    <a:pt x="75" y="38"/>
                  </a:lnTo>
                  <a:lnTo>
                    <a:pt x="38" y="75"/>
                  </a:lnTo>
                  <a:lnTo>
                    <a:pt x="38" y="112"/>
                  </a:lnTo>
                  <a:lnTo>
                    <a:pt x="1" y="1005"/>
                  </a:lnTo>
                  <a:lnTo>
                    <a:pt x="1" y="1861"/>
                  </a:lnTo>
                  <a:lnTo>
                    <a:pt x="38" y="2754"/>
                  </a:lnTo>
                  <a:lnTo>
                    <a:pt x="112" y="3610"/>
                  </a:lnTo>
                  <a:lnTo>
                    <a:pt x="150" y="3721"/>
                  </a:lnTo>
                  <a:lnTo>
                    <a:pt x="261" y="3759"/>
                  </a:lnTo>
                  <a:lnTo>
                    <a:pt x="336" y="3721"/>
                  </a:lnTo>
                  <a:lnTo>
                    <a:pt x="373" y="3684"/>
                  </a:lnTo>
                  <a:lnTo>
                    <a:pt x="410" y="3647"/>
                  </a:lnTo>
                  <a:lnTo>
                    <a:pt x="410" y="3573"/>
                  </a:lnTo>
                  <a:lnTo>
                    <a:pt x="336" y="2717"/>
                  </a:lnTo>
                  <a:lnTo>
                    <a:pt x="298" y="1861"/>
                  </a:lnTo>
                  <a:lnTo>
                    <a:pt x="298" y="1005"/>
                  </a:lnTo>
                  <a:lnTo>
                    <a:pt x="336" y="150"/>
                  </a:lnTo>
                  <a:lnTo>
                    <a:pt x="336" y="75"/>
                  </a:lnTo>
                  <a:lnTo>
                    <a:pt x="29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1;p60">
              <a:extLst>
                <a:ext uri="{FF2B5EF4-FFF2-40B4-BE49-F238E27FC236}">
                  <a16:creationId xmlns:a16="http://schemas.microsoft.com/office/drawing/2014/main" id="{A0FC34E8-7DA1-924E-B5F1-79EBE205FCC5}"/>
                </a:ext>
              </a:extLst>
            </p:cNvPr>
            <p:cNvSpPr/>
            <p:nvPr/>
          </p:nvSpPr>
          <p:spPr>
            <a:xfrm>
              <a:off x="6731700" y="1792475"/>
              <a:ext cx="493950" cy="493000"/>
            </a:xfrm>
            <a:custGeom>
              <a:avLst/>
              <a:gdLst/>
              <a:ahLst/>
              <a:cxnLst/>
              <a:rect l="l" t="t" r="r" b="b"/>
              <a:pathLst>
                <a:path w="19758" h="19720" extrusionOk="0">
                  <a:moveTo>
                    <a:pt x="9376" y="0"/>
                  </a:moveTo>
                  <a:lnTo>
                    <a:pt x="8855" y="37"/>
                  </a:lnTo>
                  <a:lnTo>
                    <a:pt x="8372" y="112"/>
                  </a:lnTo>
                  <a:lnTo>
                    <a:pt x="7888" y="186"/>
                  </a:lnTo>
                  <a:lnTo>
                    <a:pt x="7404" y="298"/>
                  </a:lnTo>
                  <a:lnTo>
                    <a:pt x="6958" y="447"/>
                  </a:lnTo>
                  <a:lnTo>
                    <a:pt x="6474" y="596"/>
                  </a:lnTo>
                  <a:lnTo>
                    <a:pt x="6028" y="782"/>
                  </a:lnTo>
                  <a:lnTo>
                    <a:pt x="5618" y="968"/>
                  </a:lnTo>
                  <a:lnTo>
                    <a:pt x="5172" y="1191"/>
                  </a:lnTo>
                  <a:lnTo>
                    <a:pt x="4763" y="1414"/>
                  </a:lnTo>
                  <a:lnTo>
                    <a:pt x="4353" y="1675"/>
                  </a:lnTo>
                  <a:lnTo>
                    <a:pt x="3981" y="1972"/>
                  </a:lnTo>
                  <a:lnTo>
                    <a:pt x="3609" y="2233"/>
                  </a:lnTo>
                  <a:lnTo>
                    <a:pt x="3237" y="2567"/>
                  </a:lnTo>
                  <a:lnTo>
                    <a:pt x="2902" y="2865"/>
                  </a:lnTo>
                  <a:lnTo>
                    <a:pt x="2567" y="3237"/>
                  </a:lnTo>
                  <a:lnTo>
                    <a:pt x="2270" y="3572"/>
                  </a:lnTo>
                  <a:lnTo>
                    <a:pt x="1972" y="3944"/>
                  </a:lnTo>
                  <a:lnTo>
                    <a:pt x="1712" y="4353"/>
                  </a:lnTo>
                  <a:lnTo>
                    <a:pt x="1451" y="4763"/>
                  </a:lnTo>
                  <a:lnTo>
                    <a:pt x="1191" y="5172"/>
                  </a:lnTo>
                  <a:lnTo>
                    <a:pt x="968" y="5581"/>
                  </a:lnTo>
                  <a:lnTo>
                    <a:pt x="781" y="6028"/>
                  </a:lnTo>
                  <a:lnTo>
                    <a:pt x="595" y="6474"/>
                  </a:lnTo>
                  <a:lnTo>
                    <a:pt x="447" y="6921"/>
                  </a:lnTo>
                  <a:lnTo>
                    <a:pt x="335" y="7404"/>
                  </a:lnTo>
                  <a:lnTo>
                    <a:pt x="223" y="7888"/>
                  </a:lnTo>
                  <a:lnTo>
                    <a:pt x="112" y="8372"/>
                  </a:lnTo>
                  <a:lnTo>
                    <a:pt x="75" y="8855"/>
                  </a:lnTo>
                  <a:lnTo>
                    <a:pt x="37" y="9339"/>
                  </a:lnTo>
                  <a:lnTo>
                    <a:pt x="0" y="9860"/>
                  </a:lnTo>
                  <a:lnTo>
                    <a:pt x="37" y="10381"/>
                  </a:lnTo>
                  <a:lnTo>
                    <a:pt x="75" y="10865"/>
                  </a:lnTo>
                  <a:lnTo>
                    <a:pt x="112" y="11348"/>
                  </a:lnTo>
                  <a:lnTo>
                    <a:pt x="223" y="11869"/>
                  </a:lnTo>
                  <a:lnTo>
                    <a:pt x="335" y="12316"/>
                  </a:lnTo>
                  <a:lnTo>
                    <a:pt x="447" y="12799"/>
                  </a:lnTo>
                  <a:lnTo>
                    <a:pt x="595" y="13246"/>
                  </a:lnTo>
                  <a:lnTo>
                    <a:pt x="781" y="13692"/>
                  </a:lnTo>
                  <a:lnTo>
                    <a:pt x="968" y="14139"/>
                  </a:lnTo>
                  <a:lnTo>
                    <a:pt x="1191" y="14548"/>
                  </a:lnTo>
                  <a:lnTo>
                    <a:pt x="1451" y="14995"/>
                  </a:lnTo>
                  <a:lnTo>
                    <a:pt x="1712" y="15367"/>
                  </a:lnTo>
                  <a:lnTo>
                    <a:pt x="1972" y="15776"/>
                  </a:lnTo>
                  <a:lnTo>
                    <a:pt x="2270" y="16148"/>
                  </a:lnTo>
                  <a:lnTo>
                    <a:pt x="2567" y="16483"/>
                  </a:lnTo>
                  <a:lnTo>
                    <a:pt x="2902" y="16855"/>
                  </a:lnTo>
                  <a:lnTo>
                    <a:pt x="3237" y="17153"/>
                  </a:lnTo>
                  <a:lnTo>
                    <a:pt x="3609" y="17487"/>
                  </a:lnTo>
                  <a:lnTo>
                    <a:pt x="3981" y="17785"/>
                  </a:lnTo>
                  <a:lnTo>
                    <a:pt x="4353" y="18046"/>
                  </a:lnTo>
                  <a:lnTo>
                    <a:pt x="4763" y="18306"/>
                  </a:lnTo>
                  <a:lnTo>
                    <a:pt x="5172" y="18529"/>
                  </a:lnTo>
                  <a:lnTo>
                    <a:pt x="5618" y="18752"/>
                  </a:lnTo>
                  <a:lnTo>
                    <a:pt x="6028" y="18938"/>
                  </a:lnTo>
                  <a:lnTo>
                    <a:pt x="6474" y="19125"/>
                  </a:lnTo>
                  <a:lnTo>
                    <a:pt x="6958" y="19273"/>
                  </a:lnTo>
                  <a:lnTo>
                    <a:pt x="7404" y="19422"/>
                  </a:lnTo>
                  <a:lnTo>
                    <a:pt x="7888" y="19534"/>
                  </a:lnTo>
                  <a:lnTo>
                    <a:pt x="8372" y="19608"/>
                  </a:lnTo>
                  <a:lnTo>
                    <a:pt x="8855" y="19683"/>
                  </a:lnTo>
                  <a:lnTo>
                    <a:pt x="9376" y="19720"/>
                  </a:lnTo>
                  <a:lnTo>
                    <a:pt x="10381" y="19720"/>
                  </a:lnTo>
                  <a:lnTo>
                    <a:pt x="10902" y="19683"/>
                  </a:lnTo>
                  <a:lnTo>
                    <a:pt x="11385" y="19608"/>
                  </a:lnTo>
                  <a:lnTo>
                    <a:pt x="11869" y="19534"/>
                  </a:lnTo>
                  <a:lnTo>
                    <a:pt x="12353" y="19422"/>
                  </a:lnTo>
                  <a:lnTo>
                    <a:pt x="12799" y="19273"/>
                  </a:lnTo>
                  <a:lnTo>
                    <a:pt x="13283" y="19125"/>
                  </a:lnTo>
                  <a:lnTo>
                    <a:pt x="13730" y="18938"/>
                  </a:lnTo>
                  <a:lnTo>
                    <a:pt x="14176" y="18752"/>
                  </a:lnTo>
                  <a:lnTo>
                    <a:pt x="14585" y="18529"/>
                  </a:lnTo>
                  <a:lnTo>
                    <a:pt x="14995" y="18306"/>
                  </a:lnTo>
                  <a:lnTo>
                    <a:pt x="15404" y="18046"/>
                  </a:lnTo>
                  <a:lnTo>
                    <a:pt x="15776" y="17785"/>
                  </a:lnTo>
                  <a:lnTo>
                    <a:pt x="16148" y="17487"/>
                  </a:lnTo>
                  <a:lnTo>
                    <a:pt x="16520" y="17153"/>
                  </a:lnTo>
                  <a:lnTo>
                    <a:pt x="16855" y="16855"/>
                  </a:lnTo>
                  <a:lnTo>
                    <a:pt x="17190" y="16483"/>
                  </a:lnTo>
                  <a:lnTo>
                    <a:pt x="17487" y="16148"/>
                  </a:lnTo>
                  <a:lnTo>
                    <a:pt x="17785" y="15776"/>
                  </a:lnTo>
                  <a:lnTo>
                    <a:pt x="18083" y="15367"/>
                  </a:lnTo>
                  <a:lnTo>
                    <a:pt x="18306" y="14995"/>
                  </a:lnTo>
                  <a:lnTo>
                    <a:pt x="18566" y="14548"/>
                  </a:lnTo>
                  <a:lnTo>
                    <a:pt x="18790" y="14139"/>
                  </a:lnTo>
                  <a:lnTo>
                    <a:pt x="18976" y="13692"/>
                  </a:lnTo>
                  <a:lnTo>
                    <a:pt x="19162" y="13246"/>
                  </a:lnTo>
                  <a:lnTo>
                    <a:pt x="19311" y="12799"/>
                  </a:lnTo>
                  <a:lnTo>
                    <a:pt x="19422" y="12316"/>
                  </a:lnTo>
                  <a:lnTo>
                    <a:pt x="19534" y="11869"/>
                  </a:lnTo>
                  <a:lnTo>
                    <a:pt x="19645" y="11348"/>
                  </a:lnTo>
                  <a:lnTo>
                    <a:pt x="19683" y="10865"/>
                  </a:lnTo>
                  <a:lnTo>
                    <a:pt x="19720" y="10381"/>
                  </a:lnTo>
                  <a:lnTo>
                    <a:pt x="19757" y="9860"/>
                  </a:lnTo>
                  <a:lnTo>
                    <a:pt x="19720" y="9339"/>
                  </a:lnTo>
                  <a:lnTo>
                    <a:pt x="19683" y="8855"/>
                  </a:lnTo>
                  <a:lnTo>
                    <a:pt x="19645" y="8372"/>
                  </a:lnTo>
                  <a:lnTo>
                    <a:pt x="19534" y="7888"/>
                  </a:lnTo>
                  <a:lnTo>
                    <a:pt x="19422" y="7404"/>
                  </a:lnTo>
                  <a:lnTo>
                    <a:pt x="19311" y="6921"/>
                  </a:lnTo>
                  <a:lnTo>
                    <a:pt x="19162" y="6474"/>
                  </a:lnTo>
                  <a:lnTo>
                    <a:pt x="18976" y="6028"/>
                  </a:lnTo>
                  <a:lnTo>
                    <a:pt x="18790" y="5581"/>
                  </a:lnTo>
                  <a:lnTo>
                    <a:pt x="18566" y="5172"/>
                  </a:lnTo>
                  <a:lnTo>
                    <a:pt x="18306" y="4763"/>
                  </a:lnTo>
                  <a:lnTo>
                    <a:pt x="18083" y="4353"/>
                  </a:lnTo>
                  <a:lnTo>
                    <a:pt x="17785" y="3944"/>
                  </a:lnTo>
                  <a:lnTo>
                    <a:pt x="17487" y="3572"/>
                  </a:lnTo>
                  <a:lnTo>
                    <a:pt x="17190" y="3237"/>
                  </a:lnTo>
                  <a:lnTo>
                    <a:pt x="16855" y="2865"/>
                  </a:lnTo>
                  <a:lnTo>
                    <a:pt x="16520" y="2567"/>
                  </a:lnTo>
                  <a:lnTo>
                    <a:pt x="16148" y="2233"/>
                  </a:lnTo>
                  <a:lnTo>
                    <a:pt x="15776" y="1972"/>
                  </a:lnTo>
                  <a:lnTo>
                    <a:pt x="15404" y="1675"/>
                  </a:lnTo>
                  <a:lnTo>
                    <a:pt x="14995" y="1414"/>
                  </a:lnTo>
                  <a:lnTo>
                    <a:pt x="14585" y="1191"/>
                  </a:lnTo>
                  <a:lnTo>
                    <a:pt x="14176" y="968"/>
                  </a:lnTo>
                  <a:lnTo>
                    <a:pt x="13730" y="782"/>
                  </a:lnTo>
                  <a:lnTo>
                    <a:pt x="13283" y="596"/>
                  </a:lnTo>
                  <a:lnTo>
                    <a:pt x="12799" y="447"/>
                  </a:lnTo>
                  <a:lnTo>
                    <a:pt x="12353" y="298"/>
                  </a:lnTo>
                  <a:lnTo>
                    <a:pt x="11869" y="186"/>
                  </a:lnTo>
                  <a:lnTo>
                    <a:pt x="11385" y="112"/>
                  </a:lnTo>
                  <a:lnTo>
                    <a:pt x="10902" y="37"/>
                  </a:lnTo>
                  <a:lnTo>
                    <a:pt x="103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2;p60">
              <a:extLst>
                <a:ext uri="{FF2B5EF4-FFF2-40B4-BE49-F238E27FC236}">
                  <a16:creationId xmlns:a16="http://schemas.microsoft.com/office/drawing/2014/main" id="{A4BC723B-4E5F-5E44-A2DB-AD861EE27FDB}"/>
                </a:ext>
              </a:extLst>
            </p:cNvPr>
            <p:cNvSpPr/>
            <p:nvPr/>
          </p:nvSpPr>
          <p:spPr>
            <a:xfrm>
              <a:off x="6952150" y="1905025"/>
              <a:ext cx="68850" cy="284650"/>
            </a:xfrm>
            <a:custGeom>
              <a:avLst/>
              <a:gdLst/>
              <a:ahLst/>
              <a:cxnLst/>
              <a:rect l="l" t="t" r="r" b="b"/>
              <a:pathLst>
                <a:path w="2754" h="11386" extrusionOk="0">
                  <a:moveTo>
                    <a:pt x="2270" y="0"/>
                  </a:moveTo>
                  <a:lnTo>
                    <a:pt x="0" y="75"/>
                  </a:lnTo>
                  <a:lnTo>
                    <a:pt x="484" y="11386"/>
                  </a:lnTo>
                  <a:lnTo>
                    <a:pt x="2754" y="11274"/>
                  </a:lnTo>
                  <a:lnTo>
                    <a:pt x="22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3;p60">
              <a:extLst>
                <a:ext uri="{FF2B5EF4-FFF2-40B4-BE49-F238E27FC236}">
                  <a16:creationId xmlns:a16="http://schemas.microsoft.com/office/drawing/2014/main" id="{D8A99A70-8BE3-FD49-A686-E9FB939C58C9}"/>
                </a:ext>
              </a:extLst>
            </p:cNvPr>
            <p:cNvSpPr/>
            <p:nvPr/>
          </p:nvSpPr>
          <p:spPr>
            <a:xfrm>
              <a:off x="6844250" y="2012000"/>
              <a:ext cx="284650" cy="69775"/>
            </a:xfrm>
            <a:custGeom>
              <a:avLst/>
              <a:gdLst/>
              <a:ahLst/>
              <a:cxnLst/>
              <a:rect l="l" t="t" r="r" b="b"/>
              <a:pathLst>
                <a:path w="11386" h="2791" extrusionOk="0">
                  <a:moveTo>
                    <a:pt x="11311" y="0"/>
                  </a:moveTo>
                  <a:lnTo>
                    <a:pt x="0" y="521"/>
                  </a:lnTo>
                  <a:lnTo>
                    <a:pt x="112" y="2791"/>
                  </a:lnTo>
                  <a:lnTo>
                    <a:pt x="11386" y="2307"/>
                  </a:lnTo>
                  <a:lnTo>
                    <a:pt x="113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4;p60">
              <a:extLst>
                <a:ext uri="{FF2B5EF4-FFF2-40B4-BE49-F238E27FC236}">
                  <a16:creationId xmlns:a16="http://schemas.microsoft.com/office/drawing/2014/main" id="{730F9E9E-C869-3341-A6A7-87C0C5A066D9}"/>
                </a:ext>
              </a:extLst>
            </p:cNvPr>
            <p:cNvSpPr/>
            <p:nvPr/>
          </p:nvSpPr>
          <p:spPr>
            <a:xfrm>
              <a:off x="5251775" y="1379475"/>
              <a:ext cx="493025" cy="493950"/>
            </a:xfrm>
            <a:custGeom>
              <a:avLst/>
              <a:gdLst/>
              <a:ahLst/>
              <a:cxnLst/>
              <a:rect l="l" t="t" r="r" b="b"/>
              <a:pathLst>
                <a:path w="19721" h="19758" extrusionOk="0">
                  <a:moveTo>
                    <a:pt x="9861" y="0"/>
                  </a:moveTo>
                  <a:lnTo>
                    <a:pt x="9377" y="38"/>
                  </a:lnTo>
                  <a:lnTo>
                    <a:pt x="8856" y="75"/>
                  </a:lnTo>
                  <a:lnTo>
                    <a:pt x="8372" y="112"/>
                  </a:lnTo>
                  <a:lnTo>
                    <a:pt x="7889" y="224"/>
                  </a:lnTo>
                  <a:lnTo>
                    <a:pt x="7405" y="335"/>
                  </a:lnTo>
                  <a:lnTo>
                    <a:pt x="6921" y="447"/>
                  </a:lnTo>
                  <a:lnTo>
                    <a:pt x="6475" y="633"/>
                  </a:lnTo>
                  <a:lnTo>
                    <a:pt x="6028" y="782"/>
                  </a:lnTo>
                  <a:lnTo>
                    <a:pt x="5582" y="1005"/>
                  </a:lnTo>
                  <a:lnTo>
                    <a:pt x="5173" y="1191"/>
                  </a:lnTo>
                  <a:lnTo>
                    <a:pt x="4763" y="1451"/>
                  </a:lnTo>
                  <a:lnTo>
                    <a:pt x="4354" y="1712"/>
                  </a:lnTo>
                  <a:lnTo>
                    <a:pt x="3945" y="1972"/>
                  </a:lnTo>
                  <a:lnTo>
                    <a:pt x="3573" y="2270"/>
                  </a:lnTo>
                  <a:lnTo>
                    <a:pt x="3238" y="2568"/>
                  </a:lnTo>
                  <a:lnTo>
                    <a:pt x="2903" y="2903"/>
                  </a:lnTo>
                  <a:lnTo>
                    <a:pt x="2568" y="3237"/>
                  </a:lnTo>
                  <a:lnTo>
                    <a:pt x="2233" y="3609"/>
                  </a:lnTo>
                  <a:lnTo>
                    <a:pt x="1973" y="3982"/>
                  </a:lnTo>
                  <a:lnTo>
                    <a:pt x="1675" y="4354"/>
                  </a:lnTo>
                  <a:lnTo>
                    <a:pt x="1415" y="4763"/>
                  </a:lnTo>
                  <a:lnTo>
                    <a:pt x="1191" y="5172"/>
                  </a:lnTo>
                  <a:lnTo>
                    <a:pt x="968" y="5619"/>
                  </a:lnTo>
                  <a:lnTo>
                    <a:pt x="782" y="6028"/>
                  </a:lnTo>
                  <a:lnTo>
                    <a:pt x="596" y="6474"/>
                  </a:lnTo>
                  <a:lnTo>
                    <a:pt x="447" y="6958"/>
                  </a:lnTo>
                  <a:lnTo>
                    <a:pt x="298" y="7405"/>
                  </a:lnTo>
                  <a:lnTo>
                    <a:pt x="187" y="7888"/>
                  </a:lnTo>
                  <a:lnTo>
                    <a:pt x="112" y="8372"/>
                  </a:lnTo>
                  <a:lnTo>
                    <a:pt x="38" y="8893"/>
                  </a:lnTo>
                  <a:lnTo>
                    <a:pt x="1" y="9377"/>
                  </a:lnTo>
                  <a:lnTo>
                    <a:pt x="1" y="9897"/>
                  </a:lnTo>
                  <a:lnTo>
                    <a:pt x="1" y="10381"/>
                  </a:lnTo>
                  <a:lnTo>
                    <a:pt x="38" y="10902"/>
                  </a:lnTo>
                  <a:lnTo>
                    <a:pt x="112" y="11386"/>
                  </a:lnTo>
                  <a:lnTo>
                    <a:pt x="187" y="11869"/>
                  </a:lnTo>
                  <a:lnTo>
                    <a:pt x="298" y="12353"/>
                  </a:lnTo>
                  <a:lnTo>
                    <a:pt x="447" y="12837"/>
                  </a:lnTo>
                  <a:lnTo>
                    <a:pt x="596" y="13283"/>
                  </a:lnTo>
                  <a:lnTo>
                    <a:pt x="782" y="13730"/>
                  </a:lnTo>
                  <a:lnTo>
                    <a:pt x="968" y="14176"/>
                  </a:lnTo>
                  <a:lnTo>
                    <a:pt x="1191" y="14585"/>
                  </a:lnTo>
                  <a:lnTo>
                    <a:pt x="1415" y="14995"/>
                  </a:lnTo>
                  <a:lnTo>
                    <a:pt x="1675" y="15404"/>
                  </a:lnTo>
                  <a:lnTo>
                    <a:pt x="1973" y="15776"/>
                  </a:lnTo>
                  <a:lnTo>
                    <a:pt x="2233" y="16148"/>
                  </a:lnTo>
                  <a:lnTo>
                    <a:pt x="2568" y="16520"/>
                  </a:lnTo>
                  <a:lnTo>
                    <a:pt x="2903" y="16855"/>
                  </a:lnTo>
                  <a:lnTo>
                    <a:pt x="3238" y="17190"/>
                  </a:lnTo>
                  <a:lnTo>
                    <a:pt x="3573" y="17488"/>
                  </a:lnTo>
                  <a:lnTo>
                    <a:pt x="3945" y="17785"/>
                  </a:lnTo>
                  <a:lnTo>
                    <a:pt x="4354" y="18083"/>
                  </a:lnTo>
                  <a:lnTo>
                    <a:pt x="4763" y="18343"/>
                  </a:lnTo>
                  <a:lnTo>
                    <a:pt x="5173" y="18567"/>
                  </a:lnTo>
                  <a:lnTo>
                    <a:pt x="5582" y="18790"/>
                  </a:lnTo>
                  <a:lnTo>
                    <a:pt x="6028" y="18976"/>
                  </a:lnTo>
                  <a:lnTo>
                    <a:pt x="6475" y="19162"/>
                  </a:lnTo>
                  <a:lnTo>
                    <a:pt x="6921" y="19311"/>
                  </a:lnTo>
                  <a:lnTo>
                    <a:pt x="7405" y="19460"/>
                  </a:lnTo>
                  <a:lnTo>
                    <a:pt x="7889" y="19571"/>
                  </a:lnTo>
                  <a:lnTo>
                    <a:pt x="8372" y="19646"/>
                  </a:lnTo>
                  <a:lnTo>
                    <a:pt x="8856" y="19720"/>
                  </a:lnTo>
                  <a:lnTo>
                    <a:pt x="9377" y="19757"/>
                  </a:lnTo>
                  <a:lnTo>
                    <a:pt x="10382" y="19757"/>
                  </a:lnTo>
                  <a:lnTo>
                    <a:pt x="10865" y="19720"/>
                  </a:lnTo>
                  <a:lnTo>
                    <a:pt x="11386" y="19646"/>
                  </a:lnTo>
                  <a:lnTo>
                    <a:pt x="11870" y="19571"/>
                  </a:lnTo>
                  <a:lnTo>
                    <a:pt x="12316" y="19460"/>
                  </a:lnTo>
                  <a:lnTo>
                    <a:pt x="12800" y="19311"/>
                  </a:lnTo>
                  <a:lnTo>
                    <a:pt x="13246" y="19162"/>
                  </a:lnTo>
                  <a:lnTo>
                    <a:pt x="13693" y="18976"/>
                  </a:lnTo>
                  <a:lnTo>
                    <a:pt x="14139" y="18790"/>
                  </a:lnTo>
                  <a:lnTo>
                    <a:pt x="14586" y="18567"/>
                  </a:lnTo>
                  <a:lnTo>
                    <a:pt x="14995" y="18343"/>
                  </a:lnTo>
                  <a:lnTo>
                    <a:pt x="15367" y="18083"/>
                  </a:lnTo>
                  <a:lnTo>
                    <a:pt x="15777" y="17785"/>
                  </a:lnTo>
                  <a:lnTo>
                    <a:pt x="16149" y="17488"/>
                  </a:lnTo>
                  <a:lnTo>
                    <a:pt x="16483" y="17190"/>
                  </a:lnTo>
                  <a:lnTo>
                    <a:pt x="16856" y="16855"/>
                  </a:lnTo>
                  <a:lnTo>
                    <a:pt x="17153" y="16520"/>
                  </a:lnTo>
                  <a:lnTo>
                    <a:pt x="17488" y="16148"/>
                  </a:lnTo>
                  <a:lnTo>
                    <a:pt x="17786" y="15776"/>
                  </a:lnTo>
                  <a:lnTo>
                    <a:pt x="18046" y="15404"/>
                  </a:lnTo>
                  <a:lnTo>
                    <a:pt x="18307" y="14995"/>
                  </a:lnTo>
                  <a:lnTo>
                    <a:pt x="18530" y="14585"/>
                  </a:lnTo>
                  <a:lnTo>
                    <a:pt x="18753" y="14176"/>
                  </a:lnTo>
                  <a:lnTo>
                    <a:pt x="18976" y="13730"/>
                  </a:lnTo>
                  <a:lnTo>
                    <a:pt x="19125" y="13283"/>
                  </a:lnTo>
                  <a:lnTo>
                    <a:pt x="19274" y="12837"/>
                  </a:lnTo>
                  <a:lnTo>
                    <a:pt x="19423" y="12353"/>
                  </a:lnTo>
                  <a:lnTo>
                    <a:pt x="19534" y="11869"/>
                  </a:lnTo>
                  <a:lnTo>
                    <a:pt x="19609" y="11386"/>
                  </a:lnTo>
                  <a:lnTo>
                    <a:pt x="19683" y="10902"/>
                  </a:lnTo>
                  <a:lnTo>
                    <a:pt x="19720" y="10381"/>
                  </a:lnTo>
                  <a:lnTo>
                    <a:pt x="19720" y="9897"/>
                  </a:lnTo>
                  <a:lnTo>
                    <a:pt x="19720" y="9377"/>
                  </a:lnTo>
                  <a:lnTo>
                    <a:pt x="19683" y="8893"/>
                  </a:lnTo>
                  <a:lnTo>
                    <a:pt x="19609" y="8372"/>
                  </a:lnTo>
                  <a:lnTo>
                    <a:pt x="19534" y="7888"/>
                  </a:lnTo>
                  <a:lnTo>
                    <a:pt x="19423" y="7405"/>
                  </a:lnTo>
                  <a:lnTo>
                    <a:pt x="19274" y="6958"/>
                  </a:lnTo>
                  <a:lnTo>
                    <a:pt x="19125" y="6474"/>
                  </a:lnTo>
                  <a:lnTo>
                    <a:pt x="18976" y="6028"/>
                  </a:lnTo>
                  <a:lnTo>
                    <a:pt x="18753" y="5619"/>
                  </a:lnTo>
                  <a:lnTo>
                    <a:pt x="18530" y="5172"/>
                  </a:lnTo>
                  <a:lnTo>
                    <a:pt x="18307" y="4763"/>
                  </a:lnTo>
                  <a:lnTo>
                    <a:pt x="18046" y="4354"/>
                  </a:lnTo>
                  <a:lnTo>
                    <a:pt x="17786" y="3982"/>
                  </a:lnTo>
                  <a:lnTo>
                    <a:pt x="17488" y="3609"/>
                  </a:lnTo>
                  <a:lnTo>
                    <a:pt x="17153" y="3237"/>
                  </a:lnTo>
                  <a:lnTo>
                    <a:pt x="16856" y="2903"/>
                  </a:lnTo>
                  <a:lnTo>
                    <a:pt x="16483" y="2568"/>
                  </a:lnTo>
                  <a:lnTo>
                    <a:pt x="16149" y="2270"/>
                  </a:lnTo>
                  <a:lnTo>
                    <a:pt x="15777" y="1972"/>
                  </a:lnTo>
                  <a:lnTo>
                    <a:pt x="15367" y="1712"/>
                  </a:lnTo>
                  <a:lnTo>
                    <a:pt x="14995" y="1451"/>
                  </a:lnTo>
                  <a:lnTo>
                    <a:pt x="14586" y="1191"/>
                  </a:lnTo>
                  <a:lnTo>
                    <a:pt x="14139" y="1005"/>
                  </a:lnTo>
                  <a:lnTo>
                    <a:pt x="13693" y="782"/>
                  </a:lnTo>
                  <a:lnTo>
                    <a:pt x="13246" y="633"/>
                  </a:lnTo>
                  <a:lnTo>
                    <a:pt x="12800" y="447"/>
                  </a:lnTo>
                  <a:lnTo>
                    <a:pt x="12316" y="335"/>
                  </a:lnTo>
                  <a:lnTo>
                    <a:pt x="11870" y="224"/>
                  </a:lnTo>
                  <a:lnTo>
                    <a:pt x="11386" y="112"/>
                  </a:lnTo>
                  <a:lnTo>
                    <a:pt x="10865" y="75"/>
                  </a:lnTo>
                  <a:lnTo>
                    <a:pt x="10382" y="38"/>
                  </a:lnTo>
                  <a:lnTo>
                    <a:pt x="98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5;p60">
              <a:extLst>
                <a:ext uri="{FF2B5EF4-FFF2-40B4-BE49-F238E27FC236}">
                  <a16:creationId xmlns:a16="http://schemas.microsoft.com/office/drawing/2014/main" id="{EDFAAF7C-1935-E943-BB79-A3B8921F80DA}"/>
                </a:ext>
              </a:extLst>
            </p:cNvPr>
            <p:cNvSpPr/>
            <p:nvPr/>
          </p:nvSpPr>
          <p:spPr>
            <a:xfrm>
              <a:off x="5472225" y="1492025"/>
              <a:ext cx="68875" cy="284650"/>
            </a:xfrm>
            <a:custGeom>
              <a:avLst/>
              <a:gdLst/>
              <a:ahLst/>
              <a:cxnLst/>
              <a:rect l="l" t="t" r="r" b="b"/>
              <a:pathLst>
                <a:path w="2755" h="11386" extrusionOk="0">
                  <a:moveTo>
                    <a:pt x="2270" y="0"/>
                  </a:moveTo>
                  <a:lnTo>
                    <a:pt x="1" y="112"/>
                  </a:lnTo>
                  <a:lnTo>
                    <a:pt x="484" y="11386"/>
                  </a:lnTo>
                  <a:lnTo>
                    <a:pt x="2754" y="11311"/>
                  </a:lnTo>
                  <a:lnTo>
                    <a:pt x="22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6;p60">
              <a:extLst>
                <a:ext uri="{FF2B5EF4-FFF2-40B4-BE49-F238E27FC236}">
                  <a16:creationId xmlns:a16="http://schemas.microsoft.com/office/drawing/2014/main" id="{15F94C21-B6FA-1C40-A225-E5CA016257C7}"/>
                </a:ext>
              </a:extLst>
            </p:cNvPr>
            <p:cNvSpPr/>
            <p:nvPr/>
          </p:nvSpPr>
          <p:spPr>
            <a:xfrm>
              <a:off x="5364325" y="1599925"/>
              <a:ext cx="284675" cy="68850"/>
            </a:xfrm>
            <a:custGeom>
              <a:avLst/>
              <a:gdLst/>
              <a:ahLst/>
              <a:cxnLst/>
              <a:rect l="l" t="t" r="r" b="b"/>
              <a:pathLst>
                <a:path w="11387" h="2754" extrusionOk="0">
                  <a:moveTo>
                    <a:pt x="11275" y="0"/>
                  </a:moveTo>
                  <a:lnTo>
                    <a:pt x="1" y="484"/>
                  </a:lnTo>
                  <a:lnTo>
                    <a:pt x="75" y="2754"/>
                  </a:lnTo>
                  <a:lnTo>
                    <a:pt x="11386" y="2270"/>
                  </a:lnTo>
                  <a:lnTo>
                    <a:pt x="11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37;p60">
              <a:extLst>
                <a:ext uri="{FF2B5EF4-FFF2-40B4-BE49-F238E27FC236}">
                  <a16:creationId xmlns:a16="http://schemas.microsoft.com/office/drawing/2014/main" id="{362C6EC9-DE86-FA42-A42F-FB7B76FEF1D3}"/>
                </a:ext>
              </a:extLst>
            </p:cNvPr>
            <p:cNvSpPr/>
            <p:nvPr/>
          </p:nvSpPr>
          <p:spPr>
            <a:xfrm>
              <a:off x="6788425" y="3240750"/>
              <a:ext cx="12125" cy="218600"/>
            </a:xfrm>
            <a:custGeom>
              <a:avLst/>
              <a:gdLst/>
              <a:ahLst/>
              <a:cxnLst/>
              <a:rect l="l" t="t" r="r" b="b"/>
              <a:pathLst>
                <a:path w="485" h="8744" extrusionOk="0">
                  <a:moveTo>
                    <a:pt x="150" y="0"/>
                  </a:moveTo>
                  <a:lnTo>
                    <a:pt x="75" y="75"/>
                  </a:lnTo>
                  <a:lnTo>
                    <a:pt x="38" y="149"/>
                  </a:lnTo>
                  <a:lnTo>
                    <a:pt x="1" y="261"/>
                  </a:lnTo>
                  <a:lnTo>
                    <a:pt x="1" y="8483"/>
                  </a:lnTo>
                  <a:lnTo>
                    <a:pt x="38" y="8595"/>
                  </a:lnTo>
                  <a:lnTo>
                    <a:pt x="75" y="8669"/>
                  </a:lnTo>
                  <a:lnTo>
                    <a:pt x="150" y="8707"/>
                  </a:lnTo>
                  <a:lnTo>
                    <a:pt x="261" y="8744"/>
                  </a:lnTo>
                  <a:lnTo>
                    <a:pt x="336" y="8707"/>
                  </a:lnTo>
                  <a:lnTo>
                    <a:pt x="410" y="8669"/>
                  </a:lnTo>
                  <a:lnTo>
                    <a:pt x="484" y="8595"/>
                  </a:lnTo>
                  <a:lnTo>
                    <a:pt x="484" y="8483"/>
                  </a:lnTo>
                  <a:lnTo>
                    <a:pt x="484" y="261"/>
                  </a:lnTo>
                  <a:lnTo>
                    <a:pt x="484" y="149"/>
                  </a:lnTo>
                  <a:lnTo>
                    <a:pt x="410" y="75"/>
                  </a:lnTo>
                  <a:lnTo>
                    <a:pt x="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38;p60">
              <a:extLst>
                <a:ext uri="{FF2B5EF4-FFF2-40B4-BE49-F238E27FC236}">
                  <a16:creationId xmlns:a16="http://schemas.microsoft.com/office/drawing/2014/main" id="{F550EFF6-8D4D-5C4C-B755-64FEBA82E1C8}"/>
                </a:ext>
              </a:extLst>
            </p:cNvPr>
            <p:cNvSpPr/>
            <p:nvPr/>
          </p:nvSpPr>
          <p:spPr>
            <a:xfrm>
              <a:off x="6715875" y="3270500"/>
              <a:ext cx="158150" cy="158175"/>
            </a:xfrm>
            <a:custGeom>
              <a:avLst/>
              <a:gdLst/>
              <a:ahLst/>
              <a:cxnLst/>
              <a:rect l="l" t="t" r="r" b="b"/>
              <a:pathLst>
                <a:path w="6326" h="6327" extrusionOk="0">
                  <a:moveTo>
                    <a:pt x="6065" y="1"/>
                  </a:moveTo>
                  <a:lnTo>
                    <a:pt x="5954" y="38"/>
                  </a:lnTo>
                  <a:lnTo>
                    <a:pt x="5879" y="75"/>
                  </a:lnTo>
                  <a:lnTo>
                    <a:pt x="75" y="5917"/>
                  </a:lnTo>
                  <a:lnTo>
                    <a:pt x="1" y="5991"/>
                  </a:lnTo>
                  <a:lnTo>
                    <a:pt x="1" y="6103"/>
                  </a:lnTo>
                  <a:lnTo>
                    <a:pt x="1" y="6177"/>
                  </a:lnTo>
                  <a:lnTo>
                    <a:pt x="75" y="6252"/>
                  </a:lnTo>
                  <a:lnTo>
                    <a:pt x="149" y="6326"/>
                  </a:lnTo>
                  <a:lnTo>
                    <a:pt x="335" y="6326"/>
                  </a:lnTo>
                  <a:lnTo>
                    <a:pt x="410" y="6252"/>
                  </a:lnTo>
                  <a:lnTo>
                    <a:pt x="6251" y="447"/>
                  </a:lnTo>
                  <a:lnTo>
                    <a:pt x="6289" y="336"/>
                  </a:lnTo>
                  <a:lnTo>
                    <a:pt x="6326" y="261"/>
                  </a:lnTo>
                  <a:lnTo>
                    <a:pt x="6289" y="150"/>
                  </a:lnTo>
                  <a:lnTo>
                    <a:pt x="6251" y="75"/>
                  </a:lnTo>
                  <a:lnTo>
                    <a:pt x="6140" y="38"/>
                  </a:lnTo>
                  <a:lnTo>
                    <a:pt x="60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9;p60">
              <a:extLst>
                <a:ext uri="{FF2B5EF4-FFF2-40B4-BE49-F238E27FC236}">
                  <a16:creationId xmlns:a16="http://schemas.microsoft.com/office/drawing/2014/main" id="{94580BFA-FE97-1B4D-A4DC-ADB05449D37A}"/>
                </a:ext>
              </a:extLst>
            </p:cNvPr>
            <p:cNvSpPr/>
            <p:nvPr/>
          </p:nvSpPr>
          <p:spPr>
            <a:xfrm>
              <a:off x="6685175" y="3344000"/>
              <a:ext cx="218625" cy="12100"/>
            </a:xfrm>
            <a:custGeom>
              <a:avLst/>
              <a:gdLst/>
              <a:ahLst/>
              <a:cxnLst/>
              <a:rect l="l" t="t" r="r" b="b"/>
              <a:pathLst>
                <a:path w="8745" h="484" extrusionOk="0">
                  <a:moveTo>
                    <a:pt x="150" y="0"/>
                  </a:moveTo>
                  <a:lnTo>
                    <a:pt x="75" y="75"/>
                  </a:lnTo>
                  <a:lnTo>
                    <a:pt x="38" y="149"/>
                  </a:lnTo>
                  <a:lnTo>
                    <a:pt x="1" y="223"/>
                  </a:lnTo>
                  <a:lnTo>
                    <a:pt x="38" y="335"/>
                  </a:lnTo>
                  <a:lnTo>
                    <a:pt x="75" y="409"/>
                  </a:lnTo>
                  <a:lnTo>
                    <a:pt x="150" y="447"/>
                  </a:lnTo>
                  <a:lnTo>
                    <a:pt x="261" y="484"/>
                  </a:lnTo>
                  <a:lnTo>
                    <a:pt x="8484" y="484"/>
                  </a:lnTo>
                  <a:lnTo>
                    <a:pt x="8596" y="447"/>
                  </a:lnTo>
                  <a:lnTo>
                    <a:pt x="8670" y="409"/>
                  </a:lnTo>
                  <a:lnTo>
                    <a:pt x="8744" y="335"/>
                  </a:lnTo>
                  <a:lnTo>
                    <a:pt x="8744" y="223"/>
                  </a:lnTo>
                  <a:lnTo>
                    <a:pt x="8744" y="149"/>
                  </a:lnTo>
                  <a:lnTo>
                    <a:pt x="8670" y="75"/>
                  </a:lnTo>
                  <a:lnTo>
                    <a:pt x="85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0;p60">
              <a:extLst>
                <a:ext uri="{FF2B5EF4-FFF2-40B4-BE49-F238E27FC236}">
                  <a16:creationId xmlns:a16="http://schemas.microsoft.com/office/drawing/2014/main" id="{885F32EC-326C-4F4F-B820-DDDE23BF5E72}"/>
                </a:ext>
              </a:extLst>
            </p:cNvPr>
            <p:cNvSpPr/>
            <p:nvPr/>
          </p:nvSpPr>
          <p:spPr>
            <a:xfrm>
              <a:off x="6715875" y="3270500"/>
              <a:ext cx="158150" cy="158175"/>
            </a:xfrm>
            <a:custGeom>
              <a:avLst/>
              <a:gdLst/>
              <a:ahLst/>
              <a:cxnLst/>
              <a:rect l="l" t="t" r="r" b="b"/>
              <a:pathLst>
                <a:path w="6326" h="6327" extrusionOk="0">
                  <a:moveTo>
                    <a:pt x="224" y="1"/>
                  </a:moveTo>
                  <a:lnTo>
                    <a:pt x="149" y="38"/>
                  </a:lnTo>
                  <a:lnTo>
                    <a:pt x="75" y="75"/>
                  </a:lnTo>
                  <a:lnTo>
                    <a:pt x="1" y="150"/>
                  </a:lnTo>
                  <a:lnTo>
                    <a:pt x="1" y="261"/>
                  </a:lnTo>
                  <a:lnTo>
                    <a:pt x="1" y="336"/>
                  </a:lnTo>
                  <a:lnTo>
                    <a:pt x="75" y="447"/>
                  </a:lnTo>
                  <a:lnTo>
                    <a:pt x="5879" y="6252"/>
                  </a:lnTo>
                  <a:lnTo>
                    <a:pt x="5954" y="6326"/>
                  </a:lnTo>
                  <a:lnTo>
                    <a:pt x="6140" y="6326"/>
                  </a:lnTo>
                  <a:lnTo>
                    <a:pt x="6251" y="6252"/>
                  </a:lnTo>
                  <a:lnTo>
                    <a:pt x="6289" y="6177"/>
                  </a:lnTo>
                  <a:lnTo>
                    <a:pt x="6326" y="6103"/>
                  </a:lnTo>
                  <a:lnTo>
                    <a:pt x="6289" y="5991"/>
                  </a:lnTo>
                  <a:lnTo>
                    <a:pt x="6251" y="5917"/>
                  </a:lnTo>
                  <a:lnTo>
                    <a:pt x="410" y="75"/>
                  </a:lnTo>
                  <a:lnTo>
                    <a:pt x="335" y="38"/>
                  </a:lnTo>
                  <a:lnTo>
                    <a:pt x="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41;p60">
              <a:extLst>
                <a:ext uri="{FF2B5EF4-FFF2-40B4-BE49-F238E27FC236}">
                  <a16:creationId xmlns:a16="http://schemas.microsoft.com/office/drawing/2014/main" id="{E1E10BC7-905A-FC4C-B581-29717655235F}"/>
                </a:ext>
              </a:extLst>
            </p:cNvPr>
            <p:cNvSpPr/>
            <p:nvPr/>
          </p:nvSpPr>
          <p:spPr>
            <a:xfrm>
              <a:off x="5102025" y="2187800"/>
              <a:ext cx="12125" cy="218600"/>
            </a:xfrm>
            <a:custGeom>
              <a:avLst/>
              <a:gdLst/>
              <a:ahLst/>
              <a:cxnLst/>
              <a:rect l="l" t="t" r="r" b="b"/>
              <a:pathLst>
                <a:path w="485" h="8744" extrusionOk="0">
                  <a:moveTo>
                    <a:pt x="149" y="0"/>
                  </a:moveTo>
                  <a:lnTo>
                    <a:pt x="75" y="75"/>
                  </a:lnTo>
                  <a:lnTo>
                    <a:pt x="0" y="149"/>
                  </a:lnTo>
                  <a:lnTo>
                    <a:pt x="0" y="223"/>
                  </a:lnTo>
                  <a:lnTo>
                    <a:pt x="0" y="8483"/>
                  </a:lnTo>
                  <a:lnTo>
                    <a:pt x="0" y="8595"/>
                  </a:lnTo>
                  <a:lnTo>
                    <a:pt x="75" y="8669"/>
                  </a:lnTo>
                  <a:lnTo>
                    <a:pt x="149" y="8707"/>
                  </a:lnTo>
                  <a:lnTo>
                    <a:pt x="261" y="8744"/>
                  </a:lnTo>
                  <a:lnTo>
                    <a:pt x="335" y="8707"/>
                  </a:lnTo>
                  <a:lnTo>
                    <a:pt x="410" y="8669"/>
                  </a:lnTo>
                  <a:lnTo>
                    <a:pt x="484" y="8595"/>
                  </a:lnTo>
                  <a:lnTo>
                    <a:pt x="484" y="8483"/>
                  </a:lnTo>
                  <a:lnTo>
                    <a:pt x="484" y="223"/>
                  </a:lnTo>
                  <a:lnTo>
                    <a:pt x="484" y="149"/>
                  </a:lnTo>
                  <a:lnTo>
                    <a:pt x="410" y="75"/>
                  </a:lnTo>
                  <a:lnTo>
                    <a:pt x="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42;p60">
              <a:extLst>
                <a:ext uri="{FF2B5EF4-FFF2-40B4-BE49-F238E27FC236}">
                  <a16:creationId xmlns:a16="http://schemas.microsoft.com/office/drawing/2014/main" id="{89F60C9A-E0FF-754E-BBF9-B7FAFB6B6566}"/>
                </a:ext>
              </a:extLst>
            </p:cNvPr>
            <p:cNvSpPr/>
            <p:nvPr/>
          </p:nvSpPr>
          <p:spPr>
            <a:xfrm>
              <a:off x="5029475" y="2217550"/>
              <a:ext cx="158150" cy="158150"/>
            </a:xfrm>
            <a:custGeom>
              <a:avLst/>
              <a:gdLst/>
              <a:ahLst/>
              <a:cxnLst/>
              <a:rect l="l" t="t" r="r" b="b"/>
              <a:pathLst>
                <a:path w="6326" h="6326" extrusionOk="0">
                  <a:moveTo>
                    <a:pt x="6065" y="1"/>
                  </a:moveTo>
                  <a:lnTo>
                    <a:pt x="5953" y="38"/>
                  </a:lnTo>
                  <a:lnTo>
                    <a:pt x="5879" y="75"/>
                  </a:lnTo>
                  <a:lnTo>
                    <a:pt x="37" y="5917"/>
                  </a:lnTo>
                  <a:lnTo>
                    <a:pt x="0" y="5991"/>
                  </a:lnTo>
                  <a:lnTo>
                    <a:pt x="0" y="6103"/>
                  </a:lnTo>
                  <a:lnTo>
                    <a:pt x="0" y="6177"/>
                  </a:lnTo>
                  <a:lnTo>
                    <a:pt x="37" y="6251"/>
                  </a:lnTo>
                  <a:lnTo>
                    <a:pt x="149" y="6326"/>
                  </a:lnTo>
                  <a:lnTo>
                    <a:pt x="335" y="6326"/>
                  </a:lnTo>
                  <a:lnTo>
                    <a:pt x="410" y="6251"/>
                  </a:lnTo>
                  <a:lnTo>
                    <a:pt x="6251" y="410"/>
                  </a:lnTo>
                  <a:lnTo>
                    <a:pt x="6288" y="336"/>
                  </a:lnTo>
                  <a:lnTo>
                    <a:pt x="6325" y="261"/>
                  </a:lnTo>
                  <a:lnTo>
                    <a:pt x="6288" y="150"/>
                  </a:lnTo>
                  <a:lnTo>
                    <a:pt x="6251" y="75"/>
                  </a:lnTo>
                  <a:lnTo>
                    <a:pt x="6139" y="38"/>
                  </a:lnTo>
                  <a:lnTo>
                    <a:pt x="60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43;p60">
              <a:extLst>
                <a:ext uri="{FF2B5EF4-FFF2-40B4-BE49-F238E27FC236}">
                  <a16:creationId xmlns:a16="http://schemas.microsoft.com/office/drawing/2014/main" id="{425F64FC-3F94-7847-B67F-A584344921C4}"/>
                </a:ext>
              </a:extLst>
            </p:cNvPr>
            <p:cNvSpPr/>
            <p:nvPr/>
          </p:nvSpPr>
          <p:spPr>
            <a:xfrm>
              <a:off x="4998775" y="2291050"/>
              <a:ext cx="218625" cy="12100"/>
            </a:xfrm>
            <a:custGeom>
              <a:avLst/>
              <a:gdLst/>
              <a:ahLst/>
              <a:cxnLst/>
              <a:rect l="l" t="t" r="r" b="b"/>
              <a:pathLst>
                <a:path w="8745" h="484" extrusionOk="0">
                  <a:moveTo>
                    <a:pt x="149" y="0"/>
                  </a:moveTo>
                  <a:lnTo>
                    <a:pt x="75" y="37"/>
                  </a:lnTo>
                  <a:lnTo>
                    <a:pt x="38" y="149"/>
                  </a:lnTo>
                  <a:lnTo>
                    <a:pt x="0" y="223"/>
                  </a:lnTo>
                  <a:lnTo>
                    <a:pt x="38" y="335"/>
                  </a:lnTo>
                  <a:lnTo>
                    <a:pt x="75" y="409"/>
                  </a:lnTo>
                  <a:lnTo>
                    <a:pt x="149" y="447"/>
                  </a:lnTo>
                  <a:lnTo>
                    <a:pt x="261" y="484"/>
                  </a:lnTo>
                  <a:lnTo>
                    <a:pt x="8484" y="484"/>
                  </a:lnTo>
                  <a:lnTo>
                    <a:pt x="8595" y="447"/>
                  </a:lnTo>
                  <a:lnTo>
                    <a:pt x="8670" y="409"/>
                  </a:lnTo>
                  <a:lnTo>
                    <a:pt x="8707" y="335"/>
                  </a:lnTo>
                  <a:lnTo>
                    <a:pt x="8744" y="223"/>
                  </a:lnTo>
                  <a:lnTo>
                    <a:pt x="8707" y="149"/>
                  </a:lnTo>
                  <a:lnTo>
                    <a:pt x="8670" y="37"/>
                  </a:lnTo>
                  <a:lnTo>
                    <a:pt x="85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44;p60">
              <a:extLst>
                <a:ext uri="{FF2B5EF4-FFF2-40B4-BE49-F238E27FC236}">
                  <a16:creationId xmlns:a16="http://schemas.microsoft.com/office/drawing/2014/main" id="{3733D75E-3F25-7945-BA39-8116594CF0A6}"/>
                </a:ext>
              </a:extLst>
            </p:cNvPr>
            <p:cNvSpPr/>
            <p:nvPr/>
          </p:nvSpPr>
          <p:spPr>
            <a:xfrm>
              <a:off x="5029475" y="2217550"/>
              <a:ext cx="158150" cy="158150"/>
            </a:xfrm>
            <a:custGeom>
              <a:avLst/>
              <a:gdLst/>
              <a:ahLst/>
              <a:cxnLst/>
              <a:rect l="l" t="t" r="r" b="b"/>
              <a:pathLst>
                <a:path w="6326" h="6326" extrusionOk="0">
                  <a:moveTo>
                    <a:pt x="224" y="1"/>
                  </a:moveTo>
                  <a:lnTo>
                    <a:pt x="149" y="38"/>
                  </a:lnTo>
                  <a:lnTo>
                    <a:pt x="37" y="75"/>
                  </a:lnTo>
                  <a:lnTo>
                    <a:pt x="0" y="150"/>
                  </a:lnTo>
                  <a:lnTo>
                    <a:pt x="0" y="261"/>
                  </a:lnTo>
                  <a:lnTo>
                    <a:pt x="0" y="336"/>
                  </a:lnTo>
                  <a:lnTo>
                    <a:pt x="37" y="410"/>
                  </a:lnTo>
                  <a:lnTo>
                    <a:pt x="5879" y="6251"/>
                  </a:lnTo>
                  <a:lnTo>
                    <a:pt x="5953" y="6326"/>
                  </a:lnTo>
                  <a:lnTo>
                    <a:pt x="6139" y="6326"/>
                  </a:lnTo>
                  <a:lnTo>
                    <a:pt x="6251" y="6251"/>
                  </a:lnTo>
                  <a:lnTo>
                    <a:pt x="6288" y="6177"/>
                  </a:lnTo>
                  <a:lnTo>
                    <a:pt x="6325" y="6103"/>
                  </a:lnTo>
                  <a:lnTo>
                    <a:pt x="6288" y="5991"/>
                  </a:lnTo>
                  <a:lnTo>
                    <a:pt x="6251" y="5917"/>
                  </a:lnTo>
                  <a:lnTo>
                    <a:pt x="410" y="75"/>
                  </a:lnTo>
                  <a:lnTo>
                    <a:pt x="335" y="38"/>
                  </a:lnTo>
                  <a:lnTo>
                    <a:pt x="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45;p60">
              <a:extLst>
                <a:ext uri="{FF2B5EF4-FFF2-40B4-BE49-F238E27FC236}">
                  <a16:creationId xmlns:a16="http://schemas.microsoft.com/office/drawing/2014/main" id="{BE9F02FB-49D2-7145-97EE-94EA1C39C870}"/>
                </a:ext>
              </a:extLst>
            </p:cNvPr>
            <p:cNvSpPr/>
            <p:nvPr/>
          </p:nvSpPr>
          <p:spPr>
            <a:xfrm>
              <a:off x="6504725" y="1492950"/>
              <a:ext cx="103275" cy="103275"/>
            </a:xfrm>
            <a:custGeom>
              <a:avLst/>
              <a:gdLst/>
              <a:ahLst/>
              <a:cxnLst/>
              <a:rect l="l" t="t" r="r" b="b"/>
              <a:pathLst>
                <a:path w="4131" h="4131" extrusionOk="0">
                  <a:moveTo>
                    <a:pt x="2084" y="1"/>
                  </a:moveTo>
                  <a:lnTo>
                    <a:pt x="1638" y="38"/>
                  </a:lnTo>
                  <a:lnTo>
                    <a:pt x="1266" y="149"/>
                  </a:lnTo>
                  <a:lnTo>
                    <a:pt x="931" y="335"/>
                  </a:lnTo>
                  <a:lnTo>
                    <a:pt x="596" y="596"/>
                  </a:lnTo>
                  <a:lnTo>
                    <a:pt x="373" y="894"/>
                  </a:lnTo>
                  <a:lnTo>
                    <a:pt x="149" y="1266"/>
                  </a:lnTo>
                  <a:lnTo>
                    <a:pt x="38" y="1638"/>
                  </a:lnTo>
                  <a:lnTo>
                    <a:pt x="1" y="2047"/>
                  </a:lnTo>
                  <a:lnTo>
                    <a:pt x="38" y="2456"/>
                  </a:lnTo>
                  <a:lnTo>
                    <a:pt x="149" y="2866"/>
                  </a:lnTo>
                  <a:lnTo>
                    <a:pt x="373" y="3200"/>
                  </a:lnTo>
                  <a:lnTo>
                    <a:pt x="596" y="3535"/>
                  </a:lnTo>
                  <a:lnTo>
                    <a:pt x="931" y="3759"/>
                  </a:lnTo>
                  <a:lnTo>
                    <a:pt x="1266" y="3945"/>
                  </a:lnTo>
                  <a:lnTo>
                    <a:pt x="1638" y="4093"/>
                  </a:lnTo>
                  <a:lnTo>
                    <a:pt x="2084" y="4131"/>
                  </a:lnTo>
                  <a:lnTo>
                    <a:pt x="2493" y="4093"/>
                  </a:lnTo>
                  <a:lnTo>
                    <a:pt x="2866" y="3945"/>
                  </a:lnTo>
                  <a:lnTo>
                    <a:pt x="3238" y="3759"/>
                  </a:lnTo>
                  <a:lnTo>
                    <a:pt x="3535" y="3535"/>
                  </a:lnTo>
                  <a:lnTo>
                    <a:pt x="3796" y="3200"/>
                  </a:lnTo>
                  <a:lnTo>
                    <a:pt x="3982" y="2866"/>
                  </a:lnTo>
                  <a:lnTo>
                    <a:pt x="4093" y="2456"/>
                  </a:lnTo>
                  <a:lnTo>
                    <a:pt x="4131" y="2047"/>
                  </a:lnTo>
                  <a:lnTo>
                    <a:pt x="4093" y="1638"/>
                  </a:lnTo>
                  <a:lnTo>
                    <a:pt x="3982" y="1266"/>
                  </a:lnTo>
                  <a:lnTo>
                    <a:pt x="3796" y="894"/>
                  </a:lnTo>
                  <a:lnTo>
                    <a:pt x="3535" y="596"/>
                  </a:lnTo>
                  <a:lnTo>
                    <a:pt x="3238" y="335"/>
                  </a:lnTo>
                  <a:lnTo>
                    <a:pt x="2866" y="149"/>
                  </a:lnTo>
                  <a:lnTo>
                    <a:pt x="2493" y="38"/>
                  </a:lnTo>
                  <a:lnTo>
                    <a:pt x="2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46;p60">
              <a:extLst>
                <a:ext uri="{FF2B5EF4-FFF2-40B4-BE49-F238E27FC236}">
                  <a16:creationId xmlns:a16="http://schemas.microsoft.com/office/drawing/2014/main" id="{A35C7D10-BEDA-B745-8A70-187E84412B02}"/>
                </a:ext>
              </a:extLst>
            </p:cNvPr>
            <p:cNvSpPr/>
            <p:nvPr/>
          </p:nvSpPr>
          <p:spPr>
            <a:xfrm>
              <a:off x="6971675" y="3092850"/>
              <a:ext cx="103275" cy="104200"/>
            </a:xfrm>
            <a:custGeom>
              <a:avLst/>
              <a:gdLst/>
              <a:ahLst/>
              <a:cxnLst/>
              <a:rect l="l" t="t" r="r" b="b"/>
              <a:pathLst>
                <a:path w="4131" h="4168" extrusionOk="0">
                  <a:moveTo>
                    <a:pt x="2047" y="0"/>
                  </a:moveTo>
                  <a:lnTo>
                    <a:pt x="1638" y="75"/>
                  </a:lnTo>
                  <a:lnTo>
                    <a:pt x="1228" y="186"/>
                  </a:lnTo>
                  <a:lnTo>
                    <a:pt x="894" y="372"/>
                  </a:lnTo>
                  <a:lnTo>
                    <a:pt x="596" y="633"/>
                  </a:lnTo>
                  <a:lnTo>
                    <a:pt x="335" y="931"/>
                  </a:lnTo>
                  <a:lnTo>
                    <a:pt x="149" y="1265"/>
                  </a:lnTo>
                  <a:lnTo>
                    <a:pt x="38" y="1675"/>
                  </a:lnTo>
                  <a:lnTo>
                    <a:pt x="1" y="2084"/>
                  </a:lnTo>
                  <a:lnTo>
                    <a:pt x="38" y="2493"/>
                  </a:lnTo>
                  <a:lnTo>
                    <a:pt x="149" y="2902"/>
                  </a:lnTo>
                  <a:lnTo>
                    <a:pt x="335" y="3237"/>
                  </a:lnTo>
                  <a:lnTo>
                    <a:pt x="596" y="3535"/>
                  </a:lnTo>
                  <a:lnTo>
                    <a:pt x="894" y="3795"/>
                  </a:lnTo>
                  <a:lnTo>
                    <a:pt x="1228" y="3981"/>
                  </a:lnTo>
                  <a:lnTo>
                    <a:pt x="1638" y="4093"/>
                  </a:lnTo>
                  <a:lnTo>
                    <a:pt x="2047" y="4168"/>
                  </a:lnTo>
                  <a:lnTo>
                    <a:pt x="2456" y="4093"/>
                  </a:lnTo>
                  <a:lnTo>
                    <a:pt x="2865" y="3981"/>
                  </a:lnTo>
                  <a:lnTo>
                    <a:pt x="3200" y="3795"/>
                  </a:lnTo>
                  <a:lnTo>
                    <a:pt x="3498" y="3535"/>
                  </a:lnTo>
                  <a:lnTo>
                    <a:pt x="3758" y="3237"/>
                  </a:lnTo>
                  <a:lnTo>
                    <a:pt x="3944" y="2902"/>
                  </a:lnTo>
                  <a:lnTo>
                    <a:pt x="4056" y="2493"/>
                  </a:lnTo>
                  <a:lnTo>
                    <a:pt x="4131" y="2084"/>
                  </a:lnTo>
                  <a:lnTo>
                    <a:pt x="4056" y="1675"/>
                  </a:lnTo>
                  <a:lnTo>
                    <a:pt x="3944" y="1265"/>
                  </a:lnTo>
                  <a:lnTo>
                    <a:pt x="3758" y="931"/>
                  </a:lnTo>
                  <a:lnTo>
                    <a:pt x="3498" y="633"/>
                  </a:lnTo>
                  <a:lnTo>
                    <a:pt x="3200" y="372"/>
                  </a:lnTo>
                  <a:lnTo>
                    <a:pt x="2865" y="186"/>
                  </a:lnTo>
                  <a:lnTo>
                    <a:pt x="2456" y="7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47;p60">
              <a:extLst>
                <a:ext uri="{FF2B5EF4-FFF2-40B4-BE49-F238E27FC236}">
                  <a16:creationId xmlns:a16="http://schemas.microsoft.com/office/drawing/2014/main" id="{89DA6A9A-1FAA-B640-B9CB-C92AFC71F2C3}"/>
                </a:ext>
              </a:extLst>
            </p:cNvPr>
            <p:cNvSpPr/>
            <p:nvPr/>
          </p:nvSpPr>
          <p:spPr>
            <a:xfrm>
              <a:off x="5129925" y="1834325"/>
              <a:ext cx="133050" cy="132100"/>
            </a:xfrm>
            <a:custGeom>
              <a:avLst/>
              <a:gdLst/>
              <a:ahLst/>
              <a:cxnLst/>
              <a:rect l="l" t="t" r="r" b="b"/>
              <a:pathLst>
                <a:path w="5322" h="5284" extrusionOk="0">
                  <a:moveTo>
                    <a:pt x="2382" y="1"/>
                  </a:moveTo>
                  <a:lnTo>
                    <a:pt x="2121" y="38"/>
                  </a:lnTo>
                  <a:lnTo>
                    <a:pt x="1861" y="112"/>
                  </a:lnTo>
                  <a:lnTo>
                    <a:pt x="1638" y="187"/>
                  </a:lnTo>
                  <a:lnTo>
                    <a:pt x="1414" y="298"/>
                  </a:lnTo>
                  <a:lnTo>
                    <a:pt x="1191" y="447"/>
                  </a:lnTo>
                  <a:lnTo>
                    <a:pt x="968" y="596"/>
                  </a:lnTo>
                  <a:lnTo>
                    <a:pt x="782" y="782"/>
                  </a:lnTo>
                  <a:lnTo>
                    <a:pt x="633" y="968"/>
                  </a:lnTo>
                  <a:lnTo>
                    <a:pt x="484" y="1154"/>
                  </a:lnTo>
                  <a:lnTo>
                    <a:pt x="335" y="1377"/>
                  </a:lnTo>
                  <a:lnTo>
                    <a:pt x="224" y="1600"/>
                  </a:lnTo>
                  <a:lnTo>
                    <a:pt x="149" y="1861"/>
                  </a:lnTo>
                  <a:lnTo>
                    <a:pt x="75" y="2084"/>
                  </a:lnTo>
                  <a:lnTo>
                    <a:pt x="38" y="2382"/>
                  </a:lnTo>
                  <a:lnTo>
                    <a:pt x="1" y="2642"/>
                  </a:lnTo>
                  <a:lnTo>
                    <a:pt x="38" y="2903"/>
                  </a:lnTo>
                  <a:lnTo>
                    <a:pt x="75" y="3163"/>
                  </a:lnTo>
                  <a:lnTo>
                    <a:pt x="149" y="3424"/>
                  </a:lnTo>
                  <a:lnTo>
                    <a:pt x="224" y="3684"/>
                  </a:lnTo>
                  <a:lnTo>
                    <a:pt x="335" y="3907"/>
                  </a:lnTo>
                  <a:lnTo>
                    <a:pt x="484" y="4130"/>
                  </a:lnTo>
                  <a:lnTo>
                    <a:pt x="633" y="4317"/>
                  </a:lnTo>
                  <a:lnTo>
                    <a:pt x="782" y="4503"/>
                  </a:lnTo>
                  <a:lnTo>
                    <a:pt x="968" y="4689"/>
                  </a:lnTo>
                  <a:lnTo>
                    <a:pt x="1191" y="4837"/>
                  </a:lnTo>
                  <a:lnTo>
                    <a:pt x="1414" y="4949"/>
                  </a:lnTo>
                  <a:lnTo>
                    <a:pt x="1638" y="5061"/>
                  </a:lnTo>
                  <a:lnTo>
                    <a:pt x="1861" y="5172"/>
                  </a:lnTo>
                  <a:lnTo>
                    <a:pt x="2121" y="5247"/>
                  </a:lnTo>
                  <a:lnTo>
                    <a:pt x="2382" y="5284"/>
                  </a:lnTo>
                  <a:lnTo>
                    <a:pt x="2940" y="5284"/>
                  </a:lnTo>
                  <a:lnTo>
                    <a:pt x="3200" y="5247"/>
                  </a:lnTo>
                  <a:lnTo>
                    <a:pt x="3461" y="5172"/>
                  </a:lnTo>
                  <a:lnTo>
                    <a:pt x="3684" y="5061"/>
                  </a:lnTo>
                  <a:lnTo>
                    <a:pt x="3907" y="4949"/>
                  </a:lnTo>
                  <a:lnTo>
                    <a:pt x="4131" y="4837"/>
                  </a:lnTo>
                  <a:lnTo>
                    <a:pt x="4354" y="4689"/>
                  </a:lnTo>
                  <a:lnTo>
                    <a:pt x="4540" y="4503"/>
                  </a:lnTo>
                  <a:lnTo>
                    <a:pt x="4689" y="4317"/>
                  </a:lnTo>
                  <a:lnTo>
                    <a:pt x="4875" y="4130"/>
                  </a:lnTo>
                  <a:lnTo>
                    <a:pt x="4986" y="3907"/>
                  </a:lnTo>
                  <a:lnTo>
                    <a:pt x="5098" y="3684"/>
                  </a:lnTo>
                  <a:lnTo>
                    <a:pt x="5210" y="3424"/>
                  </a:lnTo>
                  <a:lnTo>
                    <a:pt x="5247" y="3163"/>
                  </a:lnTo>
                  <a:lnTo>
                    <a:pt x="5284" y="2903"/>
                  </a:lnTo>
                  <a:lnTo>
                    <a:pt x="5321" y="2642"/>
                  </a:lnTo>
                  <a:lnTo>
                    <a:pt x="5284" y="2382"/>
                  </a:lnTo>
                  <a:lnTo>
                    <a:pt x="5247" y="2084"/>
                  </a:lnTo>
                  <a:lnTo>
                    <a:pt x="5210" y="1861"/>
                  </a:lnTo>
                  <a:lnTo>
                    <a:pt x="5098" y="1600"/>
                  </a:lnTo>
                  <a:lnTo>
                    <a:pt x="4986" y="1377"/>
                  </a:lnTo>
                  <a:lnTo>
                    <a:pt x="4875" y="1154"/>
                  </a:lnTo>
                  <a:lnTo>
                    <a:pt x="4689" y="968"/>
                  </a:lnTo>
                  <a:lnTo>
                    <a:pt x="4540" y="782"/>
                  </a:lnTo>
                  <a:lnTo>
                    <a:pt x="4354" y="596"/>
                  </a:lnTo>
                  <a:lnTo>
                    <a:pt x="4131" y="447"/>
                  </a:lnTo>
                  <a:lnTo>
                    <a:pt x="3907" y="298"/>
                  </a:lnTo>
                  <a:lnTo>
                    <a:pt x="3684" y="187"/>
                  </a:lnTo>
                  <a:lnTo>
                    <a:pt x="3461" y="112"/>
                  </a:lnTo>
                  <a:lnTo>
                    <a:pt x="3200" y="38"/>
                  </a:lnTo>
                  <a:lnTo>
                    <a:pt x="2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Rectangle 51">
            <a:extLst>
              <a:ext uri="{FF2B5EF4-FFF2-40B4-BE49-F238E27FC236}">
                <a16:creationId xmlns:a16="http://schemas.microsoft.com/office/drawing/2014/main" id="{AD5F9492-9F68-0C4F-9B31-7CC545DA5FEF}"/>
              </a:ext>
            </a:extLst>
          </p:cNvPr>
          <p:cNvSpPr/>
          <p:nvPr/>
        </p:nvSpPr>
        <p:spPr>
          <a:xfrm>
            <a:off x="2891440" y="107296"/>
            <a:ext cx="2670924" cy="523220"/>
          </a:xfrm>
          <a:prstGeom prst="rect">
            <a:avLst/>
          </a:prstGeom>
        </p:spPr>
        <p:txBody>
          <a:bodyPr wrap="none">
            <a:spAutoFit/>
          </a:bodyPr>
          <a:lstStyle/>
          <a:p>
            <a:r>
              <a:rPr lang="en-US" sz="2800" b="1" dirty="0">
                <a:solidFill>
                  <a:schemeClr val="lt1"/>
                </a:solidFill>
                <a:latin typeface="Big Caslon Medium" panose="02000603090000020003" pitchFamily="2" charset="-79"/>
                <a:cs typeface="Big Caslon Medium" panose="02000603090000020003" pitchFamily="2" charset="-79"/>
              </a:rPr>
              <a:t>Diagnosis of PE </a:t>
            </a:r>
          </a:p>
        </p:txBody>
      </p:sp>
      <p:sp>
        <p:nvSpPr>
          <p:cNvPr id="53" name="Rectangle 52">
            <a:extLst>
              <a:ext uri="{FF2B5EF4-FFF2-40B4-BE49-F238E27FC236}">
                <a16:creationId xmlns:a16="http://schemas.microsoft.com/office/drawing/2014/main" id="{750AEC2B-BDCE-324C-925E-F6380591896B}"/>
              </a:ext>
            </a:extLst>
          </p:cNvPr>
          <p:cNvSpPr/>
          <p:nvPr/>
        </p:nvSpPr>
        <p:spPr>
          <a:xfrm>
            <a:off x="2395457" y="557204"/>
            <a:ext cx="6166647" cy="1384995"/>
          </a:xfrm>
          <a:prstGeom prst="rect">
            <a:avLst/>
          </a:prstGeom>
        </p:spPr>
        <p:txBody>
          <a:bodyPr wrap="square">
            <a:spAutoFit/>
          </a:bodyPr>
          <a:lstStyle/>
          <a:p>
            <a:pPr marL="342900" indent="-342900">
              <a:buFont typeface="Wingdings" pitchFamily="2" charset="2"/>
              <a:buChar char="Ø"/>
            </a:pPr>
            <a:r>
              <a:rPr lang="en-US" sz="2400" dirty="0">
                <a:solidFill>
                  <a:srgbClr val="FF0000"/>
                </a:solidFill>
                <a:latin typeface="Big Caslon Medium" panose="02000603090000020003" pitchFamily="2" charset="-79"/>
                <a:cs typeface="Big Caslon Medium" panose="02000603090000020003" pitchFamily="2" charset="-79"/>
              </a:rPr>
              <a:t>ABG levels</a:t>
            </a:r>
            <a:r>
              <a:rPr lang="en-US" sz="2000" dirty="0">
                <a:solidFill>
                  <a:schemeClr val="lt1"/>
                </a:solidFill>
                <a:latin typeface="Big Caslon Medium" panose="02000603090000020003" pitchFamily="2" charset="-79"/>
                <a:cs typeface="Big Caslon Medium" panose="02000603090000020003" pitchFamily="2" charset="-79"/>
              </a:rPr>
              <a:t> “not diagnostic for PE” </a:t>
            </a:r>
          </a:p>
          <a:p>
            <a:r>
              <a:rPr lang="en-US" sz="2000" dirty="0">
                <a:solidFill>
                  <a:schemeClr val="lt1"/>
                </a:solidFill>
                <a:latin typeface="Big Caslon Medium" panose="02000603090000020003" pitchFamily="2" charset="-79"/>
                <a:cs typeface="Big Caslon Medium" panose="02000603090000020003" pitchFamily="2" charset="-79"/>
              </a:rPr>
              <a:t>- PaO2 and PaCO2 are low </a:t>
            </a:r>
          </a:p>
          <a:p>
            <a:r>
              <a:rPr lang="en-US" sz="2000" dirty="0">
                <a:solidFill>
                  <a:schemeClr val="lt1"/>
                </a:solidFill>
                <a:latin typeface="Big Caslon Medium" panose="02000603090000020003" pitchFamily="2" charset="-79"/>
                <a:cs typeface="Big Caslon Medium" panose="02000603090000020003" pitchFamily="2" charset="-79"/>
              </a:rPr>
              <a:t>- pH is high; </a:t>
            </a:r>
          </a:p>
          <a:p>
            <a:r>
              <a:rPr lang="en-US" sz="2000" dirty="0">
                <a:solidFill>
                  <a:schemeClr val="lt1"/>
                </a:solidFill>
                <a:latin typeface="Big Caslon Medium" panose="02000603090000020003" pitchFamily="2" charset="-79"/>
                <a:cs typeface="Big Caslon Medium" panose="02000603090000020003" pitchFamily="2" charset="-79"/>
              </a:rPr>
              <a:t>There is typically a respiratory alkalosis. </a:t>
            </a:r>
          </a:p>
        </p:txBody>
      </p:sp>
      <p:sp>
        <p:nvSpPr>
          <p:cNvPr id="55" name="Rectangle 54">
            <a:extLst>
              <a:ext uri="{FF2B5EF4-FFF2-40B4-BE49-F238E27FC236}">
                <a16:creationId xmlns:a16="http://schemas.microsoft.com/office/drawing/2014/main" id="{AA8A60DC-DF22-3C4E-B21D-E7D45D258121}"/>
              </a:ext>
            </a:extLst>
          </p:cNvPr>
          <p:cNvSpPr/>
          <p:nvPr/>
        </p:nvSpPr>
        <p:spPr>
          <a:xfrm>
            <a:off x="2611266" y="1887917"/>
            <a:ext cx="3850488" cy="2616101"/>
          </a:xfrm>
          <a:prstGeom prst="rect">
            <a:avLst/>
          </a:prstGeom>
        </p:spPr>
        <p:txBody>
          <a:bodyPr wrap="square">
            <a:spAutoFit/>
          </a:bodyPr>
          <a:lstStyle/>
          <a:p>
            <a:pPr marL="342900" lvl="0" indent="-342900">
              <a:buFont typeface="Wingdings" pitchFamily="2" charset="2"/>
              <a:buChar char="Ø"/>
            </a:pPr>
            <a:r>
              <a:rPr lang="en-US" sz="2400" dirty="0">
                <a:solidFill>
                  <a:srgbClr val="FF0000"/>
                </a:solidFill>
                <a:latin typeface="Big Caslon Medium" panose="02000603090000020003" pitchFamily="2" charset="-79"/>
                <a:cs typeface="Big Caslon Medium" panose="02000603090000020003" pitchFamily="2" charset="-79"/>
              </a:rPr>
              <a:t>Chest x ray </a:t>
            </a:r>
            <a:r>
              <a:rPr lang="en-US" sz="2000" dirty="0">
                <a:solidFill>
                  <a:schemeClr val="lt1"/>
                </a:solidFill>
                <a:latin typeface="Big Caslon Medium" panose="02000603090000020003" pitchFamily="2" charset="-79"/>
                <a:cs typeface="Big Caslon Medium" panose="02000603090000020003" pitchFamily="2" charset="-79"/>
              </a:rPr>
              <a:t>– (usually normal) </a:t>
            </a:r>
            <a:r>
              <a:rPr lang="en-US" sz="2000" dirty="0">
                <a:solidFill>
                  <a:schemeClr val="lt1"/>
                </a:solidFill>
                <a:latin typeface="Big Caslon Medium" panose="02000603090000020003" pitchFamily="2" charset="-79"/>
                <a:cs typeface="Big Caslon Medium" panose="02000603090000020003" pitchFamily="2" charset="-79"/>
                <a:sym typeface="Wingdings" panose="05000000000000000000" pitchFamily="2" charset="2"/>
              </a:rPr>
              <a:t></a:t>
            </a:r>
            <a:r>
              <a:rPr lang="en-US" sz="2000" dirty="0">
                <a:solidFill>
                  <a:schemeClr val="lt1"/>
                </a:solidFill>
                <a:latin typeface="Big Caslon Medium" panose="02000603090000020003" pitchFamily="2" charset="-79"/>
                <a:cs typeface="Big Caslon Medium" panose="02000603090000020003" pitchFamily="2" charset="-79"/>
                <a:sym typeface="Calibri"/>
              </a:rPr>
              <a:t>(but it is the most useful  in excluding alternative diagnoses)</a:t>
            </a:r>
          </a:p>
          <a:p>
            <a:pPr marL="171450" lvl="0" indent="-171450">
              <a:buClr>
                <a:schemeClr val="dk1"/>
              </a:buClr>
              <a:buSzPts val="2400"/>
              <a:buFont typeface="Calibri"/>
              <a:buChar char="-"/>
            </a:pPr>
            <a:r>
              <a:rPr lang="en-US" sz="2000" dirty="0">
                <a:solidFill>
                  <a:schemeClr val="lt1"/>
                </a:solidFill>
                <a:latin typeface="Big Caslon Medium" panose="02000603090000020003" pitchFamily="2" charset="-79"/>
                <a:cs typeface="Big Caslon Medium" panose="02000603090000020003" pitchFamily="2" charset="-79"/>
                <a:sym typeface="Wingdings" panose="05000000000000000000" pitchFamily="2" charset="2"/>
              </a:rPr>
              <a:t> </a:t>
            </a:r>
            <a:r>
              <a:rPr lang="en-US" sz="2000" dirty="0">
                <a:solidFill>
                  <a:schemeClr val="lt1"/>
                </a:solidFill>
                <a:latin typeface="Big Caslon Medium" panose="02000603090000020003" pitchFamily="2" charset="-79"/>
                <a:cs typeface="Big Caslon Medium" panose="02000603090000020003" pitchFamily="2" charset="-79"/>
                <a:sym typeface="Calibri"/>
              </a:rPr>
              <a:t>Atelectasis or pleural effusion may be present.</a:t>
            </a:r>
            <a:endParaRPr lang="en-US" sz="2000" dirty="0">
              <a:solidFill>
                <a:schemeClr val="lt1"/>
              </a:solidFill>
              <a:latin typeface="Big Caslon Medium" panose="02000603090000020003" pitchFamily="2" charset="-79"/>
              <a:cs typeface="Big Caslon Medium" panose="02000603090000020003" pitchFamily="2" charset="-79"/>
            </a:endParaRPr>
          </a:p>
          <a:p>
            <a:pPr marL="171450" lvl="0" indent="-171450">
              <a:buClr>
                <a:schemeClr val="dk1"/>
              </a:buClr>
              <a:buSzPts val="2400"/>
              <a:buFont typeface="Calibri"/>
              <a:buChar char="-"/>
            </a:pPr>
            <a:r>
              <a:rPr lang="en-US" sz="2000" dirty="0">
                <a:solidFill>
                  <a:schemeClr val="lt1"/>
                </a:solidFill>
                <a:latin typeface="Big Caslon Medium" panose="02000603090000020003" pitchFamily="2" charset="-79"/>
                <a:cs typeface="Big Caslon Medium" panose="02000603090000020003" pitchFamily="2" charset="-79"/>
                <a:sym typeface="Calibri"/>
              </a:rPr>
              <a:t>Classic radiographic signs, such as </a:t>
            </a:r>
            <a:r>
              <a:rPr lang="en-US" sz="2000" dirty="0" err="1">
                <a:solidFill>
                  <a:schemeClr val="lt1"/>
                </a:solidFill>
                <a:latin typeface="Big Caslon Medium" panose="02000603090000020003" pitchFamily="2" charset="-79"/>
                <a:cs typeface="Big Caslon Medium" panose="02000603090000020003" pitchFamily="2" charset="-79"/>
                <a:sym typeface="Calibri"/>
              </a:rPr>
              <a:t>Westermark</a:t>
            </a:r>
            <a:r>
              <a:rPr lang="en-US" sz="2000" dirty="0">
                <a:solidFill>
                  <a:schemeClr val="lt1"/>
                </a:solidFill>
                <a:latin typeface="Big Caslon Medium" panose="02000603090000020003" pitchFamily="2" charset="-79"/>
                <a:cs typeface="Big Caslon Medium" panose="02000603090000020003" pitchFamily="2" charset="-79"/>
                <a:sym typeface="Calibri"/>
              </a:rPr>
              <a:t> sign or Hampton hump, are rarely present.</a:t>
            </a:r>
          </a:p>
        </p:txBody>
      </p:sp>
      <p:pic>
        <p:nvPicPr>
          <p:cNvPr id="6155" name="Picture 11" descr="page19image4523648">
            <a:extLst>
              <a:ext uri="{FF2B5EF4-FFF2-40B4-BE49-F238E27FC236}">
                <a16:creationId xmlns:a16="http://schemas.microsoft.com/office/drawing/2014/main" id="{428A3CF8-94DA-0442-A544-2FB98348F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163" y="107296"/>
            <a:ext cx="2068824" cy="2080319"/>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D9670F14-8150-3E4C-9FCE-C440F80C4A88}"/>
              </a:ext>
            </a:extLst>
          </p:cNvPr>
          <p:cNvSpPr/>
          <p:nvPr/>
        </p:nvSpPr>
        <p:spPr>
          <a:xfrm>
            <a:off x="7260797" y="1882204"/>
            <a:ext cx="1449436" cy="307777"/>
          </a:xfrm>
          <a:prstGeom prst="rect">
            <a:avLst/>
          </a:prstGeom>
        </p:spPr>
        <p:txBody>
          <a:bodyPr wrap="none">
            <a:spAutoFit/>
          </a:bodyPr>
          <a:lstStyle/>
          <a:p>
            <a:pPr lvl="0"/>
            <a:r>
              <a:rPr lang="en-GB" b="1" dirty="0" err="1">
                <a:solidFill>
                  <a:schemeClr val="dk1"/>
                </a:solidFill>
                <a:latin typeface="Calibri"/>
                <a:ea typeface="Calibri"/>
                <a:cs typeface="Calibri"/>
                <a:sym typeface="Calibri"/>
              </a:rPr>
              <a:t>Westermark</a:t>
            </a:r>
            <a:r>
              <a:rPr lang="en-GB" b="1" dirty="0">
                <a:solidFill>
                  <a:schemeClr val="dk1"/>
                </a:solidFill>
                <a:latin typeface="Calibri"/>
                <a:ea typeface="Calibri"/>
                <a:cs typeface="Calibri"/>
                <a:sym typeface="Calibri"/>
              </a:rPr>
              <a:t> sign</a:t>
            </a:r>
          </a:p>
        </p:txBody>
      </p:sp>
      <p:pic>
        <p:nvPicPr>
          <p:cNvPr id="6156" name="Picture 12" descr="page19image4523232">
            <a:extLst>
              <a:ext uri="{FF2B5EF4-FFF2-40B4-BE49-F238E27FC236}">
                <a16:creationId xmlns:a16="http://schemas.microsoft.com/office/drawing/2014/main" id="{81D61837-50E7-6348-B604-FD8CCEAD5C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8" t="7721" r="12333" b="8501"/>
          <a:stretch/>
        </p:blipFill>
        <p:spPr bwMode="auto">
          <a:xfrm>
            <a:off x="6806163" y="2460649"/>
            <a:ext cx="2087474" cy="216155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29FD1704-7DC7-664A-BB1E-926B9F262B87}"/>
              </a:ext>
            </a:extLst>
          </p:cNvPr>
          <p:cNvSpPr/>
          <p:nvPr/>
        </p:nvSpPr>
        <p:spPr>
          <a:xfrm>
            <a:off x="7082194" y="4301292"/>
            <a:ext cx="1516762" cy="307777"/>
          </a:xfrm>
          <a:prstGeom prst="rect">
            <a:avLst/>
          </a:prstGeom>
        </p:spPr>
        <p:txBody>
          <a:bodyPr wrap="none">
            <a:spAutoFit/>
          </a:bodyPr>
          <a:lstStyle/>
          <a:p>
            <a:r>
              <a:rPr lang="en-US" b="1" dirty="0">
                <a:latin typeface="Calibri" panose="020F0502020204030204" pitchFamily="34" charset="0"/>
              </a:rPr>
              <a:t>Hampton’s hump </a:t>
            </a:r>
            <a:endParaRPr lang="en-US" dirty="0">
              <a:effectLst/>
            </a:endParaRPr>
          </a:p>
        </p:txBody>
      </p:sp>
    </p:spTree>
    <p:extLst>
      <p:ext uri="{BB962C8B-B14F-4D97-AF65-F5344CB8AC3E}">
        <p14:creationId xmlns:p14="http://schemas.microsoft.com/office/powerpoint/2010/main" val="314505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53;p48">
            <a:extLst>
              <a:ext uri="{FF2B5EF4-FFF2-40B4-BE49-F238E27FC236}">
                <a16:creationId xmlns:a16="http://schemas.microsoft.com/office/drawing/2014/main" id="{A92C9FCB-7695-6041-9576-0C981BDC205E}"/>
              </a:ext>
            </a:extLst>
          </p:cNvPr>
          <p:cNvGrpSpPr/>
          <p:nvPr/>
        </p:nvGrpSpPr>
        <p:grpSpPr>
          <a:xfrm rot="812749">
            <a:off x="136688" y="1863425"/>
            <a:ext cx="3549482" cy="3394290"/>
            <a:chOff x="5178783" y="445020"/>
            <a:chExt cx="3549482" cy="3394290"/>
          </a:xfrm>
        </p:grpSpPr>
        <p:grpSp>
          <p:nvGrpSpPr>
            <p:cNvPr id="5" name="Google Shape;754;p48">
              <a:extLst>
                <a:ext uri="{FF2B5EF4-FFF2-40B4-BE49-F238E27FC236}">
                  <a16:creationId xmlns:a16="http://schemas.microsoft.com/office/drawing/2014/main" id="{2C08AE32-0C51-7944-9FF3-7D5302448A47}"/>
                </a:ext>
              </a:extLst>
            </p:cNvPr>
            <p:cNvGrpSpPr/>
            <p:nvPr/>
          </p:nvGrpSpPr>
          <p:grpSpPr>
            <a:xfrm flipH="1">
              <a:off x="7218258" y="1581421"/>
              <a:ext cx="1510007" cy="1663462"/>
              <a:chOff x="4703044" y="2370026"/>
              <a:chExt cx="1201661" cy="1323780"/>
            </a:xfrm>
          </p:grpSpPr>
          <p:sp>
            <p:nvSpPr>
              <p:cNvPr id="74" name="Google Shape;755;p48">
                <a:extLst>
                  <a:ext uri="{FF2B5EF4-FFF2-40B4-BE49-F238E27FC236}">
                    <a16:creationId xmlns:a16="http://schemas.microsoft.com/office/drawing/2014/main" id="{F0670F28-BAF2-D54F-A505-358D6E8F6BB2}"/>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6;p48">
                <a:extLst>
                  <a:ext uri="{FF2B5EF4-FFF2-40B4-BE49-F238E27FC236}">
                    <a16:creationId xmlns:a16="http://schemas.microsoft.com/office/drawing/2014/main" id="{70EB6DA7-D11F-5848-B82A-490D254862F4}"/>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57;p48">
                <a:extLst>
                  <a:ext uri="{FF2B5EF4-FFF2-40B4-BE49-F238E27FC236}">
                    <a16:creationId xmlns:a16="http://schemas.microsoft.com/office/drawing/2014/main" id="{DC153CA1-90DE-9D47-9122-FFC6063A28E5}"/>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58;p48">
                <a:extLst>
                  <a:ext uri="{FF2B5EF4-FFF2-40B4-BE49-F238E27FC236}">
                    <a16:creationId xmlns:a16="http://schemas.microsoft.com/office/drawing/2014/main" id="{C88BF888-D673-1044-975A-467E25190D23}"/>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59;p48">
                <a:extLst>
                  <a:ext uri="{FF2B5EF4-FFF2-40B4-BE49-F238E27FC236}">
                    <a16:creationId xmlns:a16="http://schemas.microsoft.com/office/drawing/2014/main" id="{5628DE8C-384E-0948-9C0F-652DC6BC1510}"/>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0;p48">
                <a:extLst>
                  <a:ext uri="{FF2B5EF4-FFF2-40B4-BE49-F238E27FC236}">
                    <a16:creationId xmlns:a16="http://schemas.microsoft.com/office/drawing/2014/main" id="{7BB4CBC9-569F-C14E-9307-AE35024705F2}"/>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761;p48">
              <a:extLst>
                <a:ext uri="{FF2B5EF4-FFF2-40B4-BE49-F238E27FC236}">
                  <a16:creationId xmlns:a16="http://schemas.microsoft.com/office/drawing/2014/main" id="{0DE3A9EB-3A5F-2B41-9623-556CE7A34074}"/>
                </a:ext>
              </a:extLst>
            </p:cNvPr>
            <p:cNvGrpSpPr/>
            <p:nvPr/>
          </p:nvGrpSpPr>
          <p:grpSpPr>
            <a:xfrm rot="-899817" flipH="1">
              <a:off x="6408914" y="668826"/>
              <a:ext cx="2023296" cy="2228948"/>
              <a:chOff x="4703044" y="2370026"/>
              <a:chExt cx="1201661" cy="1323780"/>
            </a:xfrm>
          </p:grpSpPr>
          <p:sp>
            <p:nvSpPr>
              <p:cNvPr id="68" name="Google Shape;762;p48">
                <a:extLst>
                  <a:ext uri="{FF2B5EF4-FFF2-40B4-BE49-F238E27FC236}">
                    <a16:creationId xmlns:a16="http://schemas.microsoft.com/office/drawing/2014/main" id="{00BCFDE8-7D17-0444-866E-FCB0F1961D66}"/>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63;p48">
                <a:extLst>
                  <a:ext uri="{FF2B5EF4-FFF2-40B4-BE49-F238E27FC236}">
                    <a16:creationId xmlns:a16="http://schemas.microsoft.com/office/drawing/2014/main" id="{A13568BE-0185-DF44-B550-80A671365893}"/>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64;p48">
                <a:extLst>
                  <a:ext uri="{FF2B5EF4-FFF2-40B4-BE49-F238E27FC236}">
                    <a16:creationId xmlns:a16="http://schemas.microsoft.com/office/drawing/2014/main" id="{71C600EF-EEA8-5A40-9010-18345935FE35}"/>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5;p48">
                <a:extLst>
                  <a:ext uri="{FF2B5EF4-FFF2-40B4-BE49-F238E27FC236}">
                    <a16:creationId xmlns:a16="http://schemas.microsoft.com/office/drawing/2014/main" id="{8CC4268E-DF00-B04E-8A67-0A50A0929D02}"/>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6;p48">
                <a:extLst>
                  <a:ext uri="{FF2B5EF4-FFF2-40B4-BE49-F238E27FC236}">
                    <a16:creationId xmlns:a16="http://schemas.microsoft.com/office/drawing/2014/main" id="{F09123D3-204A-A849-B425-32DCF817B688}"/>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7;p48">
                <a:extLst>
                  <a:ext uri="{FF2B5EF4-FFF2-40B4-BE49-F238E27FC236}">
                    <a16:creationId xmlns:a16="http://schemas.microsoft.com/office/drawing/2014/main" id="{2E1A816D-6CE6-8C4B-BE3D-78BC3CD09836}"/>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768;p48">
              <a:extLst>
                <a:ext uri="{FF2B5EF4-FFF2-40B4-BE49-F238E27FC236}">
                  <a16:creationId xmlns:a16="http://schemas.microsoft.com/office/drawing/2014/main" id="{85D0C750-BD8A-334C-97D6-74FB8242BC42}"/>
                </a:ext>
              </a:extLst>
            </p:cNvPr>
            <p:cNvGrpSpPr/>
            <p:nvPr/>
          </p:nvGrpSpPr>
          <p:grpSpPr>
            <a:xfrm>
              <a:off x="5178783" y="1304233"/>
              <a:ext cx="3034879" cy="2535077"/>
              <a:chOff x="238125" y="547325"/>
              <a:chExt cx="1613525" cy="1347800"/>
            </a:xfrm>
          </p:grpSpPr>
          <p:sp>
            <p:nvSpPr>
              <p:cNvPr id="8" name="Google Shape;769;p48">
                <a:extLst>
                  <a:ext uri="{FF2B5EF4-FFF2-40B4-BE49-F238E27FC236}">
                    <a16:creationId xmlns:a16="http://schemas.microsoft.com/office/drawing/2014/main" id="{C24CA9A5-23D4-D04A-AE0B-AC6F441F312E}"/>
                  </a:ext>
                </a:extLst>
              </p:cNvPr>
              <p:cNvSpPr/>
              <p:nvPr/>
            </p:nvSpPr>
            <p:spPr>
              <a:xfrm>
                <a:off x="238125" y="547325"/>
                <a:ext cx="1613525" cy="1347800"/>
              </a:xfrm>
              <a:custGeom>
                <a:avLst/>
                <a:gdLst/>
                <a:ahLst/>
                <a:cxnLst/>
                <a:rect l="l" t="t" r="r" b="b"/>
                <a:pathLst>
                  <a:path w="64541" h="53912" extrusionOk="0">
                    <a:moveTo>
                      <a:pt x="54729" y="27774"/>
                    </a:moveTo>
                    <a:lnTo>
                      <a:pt x="55045" y="27853"/>
                    </a:lnTo>
                    <a:lnTo>
                      <a:pt x="54782" y="27932"/>
                    </a:lnTo>
                    <a:lnTo>
                      <a:pt x="54729" y="27774"/>
                    </a:lnTo>
                    <a:close/>
                    <a:moveTo>
                      <a:pt x="37084" y="1"/>
                    </a:moveTo>
                    <a:lnTo>
                      <a:pt x="36688" y="27"/>
                    </a:lnTo>
                    <a:lnTo>
                      <a:pt x="36319" y="106"/>
                    </a:lnTo>
                    <a:lnTo>
                      <a:pt x="35976" y="212"/>
                    </a:lnTo>
                    <a:lnTo>
                      <a:pt x="35659" y="370"/>
                    </a:lnTo>
                    <a:lnTo>
                      <a:pt x="35369" y="555"/>
                    </a:lnTo>
                    <a:lnTo>
                      <a:pt x="35106" y="792"/>
                    </a:lnTo>
                    <a:lnTo>
                      <a:pt x="34868" y="1056"/>
                    </a:lnTo>
                    <a:lnTo>
                      <a:pt x="34657" y="1372"/>
                    </a:lnTo>
                    <a:lnTo>
                      <a:pt x="34552" y="1610"/>
                    </a:lnTo>
                    <a:lnTo>
                      <a:pt x="34446" y="1874"/>
                    </a:lnTo>
                    <a:lnTo>
                      <a:pt x="34393" y="2137"/>
                    </a:lnTo>
                    <a:lnTo>
                      <a:pt x="34367" y="2401"/>
                    </a:lnTo>
                    <a:lnTo>
                      <a:pt x="34341" y="2665"/>
                    </a:lnTo>
                    <a:lnTo>
                      <a:pt x="34367" y="2929"/>
                    </a:lnTo>
                    <a:lnTo>
                      <a:pt x="34420" y="3219"/>
                    </a:lnTo>
                    <a:lnTo>
                      <a:pt x="34499" y="3482"/>
                    </a:lnTo>
                    <a:lnTo>
                      <a:pt x="34631" y="3746"/>
                    </a:lnTo>
                    <a:lnTo>
                      <a:pt x="34763" y="4010"/>
                    </a:lnTo>
                    <a:lnTo>
                      <a:pt x="34947" y="4274"/>
                    </a:lnTo>
                    <a:lnTo>
                      <a:pt x="35132" y="4485"/>
                    </a:lnTo>
                    <a:lnTo>
                      <a:pt x="35343" y="4696"/>
                    </a:lnTo>
                    <a:lnTo>
                      <a:pt x="35580" y="4880"/>
                    </a:lnTo>
                    <a:lnTo>
                      <a:pt x="35844" y="5039"/>
                    </a:lnTo>
                    <a:lnTo>
                      <a:pt x="36108" y="5144"/>
                    </a:lnTo>
                    <a:lnTo>
                      <a:pt x="36424" y="5250"/>
                    </a:lnTo>
                    <a:lnTo>
                      <a:pt x="36767" y="5355"/>
                    </a:lnTo>
                    <a:lnTo>
                      <a:pt x="37110" y="5408"/>
                    </a:lnTo>
                    <a:lnTo>
                      <a:pt x="37453" y="5434"/>
                    </a:lnTo>
                    <a:lnTo>
                      <a:pt x="36583" y="5935"/>
                    </a:lnTo>
                    <a:lnTo>
                      <a:pt x="35739" y="6436"/>
                    </a:lnTo>
                    <a:lnTo>
                      <a:pt x="34921" y="6990"/>
                    </a:lnTo>
                    <a:lnTo>
                      <a:pt x="34156" y="7544"/>
                    </a:lnTo>
                    <a:lnTo>
                      <a:pt x="33760" y="7544"/>
                    </a:lnTo>
                    <a:lnTo>
                      <a:pt x="33549" y="7597"/>
                    </a:lnTo>
                    <a:lnTo>
                      <a:pt x="32257" y="7940"/>
                    </a:lnTo>
                    <a:lnTo>
                      <a:pt x="32046" y="7755"/>
                    </a:lnTo>
                    <a:lnTo>
                      <a:pt x="31835" y="7623"/>
                    </a:lnTo>
                    <a:lnTo>
                      <a:pt x="31624" y="7544"/>
                    </a:lnTo>
                    <a:lnTo>
                      <a:pt x="31387" y="7491"/>
                    </a:lnTo>
                    <a:lnTo>
                      <a:pt x="31149" y="7465"/>
                    </a:lnTo>
                    <a:lnTo>
                      <a:pt x="30991" y="7465"/>
                    </a:lnTo>
                    <a:lnTo>
                      <a:pt x="30780" y="7280"/>
                    </a:lnTo>
                    <a:lnTo>
                      <a:pt x="30516" y="7122"/>
                    </a:lnTo>
                    <a:lnTo>
                      <a:pt x="30226" y="7017"/>
                    </a:lnTo>
                    <a:lnTo>
                      <a:pt x="30068" y="6990"/>
                    </a:lnTo>
                    <a:lnTo>
                      <a:pt x="29910" y="6964"/>
                    </a:lnTo>
                    <a:lnTo>
                      <a:pt x="29804" y="6858"/>
                    </a:lnTo>
                    <a:lnTo>
                      <a:pt x="29699" y="6727"/>
                    </a:lnTo>
                    <a:lnTo>
                      <a:pt x="29593" y="6621"/>
                    </a:lnTo>
                    <a:lnTo>
                      <a:pt x="29461" y="6542"/>
                    </a:lnTo>
                    <a:lnTo>
                      <a:pt x="29250" y="6436"/>
                    </a:lnTo>
                    <a:lnTo>
                      <a:pt x="29039" y="6357"/>
                    </a:lnTo>
                    <a:lnTo>
                      <a:pt x="28828" y="6305"/>
                    </a:lnTo>
                    <a:lnTo>
                      <a:pt x="28617" y="6278"/>
                    </a:lnTo>
                    <a:lnTo>
                      <a:pt x="28433" y="6305"/>
                    </a:lnTo>
                    <a:lnTo>
                      <a:pt x="28248" y="6331"/>
                    </a:lnTo>
                    <a:lnTo>
                      <a:pt x="20019" y="8388"/>
                    </a:lnTo>
                    <a:lnTo>
                      <a:pt x="19966" y="8388"/>
                    </a:lnTo>
                    <a:lnTo>
                      <a:pt x="19755" y="8441"/>
                    </a:lnTo>
                    <a:lnTo>
                      <a:pt x="10656" y="10709"/>
                    </a:lnTo>
                    <a:lnTo>
                      <a:pt x="10365" y="10815"/>
                    </a:lnTo>
                    <a:lnTo>
                      <a:pt x="10128" y="10947"/>
                    </a:lnTo>
                    <a:lnTo>
                      <a:pt x="9891" y="11158"/>
                    </a:lnTo>
                    <a:lnTo>
                      <a:pt x="9732" y="11395"/>
                    </a:lnTo>
                    <a:lnTo>
                      <a:pt x="9601" y="11659"/>
                    </a:lnTo>
                    <a:lnTo>
                      <a:pt x="9521" y="11949"/>
                    </a:lnTo>
                    <a:lnTo>
                      <a:pt x="9495" y="12239"/>
                    </a:lnTo>
                    <a:lnTo>
                      <a:pt x="9521" y="12556"/>
                    </a:lnTo>
                    <a:lnTo>
                      <a:pt x="9548" y="12661"/>
                    </a:lnTo>
                    <a:lnTo>
                      <a:pt x="3745" y="14059"/>
                    </a:lnTo>
                    <a:lnTo>
                      <a:pt x="3640" y="13927"/>
                    </a:lnTo>
                    <a:lnTo>
                      <a:pt x="3508" y="13795"/>
                    </a:lnTo>
                    <a:lnTo>
                      <a:pt x="3376" y="13716"/>
                    </a:lnTo>
                    <a:lnTo>
                      <a:pt x="3218" y="13611"/>
                    </a:lnTo>
                    <a:lnTo>
                      <a:pt x="3060" y="13558"/>
                    </a:lnTo>
                    <a:lnTo>
                      <a:pt x="2875" y="13505"/>
                    </a:lnTo>
                    <a:lnTo>
                      <a:pt x="2717" y="13479"/>
                    </a:lnTo>
                    <a:lnTo>
                      <a:pt x="2532" y="13452"/>
                    </a:lnTo>
                    <a:lnTo>
                      <a:pt x="2347" y="13479"/>
                    </a:lnTo>
                    <a:lnTo>
                      <a:pt x="2163" y="13505"/>
                    </a:lnTo>
                    <a:lnTo>
                      <a:pt x="1952" y="13558"/>
                    </a:lnTo>
                    <a:lnTo>
                      <a:pt x="1741" y="13663"/>
                    </a:lnTo>
                    <a:lnTo>
                      <a:pt x="1530" y="13769"/>
                    </a:lnTo>
                    <a:lnTo>
                      <a:pt x="1345" y="13874"/>
                    </a:lnTo>
                    <a:lnTo>
                      <a:pt x="1161" y="14033"/>
                    </a:lnTo>
                    <a:lnTo>
                      <a:pt x="1002" y="14191"/>
                    </a:lnTo>
                    <a:lnTo>
                      <a:pt x="844" y="14375"/>
                    </a:lnTo>
                    <a:lnTo>
                      <a:pt x="712" y="14560"/>
                    </a:lnTo>
                    <a:lnTo>
                      <a:pt x="607" y="14771"/>
                    </a:lnTo>
                    <a:lnTo>
                      <a:pt x="528" y="14982"/>
                    </a:lnTo>
                    <a:lnTo>
                      <a:pt x="448" y="15193"/>
                    </a:lnTo>
                    <a:lnTo>
                      <a:pt x="396" y="15404"/>
                    </a:lnTo>
                    <a:lnTo>
                      <a:pt x="396" y="15641"/>
                    </a:lnTo>
                    <a:lnTo>
                      <a:pt x="369" y="15852"/>
                    </a:lnTo>
                    <a:lnTo>
                      <a:pt x="396" y="16090"/>
                    </a:lnTo>
                    <a:lnTo>
                      <a:pt x="448" y="16327"/>
                    </a:lnTo>
                    <a:lnTo>
                      <a:pt x="791" y="17751"/>
                    </a:lnTo>
                    <a:lnTo>
                      <a:pt x="844" y="17962"/>
                    </a:lnTo>
                    <a:lnTo>
                      <a:pt x="923" y="18147"/>
                    </a:lnTo>
                    <a:lnTo>
                      <a:pt x="1002" y="18305"/>
                    </a:lnTo>
                    <a:lnTo>
                      <a:pt x="1108" y="18490"/>
                    </a:lnTo>
                    <a:lnTo>
                      <a:pt x="1213" y="18648"/>
                    </a:lnTo>
                    <a:lnTo>
                      <a:pt x="1345" y="18780"/>
                    </a:lnTo>
                    <a:lnTo>
                      <a:pt x="1609" y="19044"/>
                    </a:lnTo>
                    <a:lnTo>
                      <a:pt x="1925" y="19255"/>
                    </a:lnTo>
                    <a:lnTo>
                      <a:pt x="2110" y="19334"/>
                    </a:lnTo>
                    <a:lnTo>
                      <a:pt x="2295" y="19413"/>
                    </a:lnTo>
                    <a:lnTo>
                      <a:pt x="2479" y="19466"/>
                    </a:lnTo>
                    <a:lnTo>
                      <a:pt x="2664" y="19519"/>
                    </a:lnTo>
                    <a:lnTo>
                      <a:pt x="2849" y="19545"/>
                    </a:lnTo>
                    <a:lnTo>
                      <a:pt x="3060" y="19545"/>
                    </a:lnTo>
                    <a:lnTo>
                      <a:pt x="3323" y="19519"/>
                    </a:lnTo>
                    <a:lnTo>
                      <a:pt x="3613" y="19492"/>
                    </a:lnTo>
                    <a:lnTo>
                      <a:pt x="3904" y="19387"/>
                    </a:lnTo>
                    <a:lnTo>
                      <a:pt x="4167" y="19228"/>
                    </a:lnTo>
                    <a:lnTo>
                      <a:pt x="4378" y="19017"/>
                    </a:lnTo>
                    <a:lnTo>
                      <a:pt x="4563" y="18780"/>
                    </a:lnTo>
                    <a:lnTo>
                      <a:pt x="4695" y="18543"/>
                    </a:lnTo>
                    <a:lnTo>
                      <a:pt x="4774" y="18305"/>
                    </a:lnTo>
                    <a:lnTo>
                      <a:pt x="5934" y="18015"/>
                    </a:lnTo>
                    <a:lnTo>
                      <a:pt x="5934" y="18042"/>
                    </a:lnTo>
                    <a:lnTo>
                      <a:pt x="5671" y="18147"/>
                    </a:lnTo>
                    <a:lnTo>
                      <a:pt x="5433" y="18253"/>
                    </a:lnTo>
                    <a:lnTo>
                      <a:pt x="5196" y="18384"/>
                    </a:lnTo>
                    <a:lnTo>
                      <a:pt x="4959" y="18516"/>
                    </a:lnTo>
                    <a:lnTo>
                      <a:pt x="4748" y="18701"/>
                    </a:lnTo>
                    <a:lnTo>
                      <a:pt x="4563" y="18859"/>
                    </a:lnTo>
                    <a:lnTo>
                      <a:pt x="4405" y="19070"/>
                    </a:lnTo>
                    <a:lnTo>
                      <a:pt x="4246" y="19281"/>
                    </a:lnTo>
                    <a:lnTo>
                      <a:pt x="4115" y="19492"/>
                    </a:lnTo>
                    <a:lnTo>
                      <a:pt x="3983" y="19730"/>
                    </a:lnTo>
                    <a:lnTo>
                      <a:pt x="3877" y="19993"/>
                    </a:lnTo>
                    <a:lnTo>
                      <a:pt x="3824" y="20231"/>
                    </a:lnTo>
                    <a:lnTo>
                      <a:pt x="3772" y="20494"/>
                    </a:lnTo>
                    <a:lnTo>
                      <a:pt x="3719" y="20758"/>
                    </a:lnTo>
                    <a:lnTo>
                      <a:pt x="3719" y="21048"/>
                    </a:lnTo>
                    <a:lnTo>
                      <a:pt x="3745" y="21312"/>
                    </a:lnTo>
                    <a:lnTo>
                      <a:pt x="3666" y="21286"/>
                    </a:lnTo>
                    <a:lnTo>
                      <a:pt x="3482" y="21259"/>
                    </a:lnTo>
                    <a:lnTo>
                      <a:pt x="3271" y="21233"/>
                    </a:lnTo>
                    <a:lnTo>
                      <a:pt x="3033" y="21259"/>
                    </a:lnTo>
                    <a:lnTo>
                      <a:pt x="2796" y="21312"/>
                    </a:lnTo>
                    <a:lnTo>
                      <a:pt x="2585" y="21391"/>
                    </a:lnTo>
                    <a:lnTo>
                      <a:pt x="2374" y="21497"/>
                    </a:lnTo>
                    <a:lnTo>
                      <a:pt x="2163" y="21629"/>
                    </a:lnTo>
                    <a:lnTo>
                      <a:pt x="2005" y="21787"/>
                    </a:lnTo>
                    <a:lnTo>
                      <a:pt x="1846" y="21971"/>
                    </a:lnTo>
                    <a:lnTo>
                      <a:pt x="1741" y="22182"/>
                    </a:lnTo>
                    <a:lnTo>
                      <a:pt x="1424" y="22209"/>
                    </a:lnTo>
                    <a:lnTo>
                      <a:pt x="1161" y="22288"/>
                    </a:lnTo>
                    <a:lnTo>
                      <a:pt x="897" y="22393"/>
                    </a:lnTo>
                    <a:lnTo>
                      <a:pt x="659" y="22552"/>
                    </a:lnTo>
                    <a:lnTo>
                      <a:pt x="448" y="22736"/>
                    </a:lnTo>
                    <a:lnTo>
                      <a:pt x="290" y="22974"/>
                    </a:lnTo>
                    <a:lnTo>
                      <a:pt x="132" y="23237"/>
                    </a:lnTo>
                    <a:lnTo>
                      <a:pt x="53" y="23501"/>
                    </a:lnTo>
                    <a:lnTo>
                      <a:pt x="0" y="23791"/>
                    </a:lnTo>
                    <a:lnTo>
                      <a:pt x="0" y="24108"/>
                    </a:lnTo>
                    <a:lnTo>
                      <a:pt x="53" y="24372"/>
                    </a:lnTo>
                    <a:lnTo>
                      <a:pt x="158" y="24635"/>
                    </a:lnTo>
                    <a:lnTo>
                      <a:pt x="317" y="24899"/>
                    </a:lnTo>
                    <a:lnTo>
                      <a:pt x="475" y="25110"/>
                    </a:lnTo>
                    <a:lnTo>
                      <a:pt x="686" y="25295"/>
                    </a:lnTo>
                    <a:lnTo>
                      <a:pt x="950" y="25453"/>
                    </a:lnTo>
                    <a:lnTo>
                      <a:pt x="976" y="25743"/>
                    </a:lnTo>
                    <a:lnTo>
                      <a:pt x="1029" y="26033"/>
                    </a:lnTo>
                    <a:lnTo>
                      <a:pt x="1161" y="26271"/>
                    </a:lnTo>
                    <a:lnTo>
                      <a:pt x="1319" y="26508"/>
                    </a:lnTo>
                    <a:lnTo>
                      <a:pt x="1503" y="26719"/>
                    </a:lnTo>
                    <a:lnTo>
                      <a:pt x="1741" y="26904"/>
                    </a:lnTo>
                    <a:lnTo>
                      <a:pt x="1978" y="27036"/>
                    </a:lnTo>
                    <a:lnTo>
                      <a:pt x="2268" y="27141"/>
                    </a:lnTo>
                    <a:lnTo>
                      <a:pt x="2479" y="27167"/>
                    </a:lnTo>
                    <a:lnTo>
                      <a:pt x="2664" y="27194"/>
                    </a:lnTo>
                    <a:lnTo>
                      <a:pt x="2928" y="27167"/>
                    </a:lnTo>
                    <a:lnTo>
                      <a:pt x="3165" y="27115"/>
                    </a:lnTo>
                    <a:lnTo>
                      <a:pt x="3376" y="27036"/>
                    </a:lnTo>
                    <a:lnTo>
                      <a:pt x="3587" y="26930"/>
                    </a:lnTo>
                    <a:lnTo>
                      <a:pt x="3772" y="26798"/>
                    </a:lnTo>
                    <a:lnTo>
                      <a:pt x="3956" y="26640"/>
                    </a:lnTo>
                    <a:lnTo>
                      <a:pt x="4088" y="26455"/>
                    </a:lnTo>
                    <a:lnTo>
                      <a:pt x="4220" y="26244"/>
                    </a:lnTo>
                    <a:lnTo>
                      <a:pt x="4378" y="26244"/>
                    </a:lnTo>
                    <a:lnTo>
                      <a:pt x="4537" y="26218"/>
                    </a:lnTo>
                    <a:lnTo>
                      <a:pt x="4853" y="26139"/>
                    </a:lnTo>
                    <a:lnTo>
                      <a:pt x="4932" y="26455"/>
                    </a:lnTo>
                    <a:lnTo>
                      <a:pt x="4616" y="26745"/>
                    </a:lnTo>
                    <a:lnTo>
                      <a:pt x="4299" y="27036"/>
                    </a:lnTo>
                    <a:lnTo>
                      <a:pt x="4009" y="27326"/>
                    </a:lnTo>
                    <a:lnTo>
                      <a:pt x="3719" y="27642"/>
                    </a:lnTo>
                    <a:lnTo>
                      <a:pt x="3429" y="27985"/>
                    </a:lnTo>
                    <a:lnTo>
                      <a:pt x="3191" y="28328"/>
                    </a:lnTo>
                    <a:lnTo>
                      <a:pt x="2928" y="28671"/>
                    </a:lnTo>
                    <a:lnTo>
                      <a:pt x="2690" y="29040"/>
                    </a:lnTo>
                    <a:lnTo>
                      <a:pt x="2479" y="29436"/>
                    </a:lnTo>
                    <a:lnTo>
                      <a:pt x="2268" y="29805"/>
                    </a:lnTo>
                    <a:lnTo>
                      <a:pt x="2084" y="30201"/>
                    </a:lnTo>
                    <a:lnTo>
                      <a:pt x="1899" y="30623"/>
                    </a:lnTo>
                    <a:lnTo>
                      <a:pt x="1741" y="31018"/>
                    </a:lnTo>
                    <a:lnTo>
                      <a:pt x="1609" y="31440"/>
                    </a:lnTo>
                    <a:lnTo>
                      <a:pt x="1477" y="31889"/>
                    </a:lnTo>
                    <a:lnTo>
                      <a:pt x="1372" y="32311"/>
                    </a:lnTo>
                    <a:lnTo>
                      <a:pt x="1266" y="32812"/>
                    </a:lnTo>
                    <a:lnTo>
                      <a:pt x="1187" y="33313"/>
                    </a:lnTo>
                    <a:lnTo>
                      <a:pt x="1134" y="33814"/>
                    </a:lnTo>
                    <a:lnTo>
                      <a:pt x="1081" y="34341"/>
                    </a:lnTo>
                    <a:lnTo>
                      <a:pt x="1055" y="34843"/>
                    </a:lnTo>
                    <a:lnTo>
                      <a:pt x="1055" y="35370"/>
                    </a:lnTo>
                    <a:lnTo>
                      <a:pt x="1081" y="35898"/>
                    </a:lnTo>
                    <a:lnTo>
                      <a:pt x="1108" y="36425"/>
                    </a:lnTo>
                    <a:lnTo>
                      <a:pt x="1187" y="36953"/>
                    </a:lnTo>
                    <a:lnTo>
                      <a:pt x="1266" y="37480"/>
                    </a:lnTo>
                    <a:lnTo>
                      <a:pt x="1372" y="38008"/>
                    </a:lnTo>
                    <a:lnTo>
                      <a:pt x="1477" y="38535"/>
                    </a:lnTo>
                    <a:lnTo>
                      <a:pt x="1635" y="39063"/>
                    </a:lnTo>
                    <a:lnTo>
                      <a:pt x="1794" y="39616"/>
                    </a:lnTo>
                    <a:lnTo>
                      <a:pt x="1978" y="40144"/>
                    </a:lnTo>
                    <a:lnTo>
                      <a:pt x="2163" y="40671"/>
                    </a:lnTo>
                    <a:lnTo>
                      <a:pt x="2453" y="41331"/>
                    </a:lnTo>
                    <a:lnTo>
                      <a:pt x="2822" y="42069"/>
                    </a:lnTo>
                    <a:lnTo>
                      <a:pt x="3033" y="42465"/>
                    </a:lnTo>
                    <a:lnTo>
                      <a:pt x="3271" y="42834"/>
                    </a:lnTo>
                    <a:lnTo>
                      <a:pt x="3534" y="43230"/>
                    </a:lnTo>
                    <a:lnTo>
                      <a:pt x="3824" y="43626"/>
                    </a:lnTo>
                    <a:lnTo>
                      <a:pt x="4141" y="43995"/>
                    </a:lnTo>
                    <a:lnTo>
                      <a:pt x="4484" y="44364"/>
                    </a:lnTo>
                    <a:lnTo>
                      <a:pt x="4853" y="44733"/>
                    </a:lnTo>
                    <a:lnTo>
                      <a:pt x="5249" y="45050"/>
                    </a:lnTo>
                    <a:lnTo>
                      <a:pt x="5671" y="45366"/>
                    </a:lnTo>
                    <a:lnTo>
                      <a:pt x="6119" y="45656"/>
                    </a:lnTo>
                    <a:lnTo>
                      <a:pt x="6594" y="45894"/>
                    </a:lnTo>
                    <a:lnTo>
                      <a:pt x="7121" y="46105"/>
                    </a:lnTo>
                    <a:lnTo>
                      <a:pt x="7253" y="46685"/>
                    </a:lnTo>
                    <a:lnTo>
                      <a:pt x="7411" y="47239"/>
                    </a:lnTo>
                    <a:lnTo>
                      <a:pt x="7622" y="47793"/>
                    </a:lnTo>
                    <a:lnTo>
                      <a:pt x="7860" y="48294"/>
                    </a:lnTo>
                    <a:lnTo>
                      <a:pt x="8044" y="48637"/>
                    </a:lnTo>
                    <a:lnTo>
                      <a:pt x="8229" y="48953"/>
                    </a:lnTo>
                    <a:lnTo>
                      <a:pt x="8440" y="49270"/>
                    </a:lnTo>
                    <a:lnTo>
                      <a:pt x="8651" y="49586"/>
                    </a:lnTo>
                    <a:lnTo>
                      <a:pt x="8915" y="49876"/>
                    </a:lnTo>
                    <a:lnTo>
                      <a:pt x="9152" y="50193"/>
                    </a:lnTo>
                    <a:lnTo>
                      <a:pt x="9416" y="50457"/>
                    </a:lnTo>
                    <a:lnTo>
                      <a:pt x="9706" y="50747"/>
                    </a:lnTo>
                    <a:lnTo>
                      <a:pt x="9996" y="51011"/>
                    </a:lnTo>
                    <a:lnTo>
                      <a:pt x="10313" y="51248"/>
                    </a:lnTo>
                    <a:lnTo>
                      <a:pt x="10629" y="51512"/>
                    </a:lnTo>
                    <a:lnTo>
                      <a:pt x="10972" y="51749"/>
                    </a:lnTo>
                    <a:lnTo>
                      <a:pt x="11315" y="51960"/>
                    </a:lnTo>
                    <a:lnTo>
                      <a:pt x="11684" y="52171"/>
                    </a:lnTo>
                    <a:lnTo>
                      <a:pt x="12027" y="52356"/>
                    </a:lnTo>
                    <a:lnTo>
                      <a:pt x="12423" y="52540"/>
                    </a:lnTo>
                    <a:lnTo>
                      <a:pt x="13029" y="52804"/>
                    </a:lnTo>
                    <a:lnTo>
                      <a:pt x="13662" y="53041"/>
                    </a:lnTo>
                    <a:lnTo>
                      <a:pt x="14322" y="53252"/>
                    </a:lnTo>
                    <a:lnTo>
                      <a:pt x="15008" y="53437"/>
                    </a:lnTo>
                    <a:lnTo>
                      <a:pt x="15720" y="53569"/>
                    </a:lnTo>
                    <a:lnTo>
                      <a:pt x="16485" y="53701"/>
                    </a:lnTo>
                    <a:lnTo>
                      <a:pt x="17276" y="53806"/>
                    </a:lnTo>
                    <a:lnTo>
                      <a:pt x="18093" y="53859"/>
                    </a:lnTo>
                    <a:lnTo>
                      <a:pt x="18858" y="53912"/>
                    </a:lnTo>
                    <a:lnTo>
                      <a:pt x="19623" y="53912"/>
                    </a:lnTo>
                    <a:lnTo>
                      <a:pt x="20652" y="53885"/>
                    </a:lnTo>
                    <a:lnTo>
                      <a:pt x="21654" y="53833"/>
                    </a:lnTo>
                    <a:lnTo>
                      <a:pt x="22630" y="53701"/>
                    </a:lnTo>
                    <a:lnTo>
                      <a:pt x="23580" y="53543"/>
                    </a:lnTo>
                    <a:lnTo>
                      <a:pt x="24529" y="53332"/>
                    </a:lnTo>
                    <a:lnTo>
                      <a:pt x="25426" y="53068"/>
                    </a:lnTo>
                    <a:lnTo>
                      <a:pt x="26323" y="52778"/>
                    </a:lnTo>
                    <a:lnTo>
                      <a:pt x="27167" y="52435"/>
                    </a:lnTo>
                    <a:lnTo>
                      <a:pt x="27747" y="52171"/>
                    </a:lnTo>
                    <a:lnTo>
                      <a:pt x="28301" y="51881"/>
                    </a:lnTo>
                    <a:lnTo>
                      <a:pt x="28855" y="51564"/>
                    </a:lnTo>
                    <a:lnTo>
                      <a:pt x="29382" y="51248"/>
                    </a:lnTo>
                    <a:lnTo>
                      <a:pt x="29883" y="50905"/>
                    </a:lnTo>
                    <a:lnTo>
                      <a:pt x="30384" y="50536"/>
                    </a:lnTo>
                    <a:lnTo>
                      <a:pt x="30833" y="50140"/>
                    </a:lnTo>
                    <a:lnTo>
                      <a:pt x="31281" y="49745"/>
                    </a:lnTo>
                    <a:lnTo>
                      <a:pt x="31729" y="49323"/>
                    </a:lnTo>
                    <a:lnTo>
                      <a:pt x="32125" y="48874"/>
                    </a:lnTo>
                    <a:lnTo>
                      <a:pt x="32521" y="48426"/>
                    </a:lnTo>
                    <a:lnTo>
                      <a:pt x="32890" y="47977"/>
                    </a:lnTo>
                    <a:lnTo>
                      <a:pt x="33233" y="47503"/>
                    </a:lnTo>
                    <a:lnTo>
                      <a:pt x="33549" y="47002"/>
                    </a:lnTo>
                    <a:lnTo>
                      <a:pt x="33840" y="46500"/>
                    </a:lnTo>
                    <a:lnTo>
                      <a:pt x="34103" y="45973"/>
                    </a:lnTo>
                    <a:lnTo>
                      <a:pt x="34341" y="45419"/>
                    </a:lnTo>
                    <a:lnTo>
                      <a:pt x="34578" y="44892"/>
                    </a:lnTo>
                    <a:lnTo>
                      <a:pt x="37875" y="44100"/>
                    </a:lnTo>
                    <a:lnTo>
                      <a:pt x="38376" y="44127"/>
                    </a:lnTo>
                    <a:lnTo>
                      <a:pt x="38824" y="44127"/>
                    </a:lnTo>
                    <a:lnTo>
                      <a:pt x="39273" y="44074"/>
                    </a:lnTo>
                    <a:lnTo>
                      <a:pt x="39721" y="43995"/>
                    </a:lnTo>
                    <a:lnTo>
                      <a:pt x="40143" y="43889"/>
                    </a:lnTo>
                    <a:lnTo>
                      <a:pt x="40565" y="43757"/>
                    </a:lnTo>
                    <a:lnTo>
                      <a:pt x="40987" y="43599"/>
                    </a:lnTo>
                    <a:lnTo>
                      <a:pt x="41383" y="43415"/>
                    </a:lnTo>
                    <a:lnTo>
                      <a:pt x="41778" y="43204"/>
                    </a:lnTo>
                    <a:lnTo>
                      <a:pt x="48293" y="41674"/>
                    </a:lnTo>
                    <a:lnTo>
                      <a:pt x="48372" y="41858"/>
                    </a:lnTo>
                    <a:lnTo>
                      <a:pt x="48478" y="42043"/>
                    </a:lnTo>
                    <a:lnTo>
                      <a:pt x="48610" y="42201"/>
                    </a:lnTo>
                    <a:lnTo>
                      <a:pt x="48742" y="42360"/>
                    </a:lnTo>
                    <a:lnTo>
                      <a:pt x="48926" y="42491"/>
                    </a:lnTo>
                    <a:lnTo>
                      <a:pt x="49111" y="42597"/>
                    </a:lnTo>
                    <a:lnTo>
                      <a:pt x="49295" y="42702"/>
                    </a:lnTo>
                    <a:lnTo>
                      <a:pt x="49506" y="42755"/>
                    </a:lnTo>
                    <a:lnTo>
                      <a:pt x="49717" y="42782"/>
                    </a:lnTo>
                    <a:lnTo>
                      <a:pt x="49902" y="42808"/>
                    </a:lnTo>
                    <a:lnTo>
                      <a:pt x="50166" y="42782"/>
                    </a:lnTo>
                    <a:lnTo>
                      <a:pt x="50403" y="42729"/>
                    </a:lnTo>
                    <a:lnTo>
                      <a:pt x="50614" y="42650"/>
                    </a:lnTo>
                    <a:lnTo>
                      <a:pt x="50825" y="42544"/>
                    </a:lnTo>
                    <a:lnTo>
                      <a:pt x="51010" y="42412"/>
                    </a:lnTo>
                    <a:lnTo>
                      <a:pt x="51194" y="42254"/>
                    </a:lnTo>
                    <a:lnTo>
                      <a:pt x="51326" y="42069"/>
                    </a:lnTo>
                    <a:lnTo>
                      <a:pt x="51458" y="41858"/>
                    </a:lnTo>
                    <a:lnTo>
                      <a:pt x="51748" y="41832"/>
                    </a:lnTo>
                    <a:lnTo>
                      <a:pt x="52038" y="41753"/>
                    </a:lnTo>
                    <a:lnTo>
                      <a:pt x="52302" y="41647"/>
                    </a:lnTo>
                    <a:lnTo>
                      <a:pt x="52540" y="41489"/>
                    </a:lnTo>
                    <a:lnTo>
                      <a:pt x="52724" y="41305"/>
                    </a:lnTo>
                    <a:lnTo>
                      <a:pt x="52909" y="41067"/>
                    </a:lnTo>
                    <a:lnTo>
                      <a:pt x="53041" y="40830"/>
                    </a:lnTo>
                    <a:lnTo>
                      <a:pt x="53146" y="40540"/>
                    </a:lnTo>
                    <a:lnTo>
                      <a:pt x="54544" y="40197"/>
                    </a:lnTo>
                    <a:lnTo>
                      <a:pt x="54834" y="40118"/>
                    </a:lnTo>
                    <a:lnTo>
                      <a:pt x="55124" y="40012"/>
                    </a:lnTo>
                    <a:lnTo>
                      <a:pt x="55388" y="39854"/>
                    </a:lnTo>
                    <a:lnTo>
                      <a:pt x="55626" y="39696"/>
                    </a:lnTo>
                    <a:lnTo>
                      <a:pt x="55863" y="39511"/>
                    </a:lnTo>
                    <a:lnTo>
                      <a:pt x="56074" y="39300"/>
                    </a:lnTo>
                    <a:lnTo>
                      <a:pt x="56259" y="39089"/>
                    </a:lnTo>
                    <a:lnTo>
                      <a:pt x="56417" y="38852"/>
                    </a:lnTo>
                    <a:lnTo>
                      <a:pt x="56549" y="38588"/>
                    </a:lnTo>
                    <a:lnTo>
                      <a:pt x="56681" y="38324"/>
                    </a:lnTo>
                    <a:lnTo>
                      <a:pt x="56760" y="38060"/>
                    </a:lnTo>
                    <a:lnTo>
                      <a:pt x="56839" y="37770"/>
                    </a:lnTo>
                    <a:lnTo>
                      <a:pt x="56865" y="37480"/>
                    </a:lnTo>
                    <a:lnTo>
                      <a:pt x="56865" y="37164"/>
                    </a:lnTo>
                    <a:lnTo>
                      <a:pt x="56839" y="36873"/>
                    </a:lnTo>
                    <a:lnTo>
                      <a:pt x="56786" y="36557"/>
                    </a:lnTo>
                    <a:lnTo>
                      <a:pt x="56127" y="33708"/>
                    </a:lnTo>
                    <a:lnTo>
                      <a:pt x="56443" y="33629"/>
                    </a:lnTo>
                    <a:lnTo>
                      <a:pt x="56760" y="33524"/>
                    </a:lnTo>
                    <a:lnTo>
                      <a:pt x="57050" y="33366"/>
                    </a:lnTo>
                    <a:lnTo>
                      <a:pt x="57340" y="33181"/>
                    </a:lnTo>
                    <a:lnTo>
                      <a:pt x="57577" y="32996"/>
                    </a:lnTo>
                    <a:lnTo>
                      <a:pt x="57788" y="32785"/>
                    </a:lnTo>
                    <a:lnTo>
                      <a:pt x="57973" y="32574"/>
                    </a:lnTo>
                    <a:lnTo>
                      <a:pt x="58131" y="32337"/>
                    </a:lnTo>
                    <a:lnTo>
                      <a:pt x="58263" y="32073"/>
                    </a:lnTo>
                    <a:lnTo>
                      <a:pt x="58369" y="31809"/>
                    </a:lnTo>
                    <a:lnTo>
                      <a:pt x="58474" y="31519"/>
                    </a:lnTo>
                    <a:lnTo>
                      <a:pt x="58527" y="31229"/>
                    </a:lnTo>
                    <a:lnTo>
                      <a:pt x="58553" y="30939"/>
                    </a:lnTo>
                    <a:lnTo>
                      <a:pt x="58553" y="30649"/>
                    </a:lnTo>
                    <a:lnTo>
                      <a:pt x="58527" y="30359"/>
                    </a:lnTo>
                    <a:lnTo>
                      <a:pt x="58474" y="30069"/>
                    </a:lnTo>
                    <a:lnTo>
                      <a:pt x="58395" y="29805"/>
                    </a:lnTo>
                    <a:lnTo>
                      <a:pt x="58263" y="29541"/>
                    </a:lnTo>
                    <a:lnTo>
                      <a:pt x="58131" y="29277"/>
                    </a:lnTo>
                    <a:lnTo>
                      <a:pt x="57973" y="29014"/>
                    </a:lnTo>
                    <a:lnTo>
                      <a:pt x="57762" y="28750"/>
                    </a:lnTo>
                    <a:lnTo>
                      <a:pt x="57498" y="28513"/>
                    </a:lnTo>
                    <a:lnTo>
                      <a:pt x="57498" y="28513"/>
                    </a:lnTo>
                    <a:lnTo>
                      <a:pt x="58711" y="28855"/>
                    </a:lnTo>
                    <a:lnTo>
                      <a:pt x="58922" y="28882"/>
                    </a:lnTo>
                    <a:lnTo>
                      <a:pt x="59107" y="28908"/>
                    </a:lnTo>
                    <a:lnTo>
                      <a:pt x="59371" y="28882"/>
                    </a:lnTo>
                    <a:lnTo>
                      <a:pt x="59608" y="28829"/>
                    </a:lnTo>
                    <a:lnTo>
                      <a:pt x="59846" y="28724"/>
                    </a:lnTo>
                    <a:lnTo>
                      <a:pt x="60057" y="28592"/>
                    </a:lnTo>
                    <a:lnTo>
                      <a:pt x="60241" y="28407"/>
                    </a:lnTo>
                    <a:lnTo>
                      <a:pt x="60399" y="28222"/>
                    </a:lnTo>
                    <a:lnTo>
                      <a:pt x="60531" y="27985"/>
                    </a:lnTo>
                    <a:lnTo>
                      <a:pt x="60610" y="27748"/>
                    </a:lnTo>
                    <a:lnTo>
                      <a:pt x="64488" y="13189"/>
                    </a:lnTo>
                    <a:lnTo>
                      <a:pt x="64540" y="12898"/>
                    </a:lnTo>
                    <a:lnTo>
                      <a:pt x="64540" y="12608"/>
                    </a:lnTo>
                    <a:lnTo>
                      <a:pt x="64461" y="12292"/>
                    </a:lnTo>
                    <a:lnTo>
                      <a:pt x="64356" y="12028"/>
                    </a:lnTo>
                    <a:lnTo>
                      <a:pt x="64171" y="11764"/>
                    </a:lnTo>
                    <a:lnTo>
                      <a:pt x="63934" y="11553"/>
                    </a:lnTo>
                    <a:lnTo>
                      <a:pt x="63696" y="11395"/>
                    </a:lnTo>
                    <a:lnTo>
                      <a:pt x="63406" y="11289"/>
                    </a:lnTo>
                    <a:lnTo>
                      <a:pt x="54518" y="8942"/>
                    </a:lnTo>
                    <a:lnTo>
                      <a:pt x="54333" y="8889"/>
                    </a:lnTo>
                    <a:lnTo>
                      <a:pt x="53858" y="8889"/>
                    </a:lnTo>
                    <a:lnTo>
                      <a:pt x="53621" y="8968"/>
                    </a:lnTo>
                    <a:lnTo>
                      <a:pt x="53384" y="9074"/>
                    </a:lnTo>
                    <a:lnTo>
                      <a:pt x="53173" y="9206"/>
                    </a:lnTo>
                    <a:lnTo>
                      <a:pt x="53173" y="8968"/>
                    </a:lnTo>
                    <a:lnTo>
                      <a:pt x="53120" y="8731"/>
                    </a:lnTo>
                    <a:lnTo>
                      <a:pt x="53041" y="8520"/>
                    </a:lnTo>
                    <a:lnTo>
                      <a:pt x="52909" y="8309"/>
                    </a:lnTo>
                    <a:lnTo>
                      <a:pt x="52777" y="8124"/>
                    </a:lnTo>
                    <a:lnTo>
                      <a:pt x="52619" y="7966"/>
                    </a:lnTo>
                    <a:lnTo>
                      <a:pt x="52460" y="7808"/>
                    </a:lnTo>
                    <a:lnTo>
                      <a:pt x="52249" y="7702"/>
                    </a:lnTo>
                    <a:lnTo>
                      <a:pt x="52223" y="7412"/>
                    </a:lnTo>
                    <a:lnTo>
                      <a:pt x="52144" y="7122"/>
                    </a:lnTo>
                    <a:lnTo>
                      <a:pt x="52038" y="6858"/>
                    </a:lnTo>
                    <a:lnTo>
                      <a:pt x="51880" y="6621"/>
                    </a:lnTo>
                    <a:lnTo>
                      <a:pt x="51696" y="6410"/>
                    </a:lnTo>
                    <a:lnTo>
                      <a:pt x="51458" y="6252"/>
                    </a:lnTo>
                    <a:lnTo>
                      <a:pt x="51194" y="6094"/>
                    </a:lnTo>
                    <a:lnTo>
                      <a:pt x="50904" y="6014"/>
                    </a:lnTo>
                    <a:lnTo>
                      <a:pt x="50720" y="5962"/>
                    </a:lnTo>
                    <a:lnTo>
                      <a:pt x="50271" y="5962"/>
                    </a:lnTo>
                    <a:lnTo>
                      <a:pt x="50060" y="6014"/>
                    </a:lnTo>
                    <a:lnTo>
                      <a:pt x="50060" y="6014"/>
                    </a:lnTo>
                    <a:lnTo>
                      <a:pt x="50139" y="5803"/>
                    </a:lnTo>
                    <a:lnTo>
                      <a:pt x="50219" y="5592"/>
                    </a:lnTo>
                    <a:lnTo>
                      <a:pt x="50271" y="5329"/>
                    </a:lnTo>
                    <a:lnTo>
                      <a:pt x="50298" y="5065"/>
                    </a:lnTo>
                    <a:lnTo>
                      <a:pt x="50271" y="4775"/>
                    </a:lnTo>
                    <a:lnTo>
                      <a:pt x="50245" y="4511"/>
                    </a:lnTo>
                    <a:lnTo>
                      <a:pt x="50192" y="4247"/>
                    </a:lnTo>
                    <a:lnTo>
                      <a:pt x="50113" y="4010"/>
                    </a:lnTo>
                    <a:lnTo>
                      <a:pt x="49981" y="3746"/>
                    </a:lnTo>
                    <a:lnTo>
                      <a:pt x="49849" y="3509"/>
                    </a:lnTo>
                    <a:lnTo>
                      <a:pt x="49665" y="3271"/>
                    </a:lnTo>
                    <a:lnTo>
                      <a:pt x="49454" y="3060"/>
                    </a:lnTo>
                    <a:lnTo>
                      <a:pt x="49216" y="2849"/>
                    </a:lnTo>
                    <a:lnTo>
                      <a:pt x="48979" y="2691"/>
                    </a:lnTo>
                    <a:lnTo>
                      <a:pt x="48715" y="2533"/>
                    </a:lnTo>
                    <a:lnTo>
                      <a:pt x="48451" y="2427"/>
                    </a:lnTo>
                    <a:lnTo>
                      <a:pt x="48161" y="2348"/>
                    </a:lnTo>
                    <a:lnTo>
                      <a:pt x="47871" y="2296"/>
                    </a:lnTo>
                    <a:lnTo>
                      <a:pt x="47607" y="2269"/>
                    </a:lnTo>
                    <a:lnTo>
                      <a:pt x="47370" y="2243"/>
                    </a:lnTo>
                    <a:lnTo>
                      <a:pt x="46843" y="2296"/>
                    </a:lnTo>
                    <a:lnTo>
                      <a:pt x="46289" y="2375"/>
                    </a:lnTo>
                    <a:lnTo>
                      <a:pt x="45788" y="2507"/>
                    </a:lnTo>
                    <a:lnTo>
                      <a:pt x="45313" y="2691"/>
                    </a:lnTo>
                    <a:lnTo>
                      <a:pt x="44996" y="2849"/>
                    </a:lnTo>
                    <a:lnTo>
                      <a:pt x="44733" y="3034"/>
                    </a:lnTo>
                    <a:lnTo>
                      <a:pt x="44495" y="3245"/>
                    </a:lnTo>
                    <a:lnTo>
                      <a:pt x="43546" y="3377"/>
                    </a:lnTo>
                    <a:lnTo>
                      <a:pt x="42596" y="3562"/>
                    </a:lnTo>
                    <a:lnTo>
                      <a:pt x="42095" y="3113"/>
                    </a:lnTo>
                    <a:lnTo>
                      <a:pt x="41567" y="2691"/>
                    </a:lnTo>
                    <a:lnTo>
                      <a:pt x="41014" y="2322"/>
                    </a:lnTo>
                    <a:lnTo>
                      <a:pt x="40460" y="2005"/>
                    </a:lnTo>
                    <a:lnTo>
                      <a:pt x="40328" y="1794"/>
                    </a:lnTo>
                    <a:lnTo>
                      <a:pt x="40196" y="1557"/>
                    </a:lnTo>
                    <a:lnTo>
                      <a:pt x="40038" y="1372"/>
                    </a:lnTo>
                    <a:lnTo>
                      <a:pt x="39879" y="1188"/>
                    </a:lnTo>
                    <a:lnTo>
                      <a:pt x="39695" y="1003"/>
                    </a:lnTo>
                    <a:lnTo>
                      <a:pt x="39510" y="845"/>
                    </a:lnTo>
                    <a:lnTo>
                      <a:pt x="39326" y="713"/>
                    </a:lnTo>
                    <a:lnTo>
                      <a:pt x="39141" y="581"/>
                    </a:lnTo>
                    <a:lnTo>
                      <a:pt x="38904" y="449"/>
                    </a:lnTo>
                    <a:lnTo>
                      <a:pt x="38666" y="344"/>
                    </a:lnTo>
                    <a:lnTo>
                      <a:pt x="38402" y="238"/>
                    </a:lnTo>
                    <a:lnTo>
                      <a:pt x="38139" y="159"/>
                    </a:lnTo>
                    <a:lnTo>
                      <a:pt x="37875" y="106"/>
                    </a:lnTo>
                    <a:lnTo>
                      <a:pt x="37611" y="54"/>
                    </a:lnTo>
                    <a:lnTo>
                      <a:pt x="37347" y="27"/>
                    </a:lnTo>
                    <a:lnTo>
                      <a:pt x="370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70;p48">
                <a:extLst>
                  <a:ext uri="{FF2B5EF4-FFF2-40B4-BE49-F238E27FC236}">
                    <a16:creationId xmlns:a16="http://schemas.microsoft.com/office/drawing/2014/main" id="{B2C2F3D6-9767-314A-B9FC-896DD106D2BA}"/>
                  </a:ext>
                </a:extLst>
              </p:cNvPr>
              <p:cNvSpPr/>
              <p:nvPr/>
            </p:nvSpPr>
            <p:spPr>
              <a:xfrm>
                <a:off x="962125" y="606675"/>
                <a:ext cx="436525" cy="664025"/>
              </a:xfrm>
              <a:custGeom>
                <a:avLst/>
                <a:gdLst/>
                <a:ahLst/>
                <a:cxnLst/>
                <a:rect l="l" t="t" r="r" b="b"/>
                <a:pathLst>
                  <a:path w="17461" h="26561" extrusionOk="0">
                    <a:moveTo>
                      <a:pt x="13082" y="2955"/>
                    </a:moveTo>
                    <a:lnTo>
                      <a:pt x="13425" y="3350"/>
                    </a:lnTo>
                    <a:lnTo>
                      <a:pt x="13768" y="3746"/>
                    </a:lnTo>
                    <a:lnTo>
                      <a:pt x="14058" y="4168"/>
                    </a:lnTo>
                    <a:lnTo>
                      <a:pt x="14348" y="4564"/>
                    </a:lnTo>
                    <a:lnTo>
                      <a:pt x="14876" y="5381"/>
                    </a:lnTo>
                    <a:lnTo>
                      <a:pt x="15298" y="6172"/>
                    </a:lnTo>
                    <a:lnTo>
                      <a:pt x="15482" y="6568"/>
                    </a:lnTo>
                    <a:lnTo>
                      <a:pt x="15667" y="6937"/>
                    </a:lnTo>
                    <a:lnTo>
                      <a:pt x="15825" y="7333"/>
                    </a:lnTo>
                    <a:lnTo>
                      <a:pt x="15957" y="7702"/>
                    </a:lnTo>
                    <a:lnTo>
                      <a:pt x="16089" y="8151"/>
                    </a:lnTo>
                    <a:lnTo>
                      <a:pt x="16195" y="8625"/>
                    </a:lnTo>
                    <a:lnTo>
                      <a:pt x="16300" y="9126"/>
                    </a:lnTo>
                    <a:lnTo>
                      <a:pt x="16379" y="9628"/>
                    </a:lnTo>
                    <a:lnTo>
                      <a:pt x="16432" y="10155"/>
                    </a:lnTo>
                    <a:lnTo>
                      <a:pt x="16485" y="10735"/>
                    </a:lnTo>
                    <a:lnTo>
                      <a:pt x="16511" y="11316"/>
                    </a:lnTo>
                    <a:lnTo>
                      <a:pt x="16511" y="11949"/>
                    </a:lnTo>
                    <a:lnTo>
                      <a:pt x="16511" y="12608"/>
                    </a:lnTo>
                    <a:lnTo>
                      <a:pt x="16485" y="13294"/>
                    </a:lnTo>
                    <a:lnTo>
                      <a:pt x="16432" y="13953"/>
                    </a:lnTo>
                    <a:lnTo>
                      <a:pt x="16353" y="14586"/>
                    </a:lnTo>
                    <a:lnTo>
                      <a:pt x="16274" y="15219"/>
                    </a:lnTo>
                    <a:lnTo>
                      <a:pt x="16168" y="15852"/>
                    </a:lnTo>
                    <a:lnTo>
                      <a:pt x="16036" y="16459"/>
                    </a:lnTo>
                    <a:lnTo>
                      <a:pt x="15904" y="17039"/>
                    </a:lnTo>
                    <a:lnTo>
                      <a:pt x="15720" y="17619"/>
                    </a:lnTo>
                    <a:lnTo>
                      <a:pt x="15535" y="18200"/>
                    </a:lnTo>
                    <a:lnTo>
                      <a:pt x="15351" y="18753"/>
                    </a:lnTo>
                    <a:lnTo>
                      <a:pt x="15140" y="19281"/>
                    </a:lnTo>
                    <a:lnTo>
                      <a:pt x="14902" y="19808"/>
                    </a:lnTo>
                    <a:lnTo>
                      <a:pt x="14638" y="20310"/>
                    </a:lnTo>
                    <a:lnTo>
                      <a:pt x="14375" y="20811"/>
                    </a:lnTo>
                    <a:lnTo>
                      <a:pt x="14084" y="21285"/>
                    </a:lnTo>
                    <a:lnTo>
                      <a:pt x="13715" y="21813"/>
                    </a:lnTo>
                    <a:lnTo>
                      <a:pt x="13320" y="22314"/>
                    </a:lnTo>
                    <a:lnTo>
                      <a:pt x="12924" y="22815"/>
                    </a:lnTo>
                    <a:lnTo>
                      <a:pt x="12476" y="23264"/>
                    </a:lnTo>
                    <a:lnTo>
                      <a:pt x="12027" y="23686"/>
                    </a:lnTo>
                    <a:lnTo>
                      <a:pt x="11552" y="24081"/>
                    </a:lnTo>
                    <a:lnTo>
                      <a:pt x="11051" y="24451"/>
                    </a:lnTo>
                    <a:lnTo>
                      <a:pt x="10550" y="24793"/>
                    </a:lnTo>
                    <a:lnTo>
                      <a:pt x="10023" y="25110"/>
                    </a:lnTo>
                    <a:lnTo>
                      <a:pt x="9495" y="25374"/>
                    </a:lnTo>
                    <a:lnTo>
                      <a:pt x="8941" y="25611"/>
                    </a:lnTo>
                    <a:lnTo>
                      <a:pt x="8387" y="25822"/>
                    </a:lnTo>
                    <a:lnTo>
                      <a:pt x="7834" y="26007"/>
                    </a:lnTo>
                    <a:lnTo>
                      <a:pt x="7253" y="26139"/>
                    </a:lnTo>
                    <a:lnTo>
                      <a:pt x="6699" y="26218"/>
                    </a:lnTo>
                    <a:lnTo>
                      <a:pt x="6119" y="26270"/>
                    </a:lnTo>
                    <a:lnTo>
                      <a:pt x="5697" y="26297"/>
                    </a:lnTo>
                    <a:lnTo>
                      <a:pt x="5275" y="26270"/>
                    </a:lnTo>
                    <a:lnTo>
                      <a:pt x="4880" y="26244"/>
                    </a:lnTo>
                    <a:lnTo>
                      <a:pt x="4484" y="26191"/>
                    </a:lnTo>
                    <a:lnTo>
                      <a:pt x="4115" y="26086"/>
                    </a:lnTo>
                    <a:lnTo>
                      <a:pt x="3772" y="25980"/>
                    </a:lnTo>
                    <a:lnTo>
                      <a:pt x="3455" y="25848"/>
                    </a:lnTo>
                    <a:lnTo>
                      <a:pt x="3139" y="25690"/>
                    </a:lnTo>
                    <a:lnTo>
                      <a:pt x="2743" y="25400"/>
                    </a:lnTo>
                    <a:lnTo>
                      <a:pt x="2347" y="25084"/>
                    </a:lnTo>
                    <a:lnTo>
                      <a:pt x="2005" y="24688"/>
                    </a:lnTo>
                    <a:lnTo>
                      <a:pt x="1662" y="24240"/>
                    </a:lnTo>
                    <a:lnTo>
                      <a:pt x="1345" y="23712"/>
                    </a:lnTo>
                    <a:lnTo>
                      <a:pt x="1081" y="23158"/>
                    </a:lnTo>
                    <a:lnTo>
                      <a:pt x="844" y="22578"/>
                    </a:lnTo>
                    <a:lnTo>
                      <a:pt x="633" y="21945"/>
                    </a:lnTo>
                    <a:lnTo>
                      <a:pt x="475" y="21259"/>
                    </a:lnTo>
                    <a:lnTo>
                      <a:pt x="369" y="20547"/>
                    </a:lnTo>
                    <a:lnTo>
                      <a:pt x="290" y="19782"/>
                    </a:lnTo>
                    <a:lnTo>
                      <a:pt x="264" y="18964"/>
                    </a:lnTo>
                    <a:lnTo>
                      <a:pt x="264" y="18147"/>
                    </a:lnTo>
                    <a:lnTo>
                      <a:pt x="290" y="17356"/>
                    </a:lnTo>
                    <a:lnTo>
                      <a:pt x="369" y="16564"/>
                    </a:lnTo>
                    <a:lnTo>
                      <a:pt x="475" y="15799"/>
                    </a:lnTo>
                    <a:lnTo>
                      <a:pt x="633" y="15061"/>
                    </a:lnTo>
                    <a:lnTo>
                      <a:pt x="791" y="14322"/>
                    </a:lnTo>
                    <a:lnTo>
                      <a:pt x="1029" y="13610"/>
                    </a:lnTo>
                    <a:lnTo>
                      <a:pt x="1266" y="12925"/>
                    </a:lnTo>
                    <a:lnTo>
                      <a:pt x="1583" y="12239"/>
                    </a:lnTo>
                    <a:lnTo>
                      <a:pt x="1925" y="11553"/>
                    </a:lnTo>
                    <a:lnTo>
                      <a:pt x="2321" y="10841"/>
                    </a:lnTo>
                    <a:lnTo>
                      <a:pt x="2769" y="10182"/>
                    </a:lnTo>
                    <a:lnTo>
                      <a:pt x="3244" y="9496"/>
                    </a:lnTo>
                    <a:lnTo>
                      <a:pt x="3798" y="8810"/>
                    </a:lnTo>
                    <a:lnTo>
                      <a:pt x="4378" y="8151"/>
                    </a:lnTo>
                    <a:lnTo>
                      <a:pt x="4985" y="7518"/>
                    </a:lnTo>
                    <a:lnTo>
                      <a:pt x="5381" y="7122"/>
                    </a:lnTo>
                    <a:lnTo>
                      <a:pt x="5803" y="6753"/>
                    </a:lnTo>
                    <a:lnTo>
                      <a:pt x="6225" y="6410"/>
                    </a:lnTo>
                    <a:lnTo>
                      <a:pt x="6673" y="6067"/>
                    </a:lnTo>
                    <a:lnTo>
                      <a:pt x="7148" y="5724"/>
                    </a:lnTo>
                    <a:lnTo>
                      <a:pt x="7649" y="5408"/>
                    </a:lnTo>
                    <a:lnTo>
                      <a:pt x="8150" y="5091"/>
                    </a:lnTo>
                    <a:lnTo>
                      <a:pt x="8651" y="4775"/>
                    </a:lnTo>
                    <a:lnTo>
                      <a:pt x="9179" y="4511"/>
                    </a:lnTo>
                    <a:lnTo>
                      <a:pt x="9733" y="4221"/>
                    </a:lnTo>
                    <a:lnTo>
                      <a:pt x="10286" y="3983"/>
                    </a:lnTo>
                    <a:lnTo>
                      <a:pt x="10840" y="3720"/>
                    </a:lnTo>
                    <a:lnTo>
                      <a:pt x="11394" y="3509"/>
                    </a:lnTo>
                    <a:lnTo>
                      <a:pt x="11948" y="3298"/>
                    </a:lnTo>
                    <a:lnTo>
                      <a:pt x="12528" y="3113"/>
                    </a:lnTo>
                    <a:lnTo>
                      <a:pt x="13082" y="2955"/>
                    </a:lnTo>
                    <a:close/>
                    <a:moveTo>
                      <a:pt x="8519" y="1"/>
                    </a:moveTo>
                    <a:lnTo>
                      <a:pt x="8467" y="27"/>
                    </a:lnTo>
                    <a:lnTo>
                      <a:pt x="8414" y="27"/>
                    </a:lnTo>
                    <a:lnTo>
                      <a:pt x="8387" y="80"/>
                    </a:lnTo>
                    <a:lnTo>
                      <a:pt x="8361" y="133"/>
                    </a:lnTo>
                    <a:lnTo>
                      <a:pt x="8361" y="185"/>
                    </a:lnTo>
                    <a:lnTo>
                      <a:pt x="8387" y="212"/>
                    </a:lnTo>
                    <a:lnTo>
                      <a:pt x="8440" y="264"/>
                    </a:lnTo>
                    <a:lnTo>
                      <a:pt x="8493" y="264"/>
                    </a:lnTo>
                    <a:lnTo>
                      <a:pt x="8809" y="317"/>
                    </a:lnTo>
                    <a:lnTo>
                      <a:pt x="9126" y="396"/>
                    </a:lnTo>
                    <a:lnTo>
                      <a:pt x="9442" y="475"/>
                    </a:lnTo>
                    <a:lnTo>
                      <a:pt x="9759" y="581"/>
                    </a:lnTo>
                    <a:lnTo>
                      <a:pt x="10049" y="713"/>
                    </a:lnTo>
                    <a:lnTo>
                      <a:pt x="10366" y="845"/>
                    </a:lnTo>
                    <a:lnTo>
                      <a:pt x="10919" y="1135"/>
                    </a:lnTo>
                    <a:lnTo>
                      <a:pt x="11447" y="1478"/>
                    </a:lnTo>
                    <a:lnTo>
                      <a:pt x="11948" y="1873"/>
                    </a:lnTo>
                    <a:lnTo>
                      <a:pt x="12423" y="2269"/>
                    </a:lnTo>
                    <a:lnTo>
                      <a:pt x="12871" y="2717"/>
                    </a:lnTo>
                    <a:lnTo>
                      <a:pt x="12317" y="2902"/>
                    </a:lnTo>
                    <a:lnTo>
                      <a:pt x="11737" y="3087"/>
                    </a:lnTo>
                    <a:lnTo>
                      <a:pt x="11183" y="3298"/>
                    </a:lnTo>
                    <a:lnTo>
                      <a:pt x="10629" y="3509"/>
                    </a:lnTo>
                    <a:lnTo>
                      <a:pt x="10075" y="3746"/>
                    </a:lnTo>
                    <a:lnTo>
                      <a:pt x="9548" y="4010"/>
                    </a:lnTo>
                    <a:lnTo>
                      <a:pt x="8994" y="4273"/>
                    </a:lnTo>
                    <a:lnTo>
                      <a:pt x="8493" y="4564"/>
                    </a:lnTo>
                    <a:lnTo>
                      <a:pt x="7965" y="4880"/>
                    </a:lnTo>
                    <a:lnTo>
                      <a:pt x="7464" y="5197"/>
                    </a:lnTo>
                    <a:lnTo>
                      <a:pt x="6963" y="5513"/>
                    </a:lnTo>
                    <a:lnTo>
                      <a:pt x="6515" y="5856"/>
                    </a:lnTo>
                    <a:lnTo>
                      <a:pt x="6040" y="6199"/>
                    </a:lnTo>
                    <a:lnTo>
                      <a:pt x="5618" y="6568"/>
                    </a:lnTo>
                    <a:lnTo>
                      <a:pt x="5196" y="6937"/>
                    </a:lnTo>
                    <a:lnTo>
                      <a:pt x="4800" y="7333"/>
                    </a:lnTo>
                    <a:lnTo>
                      <a:pt x="4167" y="7992"/>
                    </a:lnTo>
                    <a:lnTo>
                      <a:pt x="3587" y="8652"/>
                    </a:lnTo>
                    <a:lnTo>
                      <a:pt x="3033" y="9337"/>
                    </a:lnTo>
                    <a:lnTo>
                      <a:pt x="2558" y="10023"/>
                    </a:lnTo>
                    <a:lnTo>
                      <a:pt x="2110" y="10709"/>
                    </a:lnTo>
                    <a:lnTo>
                      <a:pt x="1688" y="11421"/>
                    </a:lnTo>
                    <a:lnTo>
                      <a:pt x="1345" y="12133"/>
                    </a:lnTo>
                    <a:lnTo>
                      <a:pt x="1029" y="12845"/>
                    </a:lnTo>
                    <a:lnTo>
                      <a:pt x="765" y="13531"/>
                    </a:lnTo>
                    <a:lnTo>
                      <a:pt x="554" y="14243"/>
                    </a:lnTo>
                    <a:lnTo>
                      <a:pt x="369" y="14982"/>
                    </a:lnTo>
                    <a:lnTo>
                      <a:pt x="211" y="15747"/>
                    </a:lnTo>
                    <a:lnTo>
                      <a:pt x="106" y="16538"/>
                    </a:lnTo>
                    <a:lnTo>
                      <a:pt x="26" y="17329"/>
                    </a:lnTo>
                    <a:lnTo>
                      <a:pt x="0" y="18147"/>
                    </a:lnTo>
                    <a:lnTo>
                      <a:pt x="0" y="18991"/>
                    </a:lnTo>
                    <a:lnTo>
                      <a:pt x="26" y="19808"/>
                    </a:lnTo>
                    <a:lnTo>
                      <a:pt x="106" y="20600"/>
                    </a:lnTo>
                    <a:lnTo>
                      <a:pt x="237" y="21312"/>
                    </a:lnTo>
                    <a:lnTo>
                      <a:pt x="396" y="22024"/>
                    </a:lnTo>
                    <a:lnTo>
                      <a:pt x="607" y="22657"/>
                    </a:lnTo>
                    <a:lnTo>
                      <a:pt x="844" y="23290"/>
                    </a:lnTo>
                    <a:lnTo>
                      <a:pt x="1134" y="23844"/>
                    </a:lnTo>
                    <a:lnTo>
                      <a:pt x="1451" y="24371"/>
                    </a:lnTo>
                    <a:lnTo>
                      <a:pt x="1794" y="24846"/>
                    </a:lnTo>
                    <a:lnTo>
                      <a:pt x="2189" y="25268"/>
                    </a:lnTo>
                    <a:lnTo>
                      <a:pt x="2585" y="25611"/>
                    </a:lnTo>
                    <a:lnTo>
                      <a:pt x="2796" y="25769"/>
                    </a:lnTo>
                    <a:lnTo>
                      <a:pt x="3007" y="25901"/>
                    </a:lnTo>
                    <a:lnTo>
                      <a:pt x="3297" y="26059"/>
                    </a:lnTo>
                    <a:lnTo>
                      <a:pt x="3587" y="26191"/>
                    </a:lnTo>
                    <a:lnTo>
                      <a:pt x="3904" y="26297"/>
                    </a:lnTo>
                    <a:lnTo>
                      <a:pt x="4220" y="26402"/>
                    </a:lnTo>
                    <a:lnTo>
                      <a:pt x="4563" y="26455"/>
                    </a:lnTo>
                    <a:lnTo>
                      <a:pt x="4906" y="26508"/>
                    </a:lnTo>
                    <a:lnTo>
                      <a:pt x="5275" y="26534"/>
                    </a:lnTo>
                    <a:lnTo>
                      <a:pt x="5671" y="26561"/>
                    </a:lnTo>
                    <a:lnTo>
                      <a:pt x="6146" y="26534"/>
                    </a:lnTo>
                    <a:lnTo>
                      <a:pt x="6726" y="26481"/>
                    </a:lnTo>
                    <a:lnTo>
                      <a:pt x="7306" y="26376"/>
                    </a:lnTo>
                    <a:lnTo>
                      <a:pt x="7886" y="26244"/>
                    </a:lnTo>
                    <a:lnTo>
                      <a:pt x="8467" y="26086"/>
                    </a:lnTo>
                    <a:lnTo>
                      <a:pt x="9020" y="25875"/>
                    </a:lnTo>
                    <a:lnTo>
                      <a:pt x="9601" y="25611"/>
                    </a:lnTo>
                    <a:lnTo>
                      <a:pt x="10128" y="25347"/>
                    </a:lnTo>
                    <a:lnTo>
                      <a:pt x="10682" y="25031"/>
                    </a:lnTo>
                    <a:lnTo>
                      <a:pt x="11183" y="24688"/>
                    </a:lnTo>
                    <a:lnTo>
                      <a:pt x="11711" y="24292"/>
                    </a:lnTo>
                    <a:lnTo>
                      <a:pt x="12185" y="23897"/>
                    </a:lnTo>
                    <a:lnTo>
                      <a:pt x="12660" y="23448"/>
                    </a:lnTo>
                    <a:lnTo>
                      <a:pt x="13109" y="22973"/>
                    </a:lnTo>
                    <a:lnTo>
                      <a:pt x="13531" y="22499"/>
                    </a:lnTo>
                    <a:lnTo>
                      <a:pt x="13926" y="21971"/>
                    </a:lnTo>
                    <a:lnTo>
                      <a:pt x="14295" y="21417"/>
                    </a:lnTo>
                    <a:lnTo>
                      <a:pt x="14586" y="20943"/>
                    </a:lnTo>
                    <a:lnTo>
                      <a:pt x="14876" y="20441"/>
                    </a:lnTo>
                    <a:lnTo>
                      <a:pt x="15113" y="19940"/>
                    </a:lnTo>
                    <a:lnTo>
                      <a:pt x="15377" y="19413"/>
                    </a:lnTo>
                    <a:lnTo>
                      <a:pt x="15588" y="18859"/>
                    </a:lnTo>
                    <a:lnTo>
                      <a:pt x="15799" y="18279"/>
                    </a:lnTo>
                    <a:lnTo>
                      <a:pt x="15984" y="17725"/>
                    </a:lnTo>
                    <a:lnTo>
                      <a:pt x="16142" y="17118"/>
                    </a:lnTo>
                    <a:lnTo>
                      <a:pt x="16300" y="16512"/>
                    </a:lnTo>
                    <a:lnTo>
                      <a:pt x="16406" y="15905"/>
                    </a:lnTo>
                    <a:lnTo>
                      <a:pt x="16511" y="15272"/>
                    </a:lnTo>
                    <a:lnTo>
                      <a:pt x="16617" y="14613"/>
                    </a:lnTo>
                    <a:lnTo>
                      <a:pt x="16669" y="13980"/>
                    </a:lnTo>
                    <a:lnTo>
                      <a:pt x="16722" y="13294"/>
                    </a:lnTo>
                    <a:lnTo>
                      <a:pt x="16748" y="12634"/>
                    </a:lnTo>
                    <a:lnTo>
                      <a:pt x="16775" y="11949"/>
                    </a:lnTo>
                    <a:lnTo>
                      <a:pt x="16775" y="11316"/>
                    </a:lnTo>
                    <a:lnTo>
                      <a:pt x="16748" y="10709"/>
                    </a:lnTo>
                    <a:lnTo>
                      <a:pt x="16696" y="10129"/>
                    </a:lnTo>
                    <a:lnTo>
                      <a:pt x="16643" y="9601"/>
                    </a:lnTo>
                    <a:lnTo>
                      <a:pt x="16537" y="9074"/>
                    </a:lnTo>
                    <a:lnTo>
                      <a:pt x="16458" y="8573"/>
                    </a:lnTo>
                    <a:lnTo>
                      <a:pt x="16326" y="8098"/>
                    </a:lnTo>
                    <a:lnTo>
                      <a:pt x="16195" y="7623"/>
                    </a:lnTo>
                    <a:lnTo>
                      <a:pt x="16063" y="7227"/>
                    </a:lnTo>
                    <a:lnTo>
                      <a:pt x="15904" y="6858"/>
                    </a:lnTo>
                    <a:lnTo>
                      <a:pt x="15720" y="6463"/>
                    </a:lnTo>
                    <a:lnTo>
                      <a:pt x="15535" y="6067"/>
                    </a:lnTo>
                    <a:lnTo>
                      <a:pt x="15087" y="5249"/>
                    </a:lnTo>
                    <a:lnTo>
                      <a:pt x="14559" y="4405"/>
                    </a:lnTo>
                    <a:lnTo>
                      <a:pt x="14005" y="3640"/>
                    </a:lnTo>
                    <a:lnTo>
                      <a:pt x="13689" y="3245"/>
                    </a:lnTo>
                    <a:lnTo>
                      <a:pt x="13372" y="2876"/>
                    </a:lnTo>
                    <a:lnTo>
                      <a:pt x="13873" y="2744"/>
                    </a:lnTo>
                    <a:lnTo>
                      <a:pt x="14401" y="2612"/>
                    </a:lnTo>
                    <a:lnTo>
                      <a:pt x="14902" y="2533"/>
                    </a:lnTo>
                    <a:lnTo>
                      <a:pt x="15403" y="2454"/>
                    </a:lnTo>
                    <a:lnTo>
                      <a:pt x="15904" y="2401"/>
                    </a:lnTo>
                    <a:lnTo>
                      <a:pt x="16379" y="2348"/>
                    </a:lnTo>
                    <a:lnTo>
                      <a:pt x="17381" y="2348"/>
                    </a:lnTo>
                    <a:lnTo>
                      <a:pt x="17434" y="2322"/>
                    </a:lnTo>
                    <a:lnTo>
                      <a:pt x="17461" y="2269"/>
                    </a:lnTo>
                    <a:lnTo>
                      <a:pt x="17461" y="2216"/>
                    </a:lnTo>
                    <a:lnTo>
                      <a:pt x="17461" y="2163"/>
                    </a:lnTo>
                    <a:lnTo>
                      <a:pt x="17434" y="2137"/>
                    </a:lnTo>
                    <a:lnTo>
                      <a:pt x="17381" y="2084"/>
                    </a:lnTo>
                    <a:lnTo>
                      <a:pt x="16353" y="2084"/>
                    </a:lnTo>
                    <a:lnTo>
                      <a:pt x="15825" y="2137"/>
                    </a:lnTo>
                    <a:lnTo>
                      <a:pt x="15298" y="2190"/>
                    </a:lnTo>
                    <a:lnTo>
                      <a:pt x="14770" y="2269"/>
                    </a:lnTo>
                    <a:lnTo>
                      <a:pt x="14243" y="2374"/>
                    </a:lnTo>
                    <a:lnTo>
                      <a:pt x="13689" y="2506"/>
                    </a:lnTo>
                    <a:lnTo>
                      <a:pt x="13161" y="2638"/>
                    </a:lnTo>
                    <a:lnTo>
                      <a:pt x="12687" y="2163"/>
                    </a:lnTo>
                    <a:lnTo>
                      <a:pt x="12185" y="1741"/>
                    </a:lnTo>
                    <a:lnTo>
                      <a:pt x="11658" y="1319"/>
                    </a:lnTo>
                    <a:lnTo>
                      <a:pt x="11104" y="950"/>
                    </a:lnTo>
                    <a:lnTo>
                      <a:pt x="10497" y="607"/>
                    </a:lnTo>
                    <a:lnTo>
                      <a:pt x="10207" y="475"/>
                    </a:lnTo>
                    <a:lnTo>
                      <a:pt x="9864" y="344"/>
                    </a:lnTo>
                    <a:lnTo>
                      <a:pt x="9548" y="238"/>
                    </a:lnTo>
                    <a:lnTo>
                      <a:pt x="9205" y="133"/>
                    </a:lnTo>
                    <a:lnTo>
                      <a:pt x="8862" y="80"/>
                    </a:lnTo>
                    <a:lnTo>
                      <a:pt x="85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1;p48">
                <a:extLst>
                  <a:ext uri="{FF2B5EF4-FFF2-40B4-BE49-F238E27FC236}">
                    <a16:creationId xmlns:a16="http://schemas.microsoft.com/office/drawing/2014/main" id="{042FD2C5-AE16-E84D-AA37-D58F1AF0A6FA}"/>
                  </a:ext>
                </a:extLst>
              </p:cNvPr>
              <p:cNvSpPr/>
              <p:nvPr/>
            </p:nvSpPr>
            <p:spPr>
              <a:xfrm>
                <a:off x="1135525" y="579650"/>
                <a:ext cx="81800" cy="58700"/>
              </a:xfrm>
              <a:custGeom>
                <a:avLst/>
                <a:gdLst/>
                <a:ahLst/>
                <a:cxnLst/>
                <a:rect l="l" t="t" r="r" b="b"/>
                <a:pathLst>
                  <a:path w="3272" h="2348" extrusionOk="0">
                    <a:moveTo>
                      <a:pt x="1029" y="0"/>
                    </a:moveTo>
                    <a:lnTo>
                      <a:pt x="871" y="27"/>
                    </a:lnTo>
                    <a:lnTo>
                      <a:pt x="713" y="79"/>
                    </a:lnTo>
                    <a:lnTo>
                      <a:pt x="581" y="132"/>
                    </a:lnTo>
                    <a:lnTo>
                      <a:pt x="449" y="185"/>
                    </a:lnTo>
                    <a:lnTo>
                      <a:pt x="317" y="290"/>
                    </a:lnTo>
                    <a:lnTo>
                      <a:pt x="212" y="422"/>
                    </a:lnTo>
                    <a:lnTo>
                      <a:pt x="106" y="554"/>
                    </a:lnTo>
                    <a:lnTo>
                      <a:pt x="54" y="660"/>
                    </a:lnTo>
                    <a:lnTo>
                      <a:pt x="27" y="792"/>
                    </a:lnTo>
                    <a:lnTo>
                      <a:pt x="1" y="1029"/>
                    </a:lnTo>
                    <a:lnTo>
                      <a:pt x="27" y="1266"/>
                    </a:lnTo>
                    <a:lnTo>
                      <a:pt x="106" y="1504"/>
                    </a:lnTo>
                    <a:lnTo>
                      <a:pt x="212" y="1688"/>
                    </a:lnTo>
                    <a:lnTo>
                      <a:pt x="370" y="1873"/>
                    </a:lnTo>
                    <a:lnTo>
                      <a:pt x="555" y="2031"/>
                    </a:lnTo>
                    <a:lnTo>
                      <a:pt x="792" y="2163"/>
                    </a:lnTo>
                    <a:lnTo>
                      <a:pt x="977" y="2216"/>
                    </a:lnTo>
                    <a:lnTo>
                      <a:pt x="1161" y="2269"/>
                    </a:lnTo>
                    <a:lnTo>
                      <a:pt x="1610" y="2321"/>
                    </a:lnTo>
                    <a:lnTo>
                      <a:pt x="2084" y="2348"/>
                    </a:lnTo>
                    <a:lnTo>
                      <a:pt x="2295" y="2321"/>
                    </a:lnTo>
                    <a:lnTo>
                      <a:pt x="2506" y="2295"/>
                    </a:lnTo>
                    <a:lnTo>
                      <a:pt x="2691" y="2242"/>
                    </a:lnTo>
                    <a:lnTo>
                      <a:pt x="2876" y="2189"/>
                    </a:lnTo>
                    <a:lnTo>
                      <a:pt x="3034" y="2084"/>
                    </a:lnTo>
                    <a:lnTo>
                      <a:pt x="3139" y="1978"/>
                    </a:lnTo>
                    <a:lnTo>
                      <a:pt x="3219" y="1873"/>
                    </a:lnTo>
                    <a:lnTo>
                      <a:pt x="3271" y="1741"/>
                    </a:lnTo>
                    <a:lnTo>
                      <a:pt x="3271" y="1609"/>
                    </a:lnTo>
                    <a:lnTo>
                      <a:pt x="3271" y="1477"/>
                    </a:lnTo>
                    <a:lnTo>
                      <a:pt x="3245" y="1345"/>
                    </a:lnTo>
                    <a:lnTo>
                      <a:pt x="3192" y="1187"/>
                    </a:lnTo>
                    <a:lnTo>
                      <a:pt x="3113" y="1055"/>
                    </a:lnTo>
                    <a:lnTo>
                      <a:pt x="2928" y="792"/>
                    </a:lnTo>
                    <a:lnTo>
                      <a:pt x="2691" y="554"/>
                    </a:lnTo>
                    <a:lnTo>
                      <a:pt x="2454" y="370"/>
                    </a:lnTo>
                    <a:lnTo>
                      <a:pt x="2164" y="238"/>
                    </a:lnTo>
                    <a:lnTo>
                      <a:pt x="1873" y="106"/>
                    </a:lnTo>
                    <a:lnTo>
                      <a:pt x="1531" y="27"/>
                    </a:lnTo>
                    <a:lnTo>
                      <a:pt x="1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72;p48">
                <a:extLst>
                  <a:ext uri="{FF2B5EF4-FFF2-40B4-BE49-F238E27FC236}">
                    <a16:creationId xmlns:a16="http://schemas.microsoft.com/office/drawing/2014/main" id="{C9D73605-2EF7-E848-983F-42527308DDBD}"/>
                  </a:ext>
                </a:extLst>
              </p:cNvPr>
              <p:cNvSpPr/>
              <p:nvPr/>
            </p:nvSpPr>
            <p:spPr>
              <a:xfrm>
                <a:off x="1371600" y="635700"/>
                <a:ext cx="84425" cy="56725"/>
              </a:xfrm>
              <a:custGeom>
                <a:avLst/>
                <a:gdLst/>
                <a:ahLst/>
                <a:cxnLst/>
                <a:rect l="l" t="t" r="r" b="b"/>
                <a:pathLst>
                  <a:path w="3377" h="2269" extrusionOk="0">
                    <a:moveTo>
                      <a:pt x="1899" y="0"/>
                    </a:moveTo>
                    <a:lnTo>
                      <a:pt x="1451" y="53"/>
                    </a:lnTo>
                    <a:lnTo>
                      <a:pt x="1002" y="158"/>
                    </a:lnTo>
                    <a:lnTo>
                      <a:pt x="791" y="238"/>
                    </a:lnTo>
                    <a:lnTo>
                      <a:pt x="607" y="317"/>
                    </a:lnTo>
                    <a:lnTo>
                      <a:pt x="422" y="396"/>
                    </a:lnTo>
                    <a:lnTo>
                      <a:pt x="264" y="528"/>
                    </a:lnTo>
                    <a:lnTo>
                      <a:pt x="132" y="633"/>
                    </a:lnTo>
                    <a:lnTo>
                      <a:pt x="53" y="765"/>
                    </a:lnTo>
                    <a:lnTo>
                      <a:pt x="0" y="897"/>
                    </a:lnTo>
                    <a:lnTo>
                      <a:pt x="0" y="1029"/>
                    </a:lnTo>
                    <a:lnTo>
                      <a:pt x="27" y="1161"/>
                    </a:lnTo>
                    <a:lnTo>
                      <a:pt x="53" y="1293"/>
                    </a:lnTo>
                    <a:lnTo>
                      <a:pt x="132" y="1424"/>
                    </a:lnTo>
                    <a:lnTo>
                      <a:pt x="211" y="1556"/>
                    </a:lnTo>
                    <a:lnTo>
                      <a:pt x="317" y="1662"/>
                    </a:lnTo>
                    <a:lnTo>
                      <a:pt x="580" y="1873"/>
                    </a:lnTo>
                    <a:lnTo>
                      <a:pt x="844" y="2057"/>
                    </a:lnTo>
                    <a:lnTo>
                      <a:pt x="1134" y="2163"/>
                    </a:lnTo>
                    <a:lnTo>
                      <a:pt x="1424" y="2242"/>
                    </a:lnTo>
                    <a:lnTo>
                      <a:pt x="1767" y="2268"/>
                    </a:lnTo>
                    <a:lnTo>
                      <a:pt x="2084" y="2268"/>
                    </a:lnTo>
                    <a:lnTo>
                      <a:pt x="2427" y="2216"/>
                    </a:lnTo>
                    <a:lnTo>
                      <a:pt x="2585" y="2163"/>
                    </a:lnTo>
                    <a:lnTo>
                      <a:pt x="2743" y="2110"/>
                    </a:lnTo>
                    <a:lnTo>
                      <a:pt x="2875" y="2031"/>
                    </a:lnTo>
                    <a:lnTo>
                      <a:pt x="3007" y="1952"/>
                    </a:lnTo>
                    <a:lnTo>
                      <a:pt x="3112" y="1846"/>
                    </a:lnTo>
                    <a:lnTo>
                      <a:pt x="3218" y="1715"/>
                    </a:lnTo>
                    <a:lnTo>
                      <a:pt x="3297" y="1583"/>
                    </a:lnTo>
                    <a:lnTo>
                      <a:pt x="3350" y="1398"/>
                    </a:lnTo>
                    <a:lnTo>
                      <a:pt x="3376" y="1293"/>
                    </a:lnTo>
                    <a:lnTo>
                      <a:pt x="3376" y="1161"/>
                    </a:lnTo>
                    <a:lnTo>
                      <a:pt x="3350" y="923"/>
                    </a:lnTo>
                    <a:lnTo>
                      <a:pt x="3271" y="686"/>
                    </a:lnTo>
                    <a:lnTo>
                      <a:pt x="3139" y="501"/>
                    </a:lnTo>
                    <a:lnTo>
                      <a:pt x="2954" y="317"/>
                    </a:lnTo>
                    <a:lnTo>
                      <a:pt x="2770" y="185"/>
                    </a:lnTo>
                    <a:lnTo>
                      <a:pt x="2532" y="79"/>
                    </a:lnTo>
                    <a:lnTo>
                      <a:pt x="2295" y="27"/>
                    </a:lnTo>
                    <a:lnTo>
                      <a:pt x="2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73;p48">
                <a:extLst>
                  <a:ext uri="{FF2B5EF4-FFF2-40B4-BE49-F238E27FC236}">
                    <a16:creationId xmlns:a16="http://schemas.microsoft.com/office/drawing/2014/main" id="{EE9B5E8D-16D3-514C-A26B-2EF61F0EB5DD}"/>
                  </a:ext>
                </a:extLst>
              </p:cNvPr>
              <p:cNvSpPr/>
              <p:nvPr/>
            </p:nvSpPr>
            <p:spPr>
              <a:xfrm>
                <a:off x="365375" y="783400"/>
                <a:ext cx="1259450" cy="970625"/>
              </a:xfrm>
              <a:custGeom>
                <a:avLst/>
                <a:gdLst/>
                <a:ahLst/>
                <a:cxnLst/>
                <a:rect l="l" t="t" r="r" b="b"/>
                <a:pathLst>
                  <a:path w="50378" h="38825" extrusionOk="0">
                    <a:moveTo>
                      <a:pt x="43177" y="0"/>
                    </a:moveTo>
                    <a:lnTo>
                      <a:pt x="449" y="10023"/>
                    </a:lnTo>
                    <a:lnTo>
                      <a:pt x="343" y="10076"/>
                    </a:lnTo>
                    <a:lnTo>
                      <a:pt x="238" y="10128"/>
                    </a:lnTo>
                    <a:lnTo>
                      <a:pt x="159" y="10207"/>
                    </a:lnTo>
                    <a:lnTo>
                      <a:pt x="80" y="10287"/>
                    </a:lnTo>
                    <a:lnTo>
                      <a:pt x="27" y="10392"/>
                    </a:lnTo>
                    <a:lnTo>
                      <a:pt x="0" y="10498"/>
                    </a:lnTo>
                    <a:lnTo>
                      <a:pt x="0" y="10629"/>
                    </a:lnTo>
                    <a:lnTo>
                      <a:pt x="0" y="10761"/>
                    </a:lnTo>
                    <a:lnTo>
                      <a:pt x="6489" y="38350"/>
                    </a:lnTo>
                    <a:lnTo>
                      <a:pt x="6515" y="38455"/>
                    </a:lnTo>
                    <a:lnTo>
                      <a:pt x="6568" y="38561"/>
                    </a:lnTo>
                    <a:lnTo>
                      <a:pt x="6647" y="38666"/>
                    </a:lnTo>
                    <a:lnTo>
                      <a:pt x="6753" y="38719"/>
                    </a:lnTo>
                    <a:lnTo>
                      <a:pt x="6858" y="38772"/>
                    </a:lnTo>
                    <a:lnTo>
                      <a:pt x="6964" y="38798"/>
                    </a:lnTo>
                    <a:lnTo>
                      <a:pt x="7069" y="38825"/>
                    </a:lnTo>
                    <a:lnTo>
                      <a:pt x="7201" y="38798"/>
                    </a:lnTo>
                    <a:lnTo>
                      <a:pt x="49929" y="28776"/>
                    </a:lnTo>
                    <a:lnTo>
                      <a:pt x="50034" y="28749"/>
                    </a:lnTo>
                    <a:lnTo>
                      <a:pt x="50140" y="28670"/>
                    </a:lnTo>
                    <a:lnTo>
                      <a:pt x="50219" y="28617"/>
                    </a:lnTo>
                    <a:lnTo>
                      <a:pt x="50298" y="28512"/>
                    </a:lnTo>
                    <a:lnTo>
                      <a:pt x="50351" y="28406"/>
                    </a:lnTo>
                    <a:lnTo>
                      <a:pt x="50377" y="28301"/>
                    </a:lnTo>
                    <a:lnTo>
                      <a:pt x="50377" y="28169"/>
                    </a:lnTo>
                    <a:lnTo>
                      <a:pt x="50377" y="28063"/>
                    </a:lnTo>
                    <a:lnTo>
                      <a:pt x="43889" y="449"/>
                    </a:lnTo>
                    <a:lnTo>
                      <a:pt x="43863" y="343"/>
                    </a:lnTo>
                    <a:lnTo>
                      <a:pt x="43810" y="238"/>
                    </a:lnTo>
                    <a:lnTo>
                      <a:pt x="43731" y="158"/>
                    </a:lnTo>
                    <a:lnTo>
                      <a:pt x="43625" y="79"/>
                    </a:lnTo>
                    <a:lnTo>
                      <a:pt x="43520" y="27"/>
                    </a:lnTo>
                    <a:lnTo>
                      <a:pt x="434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74;p48">
                <a:extLst>
                  <a:ext uri="{FF2B5EF4-FFF2-40B4-BE49-F238E27FC236}">
                    <a16:creationId xmlns:a16="http://schemas.microsoft.com/office/drawing/2014/main" id="{3EE250B5-C021-714E-AFD4-2841D0F74127}"/>
                  </a:ext>
                </a:extLst>
              </p:cNvPr>
              <p:cNvSpPr/>
              <p:nvPr/>
            </p:nvSpPr>
            <p:spPr>
              <a:xfrm>
                <a:off x="424725" y="840100"/>
                <a:ext cx="1137450" cy="850625"/>
              </a:xfrm>
              <a:custGeom>
                <a:avLst/>
                <a:gdLst/>
                <a:ahLst/>
                <a:cxnLst/>
                <a:rect l="l" t="t" r="r" b="b"/>
                <a:pathLst>
                  <a:path w="45498" h="34025" extrusionOk="0">
                    <a:moveTo>
                      <a:pt x="39695" y="0"/>
                    </a:moveTo>
                    <a:lnTo>
                      <a:pt x="0" y="9311"/>
                    </a:lnTo>
                    <a:lnTo>
                      <a:pt x="5803" y="34025"/>
                    </a:lnTo>
                    <a:lnTo>
                      <a:pt x="45498" y="24740"/>
                    </a:lnTo>
                    <a:lnTo>
                      <a:pt x="39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75;p48">
                <a:extLst>
                  <a:ext uri="{FF2B5EF4-FFF2-40B4-BE49-F238E27FC236}">
                    <a16:creationId xmlns:a16="http://schemas.microsoft.com/office/drawing/2014/main" id="{2D294DD9-B17D-E441-A134-EC3283C284CB}"/>
                  </a:ext>
                </a:extLst>
              </p:cNvPr>
              <p:cNvSpPr/>
              <p:nvPr/>
            </p:nvSpPr>
            <p:spPr>
              <a:xfrm>
                <a:off x="420100" y="955500"/>
                <a:ext cx="639625" cy="736550"/>
              </a:xfrm>
              <a:custGeom>
                <a:avLst/>
                <a:gdLst/>
                <a:ahLst/>
                <a:cxnLst/>
                <a:rect l="l" t="t" r="r" b="b"/>
                <a:pathLst>
                  <a:path w="25585" h="29462" extrusionOk="0">
                    <a:moveTo>
                      <a:pt x="19756" y="0"/>
                    </a:moveTo>
                    <a:lnTo>
                      <a:pt x="1" y="4642"/>
                    </a:lnTo>
                    <a:lnTo>
                      <a:pt x="5830" y="29461"/>
                    </a:lnTo>
                    <a:lnTo>
                      <a:pt x="25585" y="24819"/>
                    </a:lnTo>
                    <a:lnTo>
                      <a:pt x="197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76;p48">
                <a:extLst>
                  <a:ext uri="{FF2B5EF4-FFF2-40B4-BE49-F238E27FC236}">
                    <a16:creationId xmlns:a16="http://schemas.microsoft.com/office/drawing/2014/main" id="{88AA245B-572B-8948-A1E5-5CE1ADC82B33}"/>
                  </a:ext>
                </a:extLst>
              </p:cNvPr>
              <p:cNvSpPr/>
              <p:nvPr/>
            </p:nvSpPr>
            <p:spPr>
              <a:xfrm>
                <a:off x="522975" y="1135500"/>
                <a:ext cx="379825" cy="369275"/>
              </a:xfrm>
              <a:custGeom>
                <a:avLst/>
                <a:gdLst/>
                <a:ahLst/>
                <a:cxnLst/>
                <a:rect l="l" t="t" r="r" b="b"/>
                <a:pathLst>
                  <a:path w="15193" h="14771" extrusionOk="0">
                    <a:moveTo>
                      <a:pt x="11922" y="1"/>
                    </a:moveTo>
                    <a:lnTo>
                      <a:pt x="11605" y="53"/>
                    </a:lnTo>
                    <a:lnTo>
                      <a:pt x="11315" y="132"/>
                    </a:lnTo>
                    <a:lnTo>
                      <a:pt x="11051" y="238"/>
                    </a:lnTo>
                    <a:lnTo>
                      <a:pt x="10761" y="370"/>
                    </a:lnTo>
                    <a:lnTo>
                      <a:pt x="10524" y="528"/>
                    </a:lnTo>
                    <a:lnTo>
                      <a:pt x="10260" y="686"/>
                    </a:lnTo>
                    <a:lnTo>
                      <a:pt x="10023" y="871"/>
                    </a:lnTo>
                    <a:lnTo>
                      <a:pt x="9785" y="1056"/>
                    </a:lnTo>
                    <a:lnTo>
                      <a:pt x="9574" y="1267"/>
                    </a:lnTo>
                    <a:lnTo>
                      <a:pt x="9179" y="1689"/>
                    </a:lnTo>
                    <a:lnTo>
                      <a:pt x="8809" y="2137"/>
                    </a:lnTo>
                    <a:lnTo>
                      <a:pt x="8519" y="2585"/>
                    </a:lnTo>
                    <a:lnTo>
                      <a:pt x="8229" y="3007"/>
                    </a:lnTo>
                    <a:lnTo>
                      <a:pt x="8018" y="3403"/>
                    </a:lnTo>
                    <a:lnTo>
                      <a:pt x="7728" y="4010"/>
                    </a:lnTo>
                    <a:lnTo>
                      <a:pt x="7623" y="4247"/>
                    </a:lnTo>
                    <a:lnTo>
                      <a:pt x="7623" y="4300"/>
                    </a:lnTo>
                    <a:lnTo>
                      <a:pt x="7412" y="4142"/>
                    </a:lnTo>
                    <a:lnTo>
                      <a:pt x="6831" y="3825"/>
                    </a:lnTo>
                    <a:lnTo>
                      <a:pt x="6436" y="3614"/>
                    </a:lnTo>
                    <a:lnTo>
                      <a:pt x="5961" y="3403"/>
                    </a:lnTo>
                    <a:lnTo>
                      <a:pt x="5460" y="3192"/>
                    </a:lnTo>
                    <a:lnTo>
                      <a:pt x="4906" y="3007"/>
                    </a:lnTo>
                    <a:lnTo>
                      <a:pt x="4352" y="2876"/>
                    </a:lnTo>
                    <a:lnTo>
                      <a:pt x="4036" y="2823"/>
                    </a:lnTo>
                    <a:lnTo>
                      <a:pt x="3745" y="2796"/>
                    </a:lnTo>
                    <a:lnTo>
                      <a:pt x="3455" y="2770"/>
                    </a:lnTo>
                    <a:lnTo>
                      <a:pt x="3139" y="2770"/>
                    </a:lnTo>
                    <a:lnTo>
                      <a:pt x="2849" y="2796"/>
                    </a:lnTo>
                    <a:lnTo>
                      <a:pt x="2559" y="2849"/>
                    </a:lnTo>
                    <a:lnTo>
                      <a:pt x="2268" y="2928"/>
                    </a:lnTo>
                    <a:lnTo>
                      <a:pt x="1978" y="3007"/>
                    </a:lnTo>
                    <a:lnTo>
                      <a:pt x="1688" y="3139"/>
                    </a:lnTo>
                    <a:lnTo>
                      <a:pt x="1424" y="3298"/>
                    </a:lnTo>
                    <a:lnTo>
                      <a:pt x="1161" y="3482"/>
                    </a:lnTo>
                    <a:lnTo>
                      <a:pt x="923" y="3693"/>
                    </a:lnTo>
                    <a:lnTo>
                      <a:pt x="660" y="3957"/>
                    </a:lnTo>
                    <a:lnTo>
                      <a:pt x="449" y="4247"/>
                    </a:lnTo>
                    <a:lnTo>
                      <a:pt x="317" y="4432"/>
                    </a:lnTo>
                    <a:lnTo>
                      <a:pt x="211" y="4643"/>
                    </a:lnTo>
                    <a:lnTo>
                      <a:pt x="132" y="4827"/>
                    </a:lnTo>
                    <a:lnTo>
                      <a:pt x="79" y="5038"/>
                    </a:lnTo>
                    <a:lnTo>
                      <a:pt x="27" y="5223"/>
                    </a:lnTo>
                    <a:lnTo>
                      <a:pt x="0" y="5434"/>
                    </a:lnTo>
                    <a:lnTo>
                      <a:pt x="0" y="5619"/>
                    </a:lnTo>
                    <a:lnTo>
                      <a:pt x="0" y="5830"/>
                    </a:lnTo>
                    <a:lnTo>
                      <a:pt x="27" y="6041"/>
                    </a:lnTo>
                    <a:lnTo>
                      <a:pt x="79" y="6252"/>
                    </a:lnTo>
                    <a:lnTo>
                      <a:pt x="211" y="6674"/>
                    </a:lnTo>
                    <a:lnTo>
                      <a:pt x="422" y="7096"/>
                    </a:lnTo>
                    <a:lnTo>
                      <a:pt x="660" y="7518"/>
                    </a:lnTo>
                    <a:lnTo>
                      <a:pt x="950" y="7940"/>
                    </a:lnTo>
                    <a:lnTo>
                      <a:pt x="1293" y="8362"/>
                    </a:lnTo>
                    <a:lnTo>
                      <a:pt x="1688" y="8757"/>
                    </a:lnTo>
                    <a:lnTo>
                      <a:pt x="2110" y="9179"/>
                    </a:lnTo>
                    <a:lnTo>
                      <a:pt x="2559" y="9601"/>
                    </a:lnTo>
                    <a:lnTo>
                      <a:pt x="3007" y="9997"/>
                    </a:lnTo>
                    <a:lnTo>
                      <a:pt x="3508" y="10392"/>
                    </a:lnTo>
                    <a:lnTo>
                      <a:pt x="4036" y="10788"/>
                    </a:lnTo>
                    <a:lnTo>
                      <a:pt x="4194" y="10894"/>
                    </a:lnTo>
                    <a:lnTo>
                      <a:pt x="4774" y="11316"/>
                    </a:lnTo>
                    <a:lnTo>
                      <a:pt x="5354" y="11711"/>
                    </a:lnTo>
                    <a:lnTo>
                      <a:pt x="6515" y="12450"/>
                    </a:lnTo>
                    <a:lnTo>
                      <a:pt x="7623" y="13109"/>
                    </a:lnTo>
                    <a:lnTo>
                      <a:pt x="8651" y="13663"/>
                    </a:lnTo>
                    <a:lnTo>
                      <a:pt x="9522" y="14138"/>
                    </a:lnTo>
                    <a:lnTo>
                      <a:pt x="10207" y="14481"/>
                    </a:lnTo>
                    <a:lnTo>
                      <a:pt x="10814" y="14771"/>
                    </a:lnTo>
                    <a:lnTo>
                      <a:pt x="10814" y="14771"/>
                    </a:lnTo>
                    <a:lnTo>
                      <a:pt x="10788" y="14744"/>
                    </a:lnTo>
                    <a:lnTo>
                      <a:pt x="11394" y="13689"/>
                    </a:lnTo>
                    <a:lnTo>
                      <a:pt x="11922" y="12687"/>
                    </a:lnTo>
                    <a:lnTo>
                      <a:pt x="12555" y="11447"/>
                    </a:lnTo>
                    <a:lnTo>
                      <a:pt x="13241" y="10050"/>
                    </a:lnTo>
                    <a:lnTo>
                      <a:pt x="13557" y="9311"/>
                    </a:lnTo>
                    <a:lnTo>
                      <a:pt x="13874" y="8520"/>
                    </a:lnTo>
                    <a:lnTo>
                      <a:pt x="14164" y="7755"/>
                    </a:lnTo>
                    <a:lnTo>
                      <a:pt x="14454" y="6964"/>
                    </a:lnTo>
                    <a:lnTo>
                      <a:pt x="14691" y="6199"/>
                    </a:lnTo>
                    <a:lnTo>
                      <a:pt x="14902" y="5434"/>
                    </a:lnTo>
                    <a:lnTo>
                      <a:pt x="14981" y="5091"/>
                    </a:lnTo>
                    <a:lnTo>
                      <a:pt x="15113" y="4247"/>
                    </a:lnTo>
                    <a:lnTo>
                      <a:pt x="15166" y="3851"/>
                    </a:lnTo>
                    <a:lnTo>
                      <a:pt x="15192" y="3482"/>
                    </a:lnTo>
                    <a:lnTo>
                      <a:pt x="15192" y="3087"/>
                    </a:lnTo>
                    <a:lnTo>
                      <a:pt x="15192" y="2744"/>
                    </a:lnTo>
                    <a:lnTo>
                      <a:pt x="15140" y="2401"/>
                    </a:lnTo>
                    <a:lnTo>
                      <a:pt x="15087" y="2058"/>
                    </a:lnTo>
                    <a:lnTo>
                      <a:pt x="15008" y="1768"/>
                    </a:lnTo>
                    <a:lnTo>
                      <a:pt x="14876" y="1478"/>
                    </a:lnTo>
                    <a:lnTo>
                      <a:pt x="14744" y="1214"/>
                    </a:lnTo>
                    <a:lnTo>
                      <a:pt x="14586" y="950"/>
                    </a:lnTo>
                    <a:lnTo>
                      <a:pt x="14375" y="739"/>
                    </a:lnTo>
                    <a:lnTo>
                      <a:pt x="14137" y="554"/>
                    </a:lnTo>
                    <a:lnTo>
                      <a:pt x="13874" y="370"/>
                    </a:lnTo>
                    <a:lnTo>
                      <a:pt x="13583" y="238"/>
                    </a:lnTo>
                    <a:lnTo>
                      <a:pt x="13214" y="132"/>
                    </a:lnTo>
                    <a:lnTo>
                      <a:pt x="12871" y="53"/>
                    </a:lnTo>
                    <a:lnTo>
                      <a:pt x="12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77;p48">
                <a:extLst>
                  <a:ext uri="{FF2B5EF4-FFF2-40B4-BE49-F238E27FC236}">
                    <a16:creationId xmlns:a16="http://schemas.microsoft.com/office/drawing/2014/main" id="{33926FB2-D1C6-3E49-B658-86B7B95105BD}"/>
                  </a:ext>
                </a:extLst>
              </p:cNvPr>
              <p:cNvSpPr/>
              <p:nvPr/>
            </p:nvSpPr>
            <p:spPr>
              <a:xfrm>
                <a:off x="623850" y="1190225"/>
                <a:ext cx="274325" cy="217625"/>
              </a:xfrm>
              <a:custGeom>
                <a:avLst/>
                <a:gdLst/>
                <a:ahLst/>
                <a:cxnLst/>
                <a:rect l="l" t="t" r="r" b="b"/>
                <a:pathLst>
                  <a:path w="10973" h="8705" extrusionOk="0">
                    <a:moveTo>
                      <a:pt x="9707" y="1"/>
                    </a:moveTo>
                    <a:lnTo>
                      <a:pt x="9628" y="27"/>
                    </a:lnTo>
                    <a:lnTo>
                      <a:pt x="9628" y="80"/>
                    </a:lnTo>
                    <a:lnTo>
                      <a:pt x="9311" y="5408"/>
                    </a:lnTo>
                    <a:lnTo>
                      <a:pt x="6885" y="5935"/>
                    </a:lnTo>
                    <a:lnTo>
                      <a:pt x="6832" y="5962"/>
                    </a:lnTo>
                    <a:lnTo>
                      <a:pt x="6805" y="6014"/>
                    </a:lnTo>
                    <a:lnTo>
                      <a:pt x="6753" y="7676"/>
                    </a:lnTo>
                    <a:lnTo>
                      <a:pt x="5276" y="5671"/>
                    </a:lnTo>
                    <a:lnTo>
                      <a:pt x="5223" y="5645"/>
                    </a:lnTo>
                    <a:lnTo>
                      <a:pt x="5170" y="5645"/>
                    </a:lnTo>
                    <a:lnTo>
                      <a:pt x="5117" y="5671"/>
                    </a:lnTo>
                    <a:lnTo>
                      <a:pt x="5091" y="5724"/>
                    </a:lnTo>
                    <a:lnTo>
                      <a:pt x="4933" y="8256"/>
                    </a:lnTo>
                    <a:lnTo>
                      <a:pt x="1346" y="2533"/>
                    </a:lnTo>
                    <a:lnTo>
                      <a:pt x="1319" y="2480"/>
                    </a:lnTo>
                    <a:lnTo>
                      <a:pt x="1267" y="2480"/>
                    </a:lnTo>
                    <a:lnTo>
                      <a:pt x="1214" y="2506"/>
                    </a:lnTo>
                    <a:lnTo>
                      <a:pt x="1187" y="2559"/>
                    </a:lnTo>
                    <a:lnTo>
                      <a:pt x="1" y="8599"/>
                    </a:lnTo>
                    <a:lnTo>
                      <a:pt x="159" y="8705"/>
                    </a:lnTo>
                    <a:lnTo>
                      <a:pt x="1319" y="2823"/>
                    </a:lnTo>
                    <a:lnTo>
                      <a:pt x="4933" y="8625"/>
                    </a:lnTo>
                    <a:lnTo>
                      <a:pt x="4959" y="8652"/>
                    </a:lnTo>
                    <a:lnTo>
                      <a:pt x="5038" y="8652"/>
                    </a:lnTo>
                    <a:lnTo>
                      <a:pt x="5091" y="8625"/>
                    </a:lnTo>
                    <a:lnTo>
                      <a:pt x="5091" y="8573"/>
                    </a:lnTo>
                    <a:lnTo>
                      <a:pt x="5276" y="6014"/>
                    </a:lnTo>
                    <a:lnTo>
                      <a:pt x="6779" y="8019"/>
                    </a:lnTo>
                    <a:lnTo>
                      <a:pt x="6832" y="8045"/>
                    </a:lnTo>
                    <a:lnTo>
                      <a:pt x="6885" y="8045"/>
                    </a:lnTo>
                    <a:lnTo>
                      <a:pt x="6937" y="8019"/>
                    </a:lnTo>
                    <a:lnTo>
                      <a:pt x="6937" y="7966"/>
                    </a:lnTo>
                    <a:lnTo>
                      <a:pt x="6990" y="6093"/>
                    </a:lnTo>
                    <a:lnTo>
                      <a:pt x="9417" y="5592"/>
                    </a:lnTo>
                    <a:lnTo>
                      <a:pt x="9469" y="5566"/>
                    </a:lnTo>
                    <a:lnTo>
                      <a:pt x="9496" y="5487"/>
                    </a:lnTo>
                    <a:lnTo>
                      <a:pt x="9786" y="528"/>
                    </a:lnTo>
                    <a:lnTo>
                      <a:pt x="10867" y="3245"/>
                    </a:lnTo>
                    <a:lnTo>
                      <a:pt x="10894" y="3298"/>
                    </a:lnTo>
                    <a:lnTo>
                      <a:pt x="10973" y="2981"/>
                    </a:lnTo>
                    <a:lnTo>
                      <a:pt x="10946" y="2902"/>
                    </a:lnTo>
                    <a:lnTo>
                      <a:pt x="9812" y="53"/>
                    </a:lnTo>
                    <a:lnTo>
                      <a:pt x="9759"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78;p48">
                <a:extLst>
                  <a:ext uri="{FF2B5EF4-FFF2-40B4-BE49-F238E27FC236}">
                    <a16:creationId xmlns:a16="http://schemas.microsoft.com/office/drawing/2014/main" id="{C7171D19-28CE-1542-B56A-BC52F0B4F8A7}"/>
                  </a:ext>
                </a:extLst>
              </p:cNvPr>
              <p:cNvSpPr/>
              <p:nvPr/>
            </p:nvSpPr>
            <p:spPr>
              <a:xfrm>
                <a:off x="985850" y="903400"/>
                <a:ext cx="416100" cy="178050"/>
              </a:xfrm>
              <a:custGeom>
                <a:avLst/>
                <a:gdLst/>
                <a:ahLst/>
                <a:cxnLst/>
                <a:rect l="l" t="t" r="r" b="b"/>
                <a:pathLst>
                  <a:path w="16644" h="7122" extrusionOk="0">
                    <a:moveTo>
                      <a:pt x="15852" y="1"/>
                    </a:moveTo>
                    <a:lnTo>
                      <a:pt x="1" y="3719"/>
                    </a:lnTo>
                    <a:lnTo>
                      <a:pt x="792" y="7122"/>
                    </a:lnTo>
                    <a:lnTo>
                      <a:pt x="16643" y="3403"/>
                    </a:lnTo>
                    <a:lnTo>
                      <a:pt x="15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79;p48">
                <a:extLst>
                  <a:ext uri="{FF2B5EF4-FFF2-40B4-BE49-F238E27FC236}">
                    <a16:creationId xmlns:a16="http://schemas.microsoft.com/office/drawing/2014/main" id="{23C42C5D-6FDC-6748-A6D0-BAC9F2F78894}"/>
                  </a:ext>
                </a:extLst>
              </p:cNvPr>
              <p:cNvSpPr/>
              <p:nvPr/>
            </p:nvSpPr>
            <p:spPr>
              <a:xfrm>
                <a:off x="1014200" y="1065600"/>
                <a:ext cx="236100" cy="83775"/>
              </a:xfrm>
              <a:custGeom>
                <a:avLst/>
                <a:gdLst/>
                <a:ahLst/>
                <a:cxnLst/>
                <a:rect l="l" t="t" r="r" b="b"/>
                <a:pathLst>
                  <a:path w="9444" h="3351" extrusionOk="0">
                    <a:moveTo>
                      <a:pt x="9153" y="1"/>
                    </a:moveTo>
                    <a:lnTo>
                      <a:pt x="1" y="2137"/>
                    </a:lnTo>
                    <a:lnTo>
                      <a:pt x="291" y="3350"/>
                    </a:lnTo>
                    <a:lnTo>
                      <a:pt x="9443" y="1188"/>
                    </a:lnTo>
                    <a:lnTo>
                      <a:pt x="91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80;p48">
                <a:extLst>
                  <a:ext uri="{FF2B5EF4-FFF2-40B4-BE49-F238E27FC236}">
                    <a16:creationId xmlns:a16="http://schemas.microsoft.com/office/drawing/2014/main" id="{3534ADD4-C40C-5841-AD9F-621A315AEAB1}"/>
                  </a:ext>
                </a:extLst>
              </p:cNvPr>
              <p:cNvSpPr/>
              <p:nvPr/>
            </p:nvSpPr>
            <p:spPr>
              <a:xfrm>
                <a:off x="1025425" y="1112425"/>
                <a:ext cx="236075" cy="83775"/>
              </a:xfrm>
              <a:custGeom>
                <a:avLst/>
                <a:gdLst/>
                <a:ahLst/>
                <a:cxnLst/>
                <a:rect l="l" t="t" r="r" b="b"/>
                <a:pathLst>
                  <a:path w="9443" h="3351" extrusionOk="0">
                    <a:moveTo>
                      <a:pt x="9152" y="0"/>
                    </a:moveTo>
                    <a:lnTo>
                      <a:pt x="0" y="2163"/>
                    </a:lnTo>
                    <a:lnTo>
                      <a:pt x="290" y="3350"/>
                    </a:lnTo>
                    <a:lnTo>
                      <a:pt x="9442" y="1214"/>
                    </a:lnTo>
                    <a:lnTo>
                      <a:pt x="9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1;p48">
                <a:extLst>
                  <a:ext uri="{FF2B5EF4-FFF2-40B4-BE49-F238E27FC236}">
                    <a16:creationId xmlns:a16="http://schemas.microsoft.com/office/drawing/2014/main" id="{2C1C43C9-2DB6-0A41-8117-09D00BA6B6A7}"/>
                  </a:ext>
                </a:extLst>
              </p:cNvPr>
              <p:cNvSpPr/>
              <p:nvPr/>
            </p:nvSpPr>
            <p:spPr>
              <a:xfrm>
                <a:off x="1036625" y="1161225"/>
                <a:ext cx="236075" cy="83100"/>
              </a:xfrm>
              <a:custGeom>
                <a:avLst/>
                <a:gdLst/>
                <a:ahLst/>
                <a:cxnLst/>
                <a:rect l="l" t="t" r="r" b="b"/>
                <a:pathLst>
                  <a:path w="9443" h="3324" extrusionOk="0">
                    <a:moveTo>
                      <a:pt x="9153" y="0"/>
                    </a:moveTo>
                    <a:lnTo>
                      <a:pt x="0" y="2137"/>
                    </a:lnTo>
                    <a:lnTo>
                      <a:pt x="291" y="3324"/>
                    </a:lnTo>
                    <a:lnTo>
                      <a:pt x="9443" y="1187"/>
                    </a:lnTo>
                    <a:lnTo>
                      <a:pt x="9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82;p48">
                <a:extLst>
                  <a:ext uri="{FF2B5EF4-FFF2-40B4-BE49-F238E27FC236}">
                    <a16:creationId xmlns:a16="http://schemas.microsoft.com/office/drawing/2014/main" id="{B79B00C9-3717-4447-A8DE-EEE96FB2C361}"/>
                  </a:ext>
                </a:extLst>
              </p:cNvPr>
              <p:cNvSpPr/>
              <p:nvPr/>
            </p:nvSpPr>
            <p:spPr>
              <a:xfrm>
                <a:off x="1048500" y="1210025"/>
                <a:ext cx="235425" cy="83750"/>
              </a:xfrm>
              <a:custGeom>
                <a:avLst/>
                <a:gdLst/>
                <a:ahLst/>
                <a:cxnLst/>
                <a:rect l="l" t="t" r="r" b="b"/>
                <a:pathLst>
                  <a:path w="9417" h="3350" extrusionOk="0">
                    <a:moveTo>
                      <a:pt x="9152" y="0"/>
                    </a:moveTo>
                    <a:lnTo>
                      <a:pt x="0" y="2163"/>
                    </a:lnTo>
                    <a:lnTo>
                      <a:pt x="290" y="3350"/>
                    </a:lnTo>
                    <a:lnTo>
                      <a:pt x="9416" y="1213"/>
                    </a:lnTo>
                    <a:lnTo>
                      <a:pt x="9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83;p48">
                <a:extLst>
                  <a:ext uri="{FF2B5EF4-FFF2-40B4-BE49-F238E27FC236}">
                    <a16:creationId xmlns:a16="http://schemas.microsoft.com/office/drawing/2014/main" id="{BECE3EEF-52D5-6C47-B8A2-6C575CD672C9}"/>
                  </a:ext>
                </a:extLst>
              </p:cNvPr>
              <p:cNvSpPr/>
              <p:nvPr/>
            </p:nvSpPr>
            <p:spPr>
              <a:xfrm>
                <a:off x="1337300" y="1027375"/>
                <a:ext cx="77175" cy="77150"/>
              </a:xfrm>
              <a:custGeom>
                <a:avLst/>
                <a:gdLst/>
                <a:ahLst/>
                <a:cxnLst/>
                <a:rect l="l" t="t" r="r" b="b"/>
                <a:pathLst>
                  <a:path w="3087" h="3086" extrusionOk="0">
                    <a:moveTo>
                      <a:pt x="2506" y="0"/>
                    </a:moveTo>
                    <a:lnTo>
                      <a:pt x="1" y="580"/>
                    </a:lnTo>
                    <a:lnTo>
                      <a:pt x="581" y="3086"/>
                    </a:lnTo>
                    <a:lnTo>
                      <a:pt x="3087" y="2506"/>
                    </a:lnTo>
                    <a:lnTo>
                      <a:pt x="2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84;p48">
                <a:extLst>
                  <a:ext uri="{FF2B5EF4-FFF2-40B4-BE49-F238E27FC236}">
                    <a16:creationId xmlns:a16="http://schemas.microsoft.com/office/drawing/2014/main" id="{FAECC113-77C5-8546-81D0-45F359548604}"/>
                  </a:ext>
                </a:extLst>
              </p:cNvPr>
              <p:cNvSpPr/>
              <p:nvPr/>
            </p:nvSpPr>
            <p:spPr>
              <a:xfrm>
                <a:off x="1357075" y="1110450"/>
                <a:ext cx="76525" cy="76500"/>
              </a:xfrm>
              <a:custGeom>
                <a:avLst/>
                <a:gdLst/>
                <a:ahLst/>
                <a:cxnLst/>
                <a:rect l="l" t="t" r="r" b="b"/>
                <a:pathLst>
                  <a:path w="3061" h="3060" extrusionOk="0">
                    <a:moveTo>
                      <a:pt x="2480" y="0"/>
                    </a:moveTo>
                    <a:lnTo>
                      <a:pt x="1" y="581"/>
                    </a:lnTo>
                    <a:lnTo>
                      <a:pt x="581" y="3060"/>
                    </a:lnTo>
                    <a:lnTo>
                      <a:pt x="3060" y="2480"/>
                    </a:lnTo>
                    <a:lnTo>
                      <a:pt x="24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85;p48">
                <a:extLst>
                  <a:ext uri="{FF2B5EF4-FFF2-40B4-BE49-F238E27FC236}">
                    <a16:creationId xmlns:a16="http://schemas.microsoft.com/office/drawing/2014/main" id="{4E2AE401-3AF6-1447-A19C-E6915CB16E48}"/>
                  </a:ext>
                </a:extLst>
              </p:cNvPr>
              <p:cNvSpPr/>
              <p:nvPr/>
            </p:nvSpPr>
            <p:spPr>
              <a:xfrm>
                <a:off x="1376200" y="1194175"/>
                <a:ext cx="77175" cy="76525"/>
              </a:xfrm>
              <a:custGeom>
                <a:avLst/>
                <a:gdLst/>
                <a:ahLst/>
                <a:cxnLst/>
                <a:rect l="l" t="t" r="r" b="b"/>
                <a:pathLst>
                  <a:path w="3087" h="3061" extrusionOk="0">
                    <a:moveTo>
                      <a:pt x="2506" y="1"/>
                    </a:moveTo>
                    <a:lnTo>
                      <a:pt x="1" y="581"/>
                    </a:lnTo>
                    <a:lnTo>
                      <a:pt x="581" y="3061"/>
                    </a:lnTo>
                    <a:lnTo>
                      <a:pt x="3087" y="2480"/>
                    </a:lnTo>
                    <a:lnTo>
                      <a:pt x="2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86;p48">
                <a:extLst>
                  <a:ext uri="{FF2B5EF4-FFF2-40B4-BE49-F238E27FC236}">
                    <a16:creationId xmlns:a16="http://schemas.microsoft.com/office/drawing/2014/main" id="{5EE51D97-DC77-4C47-AF0F-8E163FBC3F18}"/>
                  </a:ext>
                </a:extLst>
              </p:cNvPr>
              <p:cNvSpPr/>
              <p:nvPr/>
            </p:nvSpPr>
            <p:spPr>
              <a:xfrm>
                <a:off x="1181025" y="1328700"/>
                <a:ext cx="224225" cy="113450"/>
              </a:xfrm>
              <a:custGeom>
                <a:avLst/>
                <a:gdLst/>
                <a:ahLst/>
                <a:cxnLst/>
                <a:rect l="l" t="t" r="r" b="b"/>
                <a:pathLst>
                  <a:path w="8969" h="4538" extrusionOk="0">
                    <a:moveTo>
                      <a:pt x="3377" y="1"/>
                    </a:moveTo>
                    <a:lnTo>
                      <a:pt x="3324" y="27"/>
                    </a:lnTo>
                    <a:lnTo>
                      <a:pt x="3298" y="53"/>
                    </a:lnTo>
                    <a:lnTo>
                      <a:pt x="2111" y="3878"/>
                    </a:lnTo>
                    <a:lnTo>
                      <a:pt x="53" y="4352"/>
                    </a:lnTo>
                    <a:lnTo>
                      <a:pt x="1" y="4405"/>
                    </a:lnTo>
                    <a:lnTo>
                      <a:pt x="1" y="4458"/>
                    </a:lnTo>
                    <a:lnTo>
                      <a:pt x="27" y="4511"/>
                    </a:lnTo>
                    <a:lnTo>
                      <a:pt x="80" y="4537"/>
                    </a:lnTo>
                    <a:lnTo>
                      <a:pt x="106" y="4537"/>
                    </a:lnTo>
                    <a:lnTo>
                      <a:pt x="2216" y="4036"/>
                    </a:lnTo>
                    <a:lnTo>
                      <a:pt x="2243" y="4010"/>
                    </a:lnTo>
                    <a:lnTo>
                      <a:pt x="2269" y="3983"/>
                    </a:lnTo>
                    <a:lnTo>
                      <a:pt x="3429" y="264"/>
                    </a:lnTo>
                    <a:lnTo>
                      <a:pt x="6858" y="4326"/>
                    </a:lnTo>
                    <a:lnTo>
                      <a:pt x="6911" y="4352"/>
                    </a:lnTo>
                    <a:lnTo>
                      <a:pt x="6964" y="4352"/>
                    </a:lnTo>
                    <a:lnTo>
                      <a:pt x="7017" y="4326"/>
                    </a:lnTo>
                    <a:lnTo>
                      <a:pt x="7017" y="4273"/>
                    </a:lnTo>
                    <a:lnTo>
                      <a:pt x="6885" y="2453"/>
                    </a:lnTo>
                    <a:lnTo>
                      <a:pt x="8889" y="1979"/>
                    </a:lnTo>
                    <a:lnTo>
                      <a:pt x="8942" y="1952"/>
                    </a:lnTo>
                    <a:lnTo>
                      <a:pt x="8968" y="1873"/>
                    </a:lnTo>
                    <a:lnTo>
                      <a:pt x="8916" y="1820"/>
                    </a:lnTo>
                    <a:lnTo>
                      <a:pt x="8863" y="1820"/>
                    </a:lnTo>
                    <a:lnTo>
                      <a:pt x="6779" y="2295"/>
                    </a:lnTo>
                    <a:lnTo>
                      <a:pt x="6726" y="2348"/>
                    </a:lnTo>
                    <a:lnTo>
                      <a:pt x="6700" y="2401"/>
                    </a:lnTo>
                    <a:lnTo>
                      <a:pt x="6832" y="4010"/>
                    </a:lnTo>
                    <a:lnTo>
                      <a:pt x="3456" y="27"/>
                    </a:lnTo>
                    <a:lnTo>
                      <a:pt x="3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7;p48">
                <a:extLst>
                  <a:ext uri="{FF2B5EF4-FFF2-40B4-BE49-F238E27FC236}">
                    <a16:creationId xmlns:a16="http://schemas.microsoft.com/office/drawing/2014/main" id="{CDAE30BF-C7B1-1E4D-9772-0F8F19E10A97}"/>
                  </a:ext>
                </a:extLst>
              </p:cNvPr>
              <p:cNvSpPr/>
              <p:nvPr/>
            </p:nvSpPr>
            <p:spPr>
              <a:xfrm>
                <a:off x="1493575" y="801200"/>
                <a:ext cx="319175" cy="423350"/>
              </a:xfrm>
              <a:custGeom>
                <a:avLst/>
                <a:gdLst/>
                <a:ahLst/>
                <a:cxnLst/>
                <a:rect l="l" t="t" r="r" b="b"/>
                <a:pathLst>
                  <a:path w="12767" h="16934" extrusionOk="0">
                    <a:moveTo>
                      <a:pt x="3904" y="0"/>
                    </a:moveTo>
                    <a:lnTo>
                      <a:pt x="1" y="14559"/>
                    </a:lnTo>
                    <a:lnTo>
                      <a:pt x="8889" y="16933"/>
                    </a:lnTo>
                    <a:lnTo>
                      <a:pt x="12766" y="2374"/>
                    </a:lnTo>
                    <a:lnTo>
                      <a:pt x="39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8;p48">
                <a:extLst>
                  <a:ext uri="{FF2B5EF4-FFF2-40B4-BE49-F238E27FC236}">
                    <a16:creationId xmlns:a16="http://schemas.microsoft.com/office/drawing/2014/main" id="{33F57A91-7BDC-BF41-9A87-3B4BD386DBB1}"/>
                  </a:ext>
                </a:extLst>
              </p:cNvPr>
              <p:cNvSpPr/>
              <p:nvPr/>
            </p:nvSpPr>
            <p:spPr>
              <a:xfrm>
                <a:off x="1614900" y="881650"/>
                <a:ext cx="122675" cy="122650"/>
              </a:xfrm>
              <a:custGeom>
                <a:avLst/>
                <a:gdLst/>
                <a:ahLst/>
                <a:cxnLst/>
                <a:rect l="l" t="t" r="r" b="b"/>
                <a:pathLst>
                  <a:path w="4907" h="4906" extrusionOk="0">
                    <a:moveTo>
                      <a:pt x="2374" y="0"/>
                    </a:moveTo>
                    <a:lnTo>
                      <a:pt x="2137" y="27"/>
                    </a:lnTo>
                    <a:lnTo>
                      <a:pt x="1900" y="53"/>
                    </a:lnTo>
                    <a:lnTo>
                      <a:pt x="1662" y="132"/>
                    </a:lnTo>
                    <a:lnTo>
                      <a:pt x="1425" y="211"/>
                    </a:lnTo>
                    <a:lnTo>
                      <a:pt x="1214" y="317"/>
                    </a:lnTo>
                    <a:lnTo>
                      <a:pt x="1029" y="449"/>
                    </a:lnTo>
                    <a:lnTo>
                      <a:pt x="845" y="607"/>
                    </a:lnTo>
                    <a:lnTo>
                      <a:pt x="660" y="765"/>
                    </a:lnTo>
                    <a:lnTo>
                      <a:pt x="528" y="950"/>
                    </a:lnTo>
                    <a:lnTo>
                      <a:pt x="370" y="1134"/>
                    </a:lnTo>
                    <a:lnTo>
                      <a:pt x="264" y="1345"/>
                    </a:lnTo>
                    <a:lnTo>
                      <a:pt x="159" y="1556"/>
                    </a:lnTo>
                    <a:lnTo>
                      <a:pt x="80" y="1794"/>
                    </a:lnTo>
                    <a:lnTo>
                      <a:pt x="27" y="2031"/>
                    </a:lnTo>
                    <a:lnTo>
                      <a:pt x="1" y="2268"/>
                    </a:lnTo>
                    <a:lnTo>
                      <a:pt x="1" y="2532"/>
                    </a:lnTo>
                    <a:lnTo>
                      <a:pt x="27" y="2770"/>
                    </a:lnTo>
                    <a:lnTo>
                      <a:pt x="53" y="3007"/>
                    </a:lnTo>
                    <a:lnTo>
                      <a:pt x="133" y="3244"/>
                    </a:lnTo>
                    <a:lnTo>
                      <a:pt x="212" y="3482"/>
                    </a:lnTo>
                    <a:lnTo>
                      <a:pt x="317" y="3693"/>
                    </a:lnTo>
                    <a:lnTo>
                      <a:pt x="449" y="3877"/>
                    </a:lnTo>
                    <a:lnTo>
                      <a:pt x="607" y="4062"/>
                    </a:lnTo>
                    <a:lnTo>
                      <a:pt x="766" y="4247"/>
                    </a:lnTo>
                    <a:lnTo>
                      <a:pt x="950" y="4378"/>
                    </a:lnTo>
                    <a:lnTo>
                      <a:pt x="1135" y="4537"/>
                    </a:lnTo>
                    <a:lnTo>
                      <a:pt x="1346" y="4642"/>
                    </a:lnTo>
                    <a:lnTo>
                      <a:pt x="1557" y="4748"/>
                    </a:lnTo>
                    <a:lnTo>
                      <a:pt x="1794" y="4827"/>
                    </a:lnTo>
                    <a:lnTo>
                      <a:pt x="2032" y="4880"/>
                    </a:lnTo>
                    <a:lnTo>
                      <a:pt x="2269" y="4906"/>
                    </a:lnTo>
                    <a:lnTo>
                      <a:pt x="2533" y="4906"/>
                    </a:lnTo>
                    <a:lnTo>
                      <a:pt x="2770" y="4880"/>
                    </a:lnTo>
                    <a:lnTo>
                      <a:pt x="3007" y="4853"/>
                    </a:lnTo>
                    <a:lnTo>
                      <a:pt x="3245" y="4774"/>
                    </a:lnTo>
                    <a:lnTo>
                      <a:pt x="3482" y="4695"/>
                    </a:lnTo>
                    <a:lnTo>
                      <a:pt x="3693" y="4589"/>
                    </a:lnTo>
                    <a:lnTo>
                      <a:pt x="3878" y="4458"/>
                    </a:lnTo>
                    <a:lnTo>
                      <a:pt x="4062" y="4299"/>
                    </a:lnTo>
                    <a:lnTo>
                      <a:pt x="4247" y="4141"/>
                    </a:lnTo>
                    <a:lnTo>
                      <a:pt x="4379" y="3956"/>
                    </a:lnTo>
                    <a:lnTo>
                      <a:pt x="4537" y="3772"/>
                    </a:lnTo>
                    <a:lnTo>
                      <a:pt x="4643" y="3561"/>
                    </a:lnTo>
                    <a:lnTo>
                      <a:pt x="4748" y="3350"/>
                    </a:lnTo>
                    <a:lnTo>
                      <a:pt x="4827" y="3112"/>
                    </a:lnTo>
                    <a:lnTo>
                      <a:pt x="4880" y="2875"/>
                    </a:lnTo>
                    <a:lnTo>
                      <a:pt x="4906" y="2638"/>
                    </a:lnTo>
                    <a:lnTo>
                      <a:pt x="4906" y="2400"/>
                    </a:lnTo>
                    <a:lnTo>
                      <a:pt x="4880" y="2137"/>
                    </a:lnTo>
                    <a:lnTo>
                      <a:pt x="4854" y="1899"/>
                    </a:lnTo>
                    <a:lnTo>
                      <a:pt x="4775" y="1662"/>
                    </a:lnTo>
                    <a:lnTo>
                      <a:pt x="4695" y="1424"/>
                    </a:lnTo>
                    <a:lnTo>
                      <a:pt x="4590" y="1213"/>
                    </a:lnTo>
                    <a:lnTo>
                      <a:pt x="4458" y="1029"/>
                    </a:lnTo>
                    <a:lnTo>
                      <a:pt x="4300" y="844"/>
                    </a:lnTo>
                    <a:lnTo>
                      <a:pt x="4142" y="660"/>
                    </a:lnTo>
                    <a:lnTo>
                      <a:pt x="3957" y="528"/>
                    </a:lnTo>
                    <a:lnTo>
                      <a:pt x="3772" y="369"/>
                    </a:lnTo>
                    <a:lnTo>
                      <a:pt x="3561" y="264"/>
                    </a:lnTo>
                    <a:lnTo>
                      <a:pt x="3350" y="158"/>
                    </a:lnTo>
                    <a:lnTo>
                      <a:pt x="3113" y="79"/>
                    </a:lnTo>
                    <a:lnTo>
                      <a:pt x="2876" y="27"/>
                    </a:lnTo>
                    <a:lnTo>
                      <a:pt x="2638"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9;p48">
                <a:extLst>
                  <a:ext uri="{FF2B5EF4-FFF2-40B4-BE49-F238E27FC236}">
                    <a16:creationId xmlns:a16="http://schemas.microsoft.com/office/drawing/2014/main" id="{08CD25D1-AF23-AE49-A9C7-F5D83EC4F8D0}"/>
                  </a:ext>
                </a:extLst>
              </p:cNvPr>
              <p:cNvSpPr/>
              <p:nvPr/>
            </p:nvSpPr>
            <p:spPr>
              <a:xfrm>
                <a:off x="1620850" y="875050"/>
                <a:ext cx="122650" cy="122675"/>
              </a:xfrm>
              <a:custGeom>
                <a:avLst/>
                <a:gdLst/>
                <a:ahLst/>
                <a:cxnLst/>
                <a:rect l="l" t="t" r="r" b="b"/>
                <a:pathLst>
                  <a:path w="4906" h="4907" extrusionOk="0">
                    <a:moveTo>
                      <a:pt x="2400" y="0"/>
                    </a:moveTo>
                    <a:lnTo>
                      <a:pt x="2136" y="27"/>
                    </a:lnTo>
                    <a:lnTo>
                      <a:pt x="1899" y="80"/>
                    </a:lnTo>
                    <a:lnTo>
                      <a:pt x="1662" y="132"/>
                    </a:lnTo>
                    <a:lnTo>
                      <a:pt x="1451" y="238"/>
                    </a:lnTo>
                    <a:lnTo>
                      <a:pt x="1240" y="343"/>
                    </a:lnTo>
                    <a:lnTo>
                      <a:pt x="1029" y="475"/>
                    </a:lnTo>
                    <a:lnTo>
                      <a:pt x="844" y="607"/>
                    </a:lnTo>
                    <a:lnTo>
                      <a:pt x="686" y="765"/>
                    </a:lnTo>
                    <a:lnTo>
                      <a:pt x="528" y="950"/>
                    </a:lnTo>
                    <a:lnTo>
                      <a:pt x="396" y="1135"/>
                    </a:lnTo>
                    <a:lnTo>
                      <a:pt x="264" y="1346"/>
                    </a:lnTo>
                    <a:lnTo>
                      <a:pt x="158" y="1557"/>
                    </a:lnTo>
                    <a:lnTo>
                      <a:pt x="106" y="1794"/>
                    </a:lnTo>
                    <a:lnTo>
                      <a:pt x="26" y="2031"/>
                    </a:lnTo>
                    <a:lnTo>
                      <a:pt x="0" y="2269"/>
                    </a:lnTo>
                    <a:lnTo>
                      <a:pt x="0" y="2532"/>
                    </a:lnTo>
                    <a:lnTo>
                      <a:pt x="26" y="2770"/>
                    </a:lnTo>
                    <a:lnTo>
                      <a:pt x="53" y="3034"/>
                    </a:lnTo>
                    <a:lnTo>
                      <a:pt x="132" y="3245"/>
                    </a:lnTo>
                    <a:lnTo>
                      <a:pt x="211" y="3482"/>
                    </a:lnTo>
                    <a:lnTo>
                      <a:pt x="343" y="3693"/>
                    </a:lnTo>
                    <a:lnTo>
                      <a:pt x="448" y="3904"/>
                    </a:lnTo>
                    <a:lnTo>
                      <a:pt x="607" y="4089"/>
                    </a:lnTo>
                    <a:lnTo>
                      <a:pt x="765" y="4247"/>
                    </a:lnTo>
                    <a:lnTo>
                      <a:pt x="950" y="4405"/>
                    </a:lnTo>
                    <a:lnTo>
                      <a:pt x="1134" y="4537"/>
                    </a:lnTo>
                    <a:lnTo>
                      <a:pt x="1345" y="4642"/>
                    </a:lnTo>
                    <a:lnTo>
                      <a:pt x="1556" y="4748"/>
                    </a:lnTo>
                    <a:lnTo>
                      <a:pt x="1794" y="4827"/>
                    </a:lnTo>
                    <a:lnTo>
                      <a:pt x="2031" y="4880"/>
                    </a:lnTo>
                    <a:lnTo>
                      <a:pt x="2268" y="4906"/>
                    </a:lnTo>
                    <a:lnTo>
                      <a:pt x="2769" y="4906"/>
                    </a:lnTo>
                    <a:lnTo>
                      <a:pt x="3007" y="4853"/>
                    </a:lnTo>
                    <a:lnTo>
                      <a:pt x="3244" y="4801"/>
                    </a:lnTo>
                    <a:lnTo>
                      <a:pt x="3482" y="4695"/>
                    </a:lnTo>
                    <a:lnTo>
                      <a:pt x="3693" y="4590"/>
                    </a:lnTo>
                    <a:lnTo>
                      <a:pt x="3877" y="4458"/>
                    </a:lnTo>
                    <a:lnTo>
                      <a:pt x="4062" y="4326"/>
                    </a:lnTo>
                    <a:lnTo>
                      <a:pt x="4246" y="4141"/>
                    </a:lnTo>
                    <a:lnTo>
                      <a:pt x="4405" y="3983"/>
                    </a:lnTo>
                    <a:lnTo>
                      <a:pt x="4537" y="3772"/>
                    </a:lnTo>
                    <a:lnTo>
                      <a:pt x="4642" y="3587"/>
                    </a:lnTo>
                    <a:lnTo>
                      <a:pt x="4748" y="3350"/>
                    </a:lnTo>
                    <a:lnTo>
                      <a:pt x="4827" y="3139"/>
                    </a:lnTo>
                    <a:lnTo>
                      <a:pt x="4879" y="2902"/>
                    </a:lnTo>
                    <a:lnTo>
                      <a:pt x="4906" y="2638"/>
                    </a:lnTo>
                    <a:lnTo>
                      <a:pt x="4906" y="2401"/>
                    </a:lnTo>
                    <a:lnTo>
                      <a:pt x="4879" y="2137"/>
                    </a:lnTo>
                    <a:lnTo>
                      <a:pt x="4853" y="1899"/>
                    </a:lnTo>
                    <a:lnTo>
                      <a:pt x="4774" y="1662"/>
                    </a:lnTo>
                    <a:lnTo>
                      <a:pt x="4695" y="1451"/>
                    </a:lnTo>
                    <a:lnTo>
                      <a:pt x="4589" y="1240"/>
                    </a:lnTo>
                    <a:lnTo>
                      <a:pt x="4457" y="1029"/>
                    </a:lnTo>
                    <a:lnTo>
                      <a:pt x="4299" y="844"/>
                    </a:lnTo>
                    <a:lnTo>
                      <a:pt x="4141" y="686"/>
                    </a:lnTo>
                    <a:lnTo>
                      <a:pt x="3956" y="528"/>
                    </a:lnTo>
                    <a:lnTo>
                      <a:pt x="3772" y="396"/>
                    </a:lnTo>
                    <a:lnTo>
                      <a:pt x="3561" y="264"/>
                    </a:lnTo>
                    <a:lnTo>
                      <a:pt x="3350" y="185"/>
                    </a:lnTo>
                    <a:lnTo>
                      <a:pt x="3112" y="106"/>
                    </a:lnTo>
                    <a:lnTo>
                      <a:pt x="2875" y="53"/>
                    </a:lnTo>
                    <a:lnTo>
                      <a:pt x="2638" y="27"/>
                    </a:lnTo>
                    <a:lnTo>
                      <a:pt x="24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0;p48">
                <a:extLst>
                  <a:ext uri="{FF2B5EF4-FFF2-40B4-BE49-F238E27FC236}">
                    <a16:creationId xmlns:a16="http://schemas.microsoft.com/office/drawing/2014/main" id="{57DE246E-570D-D044-82EB-E8259111FA46}"/>
                  </a:ext>
                </a:extLst>
              </p:cNvPr>
              <p:cNvSpPr/>
              <p:nvPr/>
            </p:nvSpPr>
            <p:spPr>
              <a:xfrm>
                <a:off x="1636675" y="902075"/>
                <a:ext cx="94975" cy="75200"/>
              </a:xfrm>
              <a:custGeom>
                <a:avLst/>
                <a:gdLst/>
                <a:ahLst/>
                <a:cxnLst/>
                <a:rect l="l" t="t" r="r" b="b"/>
                <a:pathLst>
                  <a:path w="3799" h="3008" extrusionOk="0">
                    <a:moveTo>
                      <a:pt x="3798" y="1"/>
                    </a:moveTo>
                    <a:lnTo>
                      <a:pt x="0" y="3008"/>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1;p48">
                <a:extLst>
                  <a:ext uri="{FF2B5EF4-FFF2-40B4-BE49-F238E27FC236}">
                    <a16:creationId xmlns:a16="http://schemas.microsoft.com/office/drawing/2014/main" id="{786E8655-D29A-244F-AE15-0E3F0618A3F4}"/>
                  </a:ext>
                </a:extLst>
              </p:cNvPr>
              <p:cNvSpPr/>
              <p:nvPr/>
            </p:nvSpPr>
            <p:spPr>
              <a:xfrm>
                <a:off x="1636675" y="902075"/>
                <a:ext cx="94975" cy="75200"/>
              </a:xfrm>
              <a:custGeom>
                <a:avLst/>
                <a:gdLst/>
                <a:ahLst/>
                <a:cxnLst/>
                <a:rect l="l" t="t" r="r" b="b"/>
                <a:pathLst>
                  <a:path w="3799" h="3008" fill="none" extrusionOk="0">
                    <a:moveTo>
                      <a:pt x="3798" y="1"/>
                    </a:moveTo>
                    <a:lnTo>
                      <a:pt x="0" y="30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2;p48">
                <a:extLst>
                  <a:ext uri="{FF2B5EF4-FFF2-40B4-BE49-F238E27FC236}">
                    <a16:creationId xmlns:a16="http://schemas.microsoft.com/office/drawing/2014/main" id="{7EA444DC-2C15-5143-8B3D-9A59C3F02B7F}"/>
                  </a:ext>
                </a:extLst>
              </p:cNvPr>
              <p:cNvSpPr/>
              <p:nvPr/>
            </p:nvSpPr>
            <p:spPr>
              <a:xfrm>
                <a:off x="1635350" y="900775"/>
                <a:ext cx="97600" cy="77825"/>
              </a:xfrm>
              <a:custGeom>
                <a:avLst/>
                <a:gdLst/>
                <a:ahLst/>
                <a:cxnLst/>
                <a:rect l="l" t="t" r="r" b="b"/>
                <a:pathLst>
                  <a:path w="3904" h="3113" extrusionOk="0">
                    <a:moveTo>
                      <a:pt x="3825" y="0"/>
                    </a:moveTo>
                    <a:lnTo>
                      <a:pt x="0" y="3007"/>
                    </a:lnTo>
                    <a:lnTo>
                      <a:pt x="0" y="3060"/>
                    </a:lnTo>
                    <a:lnTo>
                      <a:pt x="0" y="3086"/>
                    </a:lnTo>
                    <a:lnTo>
                      <a:pt x="53" y="3112"/>
                    </a:lnTo>
                    <a:lnTo>
                      <a:pt x="79" y="3112"/>
                    </a:lnTo>
                    <a:lnTo>
                      <a:pt x="3877" y="106"/>
                    </a:lnTo>
                    <a:lnTo>
                      <a:pt x="3904" y="53"/>
                    </a:lnTo>
                    <a:lnTo>
                      <a:pt x="3904" y="26"/>
                    </a:lnTo>
                    <a:lnTo>
                      <a:pt x="38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3;p48">
                <a:extLst>
                  <a:ext uri="{FF2B5EF4-FFF2-40B4-BE49-F238E27FC236}">
                    <a16:creationId xmlns:a16="http://schemas.microsoft.com/office/drawing/2014/main" id="{E7DD5A6E-8655-334B-B790-178AB5B567B4}"/>
                  </a:ext>
                </a:extLst>
              </p:cNvPr>
              <p:cNvSpPr/>
              <p:nvPr/>
            </p:nvSpPr>
            <p:spPr>
              <a:xfrm>
                <a:off x="1571375" y="1040550"/>
                <a:ext cx="122675" cy="122675"/>
              </a:xfrm>
              <a:custGeom>
                <a:avLst/>
                <a:gdLst/>
                <a:ahLst/>
                <a:cxnLst/>
                <a:rect l="l" t="t" r="r" b="b"/>
                <a:pathLst>
                  <a:path w="4907" h="4907" extrusionOk="0">
                    <a:moveTo>
                      <a:pt x="2137" y="1"/>
                    </a:moveTo>
                    <a:lnTo>
                      <a:pt x="1900" y="53"/>
                    </a:lnTo>
                    <a:lnTo>
                      <a:pt x="1663" y="132"/>
                    </a:lnTo>
                    <a:lnTo>
                      <a:pt x="1425" y="212"/>
                    </a:lnTo>
                    <a:lnTo>
                      <a:pt x="1214" y="317"/>
                    </a:lnTo>
                    <a:lnTo>
                      <a:pt x="1029" y="449"/>
                    </a:lnTo>
                    <a:lnTo>
                      <a:pt x="845" y="607"/>
                    </a:lnTo>
                    <a:lnTo>
                      <a:pt x="660" y="765"/>
                    </a:lnTo>
                    <a:lnTo>
                      <a:pt x="502" y="950"/>
                    </a:lnTo>
                    <a:lnTo>
                      <a:pt x="370" y="1135"/>
                    </a:lnTo>
                    <a:lnTo>
                      <a:pt x="265" y="1346"/>
                    </a:lnTo>
                    <a:lnTo>
                      <a:pt x="159" y="1557"/>
                    </a:lnTo>
                    <a:lnTo>
                      <a:pt x="80" y="1794"/>
                    </a:lnTo>
                    <a:lnTo>
                      <a:pt x="27" y="2031"/>
                    </a:lnTo>
                    <a:lnTo>
                      <a:pt x="1" y="2269"/>
                    </a:lnTo>
                    <a:lnTo>
                      <a:pt x="1" y="2506"/>
                    </a:lnTo>
                    <a:lnTo>
                      <a:pt x="1" y="2770"/>
                    </a:lnTo>
                    <a:lnTo>
                      <a:pt x="54" y="3007"/>
                    </a:lnTo>
                    <a:lnTo>
                      <a:pt x="133" y="3245"/>
                    </a:lnTo>
                    <a:lnTo>
                      <a:pt x="212" y="3456"/>
                    </a:lnTo>
                    <a:lnTo>
                      <a:pt x="317" y="3667"/>
                    </a:lnTo>
                    <a:lnTo>
                      <a:pt x="449" y="3878"/>
                    </a:lnTo>
                    <a:lnTo>
                      <a:pt x="607" y="4062"/>
                    </a:lnTo>
                    <a:lnTo>
                      <a:pt x="766" y="4221"/>
                    </a:lnTo>
                    <a:lnTo>
                      <a:pt x="924" y="4379"/>
                    </a:lnTo>
                    <a:lnTo>
                      <a:pt x="1135" y="4511"/>
                    </a:lnTo>
                    <a:lnTo>
                      <a:pt x="1346" y="4643"/>
                    </a:lnTo>
                    <a:lnTo>
                      <a:pt x="1557" y="4748"/>
                    </a:lnTo>
                    <a:lnTo>
                      <a:pt x="1768" y="4801"/>
                    </a:lnTo>
                    <a:lnTo>
                      <a:pt x="2005" y="4880"/>
                    </a:lnTo>
                    <a:lnTo>
                      <a:pt x="2269" y="4906"/>
                    </a:lnTo>
                    <a:lnTo>
                      <a:pt x="2507" y="4906"/>
                    </a:lnTo>
                    <a:lnTo>
                      <a:pt x="2770" y="4880"/>
                    </a:lnTo>
                    <a:lnTo>
                      <a:pt x="3008" y="4827"/>
                    </a:lnTo>
                    <a:lnTo>
                      <a:pt x="3245" y="4774"/>
                    </a:lnTo>
                    <a:lnTo>
                      <a:pt x="3456" y="4695"/>
                    </a:lnTo>
                    <a:lnTo>
                      <a:pt x="3667" y="4563"/>
                    </a:lnTo>
                    <a:lnTo>
                      <a:pt x="3878" y="4458"/>
                    </a:lnTo>
                    <a:lnTo>
                      <a:pt x="4063" y="4300"/>
                    </a:lnTo>
                    <a:lnTo>
                      <a:pt x="4221" y="4141"/>
                    </a:lnTo>
                    <a:lnTo>
                      <a:pt x="4379" y="3957"/>
                    </a:lnTo>
                    <a:lnTo>
                      <a:pt x="4511" y="3772"/>
                    </a:lnTo>
                    <a:lnTo>
                      <a:pt x="4643" y="3561"/>
                    </a:lnTo>
                    <a:lnTo>
                      <a:pt x="4722" y="3350"/>
                    </a:lnTo>
                    <a:lnTo>
                      <a:pt x="4801" y="3113"/>
                    </a:lnTo>
                    <a:lnTo>
                      <a:pt x="4854" y="2875"/>
                    </a:lnTo>
                    <a:lnTo>
                      <a:pt x="4907" y="2638"/>
                    </a:lnTo>
                    <a:lnTo>
                      <a:pt x="4907" y="2374"/>
                    </a:lnTo>
                    <a:lnTo>
                      <a:pt x="4880" y="2137"/>
                    </a:lnTo>
                    <a:lnTo>
                      <a:pt x="4828" y="1900"/>
                    </a:lnTo>
                    <a:lnTo>
                      <a:pt x="4775" y="1662"/>
                    </a:lnTo>
                    <a:lnTo>
                      <a:pt x="4696" y="1425"/>
                    </a:lnTo>
                    <a:lnTo>
                      <a:pt x="4564" y="1214"/>
                    </a:lnTo>
                    <a:lnTo>
                      <a:pt x="4458" y="1029"/>
                    </a:lnTo>
                    <a:lnTo>
                      <a:pt x="4300" y="845"/>
                    </a:lnTo>
                    <a:lnTo>
                      <a:pt x="4142" y="660"/>
                    </a:lnTo>
                    <a:lnTo>
                      <a:pt x="3957" y="502"/>
                    </a:lnTo>
                    <a:lnTo>
                      <a:pt x="3773" y="370"/>
                    </a:lnTo>
                    <a:lnTo>
                      <a:pt x="3562" y="264"/>
                    </a:lnTo>
                    <a:lnTo>
                      <a:pt x="3351" y="159"/>
                    </a:lnTo>
                    <a:lnTo>
                      <a:pt x="3113" y="80"/>
                    </a:lnTo>
                    <a:lnTo>
                      <a:pt x="2876" y="27"/>
                    </a:lnTo>
                    <a:lnTo>
                      <a:pt x="2638"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4;p48">
                <a:extLst>
                  <a:ext uri="{FF2B5EF4-FFF2-40B4-BE49-F238E27FC236}">
                    <a16:creationId xmlns:a16="http://schemas.microsoft.com/office/drawing/2014/main" id="{FF864C86-1D4A-B44A-BE8A-6631FB817776}"/>
                  </a:ext>
                </a:extLst>
              </p:cNvPr>
              <p:cNvSpPr/>
              <p:nvPr/>
            </p:nvSpPr>
            <p:spPr>
              <a:xfrm>
                <a:off x="1577325" y="1033950"/>
                <a:ext cx="122675" cy="122675"/>
              </a:xfrm>
              <a:custGeom>
                <a:avLst/>
                <a:gdLst/>
                <a:ahLst/>
                <a:cxnLst/>
                <a:rect l="l" t="t" r="r" b="b"/>
                <a:pathLst>
                  <a:path w="4907" h="4907" extrusionOk="0">
                    <a:moveTo>
                      <a:pt x="2374" y="1"/>
                    </a:moveTo>
                    <a:lnTo>
                      <a:pt x="2137" y="27"/>
                    </a:lnTo>
                    <a:lnTo>
                      <a:pt x="1899" y="54"/>
                    </a:lnTo>
                    <a:lnTo>
                      <a:pt x="1662" y="133"/>
                    </a:lnTo>
                    <a:lnTo>
                      <a:pt x="1425" y="212"/>
                    </a:lnTo>
                    <a:lnTo>
                      <a:pt x="1214" y="344"/>
                    </a:lnTo>
                    <a:lnTo>
                      <a:pt x="1029" y="449"/>
                    </a:lnTo>
                    <a:lnTo>
                      <a:pt x="844" y="607"/>
                    </a:lnTo>
                    <a:lnTo>
                      <a:pt x="660" y="766"/>
                    </a:lnTo>
                    <a:lnTo>
                      <a:pt x="501" y="950"/>
                    </a:lnTo>
                    <a:lnTo>
                      <a:pt x="369" y="1135"/>
                    </a:lnTo>
                    <a:lnTo>
                      <a:pt x="264" y="1346"/>
                    </a:lnTo>
                    <a:lnTo>
                      <a:pt x="158" y="1557"/>
                    </a:lnTo>
                    <a:lnTo>
                      <a:pt x="79" y="1794"/>
                    </a:lnTo>
                    <a:lnTo>
                      <a:pt x="27" y="2032"/>
                    </a:lnTo>
                    <a:lnTo>
                      <a:pt x="0" y="2269"/>
                    </a:lnTo>
                    <a:lnTo>
                      <a:pt x="0" y="2533"/>
                    </a:lnTo>
                    <a:lnTo>
                      <a:pt x="27" y="2770"/>
                    </a:lnTo>
                    <a:lnTo>
                      <a:pt x="53" y="3008"/>
                    </a:lnTo>
                    <a:lnTo>
                      <a:pt x="132" y="3245"/>
                    </a:lnTo>
                    <a:lnTo>
                      <a:pt x="211" y="3482"/>
                    </a:lnTo>
                    <a:lnTo>
                      <a:pt x="317" y="3693"/>
                    </a:lnTo>
                    <a:lnTo>
                      <a:pt x="449" y="3878"/>
                    </a:lnTo>
                    <a:lnTo>
                      <a:pt x="607" y="4063"/>
                    </a:lnTo>
                    <a:lnTo>
                      <a:pt x="765" y="4247"/>
                    </a:lnTo>
                    <a:lnTo>
                      <a:pt x="950" y="4405"/>
                    </a:lnTo>
                    <a:lnTo>
                      <a:pt x="1134" y="4537"/>
                    </a:lnTo>
                    <a:lnTo>
                      <a:pt x="1345" y="4643"/>
                    </a:lnTo>
                    <a:lnTo>
                      <a:pt x="1556" y="4748"/>
                    </a:lnTo>
                    <a:lnTo>
                      <a:pt x="1794" y="4827"/>
                    </a:lnTo>
                    <a:lnTo>
                      <a:pt x="2031" y="4880"/>
                    </a:lnTo>
                    <a:lnTo>
                      <a:pt x="2269" y="4907"/>
                    </a:lnTo>
                    <a:lnTo>
                      <a:pt x="2506" y="4907"/>
                    </a:lnTo>
                    <a:lnTo>
                      <a:pt x="2770" y="4880"/>
                    </a:lnTo>
                    <a:lnTo>
                      <a:pt x="3007" y="4854"/>
                    </a:lnTo>
                    <a:lnTo>
                      <a:pt x="3244" y="4775"/>
                    </a:lnTo>
                    <a:lnTo>
                      <a:pt x="3455" y="4696"/>
                    </a:lnTo>
                    <a:lnTo>
                      <a:pt x="3666" y="4590"/>
                    </a:lnTo>
                    <a:lnTo>
                      <a:pt x="3877" y="4458"/>
                    </a:lnTo>
                    <a:lnTo>
                      <a:pt x="4062" y="4300"/>
                    </a:lnTo>
                    <a:lnTo>
                      <a:pt x="4220" y="4142"/>
                    </a:lnTo>
                    <a:lnTo>
                      <a:pt x="4379" y="3957"/>
                    </a:lnTo>
                    <a:lnTo>
                      <a:pt x="4510" y="3772"/>
                    </a:lnTo>
                    <a:lnTo>
                      <a:pt x="4642" y="3561"/>
                    </a:lnTo>
                    <a:lnTo>
                      <a:pt x="4748" y="3350"/>
                    </a:lnTo>
                    <a:lnTo>
                      <a:pt x="4827" y="3113"/>
                    </a:lnTo>
                    <a:lnTo>
                      <a:pt x="4880" y="2876"/>
                    </a:lnTo>
                    <a:lnTo>
                      <a:pt x="4906" y="2638"/>
                    </a:lnTo>
                    <a:lnTo>
                      <a:pt x="4906" y="2401"/>
                    </a:lnTo>
                    <a:lnTo>
                      <a:pt x="4880" y="2137"/>
                    </a:lnTo>
                    <a:lnTo>
                      <a:pt x="4853" y="1900"/>
                    </a:lnTo>
                    <a:lnTo>
                      <a:pt x="4774" y="1662"/>
                    </a:lnTo>
                    <a:lnTo>
                      <a:pt x="4695" y="1451"/>
                    </a:lnTo>
                    <a:lnTo>
                      <a:pt x="4590" y="1240"/>
                    </a:lnTo>
                    <a:lnTo>
                      <a:pt x="4458" y="1029"/>
                    </a:lnTo>
                    <a:lnTo>
                      <a:pt x="4299" y="845"/>
                    </a:lnTo>
                    <a:lnTo>
                      <a:pt x="4141" y="687"/>
                    </a:lnTo>
                    <a:lnTo>
                      <a:pt x="3957" y="528"/>
                    </a:lnTo>
                    <a:lnTo>
                      <a:pt x="3772" y="396"/>
                    </a:lnTo>
                    <a:lnTo>
                      <a:pt x="3561" y="265"/>
                    </a:lnTo>
                    <a:lnTo>
                      <a:pt x="3350" y="159"/>
                    </a:lnTo>
                    <a:lnTo>
                      <a:pt x="3113" y="106"/>
                    </a:lnTo>
                    <a:lnTo>
                      <a:pt x="2875" y="27"/>
                    </a:lnTo>
                    <a:lnTo>
                      <a:pt x="26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5;p48">
                <a:extLst>
                  <a:ext uri="{FF2B5EF4-FFF2-40B4-BE49-F238E27FC236}">
                    <a16:creationId xmlns:a16="http://schemas.microsoft.com/office/drawing/2014/main" id="{4F5F9E07-24F2-384B-A091-7DE4BB197D01}"/>
                  </a:ext>
                </a:extLst>
              </p:cNvPr>
              <p:cNvSpPr/>
              <p:nvPr/>
            </p:nvSpPr>
            <p:spPr>
              <a:xfrm>
                <a:off x="1592475" y="1061000"/>
                <a:ext cx="95650" cy="75175"/>
              </a:xfrm>
              <a:custGeom>
                <a:avLst/>
                <a:gdLst/>
                <a:ahLst/>
                <a:cxnLst/>
                <a:rect l="l" t="t" r="r" b="b"/>
                <a:pathLst>
                  <a:path w="3826" h="3007" extrusionOk="0">
                    <a:moveTo>
                      <a:pt x="3825" y="0"/>
                    </a:moveTo>
                    <a:lnTo>
                      <a:pt x="1" y="3007"/>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6;p48">
                <a:extLst>
                  <a:ext uri="{FF2B5EF4-FFF2-40B4-BE49-F238E27FC236}">
                    <a16:creationId xmlns:a16="http://schemas.microsoft.com/office/drawing/2014/main" id="{D028372D-1480-6A43-A3DE-5027EEF66348}"/>
                  </a:ext>
                </a:extLst>
              </p:cNvPr>
              <p:cNvSpPr/>
              <p:nvPr/>
            </p:nvSpPr>
            <p:spPr>
              <a:xfrm>
                <a:off x="1592475" y="1061000"/>
                <a:ext cx="95650" cy="75175"/>
              </a:xfrm>
              <a:custGeom>
                <a:avLst/>
                <a:gdLst/>
                <a:ahLst/>
                <a:cxnLst/>
                <a:rect l="l" t="t" r="r" b="b"/>
                <a:pathLst>
                  <a:path w="3826" h="3007" fill="none" extrusionOk="0">
                    <a:moveTo>
                      <a:pt x="3825" y="0"/>
                    </a:moveTo>
                    <a:lnTo>
                      <a:pt x="1" y="30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7;p48">
                <a:extLst>
                  <a:ext uri="{FF2B5EF4-FFF2-40B4-BE49-F238E27FC236}">
                    <a16:creationId xmlns:a16="http://schemas.microsoft.com/office/drawing/2014/main" id="{F773946E-A963-C047-AD4E-0DD8AB1CED56}"/>
                  </a:ext>
                </a:extLst>
              </p:cNvPr>
              <p:cNvSpPr/>
              <p:nvPr/>
            </p:nvSpPr>
            <p:spPr>
              <a:xfrm>
                <a:off x="1591175" y="1059675"/>
                <a:ext cx="98275" cy="77825"/>
              </a:xfrm>
              <a:custGeom>
                <a:avLst/>
                <a:gdLst/>
                <a:ahLst/>
                <a:cxnLst/>
                <a:rect l="l" t="t" r="r" b="b"/>
                <a:pathLst>
                  <a:path w="3931" h="3113" extrusionOk="0">
                    <a:moveTo>
                      <a:pt x="3851" y="0"/>
                    </a:moveTo>
                    <a:lnTo>
                      <a:pt x="26" y="3007"/>
                    </a:lnTo>
                    <a:lnTo>
                      <a:pt x="0" y="3034"/>
                    </a:lnTo>
                    <a:lnTo>
                      <a:pt x="26" y="3086"/>
                    </a:lnTo>
                    <a:lnTo>
                      <a:pt x="53" y="3113"/>
                    </a:lnTo>
                    <a:lnTo>
                      <a:pt x="106" y="3086"/>
                    </a:lnTo>
                    <a:lnTo>
                      <a:pt x="3904" y="80"/>
                    </a:lnTo>
                    <a:lnTo>
                      <a:pt x="3930" y="53"/>
                    </a:lnTo>
                    <a:lnTo>
                      <a:pt x="3904" y="27"/>
                    </a:lnTo>
                    <a:lnTo>
                      <a:pt x="3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8;p48">
                <a:extLst>
                  <a:ext uri="{FF2B5EF4-FFF2-40B4-BE49-F238E27FC236}">
                    <a16:creationId xmlns:a16="http://schemas.microsoft.com/office/drawing/2014/main" id="{860A70FE-6D7D-0145-B328-3662385EF98A}"/>
                  </a:ext>
                </a:extLst>
              </p:cNvPr>
              <p:cNvSpPr/>
              <p:nvPr/>
            </p:nvSpPr>
            <p:spPr>
              <a:xfrm>
                <a:off x="1009600" y="768225"/>
                <a:ext cx="79150" cy="23775"/>
              </a:xfrm>
              <a:custGeom>
                <a:avLst/>
                <a:gdLst/>
                <a:ahLst/>
                <a:cxnLst/>
                <a:rect l="l" t="t" r="r" b="b"/>
                <a:pathLst>
                  <a:path w="3166" h="951" extrusionOk="0">
                    <a:moveTo>
                      <a:pt x="3060" y="1"/>
                    </a:moveTo>
                    <a:lnTo>
                      <a:pt x="53" y="792"/>
                    </a:lnTo>
                    <a:lnTo>
                      <a:pt x="26" y="845"/>
                    </a:lnTo>
                    <a:lnTo>
                      <a:pt x="0" y="897"/>
                    </a:lnTo>
                    <a:lnTo>
                      <a:pt x="26" y="924"/>
                    </a:lnTo>
                    <a:lnTo>
                      <a:pt x="79" y="950"/>
                    </a:lnTo>
                    <a:lnTo>
                      <a:pt x="106" y="950"/>
                    </a:lnTo>
                    <a:lnTo>
                      <a:pt x="3112" y="132"/>
                    </a:lnTo>
                    <a:lnTo>
                      <a:pt x="3139" y="106"/>
                    </a:lnTo>
                    <a:lnTo>
                      <a:pt x="3165" y="53"/>
                    </a:ln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p48">
                <a:extLst>
                  <a:ext uri="{FF2B5EF4-FFF2-40B4-BE49-F238E27FC236}">
                    <a16:creationId xmlns:a16="http://schemas.microsoft.com/office/drawing/2014/main" id="{222630CD-0B88-4247-AC03-BDCC7A706C4E}"/>
                  </a:ext>
                </a:extLst>
              </p:cNvPr>
              <p:cNvSpPr/>
              <p:nvPr/>
            </p:nvSpPr>
            <p:spPr>
              <a:xfrm>
                <a:off x="513725" y="736575"/>
                <a:ext cx="461600" cy="224875"/>
              </a:xfrm>
              <a:custGeom>
                <a:avLst/>
                <a:gdLst/>
                <a:ahLst/>
                <a:cxnLst/>
                <a:rect l="l" t="t" r="r" b="b"/>
                <a:pathLst>
                  <a:path w="18464" h="8995" extrusionOk="0">
                    <a:moveTo>
                      <a:pt x="17567" y="1"/>
                    </a:moveTo>
                    <a:lnTo>
                      <a:pt x="1" y="4379"/>
                    </a:lnTo>
                    <a:lnTo>
                      <a:pt x="1030" y="8995"/>
                    </a:lnTo>
                    <a:lnTo>
                      <a:pt x="18464" y="4722"/>
                    </a:lnTo>
                    <a:lnTo>
                      <a:pt x="175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0;p48">
                <a:extLst>
                  <a:ext uri="{FF2B5EF4-FFF2-40B4-BE49-F238E27FC236}">
                    <a16:creationId xmlns:a16="http://schemas.microsoft.com/office/drawing/2014/main" id="{CACAEF6E-6B0A-A14E-B0D0-0BAAD3675C9A}"/>
                  </a:ext>
                </a:extLst>
              </p:cNvPr>
              <p:cNvSpPr/>
              <p:nvPr/>
            </p:nvSpPr>
            <p:spPr>
              <a:xfrm>
                <a:off x="982550" y="766250"/>
                <a:ext cx="41575" cy="50125"/>
              </a:xfrm>
              <a:custGeom>
                <a:avLst/>
                <a:gdLst/>
                <a:ahLst/>
                <a:cxnLst/>
                <a:rect l="l" t="t" r="r" b="b"/>
                <a:pathLst>
                  <a:path w="1663" h="2005" extrusionOk="0">
                    <a:moveTo>
                      <a:pt x="1372" y="0"/>
                    </a:moveTo>
                    <a:lnTo>
                      <a:pt x="291" y="211"/>
                    </a:lnTo>
                    <a:lnTo>
                      <a:pt x="212" y="211"/>
                    </a:lnTo>
                    <a:lnTo>
                      <a:pt x="1" y="264"/>
                    </a:lnTo>
                    <a:lnTo>
                      <a:pt x="264" y="2005"/>
                    </a:lnTo>
                    <a:lnTo>
                      <a:pt x="555" y="1952"/>
                    </a:lnTo>
                    <a:lnTo>
                      <a:pt x="977" y="1873"/>
                    </a:lnTo>
                    <a:lnTo>
                      <a:pt x="1662" y="1741"/>
                    </a:lnTo>
                    <a:lnTo>
                      <a:pt x="13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p48">
                <a:extLst>
                  <a:ext uri="{FF2B5EF4-FFF2-40B4-BE49-F238E27FC236}">
                    <a16:creationId xmlns:a16="http://schemas.microsoft.com/office/drawing/2014/main" id="{87676D2E-CB8A-2F4B-B3E3-4011453F8F77}"/>
                  </a:ext>
                </a:extLst>
              </p:cNvPr>
              <p:cNvSpPr/>
              <p:nvPr/>
            </p:nvSpPr>
            <p:spPr>
              <a:xfrm>
                <a:off x="527575" y="748450"/>
                <a:ext cx="433250" cy="199825"/>
              </a:xfrm>
              <a:custGeom>
                <a:avLst/>
                <a:gdLst/>
                <a:ahLst/>
                <a:cxnLst/>
                <a:rect l="l" t="t" r="r" b="b"/>
                <a:pathLst>
                  <a:path w="17330" h="7993" extrusionOk="0">
                    <a:moveTo>
                      <a:pt x="16538" y="0"/>
                    </a:moveTo>
                    <a:lnTo>
                      <a:pt x="14903" y="422"/>
                    </a:lnTo>
                    <a:lnTo>
                      <a:pt x="1" y="4247"/>
                    </a:lnTo>
                    <a:lnTo>
                      <a:pt x="871" y="7992"/>
                    </a:lnTo>
                    <a:lnTo>
                      <a:pt x="17329" y="3825"/>
                    </a:lnTo>
                    <a:lnTo>
                      <a:pt x="165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2;p48">
                <a:extLst>
                  <a:ext uri="{FF2B5EF4-FFF2-40B4-BE49-F238E27FC236}">
                    <a16:creationId xmlns:a16="http://schemas.microsoft.com/office/drawing/2014/main" id="{D11E3F7D-7697-AF49-B475-044B0383CF83}"/>
                  </a:ext>
                </a:extLst>
              </p:cNvPr>
              <p:cNvSpPr/>
              <p:nvPr/>
            </p:nvSpPr>
            <p:spPr>
              <a:xfrm>
                <a:off x="866500" y="758325"/>
                <a:ext cx="15200" cy="46200"/>
              </a:xfrm>
              <a:custGeom>
                <a:avLst/>
                <a:gdLst/>
                <a:ahLst/>
                <a:cxnLst/>
                <a:rect l="l" t="t" r="r" b="b"/>
                <a:pathLst>
                  <a:path w="608" h="1848" extrusionOk="0">
                    <a:moveTo>
                      <a:pt x="133" y="1"/>
                    </a:moveTo>
                    <a:lnTo>
                      <a:pt x="80" y="27"/>
                    </a:lnTo>
                    <a:lnTo>
                      <a:pt x="27" y="80"/>
                    </a:lnTo>
                    <a:lnTo>
                      <a:pt x="1" y="133"/>
                    </a:lnTo>
                    <a:lnTo>
                      <a:pt x="1" y="186"/>
                    </a:lnTo>
                    <a:lnTo>
                      <a:pt x="317" y="1742"/>
                    </a:lnTo>
                    <a:lnTo>
                      <a:pt x="344" y="1768"/>
                    </a:lnTo>
                    <a:lnTo>
                      <a:pt x="370" y="1821"/>
                    </a:lnTo>
                    <a:lnTo>
                      <a:pt x="396" y="1847"/>
                    </a:lnTo>
                    <a:lnTo>
                      <a:pt x="475" y="1847"/>
                    </a:lnTo>
                    <a:lnTo>
                      <a:pt x="528" y="1821"/>
                    </a:lnTo>
                    <a:lnTo>
                      <a:pt x="581" y="1794"/>
                    </a:lnTo>
                    <a:lnTo>
                      <a:pt x="607" y="1742"/>
                    </a:lnTo>
                    <a:lnTo>
                      <a:pt x="607" y="1663"/>
                    </a:lnTo>
                    <a:lnTo>
                      <a:pt x="291" y="133"/>
                    </a:lnTo>
                    <a:lnTo>
                      <a:pt x="291" y="80"/>
                    </a:lnTo>
                    <a:lnTo>
                      <a:pt x="238" y="27"/>
                    </a:lnTo>
                    <a:lnTo>
                      <a:pt x="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3;p48">
                <a:extLst>
                  <a:ext uri="{FF2B5EF4-FFF2-40B4-BE49-F238E27FC236}">
                    <a16:creationId xmlns:a16="http://schemas.microsoft.com/office/drawing/2014/main" id="{3FAF9D1F-4B3B-7F4B-9F68-D41FBF319E50}"/>
                  </a:ext>
                </a:extLst>
              </p:cNvPr>
              <p:cNvSpPr/>
              <p:nvPr/>
            </p:nvSpPr>
            <p:spPr>
              <a:xfrm>
                <a:off x="821675" y="768875"/>
                <a:ext cx="15175" cy="45525"/>
              </a:xfrm>
              <a:custGeom>
                <a:avLst/>
                <a:gdLst/>
                <a:ahLst/>
                <a:cxnLst/>
                <a:rect l="l" t="t" r="r" b="b"/>
                <a:pathLst>
                  <a:path w="607" h="1821" extrusionOk="0">
                    <a:moveTo>
                      <a:pt x="79" y="1"/>
                    </a:moveTo>
                    <a:lnTo>
                      <a:pt x="27" y="54"/>
                    </a:lnTo>
                    <a:lnTo>
                      <a:pt x="0" y="106"/>
                    </a:lnTo>
                    <a:lnTo>
                      <a:pt x="0" y="159"/>
                    </a:lnTo>
                    <a:lnTo>
                      <a:pt x="317" y="1715"/>
                    </a:lnTo>
                    <a:lnTo>
                      <a:pt x="317" y="1768"/>
                    </a:lnTo>
                    <a:lnTo>
                      <a:pt x="369" y="1794"/>
                    </a:lnTo>
                    <a:lnTo>
                      <a:pt x="396" y="1821"/>
                    </a:lnTo>
                    <a:lnTo>
                      <a:pt x="475" y="1821"/>
                    </a:lnTo>
                    <a:lnTo>
                      <a:pt x="528" y="1794"/>
                    </a:lnTo>
                    <a:lnTo>
                      <a:pt x="580" y="1768"/>
                    </a:lnTo>
                    <a:lnTo>
                      <a:pt x="607" y="1715"/>
                    </a:lnTo>
                    <a:lnTo>
                      <a:pt x="607" y="1663"/>
                    </a:lnTo>
                    <a:lnTo>
                      <a:pt x="290" y="106"/>
                    </a:lnTo>
                    <a:lnTo>
                      <a:pt x="264" y="54"/>
                    </a:lnTo>
                    <a:lnTo>
                      <a:pt x="238" y="27"/>
                    </a:lnTo>
                    <a:lnTo>
                      <a:pt x="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4;p48">
                <a:extLst>
                  <a:ext uri="{FF2B5EF4-FFF2-40B4-BE49-F238E27FC236}">
                    <a16:creationId xmlns:a16="http://schemas.microsoft.com/office/drawing/2014/main" id="{399B3568-1D7C-204A-BC48-813890FB3AA6}"/>
                  </a:ext>
                </a:extLst>
              </p:cNvPr>
              <p:cNvSpPr/>
              <p:nvPr/>
            </p:nvSpPr>
            <p:spPr>
              <a:xfrm>
                <a:off x="782100" y="781425"/>
                <a:ext cx="15200" cy="45500"/>
              </a:xfrm>
              <a:custGeom>
                <a:avLst/>
                <a:gdLst/>
                <a:ahLst/>
                <a:cxnLst/>
                <a:rect l="l" t="t" r="r" b="b"/>
                <a:pathLst>
                  <a:path w="608" h="1820" extrusionOk="0">
                    <a:moveTo>
                      <a:pt x="132" y="0"/>
                    </a:moveTo>
                    <a:lnTo>
                      <a:pt x="80" y="26"/>
                    </a:lnTo>
                    <a:lnTo>
                      <a:pt x="27" y="53"/>
                    </a:lnTo>
                    <a:lnTo>
                      <a:pt x="27" y="106"/>
                    </a:lnTo>
                    <a:lnTo>
                      <a:pt x="1" y="158"/>
                    </a:lnTo>
                    <a:lnTo>
                      <a:pt x="317" y="1714"/>
                    </a:lnTo>
                    <a:lnTo>
                      <a:pt x="344" y="1767"/>
                    </a:lnTo>
                    <a:lnTo>
                      <a:pt x="370" y="1794"/>
                    </a:lnTo>
                    <a:lnTo>
                      <a:pt x="396" y="1820"/>
                    </a:lnTo>
                    <a:lnTo>
                      <a:pt x="475" y="1820"/>
                    </a:lnTo>
                    <a:lnTo>
                      <a:pt x="528" y="1794"/>
                    </a:lnTo>
                    <a:lnTo>
                      <a:pt x="581" y="1767"/>
                    </a:lnTo>
                    <a:lnTo>
                      <a:pt x="607" y="1714"/>
                    </a:lnTo>
                    <a:lnTo>
                      <a:pt x="607" y="1662"/>
                    </a:lnTo>
                    <a:lnTo>
                      <a:pt x="291" y="106"/>
                    </a:lnTo>
                    <a:lnTo>
                      <a:pt x="291" y="53"/>
                    </a:lnTo>
                    <a:lnTo>
                      <a:pt x="238" y="26"/>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5;p48">
                <a:extLst>
                  <a:ext uri="{FF2B5EF4-FFF2-40B4-BE49-F238E27FC236}">
                    <a16:creationId xmlns:a16="http://schemas.microsoft.com/office/drawing/2014/main" id="{534A9604-166E-0E40-A2F5-B492508D0ACF}"/>
                  </a:ext>
                </a:extLst>
              </p:cNvPr>
              <p:cNvSpPr/>
              <p:nvPr/>
            </p:nvSpPr>
            <p:spPr>
              <a:xfrm>
                <a:off x="741225" y="788675"/>
                <a:ext cx="14525" cy="45525"/>
              </a:xfrm>
              <a:custGeom>
                <a:avLst/>
                <a:gdLst/>
                <a:ahLst/>
                <a:cxnLst/>
                <a:rect l="l" t="t" r="r" b="b"/>
                <a:pathLst>
                  <a:path w="581" h="1821" extrusionOk="0">
                    <a:moveTo>
                      <a:pt x="132" y="0"/>
                    </a:moveTo>
                    <a:lnTo>
                      <a:pt x="53" y="27"/>
                    </a:lnTo>
                    <a:lnTo>
                      <a:pt x="27" y="53"/>
                    </a:lnTo>
                    <a:lnTo>
                      <a:pt x="0" y="106"/>
                    </a:lnTo>
                    <a:lnTo>
                      <a:pt x="0" y="158"/>
                    </a:lnTo>
                    <a:lnTo>
                      <a:pt x="290" y="1715"/>
                    </a:lnTo>
                    <a:lnTo>
                      <a:pt x="317" y="1767"/>
                    </a:lnTo>
                    <a:lnTo>
                      <a:pt x="343" y="1794"/>
                    </a:lnTo>
                    <a:lnTo>
                      <a:pt x="396" y="1820"/>
                    </a:lnTo>
                    <a:lnTo>
                      <a:pt x="475" y="1820"/>
                    </a:lnTo>
                    <a:lnTo>
                      <a:pt x="528" y="1794"/>
                    </a:lnTo>
                    <a:lnTo>
                      <a:pt x="581" y="1767"/>
                    </a:lnTo>
                    <a:lnTo>
                      <a:pt x="581" y="1715"/>
                    </a:lnTo>
                    <a:lnTo>
                      <a:pt x="581" y="1662"/>
                    </a:lnTo>
                    <a:lnTo>
                      <a:pt x="290" y="106"/>
                    </a:lnTo>
                    <a:lnTo>
                      <a:pt x="264" y="53"/>
                    </a:lnTo>
                    <a:lnTo>
                      <a:pt x="238" y="27"/>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6;p48">
                <a:extLst>
                  <a:ext uri="{FF2B5EF4-FFF2-40B4-BE49-F238E27FC236}">
                    <a16:creationId xmlns:a16="http://schemas.microsoft.com/office/drawing/2014/main" id="{9E4CFC94-F90D-DD40-838D-5C8A54DE7AE5}"/>
                  </a:ext>
                </a:extLst>
              </p:cNvPr>
              <p:cNvSpPr/>
              <p:nvPr/>
            </p:nvSpPr>
            <p:spPr>
              <a:xfrm>
                <a:off x="696375" y="803175"/>
                <a:ext cx="15200" cy="46175"/>
              </a:xfrm>
              <a:custGeom>
                <a:avLst/>
                <a:gdLst/>
                <a:ahLst/>
                <a:cxnLst/>
                <a:rect l="l" t="t" r="r" b="b"/>
                <a:pathLst>
                  <a:path w="608" h="1847" extrusionOk="0">
                    <a:moveTo>
                      <a:pt x="133" y="0"/>
                    </a:moveTo>
                    <a:lnTo>
                      <a:pt x="80" y="27"/>
                    </a:lnTo>
                    <a:lnTo>
                      <a:pt x="27" y="53"/>
                    </a:lnTo>
                    <a:lnTo>
                      <a:pt x="1" y="106"/>
                    </a:lnTo>
                    <a:lnTo>
                      <a:pt x="1" y="185"/>
                    </a:lnTo>
                    <a:lnTo>
                      <a:pt x="317" y="1715"/>
                    </a:lnTo>
                    <a:lnTo>
                      <a:pt x="317" y="1768"/>
                    </a:lnTo>
                    <a:lnTo>
                      <a:pt x="370" y="1820"/>
                    </a:lnTo>
                    <a:lnTo>
                      <a:pt x="396" y="1820"/>
                    </a:lnTo>
                    <a:lnTo>
                      <a:pt x="449" y="1847"/>
                    </a:lnTo>
                    <a:lnTo>
                      <a:pt x="476" y="1847"/>
                    </a:lnTo>
                    <a:lnTo>
                      <a:pt x="528" y="1820"/>
                    </a:lnTo>
                    <a:lnTo>
                      <a:pt x="581" y="1768"/>
                    </a:lnTo>
                    <a:lnTo>
                      <a:pt x="607" y="1715"/>
                    </a:lnTo>
                    <a:lnTo>
                      <a:pt x="607" y="1662"/>
                    </a:lnTo>
                    <a:lnTo>
                      <a:pt x="291" y="106"/>
                    </a:lnTo>
                    <a:lnTo>
                      <a:pt x="265" y="53"/>
                    </a:lnTo>
                    <a:lnTo>
                      <a:pt x="238" y="27"/>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7;p48">
                <a:extLst>
                  <a:ext uri="{FF2B5EF4-FFF2-40B4-BE49-F238E27FC236}">
                    <a16:creationId xmlns:a16="http://schemas.microsoft.com/office/drawing/2014/main" id="{BADED731-006B-9F44-8F5B-8B2388B0936A}"/>
                  </a:ext>
                </a:extLst>
              </p:cNvPr>
              <p:cNvSpPr/>
              <p:nvPr/>
            </p:nvSpPr>
            <p:spPr>
              <a:xfrm>
                <a:off x="649575" y="813725"/>
                <a:ext cx="14525" cy="46175"/>
              </a:xfrm>
              <a:custGeom>
                <a:avLst/>
                <a:gdLst/>
                <a:ahLst/>
                <a:cxnLst/>
                <a:rect l="l" t="t" r="r" b="b"/>
                <a:pathLst>
                  <a:path w="581" h="1847" extrusionOk="0">
                    <a:moveTo>
                      <a:pt x="106" y="0"/>
                    </a:moveTo>
                    <a:lnTo>
                      <a:pt x="53" y="27"/>
                    </a:lnTo>
                    <a:lnTo>
                      <a:pt x="27" y="53"/>
                    </a:lnTo>
                    <a:lnTo>
                      <a:pt x="0" y="106"/>
                    </a:lnTo>
                    <a:lnTo>
                      <a:pt x="0" y="159"/>
                    </a:lnTo>
                    <a:lnTo>
                      <a:pt x="290" y="1715"/>
                    </a:lnTo>
                    <a:lnTo>
                      <a:pt x="317" y="1768"/>
                    </a:lnTo>
                    <a:lnTo>
                      <a:pt x="343" y="1794"/>
                    </a:lnTo>
                    <a:lnTo>
                      <a:pt x="396" y="1820"/>
                    </a:lnTo>
                    <a:lnTo>
                      <a:pt x="449" y="1847"/>
                    </a:lnTo>
                    <a:lnTo>
                      <a:pt x="475" y="1820"/>
                    </a:lnTo>
                    <a:lnTo>
                      <a:pt x="528" y="1820"/>
                    </a:lnTo>
                    <a:lnTo>
                      <a:pt x="554" y="1768"/>
                    </a:lnTo>
                    <a:lnTo>
                      <a:pt x="580" y="1715"/>
                    </a:lnTo>
                    <a:lnTo>
                      <a:pt x="580" y="1662"/>
                    </a:lnTo>
                    <a:lnTo>
                      <a:pt x="290" y="106"/>
                    </a:lnTo>
                    <a:lnTo>
                      <a:pt x="264" y="53"/>
                    </a:lnTo>
                    <a:lnTo>
                      <a:pt x="238" y="27"/>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8;p48">
                <a:extLst>
                  <a:ext uri="{FF2B5EF4-FFF2-40B4-BE49-F238E27FC236}">
                    <a16:creationId xmlns:a16="http://schemas.microsoft.com/office/drawing/2014/main" id="{25E4829B-67BB-8641-A2C3-CAA7588B08D7}"/>
                  </a:ext>
                </a:extLst>
              </p:cNvPr>
              <p:cNvSpPr/>
              <p:nvPr/>
            </p:nvSpPr>
            <p:spPr>
              <a:xfrm>
                <a:off x="900125" y="748450"/>
                <a:ext cx="60700" cy="95625"/>
              </a:xfrm>
              <a:custGeom>
                <a:avLst/>
                <a:gdLst/>
                <a:ahLst/>
                <a:cxnLst/>
                <a:rect l="l" t="t" r="r" b="b"/>
                <a:pathLst>
                  <a:path w="2428" h="3825" extrusionOk="0">
                    <a:moveTo>
                      <a:pt x="1636" y="0"/>
                    </a:moveTo>
                    <a:lnTo>
                      <a:pt x="1" y="422"/>
                    </a:lnTo>
                    <a:lnTo>
                      <a:pt x="2427" y="3825"/>
                    </a:lnTo>
                    <a:lnTo>
                      <a:pt x="1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9;p48">
                <a:extLst>
                  <a:ext uri="{FF2B5EF4-FFF2-40B4-BE49-F238E27FC236}">
                    <a16:creationId xmlns:a16="http://schemas.microsoft.com/office/drawing/2014/main" id="{C695A327-1B4D-7F4A-89AD-DF9E50F3AB64}"/>
                  </a:ext>
                </a:extLst>
              </p:cNvPr>
              <p:cNvSpPr/>
              <p:nvPr/>
            </p:nvSpPr>
            <p:spPr>
              <a:xfrm>
                <a:off x="987825" y="771525"/>
                <a:ext cx="14525" cy="43550"/>
              </a:xfrm>
              <a:custGeom>
                <a:avLst/>
                <a:gdLst/>
                <a:ahLst/>
                <a:cxnLst/>
                <a:rect l="l" t="t" r="r" b="b"/>
                <a:pathLst>
                  <a:path w="581" h="1742" extrusionOk="0">
                    <a:moveTo>
                      <a:pt x="1" y="0"/>
                    </a:moveTo>
                    <a:lnTo>
                      <a:pt x="344" y="1741"/>
                    </a:lnTo>
                    <a:lnTo>
                      <a:pt x="581" y="1662"/>
                    </a:lnTo>
                    <a:lnTo>
                      <a:pt x="27"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10;p48">
                <a:extLst>
                  <a:ext uri="{FF2B5EF4-FFF2-40B4-BE49-F238E27FC236}">
                    <a16:creationId xmlns:a16="http://schemas.microsoft.com/office/drawing/2014/main" id="{BB6286CF-CD28-9446-B047-F5F8D40E4D64}"/>
                  </a:ext>
                </a:extLst>
              </p:cNvPr>
              <p:cNvSpPr/>
              <p:nvPr/>
            </p:nvSpPr>
            <p:spPr>
              <a:xfrm>
                <a:off x="955525" y="753725"/>
                <a:ext cx="43550" cy="87725"/>
              </a:xfrm>
              <a:custGeom>
                <a:avLst/>
                <a:gdLst/>
                <a:ahLst/>
                <a:cxnLst/>
                <a:rect l="l" t="t" r="r" b="b"/>
                <a:pathLst>
                  <a:path w="1742" h="3509" extrusionOk="0">
                    <a:moveTo>
                      <a:pt x="1134" y="0"/>
                    </a:moveTo>
                    <a:lnTo>
                      <a:pt x="211" y="106"/>
                    </a:lnTo>
                    <a:lnTo>
                      <a:pt x="159" y="106"/>
                    </a:lnTo>
                    <a:lnTo>
                      <a:pt x="0" y="132"/>
                    </a:lnTo>
                    <a:lnTo>
                      <a:pt x="501" y="3508"/>
                    </a:lnTo>
                    <a:lnTo>
                      <a:pt x="712" y="3455"/>
                    </a:lnTo>
                    <a:lnTo>
                      <a:pt x="1187" y="3350"/>
                    </a:lnTo>
                    <a:lnTo>
                      <a:pt x="1741" y="3218"/>
                    </a:lnTo>
                    <a:lnTo>
                      <a:pt x="11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11;p48">
                <a:extLst>
                  <a:ext uri="{FF2B5EF4-FFF2-40B4-BE49-F238E27FC236}">
                    <a16:creationId xmlns:a16="http://schemas.microsoft.com/office/drawing/2014/main" id="{BDB9F34C-25D1-E946-8696-C5A180735EDC}"/>
                  </a:ext>
                </a:extLst>
              </p:cNvPr>
              <p:cNvSpPr/>
              <p:nvPr/>
            </p:nvSpPr>
            <p:spPr>
              <a:xfrm>
                <a:off x="959475" y="756350"/>
                <a:ext cx="19150" cy="83775"/>
              </a:xfrm>
              <a:custGeom>
                <a:avLst/>
                <a:gdLst/>
                <a:ahLst/>
                <a:cxnLst/>
                <a:rect l="l" t="t" r="r" b="b"/>
                <a:pathLst>
                  <a:path w="766" h="3351" extrusionOk="0">
                    <a:moveTo>
                      <a:pt x="1" y="1"/>
                    </a:moveTo>
                    <a:lnTo>
                      <a:pt x="554" y="3350"/>
                    </a:lnTo>
                    <a:lnTo>
                      <a:pt x="765" y="3298"/>
                    </a:lnTo>
                    <a:lnTo>
                      <a:pt x="53"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12;p48">
                <a:extLst>
                  <a:ext uri="{FF2B5EF4-FFF2-40B4-BE49-F238E27FC236}">
                    <a16:creationId xmlns:a16="http://schemas.microsoft.com/office/drawing/2014/main" id="{4730A094-0218-5D48-944B-A7D96359D609}"/>
                  </a:ext>
                </a:extLst>
              </p:cNvPr>
              <p:cNvSpPr/>
              <p:nvPr/>
            </p:nvSpPr>
            <p:spPr>
              <a:xfrm>
                <a:off x="299425" y="884950"/>
                <a:ext cx="234775" cy="85075"/>
              </a:xfrm>
              <a:custGeom>
                <a:avLst/>
                <a:gdLst/>
                <a:ahLst/>
                <a:cxnLst/>
                <a:rect l="l" t="t" r="r" b="b"/>
                <a:pathLst>
                  <a:path w="9391" h="3403" extrusionOk="0">
                    <a:moveTo>
                      <a:pt x="9100" y="0"/>
                    </a:moveTo>
                    <a:lnTo>
                      <a:pt x="1" y="2189"/>
                    </a:lnTo>
                    <a:lnTo>
                      <a:pt x="291" y="3402"/>
                    </a:lnTo>
                    <a:lnTo>
                      <a:pt x="9391" y="1213"/>
                    </a:lnTo>
                    <a:lnTo>
                      <a:pt x="91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13;p48">
                <a:extLst>
                  <a:ext uri="{FF2B5EF4-FFF2-40B4-BE49-F238E27FC236}">
                    <a16:creationId xmlns:a16="http://schemas.microsoft.com/office/drawing/2014/main" id="{11D438D1-1A71-E14E-8772-7B71EA357599}"/>
                  </a:ext>
                </a:extLst>
              </p:cNvPr>
              <p:cNvSpPr/>
              <p:nvPr/>
            </p:nvSpPr>
            <p:spPr>
              <a:xfrm>
                <a:off x="286250" y="915925"/>
                <a:ext cx="32325" cy="74550"/>
              </a:xfrm>
              <a:custGeom>
                <a:avLst/>
                <a:gdLst/>
                <a:ahLst/>
                <a:cxnLst/>
                <a:rect l="l" t="t" r="r" b="b"/>
                <a:pathLst>
                  <a:path w="1293" h="2982" extrusionOk="0">
                    <a:moveTo>
                      <a:pt x="581" y="1"/>
                    </a:moveTo>
                    <a:lnTo>
                      <a:pt x="449" y="53"/>
                    </a:lnTo>
                    <a:lnTo>
                      <a:pt x="317" y="133"/>
                    </a:lnTo>
                    <a:lnTo>
                      <a:pt x="185" y="238"/>
                    </a:lnTo>
                    <a:lnTo>
                      <a:pt x="106" y="370"/>
                    </a:lnTo>
                    <a:lnTo>
                      <a:pt x="53" y="502"/>
                    </a:lnTo>
                    <a:lnTo>
                      <a:pt x="0" y="634"/>
                    </a:lnTo>
                    <a:lnTo>
                      <a:pt x="0" y="792"/>
                    </a:lnTo>
                    <a:lnTo>
                      <a:pt x="27" y="950"/>
                    </a:lnTo>
                    <a:lnTo>
                      <a:pt x="370" y="2374"/>
                    </a:lnTo>
                    <a:lnTo>
                      <a:pt x="422" y="2533"/>
                    </a:lnTo>
                    <a:lnTo>
                      <a:pt x="502" y="2665"/>
                    </a:lnTo>
                    <a:lnTo>
                      <a:pt x="581" y="2770"/>
                    </a:lnTo>
                    <a:lnTo>
                      <a:pt x="713" y="2876"/>
                    </a:lnTo>
                    <a:lnTo>
                      <a:pt x="844" y="2928"/>
                    </a:lnTo>
                    <a:lnTo>
                      <a:pt x="1003" y="2981"/>
                    </a:lnTo>
                    <a:lnTo>
                      <a:pt x="1135" y="2981"/>
                    </a:lnTo>
                    <a:lnTo>
                      <a:pt x="1293" y="2955"/>
                    </a:lnTo>
                    <a:lnTo>
                      <a:pt x="5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14;p48">
                <a:extLst>
                  <a:ext uri="{FF2B5EF4-FFF2-40B4-BE49-F238E27FC236}">
                    <a16:creationId xmlns:a16="http://schemas.microsoft.com/office/drawing/2014/main" id="{6C9136DA-652B-3B4E-A3E3-F01F588D9EC9}"/>
                  </a:ext>
                </a:extLst>
              </p:cNvPr>
              <p:cNvSpPr/>
              <p:nvPr/>
            </p:nvSpPr>
            <p:spPr>
              <a:xfrm>
                <a:off x="302725" y="1218575"/>
                <a:ext cx="940300" cy="631050"/>
              </a:xfrm>
              <a:custGeom>
                <a:avLst/>
                <a:gdLst/>
                <a:ahLst/>
                <a:cxnLst/>
                <a:rect l="l" t="t" r="r" b="b"/>
                <a:pathLst>
                  <a:path w="37612" h="25242" extrusionOk="0">
                    <a:moveTo>
                      <a:pt x="8889" y="11764"/>
                    </a:moveTo>
                    <a:lnTo>
                      <a:pt x="9048" y="11791"/>
                    </a:lnTo>
                    <a:lnTo>
                      <a:pt x="9232" y="11843"/>
                    </a:lnTo>
                    <a:lnTo>
                      <a:pt x="9417" y="11896"/>
                    </a:lnTo>
                    <a:lnTo>
                      <a:pt x="9575" y="11975"/>
                    </a:lnTo>
                    <a:lnTo>
                      <a:pt x="9733" y="12081"/>
                    </a:lnTo>
                    <a:lnTo>
                      <a:pt x="9892" y="12186"/>
                    </a:lnTo>
                    <a:lnTo>
                      <a:pt x="10050" y="12318"/>
                    </a:lnTo>
                    <a:lnTo>
                      <a:pt x="10182" y="12450"/>
                    </a:lnTo>
                    <a:lnTo>
                      <a:pt x="10314" y="12608"/>
                    </a:lnTo>
                    <a:lnTo>
                      <a:pt x="10419" y="12766"/>
                    </a:lnTo>
                    <a:lnTo>
                      <a:pt x="10498" y="12925"/>
                    </a:lnTo>
                    <a:lnTo>
                      <a:pt x="10604" y="13109"/>
                    </a:lnTo>
                    <a:lnTo>
                      <a:pt x="10656" y="13294"/>
                    </a:lnTo>
                    <a:lnTo>
                      <a:pt x="10709" y="13505"/>
                    </a:lnTo>
                    <a:lnTo>
                      <a:pt x="10736" y="13848"/>
                    </a:lnTo>
                    <a:lnTo>
                      <a:pt x="10736" y="14217"/>
                    </a:lnTo>
                    <a:lnTo>
                      <a:pt x="10683" y="14586"/>
                    </a:lnTo>
                    <a:lnTo>
                      <a:pt x="10577" y="14956"/>
                    </a:lnTo>
                    <a:lnTo>
                      <a:pt x="10419" y="15325"/>
                    </a:lnTo>
                    <a:lnTo>
                      <a:pt x="10208" y="15668"/>
                    </a:lnTo>
                    <a:lnTo>
                      <a:pt x="9971" y="16011"/>
                    </a:lnTo>
                    <a:lnTo>
                      <a:pt x="9681" y="16327"/>
                    </a:lnTo>
                    <a:lnTo>
                      <a:pt x="9311" y="16644"/>
                    </a:lnTo>
                    <a:lnTo>
                      <a:pt x="8916" y="16907"/>
                    </a:lnTo>
                    <a:lnTo>
                      <a:pt x="8494" y="17118"/>
                    </a:lnTo>
                    <a:lnTo>
                      <a:pt x="8045" y="17303"/>
                    </a:lnTo>
                    <a:lnTo>
                      <a:pt x="7570" y="17435"/>
                    </a:lnTo>
                    <a:lnTo>
                      <a:pt x="7096" y="17514"/>
                    </a:lnTo>
                    <a:lnTo>
                      <a:pt x="6621" y="17540"/>
                    </a:lnTo>
                    <a:lnTo>
                      <a:pt x="6146" y="17514"/>
                    </a:lnTo>
                    <a:lnTo>
                      <a:pt x="6146" y="17118"/>
                    </a:lnTo>
                    <a:lnTo>
                      <a:pt x="6146" y="16749"/>
                    </a:lnTo>
                    <a:lnTo>
                      <a:pt x="6173" y="15984"/>
                    </a:lnTo>
                    <a:lnTo>
                      <a:pt x="6278" y="15299"/>
                    </a:lnTo>
                    <a:lnTo>
                      <a:pt x="6384" y="14639"/>
                    </a:lnTo>
                    <a:lnTo>
                      <a:pt x="6463" y="14296"/>
                    </a:lnTo>
                    <a:lnTo>
                      <a:pt x="6568" y="13901"/>
                    </a:lnTo>
                    <a:lnTo>
                      <a:pt x="6753" y="13452"/>
                    </a:lnTo>
                    <a:lnTo>
                      <a:pt x="6964" y="13004"/>
                    </a:lnTo>
                    <a:lnTo>
                      <a:pt x="7096" y="12766"/>
                    </a:lnTo>
                    <a:lnTo>
                      <a:pt x="7254" y="12582"/>
                    </a:lnTo>
                    <a:lnTo>
                      <a:pt x="7412" y="12371"/>
                    </a:lnTo>
                    <a:lnTo>
                      <a:pt x="7597" y="12213"/>
                    </a:lnTo>
                    <a:lnTo>
                      <a:pt x="7808" y="12054"/>
                    </a:lnTo>
                    <a:lnTo>
                      <a:pt x="8019" y="11922"/>
                    </a:lnTo>
                    <a:lnTo>
                      <a:pt x="8256" y="11843"/>
                    </a:lnTo>
                    <a:lnTo>
                      <a:pt x="8520" y="11791"/>
                    </a:lnTo>
                    <a:lnTo>
                      <a:pt x="8705" y="11764"/>
                    </a:lnTo>
                    <a:close/>
                    <a:moveTo>
                      <a:pt x="4063" y="1"/>
                    </a:moveTo>
                    <a:lnTo>
                      <a:pt x="3720" y="238"/>
                    </a:lnTo>
                    <a:lnTo>
                      <a:pt x="3403" y="476"/>
                    </a:lnTo>
                    <a:lnTo>
                      <a:pt x="3087" y="739"/>
                    </a:lnTo>
                    <a:lnTo>
                      <a:pt x="2770" y="1030"/>
                    </a:lnTo>
                    <a:lnTo>
                      <a:pt x="2480" y="1346"/>
                    </a:lnTo>
                    <a:lnTo>
                      <a:pt x="2190" y="1663"/>
                    </a:lnTo>
                    <a:lnTo>
                      <a:pt x="1926" y="1979"/>
                    </a:lnTo>
                    <a:lnTo>
                      <a:pt x="1689" y="2348"/>
                    </a:lnTo>
                    <a:lnTo>
                      <a:pt x="1451" y="2691"/>
                    </a:lnTo>
                    <a:lnTo>
                      <a:pt x="1240" y="3087"/>
                    </a:lnTo>
                    <a:lnTo>
                      <a:pt x="1029" y="3456"/>
                    </a:lnTo>
                    <a:lnTo>
                      <a:pt x="845" y="3852"/>
                    </a:lnTo>
                    <a:lnTo>
                      <a:pt x="687" y="4274"/>
                    </a:lnTo>
                    <a:lnTo>
                      <a:pt x="528" y="4696"/>
                    </a:lnTo>
                    <a:lnTo>
                      <a:pt x="396" y="5118"/>
                    </a:lnTo>
                    <a:lnTo>
                      <a:pt x="291" y="5540"/>
                    </a:lnTo>
                    <a:lnTo>
                      <a:pt x="185" y="5988"/>
                    </a:lnTo>
                    <a:lnTo>
                      <a:pt x="133" y="6436"/>
                    </a:lnTo>
                    <a:lnTo>
                      <a:pt x="54" y="6885"/>
                    </a:lnTo>
                    <a:lnTo>
                      <a:pt x="27" y="7333"/>
                    </a:lnTo>
                    <a:lnTo>
                      <a:pt x="1" y="7782"/>
                    </a:lnTo>
                    <a:lnTo>
                      <a:pt x="1" y="8256"/>
                    </a:lnTo>
                    <a:lnTo>
                      <a:pt x="27" y="8705"/>
                    </a:lnTo>
                    <a:lnTo>
                      <a:pt x="80" y="9179"/>
                    </a:lnTo>
                    <a:lnTo>
                      <a:pt x="133" y="9654"/>
                    </a:lnTo>
                    <a:lnTo>
                      <a:pt x="185" y="10129"/>
                    </a:lnTo>
                    <a:lnTo>
                      <a:pt x="291" y="10604"/>
                    </a:lnTo>
                    <a:lnTo>
                      <a:pt x="396" y="11078"/>
                    </a:lnTo>
                    <a:lnTo>
                      <a:pt x="528" y="11553"/>
                    </a:lnTo>
                    <a:lnTo>
                      <a:pt x="660" y="12028"/>
                    </a:lnTo>
                    <a:lnTo>
                      <a:pt x="845" y="12503"/>
                    </a:lnTo>
                    <a:lnTo>
                      <a:pt x="1003" y="12977"/>
                    </a:lnTo>
                    <a:lnTo>
                      <a:pt x="1267" y="13584"/>
                    </a:lnTo>
                    <a:lnTo>
                      <a:pt x="1610" y="14244"/>
                    </a:lnTo>
                    <a:lnTo>
                      <a:pt x="1821" y="14613"/>
                    </a:lnTo>
                    <a:lnTo>
                      <a:pt x="2032" y="14956"/>
                    </a:lnTo>
                    <a:lnTo>
                      <a:pt x="2269" y="15299"/>
                    </a:lnTo>
                    <a:lnTo>
                      <a:pt x="2533" y="15641"/>
                    </a:lnTo>
                    <a:lnTo>
                      <a:pt x="2823" y="15984"/>
                    </a:lnTo>
                    <a:lnTo>
                      <a:pt x="3139" y="16301"/>
                    </a:lnTo>
                    <a:lnTo>
                      <a:pt x="3482" y="16617"/>
                    </a:lnTo>
                    <a:lnTo>
                      <a:pt x="3825" y="16881"/>
                    </a:lnTo>
                    <a:lnTo>
                      <a:pt x="4221" y="17145"/>
                    </a:lnTo>
                    <a:lnTo>
                      <a:pt x="4616" y="17356"/>
                    </a:lnTo>
                    <a:lnTo>
                      <a:pt x="5065" y="17540"/>
                    </a:lnTo>
                    <a:lnTo>
                      <a:pt x="5540" y="17672"/>
                    </a:lnTo>
                    <a:lnTo>
                      <a:pt x="5909" y="17751"/>
                    </a:lnTo>
                    <a:lnTo>
                      <a:pt x="5988" y="18437"/>
                    </a:lnTo>
                    <a:lnTo>
                      <a:pt x="6067" y="18780"/>
                    </a:lnTo>
                    <a:lnTo>
                      <a:pt x="6146" y="19123"/>
                    </a:lnTo>
                    <a:lnTo>
                      <a:pt x="6225" y="19466"/>
                    </a:lnTo>
                    <a:lnTo>
                      <a:pt x="6357" y="19809"/>
                    </a:lnTo>
                    <a:lnTo>
                      <a:pt x="6489" y="20152"/>
                    </a:lnTo>
                    <a:lnTo>
                      <a:pt x="6647" y="20494"/>
                    </a:lnTo>
                    <a:lnTo>
                      <a:pt x="6964" y="21022"/>
                    </a:lnTo>
                    <a:lnTo>
                      <a:pt x="7307" y="21549"/>
                    </a:lnTo>
                    <a:lnTo>
                      <a:pt x="7729" y="22051"/>
                    </a:lnTo>
                    <a:lnTo>
                      <a:pt x="8177" y="22499"/>
                    </a:lnTo>
                    <a:lnTo>
                      <a:pt x="8705" y="22947"/>
                    </a:lnTo>
                    <a:lnTo>
                      <a:pt x="9259" y="23343"/>
                    </a:lnTo>
                    <a:lnTo>
                      <a:pt x="9839" y="23712"/>
                    </a:lnTo>
                    <a:lnTo>
                      <a:pt x="10472" y="24029"/>
                    </a:lnTo>
                    <a:lnTo>
                      <a:pt x="11026" y="24266"/>
                    </a:lnTo>
                    <a:lnTo>
                      <a:pt x="11580" y="24477"/>
                    </a:lnTo>
                    <a:lnTo>
                      <a:pt x="12186" y="24662"/>
                    </a:lnTo>
                    <a:lnTo>
                      <a:pt x="12793" y="24820"/>
                    </a:lnTo>
                    <a:lnTo>
                      <a:pt x="13452" y="24952"/>
                    </a:lnTo>
                    <a:lnTo>
                      <a:pt x="14138" y="25057"/>
                    </a:lnTo>
                    <a:lnTo>
                      <a:pt x="14824" y="25136"/>
                    </a:lnTo>
                    <a:lnTo>
                      <a:pt x="15589" y="25189"/>
                    </a:lnTo>
                    <a:lnTo>
                      <a:pt x="16301" y="25242"/>
                    </a:lnTo>
                    <a:lnTo>
                      <a:pt x="17013" y="25242"/>
                    </a:lnTo>
                    <a:lnTo>
                      <a:pt x="17962" y="25216"/>
                    </a:lnTo>
                    <a:lnTo>
                      <a:pt x="18885" y="25163"/>
                    </a:lnTo>
                    <a:lnTo>
                      <a:pt x="19782" y="25057"/>
                    </a:lnTo>
                    <a:lnTo>
                      <a:pt x="20653" y="24899"/>
                    </a:lnTo>
                    <a:lnTo>
                      <a:pt x="21523" y="24714"/>
                    </a:lnTo>
                    <a:lnTo>
                      <a:pt x="22341" y="24477"/>
                    </a:lnTo>
                    <a:lnTo>
                      <a:pt x="23158" y="24213"/>
                    </a:lnTo>
                    <a:lnTo>
                      <a:pt x="23950" y="23897"/>
                    </a:lnTo>
                    <a:lnTo>
                      <a:pt x="24451" y="23659"/>
                    </a:lnTo>
                    <a:lnTo>
                      <a:pt x="24952" y="23396"/>
                    </a:lnTo>
                    <a:lnTo>
                      <a:pt x="25453" y="23132"/>
                    </a:lnTo>
                    <a:lnTo>
                      <a:pt x="25901" y="22842"/>
                    </a:lnTo>
                    <a:lnTo>
                      <a:pt x="26350" y="22525"/>
                    </a:lnTo>
                    <a:lnTo>
                      <a:pt x="26798" y="22209"/>
                    </a:lnTo>
                    <a:lnTo>
                      <a:pt x="27220" y="21866"/>
                    </a:lnTo>
                    <a:lnTo>
                      <a:pt x="27616" y="21497"/>
                    </a:lnTo>
                    <a:lnTo>
                      <a:pt x="27985" y="21127"/>
                    </a:lnTo>
                    <a:lnTo>
                      <a:pt x="28354" y="20758"/>
                    </a:lnTo>
                    <a:lnTo>
                      <a:pt x="28697" y="20363"/>
                    </a:lnTo>
                    <a:lnTo>
                      <a:pt x="29014" y="19941"/>
                    </a:lnTo>
                    <a:lnTo>
                      <a:pt x="29330" y="19519"/>
                    </a:lnTo>
                    <a:lnTo>
                      <a:pt x="29594" y="19097"/>
                    </a:lnTo>
                    <a:lnTo>
                      <a:pt x="29858" y="18648"/>
                    </a:lnTo>
                    <a:lnTo>
                      <a:pt x="30095" y="18173"/>
                    </a:lnTo>
                    <a:lnTo>
                      <a:pt x="30306" y="17699"/>
                    </a:lnTo>
                    <a:lnTo>
                      <a:pt x="30517" y="17224"/>
                    </a:lnTo>
                    <a:lnTo>
                      <a:pt x="30886" y="16248"/>
                    </a:lnTo>
                    <a:lnTo>
                      <a:pt x="31124" y="15562"/>
                    </a:lnTo>
                    <a:lnTo>
                      <a:pt x="31387" y="14877"/>
                    </a:lnTo>
                    <a:lnTo>
                      <a:pt x="31704" y="14217"/>
                    </a:lnTo>
                    <a:lnTo>
                      <a:pt x="31862" y="13901"/>
                    </a:lnTo>
                    <a:lnTo>
                      <a:pt x="32047" y="13584"/>
                    </a:lnTo>
                    <a:lnTo>
                      <a:pt x="32284" y="13241"/>
                    </a:lnTo>
                    <a:lnTo>
                      <a:pt x="32548" y="12898"/>
                    </a:lnTo>
                    <a:lnTo>
                      <a:pt x="32812" y="12582"/>
                    </a:lnTo>
                    <a:lnTo>
                      <a:pt x="33102" y="12265"/>
                    </a:lnTo>
                    <a:lnTo>
                      <a:pt x="33418" y="11975"/>
                    </a:lnTo>
                    <a:lnTo>
                      <a:pt x="33735" y="11711"/>
                    </a:lnTo>
                    <a:lnTo>
                      <a:pt x="34078" y="11474"/>
                    </a:lnTo>
                    <a:lnTo>
                      <a:pt x="34447" y="11237"/>
                    </a:lnTo>
                    <a:lnTo>
                      <a:pt x="34790" y="11026"/>
                    </a:lnTo>
                    <a:lnTo>
                      <a:pt x="35185" y="10841"/>
                    </a:lnTo>
                    <a:lnTo>
                      <a:pt x="35581" y="10656"/>
                    </a:lnTo>
                    <a:lnTo>
                      <a:pt x="35977" y="10525"/>
                    </a:lnTo>
                    <a:lnTo>
                      <a:pt x="36372" y="10393"/>
                    </a:lnTo>
                    <a:lnTo>
                      <a:pt x="36794" y="10314"/>
                    </a:lnTo>
                    <a:lnTo>
                      <a:pt x="37190" y="10234"/>
                    </a:lnTo>
                    <a:lnTo>
                      <a:pt x="37612" y="10182"/>
                    </a:lnTo>
                    <a:lnTo>
                      <a:pt x="37612" y="9944"/>
                    </a:lnTo>
                    <a:lnTo>
                      <a:pt x="37164" y="9971"/>
                    </a:lnTo>
                    <a:lnTo>
                      <a:pt x="36742" y="10050"/>
                    </a:lnTo>
                    <a:lnTo>
                      <a:pt x="36320" y="10155"/>
                    </a:lnTo>
                    <a:lnTo>
                      <a:pt x="35898" y="10287"/>
                    </a:lnTo>
                    <a:lnTo>
                      <a:pt x="35476" y="10419"/>
                    </a:lnTo>
                    <a:lnTo>
                      <a:pt x="35080" y="10604"/>
                    </a:lnTo>
                    <a:lnTo>
                      <a:pt x="34684" y="10788"/>
                    </a:lnTo>
                    <a:lnTo>
                      <a:pt x="34289" y="10999"/>
                    </a:lnTo>
                    <a:lnTo>
                      <a:pt x="33946" y="11237"/>
                    </a:lnTo>
                    <a:lnTo>
                      <a:pt x="33577" y="11500"/>
                    </a:lnTo>
                    <a:lnTo>
                      <a:pt x="33234" y="11791"/>
                    </a:lnTo>
                    <a:lnTo>
                      <a:pt x="32917" y="12081"/>
                    </a:lnTo>
                    <a:lnTo>
                      <a:pt x="32627" y="12397"/>
                    </a:lnTo>
                    <a:lnTo>
                      <a:pt x="32337" y="12740"/>
                    </a:lnTo>
                    <a:lnTo>
                      <a:pt x="32073" y="13083"/>
                    </a:lnTo>
                    <a:lnTo>
                      <a:pt x="31836" y="13452"/>
                    </a:lnTo>
                    <a:lnTo>
                      <a:pt x="31651" y="13769"/>
                    </a:lnTo>
                    <a:lnTo>
                      <a:pt x="31467" y="14112"/>
                    </a:lnTo>
                    <a:lnTo>
                      <a:pt x="31150" y="14771"/>
                    </a:lnTo>
                    <a:lnTo>
                      <a:pt x="30886" y="15457"/>
                    </a:lnTo>
                    <a:lnTo>
                      <a:pt x="30623" y="16143"/>
                    </a:lnTo>
                    <a:lnTo>
                      <a:pt x="30280" y="17118"/>
                    </a:lnTo>
                    <a:lnTo>
                      <a:pt x="30069" y="17593"/>
                    </a:lnTo>
                    <a:lnTo>
                      <a:pt x="29858" y="18068"/>
                    </a:lnTo>
                    <a:lnTo>
                      <a:pt x="29647" y="18516"/>
                    </a:lnTo>
                    <a:lnTo>
                      <a:pt x="29383" y="18965"/>
                    </a:lnTo>
                    <a:lnTo>
                      <a:pt x="29119" y="19387"/>
                    </a:lnTo>
                    <a:lnTo>
                      <a:pt x="28803" y="19782"/>
                    </a:lnTo>
                    <a:lnTo>
                      <a:pt x="28512" y="20204"/>
                    </a:lnTo>
                    <a:lnTo>
                      <a:pt x="28170" y="20574"/>
                    </a:lnTo>
                    <a:lnTo>
                      <a:pt x="27800" y="20969"/>
                    </a:lnTo>
                    <a:lnTo>
                      <a:pt x="27431" y="21312"/>
                    </a:lnTo>
                    <a:lnTo>
                      <a:pt x="27035" y="21655"/>
                    </a:lnTo>
                    <a:lnTo>
                      <a:pt x="26640" y="21998"/>
                    </a:lnTo>
                    <a:lnTo>
                      <a:pt x="26218" y="22314"/>
                    </a:lnTo>
                    <a:lnTo>
                      <a:pt x="25769" y="22631"/>
                    </a:lnTo>
                    <a:lnTo>
                      <a:pt x="25295" y="22895"/>
                    </a:lnTo>
                    <a:lnTo>
                      <a:pt x="24820" y="23158"/>
                    </a:lnTo>
                    <a:lnTo>
                      <a:pt x="24345" y="23422"/>
                    </a:lnTo>
                    <a:lnTo>
                      <a:pt x="23844" y="23659"/>
                    </a:lnTo>
                    <a:lnTo>
                      <a:pt x="23369" y="23844"/>
                    </a:lnTo>
                    <a:lnTo>
                      <a:pt x="22921" y="24029"/>
                    </a:lnTo>
                    <a:lnTo>
                      <a:pt x="22446" y="24187"/>
                    </a:lnTo>
                    <a:lnTo>
                      <a:pt x="21971" y="24319"/>
                    </a:lnTo>
                    <a:lnTo>
                      <a:pt x="21470" y="24451"/>
                    </a:lnTo>
                    <a:lnTo>
                      <a:pt x="20996" y="24583"/>
                    </a:lnTo>
                    <a:lnTo>
                      <a:pt x="20468" y="24688"/>
                    </a:lnTo>
                    <a:lnTo>
                      <a:pt x="19967" y="24767"/>
                    </a:lnTo>
                    <a:lnTo>
                      <a:pt x="18912" y="24899"/>
                    </a:lnTo>
                    <a:lnTo>
                      <a:pt x="17830" y="24978"/>
                    </a:lnTo>
                    <a:lnTo>
                      <a:pt x="16723" y="24978"/>
                    </a:lnTo>
                    <a:lnTo>
                      <a:pt x="15589" y="24952"/>
                    </a:lnTo>
                    <a:lnTo>
                      <a:pt x="14876" y="24873"/>
                    </a:lnTo>
                    <a:lnTo>
                      <a:pt x="14164" y="24794"/>
                    </a:lnTo>
                    <a:lnTo>
                      <a:pt x="13505" y="24688"/>
                    </a:lnTo>
                    <a:lnTo>
                      <a:pt x="12872" y="24556"/>
                    </a:lnTo>
                    <a:lnTo>
                      <a:pt x="12239" y="24398"/>
                    </a:lnTo>
                    <a:lnTo>
                      <a:pt x="11659" y="24213"/>
                    </a:lnTo>
                    <a:lnTo>
                      <a:pt x="11105" y="24029"/>
                    </a:lnTo>
                    <a:lnTo>
                      <a:pt x="10577" y="23791"/>
                    </a:lnTo>
                    <a:lnTo>
                      <a:pt x="9971" y="23475"/>
                    </a:lnTo>
                    <a:lnTo>
                      <a:pt x="9390" y="23132"/>
                    </a:lnTo>
                    <a:lnTo>
                      <a:pt x="8863" y="22736"/>
                    </a:lnTo>
                    <a:lnTo>
                      <a:pt x="8362" y="22314"/>
                    </a:lnTo>
                    <a:lnTo>
                      <a:pt x="7913" y="21866"/>
                    </a:lnTo>
                    <a:lnTo>
                      <a:pt x="7518" y="21391"/>
                    </a:lnTo>
                    <a:lnTo>
                      <a:pt x="7175" y="20890"/>
                    </a:lnTo>
                    <a:lnTo>
                      <a:pt x="6885" y="20363"/>
                    </a:lnTo>
                    <a:lnTo>
                      <a:pt x="6726" y="20046"/>
                    </a:lnTo>
                    <a:lnTo>
                      <a:pt x="6595" y="19730"/>
                    </a:lnTo>
                    <a:lnTo>
                      <a:pt x="6489" y="19413"/>
                    </a:lnTo>
                    <a:lnTo>
                      <a:pt x="6410" y="19097"/>
                    </a:lnTo>
                    <a:lnTo>
                      <a:pt x="6252" y="18437"/>
                    </a:lnTo>
                    <a:lnTo>
                      <a:pt x="6173" y="17778"/>
                    </a:lnTo>
                    <a:lnTo>
                      <a:pt x="6674" y="17804"/>
                    </a:lnTo>
                    <a:lnTo>
                      <a:pt x="7175" y="17778"/>
                    </a:lnTo>
                    <a:lnTo>
                      <a:pt x="7676" y="17672"/>
                    </a:lnTo>
                    <a:lnTo>
                      <a:pt x="8151" y="17540"/>
                    </a:lnTo>
                    <a:lnTo>
                      <a:pt x="8626" y="17356"/>
                    </a:lnTo>
                    <a:lnTo>
                      <a:pt x="9048" y="17118"/>
                    </a:lnTo>
                    <a:lnTo>
                      <a:pt x="9470" y="16828"/>
                    </a:lnTo>
                    <a:lnTo>
                      <a:pt x="9865" y="16512"/>
                    </a:lnTo>
                    <a:lnTo>
                      <a:pt x="10155" y="16169"/>
                    </a:lnTo>
                    <a:lnTo>
                      <a:pt x="10419" y="15800"/>
                    </a:lnTo>
                    <a:lnTo>
                      <a:pt x="10656" y="15430"/>
                    </a:lnTo>
                    <a:lnTo>
                      <a:pt x="10815" y="15035"/>
                    </a:lnTo>
                    <a:lnTo>
                      <a:pt x="10920" y="14639"/>
                    </a:lnTo>
                    <a:lnTo>
                      <a:pt x="10999" y="14244"/>
                    </a:lnTo>
                    <a:lnTo>
                      <a:pt x="10999" y="13848"/>
                    </a:lnTo>
                    <a:lnTo>
                      <a:pt x="10973" y="13452"/>
                    </a:lnTo>
                    <a:lnTo>
                      <a:pt x="10920" y="13241"/>
                    </a:lnTo>
                    <a:lnTo>
                      <a:pt x="10841" y="13030"/>
                    </a:lnTo>
                    <a:lnTo>
                      <a:pt x="10736" y="12819"/>
                    </a:lnTo>
                    <a:lnTo>
                      <a:pt x="10630" y="12635"/>
                    </a:lnTo>
                    <a:lnTo>
                      <a:pt x="10498" y="12450"/>
                    </a:lnTo>
                    <a:lnTo>
                      <a:pt x="10366" y="12265"/>
                    </a:lnTo>
                    <a:lnTo>
                      <a:pt x="10208" y="12133"/>
                    </a:lnTo>
                    <a:lnTo>
                      <a:pt x="10050" y="11975"/>
                    </a:lnTo>
                    <a:lnTo>
                      <a:pt x="9865" y="11870"/>
                    </a:lnTo>
                    <a:lnTo>
                      <a:pt x="9681" y="11764"/>
                    </a:lnTo>
                    <a:lnTo>
                      <a:pt x="9496" y="11659"/>
                    </a:lnTo>
                    <a:lnTo>
                      <a:pt x="9285" y="11606"/>
                    </a:lnTo>
                    <a:lnTo>
                      <a:pt x="9100" y="11553"/>
                    </a:lnTo>
                    <a:lnTo>
                      <a:pt x="8889" y="11527"/>
                    </a:lnTo>
                    <a:lnTo>
                      <a:pt x="8678" y="11500"/>
                    </a:lnTo>
                    <a:lnTo>
                      <a:pt x="8494" y="11527"/>
                    </a:lnTo>
                    <a:lnTo>
                      <a:pt x="8203" y="11580"/>
                    </a:lnTo>
                    <a:lnTo>
                      <a:pt x="7913" y="11685"/>
                    </a:lnTo>
                    <a:lnTo>
                      <a:pt x="7676" y="11817"/>
                    </a:lnTo>
                    <a:lnTo>
                      <a:pt x="7465" y="11975"/>
                    </a:lnTo>
                    <a:lnTo>
                      <a:pt x="7254" y="12160"/>
                    </a:lnTo>
                    <a:lnTo>
                      <a:pt x="7069" y="12371"/>
                    </a:lnTo>
                    <a:lnTo>
                      <a:pt x="6911" y="12608"/>
                    </a:lnTo>
                    <a:lnTo>
                      <a:pt x="6753" y="12819"/>
                    </a:lnTo>
                    <a:lnTo>
                      <a:pt x="6647" y="13083"/>
                    </a:lnTo>
                    <a:lnTo>
                      <a:pt x="6515" y="13320"/>
                    </a:lnTo>
                    <a:lnTo>
                      <a:pt x="6331" y="13795"/>
                    </a:lnTo>
                    <a:lnTo>
                      <a:pt x="6199" y="14217"/>
                    </a:lnTo>
                    <a:lnTo>
                      <a:pt x="6120" y="14586"/>
                    </a:lnTo>
                    <a:lnTo>
                      <a:pt x="6014" y="15246"/>
                    </a:lnTo>
                    <a:lnTo>
                      <a:pt x="5935" y="15958"/>
                    </a:lnTo>
                    <a:lnTo>
                      <a:pt x="5882" y="16696"/>
                    </a:lnTo>
                    <a:lnTo>
                      <a:pt x="5882" y="17092"/>
                    </a:lnTo>
                    <a:lnTo>
                      <a:pt x="5882" y="17488"/>
                    </a:lnTo>
                    <a:lnTo>
                      <a:pt x="5592" y="17435"/>
                    </a:lnTo>
                    <a:lnTo>
                      <a:pt x="5144" y="17303"/>
                    </a:lnTo>
                    <a:lnTo>
                      <a:pt x="4722" y="17118"/>
                    </a:lnTo>
                    <a:lnTo>
                      <a:pt x="4326" y="16907"/>
                    </a:lnTo>
                    <a:lnTo>
                      <a:pt x="3957" y="16670"/>
                    </a:lnTo>
                    <a:lnTo>
                      <a:pt x="3614" y="16406"/>
                    </a:lnTo>
                    <a:lnTo>
                      <a:pt x="3298" y="16116"/>
                    </a:lnTo>
                    <a:lnTo>
                      <a:pt x="3008" y="15800"/>
                    </a:lnTo>
                    <a:lnTo>
                      <a:pt x="2717" y="15483"/>
                    </a:lnTo>
                    <a:lnTo>
                      <a:pt x="2454" y="15140"/>
                    </a:lnTo>
                    <a:lnTo>
                      <a:pt x="2243" y="14797"/>
                    </a:lnTo>
                    <a:lnTo>
                      <a:pt x="2032" y="14455"/>
                    </a:lnTo>
                    <a:lnTo>
                      <a:pt x="1821" y="14112"/>
                    </a:lnTo>
                    <a:lnTo>
                      <a:pt x="1504" y="13479"/>
                    </a:lnTo>
                    <a:lnTo>
                      <a:pt x="1240" y="12898"/>
                    </a:lnTo>
                    <a:lnTo>
                      <a:pt x="1082" y="12424"/>
                    </a:lnTo>
                    <a:lnTo>
                      <a:pt x="924" y="11949"/>
                    </a:lnTo>
                    <a:lnTo>
                      <a:pt x="766" y="11474"/>
                    </a:lnTo>
                    <a:lnTo>
                      <a:pt x="660" y="11026"/>
                    </a:lnTo>
                    <a:lnTo>
                      <a:pt x="528" y="10551"/>
                    </a:lnTo>
                    <a:lnTo>
                      <a:pt x="449" y="10076"/>
                    </a:lnTo>
                    <a:lnTo>
                      <a:pt x="370" y="9628"/>
                    </a:lnTo>
                    <a:lnTo>
                      <a:pt x="317" y="9153"/>
                    </a:lnTo>
                    <a:lnTo>
                      <a:pt x="291" y="8705"/>
                    </a:lnTo>
                    <a:lnTo>
                      <a:pt x="265" y="8256"/>
                    </a:lnTo>
                    <a:lnTo>
                      <a:pt x="265" y="7808"/>
                    </a:lnTo>
                    <a:lnTo>
                      <a:pt x="291" y="7360"/>
                    </a:lnTo>
                    <a:lnTo>
                      <a:pt x="317" y="6911"/>
                    </a:lnTo>
                    <a:lnTo>
                      <a:pt x="370" y="6463"/>
                    </a:lnTo>
                    <a:lnTo>
                      <a:pt x="449" y="6041"/>
                    </a:lnTo>
                    <a:lnTo>
                      <a:pt x="528" y="5619"/>
                    </a:lnTo>
                    <a:lnTo>
                      <a:pt x="634" y="5197"/>
                    </a:lnTo>
                    <a:lnTo>
                      <a:pt x="766" y="4775"/>
                    </a:lnTo>
                    <a:lnTo>
                      <a:pt x="924" y="4379"/>
                    </a:lnTo>
                    <a:lnTo>
                      <a:pt x="1082" y="3984"/>
                    </a:lnTo>
                    <a:lnTo>
                      <a:pt x="1240" y="3614"/>
                    </a:lnTo>
                    <a:lnTo>
                      <a:pt x="1451" y="3245"/>
                    </a:lnTo>
                    <a:lnTo>
                      <a:pt x="1636" y="2876"/>
                    </a:lnTo>
                    <a:lnTo>
                      <a:pt x="1873" y="2533"/>
                    </a:lnTo>
                    <a:lnTo>
                      <a:pt x="2111" y="2190"/>
                    </a:lnTo>
                    <a:lnTo>
                      <a:pt x="2348" y="1874"/>
                    </a:lnTo>
                    <a:lnTo>
                      <a:pt x="2638" y="1557"/>
                    </a:lnTo>
                    <a:lnTo>
                      <a:pt x="2902" y="1267"/>
                    </a:lnTo>
                    <a:lnTo>
                      <a:pt x="3192" y="1003"/>
                    </a:lnTo>
                    <a:lnTo>
                      <a:pt x="3509" y="739"/>
                    </a:lnTo>
                    <a:lnTo>
                      <a:pt x="3799" y="476"/>
                    </a:lnTo>
                    <a:lnTo>
                      <a:pt x="4142" y="265"/>
                    </a:lnTo>
                    <a:lnTo>
                      <a:pt x="40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15;p48">
                <a:extLst>
                  <a:ext uri="{FF2B5EF4-FFF2-40B4-BE49-F238E27FC236}">
                    <a16:creationId xmlns:a16="http://schemas.microsoft.com/office/drawing/2014/main" id="{7E4F7EB1-1A78-6C40-9C74-ABAD52DFF83B}"/>
                  </a:ext>
                </a:extLst>
              </p:cNvPr>
              <p:cNvSpPr/>
              <p:nvPr/>
            </p:nvSpPr>
            <p:spPr>
              <a:xfrm>
                <a:off x="1068925" y="1349150"/>
                <a:ext cx="255875" cy="255850"/>
              </a:xfrm>
              <a:custGeom>
                <a:avLst/>
                <a:gdLst/>
                <a:ahLst/>
                <a:cxnLst/>
                <a:rect l="l" t="t" r="r" b="b"/>
                <a:pathLst>
                  <a:path w="10235" h="10234" extrusionOk="0">
                    <a:moveTo>
                      <a:pt x="5118" y="0"/>
                    </a:moveTo>
                    <a:lnTo>
                      <a:pt x="4590" y="27"/>
                    </a:lnTo>
                    <a:lnTo>
                      <a:pt x="4089" y="106"/>
                    </a:lnTo>
                    <a:lnTo>
                      <a:pt x="3588" y="238"/>
                    </a:lnTo>
                    <a:lnTo>
                      <a:pt x="3140" y="396"/>
                    </a:lnTo>
                    <a:lnTo>
                      <a:pt x="2691" y="607"/>
                    </a:lnTo>
                    <a:lnTo>
                      <a:pt x="2269" y="871"/>
                    </a:lnTo>
                    <a:lnTo>
                      <a:pt x="1874" y="1161"/>
                    </a:lnTo>
                    <a:lnTo>
                      <a:pt x="1504" y="1504"/>
                    </a:lnTo>
                    <a:lnTo>
                      <a:pt x="1161" y="1873"/>
                    </a:lnTo>
                    <a:lnTo>
                      <a:pt x="871" y="2268"/>
                    </a:lnTo>
                    <a:lnTo>
                      <a:pt x="608" y="2690"/>
                    </a:lnTo>
                    <a:lnTo>
                      <a:pt x="397" y="3139"/>
                    </a:lnTo>
                    <a:lnTo>
                      <a:pt x="238" y="3587"/>
                    </a:lnTo>
                    <a:lnTo>
                      <a:pt x="106" y="4088"/>
                    </a:lnTo>
                    <a:lnTo>
                      <a:pt x="27" y="4589"/>
                    </a:lnTo>
                    <a:lnTo>
                      <a:pt x="1" y="5117"/>
                    </a:lnTo>
                    <a:lnTo>
                      <a:pt x="27" y="5644"/>
                    </a:lnTo>
                    <a:lnTo>
                      <a:pt x="106" y="6146"/>
                    </a:lnTo>
                    <a:lnTo>
                      <a:pt x="238" y="6647"/>
                    </a:lnTo>
                    <a:lnTo>
                      <a:pt x="397" y="7121"/>
                    </a:lnTo>
                    <a:lnTo>
                      <a:pt x="608" y="7570"/>
                    </a:lnTo>
                    <a:lnTo>
                      <a:pt x="871" y="7992"/>
                    </a:lnTo>
                    <a:lnTo>
                      <a:pt x="1161" y="8387"/>
                    </a:lnTo>
                    <a:lnTo>
                      <a:pt x="1504" y="8730"/>
                    </a:lnTo>
                    <a:lnTo>
                      <a:pt x="1874" y="9073"/>
                    </a:lnTo>
                    <a:lnTo>
                      <a:pt x="2269" y="9363"/>
                    </a:lnTo>
                    <a:lnTo>
                      <a:pt x="2691" y="9627"/>
                    </a:lnTo>
                    <a:lnTo>
                      <a:pt x="3140" y="9838"/>
                    </a:lnTo>
                    <a:lnTo>
                      <a:pt x="3588" y="10023"/>
                    </a:lnTo>
                    <a:lnTo>
                      <a:pt x="4089" y="10128"/>
                    </a:lnTo>
                    <a:lnTo>
                      <a:pt x="4590" y="10207"/>
                    </a:lnTo>
                    <a:lnTo>
                      <a:pt x="5118" y="10234"/>
                    </a:lnTo>
                    <a:lnTo>
                      <a:pt x="5645" y="10207"/>
                    </a:lnTo>
                    <a:lnTo>
                      <a:pt x="6146" y="10128"/>
                    </a:lnTo>
                    <a:lnTo>
                      <a:pt x="6647" y="10023"/>
                    </a:lnTo>
                    <a:lnTo>
                      <a:pt x="7122" y="9838"/>
                    </a:lnTo>
                    <a:lnTo>
                      <a:pt x="7571" y="9627"/>
                    </a:lnTo>
                    <a:lnTo>
                      <a:pt x="7993" y="9363"/>
                    </a:lnTo>
                    <a:lnTo>
                      <a:pt x="8388" y="9073"/>
                    </a:lnTo>
                    <a:lnTo>
                      <a:pt x="8731" y="8730"/>
                    </a:lnTo>
                    <a:lnTo>
                      <a:pt x="9074" y="8387"/>
                    </a:lnTo>
                    <a:lnTo>
                      <a:pt x="9364" y="7992"/>
                    </a:lnTo>
                    <a:lnTo>
                      <a:pt x="9628" y="7570"/>
                    </a:lnTo>
                    <a:lnTo>
                      <a:pt x="9839" y="7121"/>
                    </a:lnTo>
                    <a:lnTo>
                      <a:pt x="10023" y="6647"/>
                    </a:lnTo>
                    <a:lnTo>
                      <a:pt x="10129" y="6146"/>
                    </a:lnTo>
                    <a:lnTo>
                      <a:pt x="10208" y="5644"/>
                    </a:lnTo>
                    <a:lnTo>
                      <a:pt x="10234" y="5117"/>
                    </a:lnTo>
                    <a:lnTo>
                      <a:pt x="10208" y="4589"/>
                    </a:lnTo>
                    <a:lnTo>
                      <a:pt x="10129" y="4088"/>
                    </a:lnTo>
                    <a:lnTo>
                      <a:pt x="10023" y="3587"/>
                    </a:lnTo>
                    <a:lnTo>
                      <a:pt x="9839" y="3139"/>
                    </a:lnTo>
                    <a:lnTo>
                      <a:pt x="9628" y="2690"/>
                    </a:lnTo>
                    <a:lnTo>
                      <a:pt x="9364" y="2268"/>
                    </a:lnTo>
                    <a:lnTo>
                      <a:pt x="9074" y="1873"/>
                    </a:lnTo>
                    <a:lnTo>
                      <a:pt x="8731" y="1504"/>
                    </a:lnTo>
                    <a:lnTo>
                      <a:pt x="8388" y="1161"/>
                    </a:lnTo>
                    <a:lnTo>
                      <a:pt x="7993" y="871"/>
                    </a:lnTo>
                    <a:lnTo>
                      <a:pt x="7571" y="607"/>
                    </a:lnTo>
                    <a:lnTo>
                      <a:pt x="7122" y="396"/>
                    </a:lnTo>
                    <a:lnTo>
                      <a:pt x="6647" y="238"/>
                    </a:lnTo>
                    <a:lnTo>
                      <a:pt x="6146" y="106"/>
                    </a:lnTo>
                    <a:lnTo>
                      <a:pt x="5645" y="27"/>
                    </a:lnTo>
                    <a:lnTo>
                      <a:pt x="5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16;p48">
                <a:extLst>
                  <a:ext uri="{FF2B5EF4-FFF2-40B4-BE49-F238E27FC236}">
                    <a16:creationId xmlns:a16="http://schemas.microsoft.com/office/drawing/2014/main" id="{E594877E-FAF5-C54B-8369-C8B3DD6612F1}"/>
                  </a:ext>
                </a:extLst>
              </p:cNvPr>
              <p:cNvSpPr/>
              <p:nvPr/>
            </p:nvSpPr>
            <p:spPr>
              <a:xfrm>
                <a:off x="1117725" y="1397925"/>
                <a:ext cx="158275" cy="158275"/>
              </a:xfrm>
              <a:custGeom>
                <a:avLst/>
                <a:gdLst/>
                <a:ahLst/>
                <a:cxnLst/>
                <a:rect l="l" t="t" r="r" b="b"/>
                <a:pathLst>
                  <a:path w="6331" h="6331" extrusionOk="0">
                    <a:moveTo>
                      <a:pt x="3166" y="133"/>
                    </a:moveTo>
                    <a:lnTo>
                      <a:pt x="3482" y="159"/>
                    </a:lnTo>
                    <a:lnTo>
                      <a:pt x="3772" y="212"/>
                    </a:lnTo>
                    <a:lnTo>
                      <a:pt x="4062" y="265"/>
                    </a:lnTo>
                    <a:lnTo>
                      <a:pt x="4353" y="370"/>
                    </a:lnTo>
                    <a:lnTo>
                      <a:pt x="4616" y="502"/>
                    </a:lnTo>
                    <a:lnTo>
                      <a:pt x="4854" y="660"/>
                    </a:lnTo>
                    <a:lnTo>
                      <a:pt x="5091" y="845"/>
                    </a:lnTo>
                    <a:lnTo>
                      <a:pt x="5302" y="1030"/>
                    </a:lnTo>
                    <a:lnTo>
                      <a:pt x="5513" y="1241"/>
                    </a:lnTo>
                    <a:lnTo>
                      <a:pt x="5671" y="1478"/>
                    </a:lnTo>
                    <a:lnTo>
                      <a:pt x="5830" y="1715"/>
                    </a:lnTo>
                    <a:lnTo>
                      <a:pt x="5961" y="1979"/>
                    </a:lnTo>
                    <a:lnTo>
                      <a:pt x="6067" y="2269"/>
                    </a:lnTo>
                    <a:lnTo>
                      <a:pt x="6146" y="2559"/>
                    </a:lnTo>
                    <a:lnTo>
                      <a:pt x="6172" y="2849"/>
                    </a:lnTo>
                    <a:lnTo>
                      <a:pt x="6199" y="3166"/>
                    </a:lnTo>
                    <a:lnTo>
                      <a:pt x="6172" y="3482"/>
                    </a:lnTo>
                    <a:lnTo>
                      <a:pt x="6146" y="3773"/>
                    </a:lnTo>
                    <a:lnTo>
                      <a:pt x="6067" y="4063"/>
                    </a:lnTo>
                    <a:lnTo>
                      <a:pt x="5961" y="4353"/>
                    </a:lnTo>
                    <a:lnTo>
                      <a:pt x="5830" y="4617"/>
                    </a:lnTo>
                    <a:lnTo>
                      <a:pt x="5671" y="4854"/>
                    </a:lnTo>
                    <a:lnTo>
                      <a:pt x="5513" y="5091"/>
                    </a:lnTo>
                    <a:lnTo>
                      <a:pt x="5302" y="5302"/>
                    </a:lnTo>
                    <a:lnTo>
                      <a:pt x="5091" y="5513"/>
                    </a:lnTo>
                    <a:lnTo>
                      <a:pt x="4854" y="5672"/>
                    </a:lnTo>
                    <a:lnTo>
                      <a:pt x="4616" y="5830"/>
                    </a:lnTo>
                    <a:lnTo>
                      <a:pt x="4353" y="5962"/>
                    </a:lnTo>
                    <a:lnTo>
                      <a:pt x="4062" y="6067"/>
                    </a:lnTo>
                    <a:lnTo>
                      <a:pt x="3772" y="6146"/>
                    </a:lnTo>
                    <a:lnTo>
                      <a:pt x="3482" y="6173"/>
                    </a:lnTo>
                    <a:lnTo>
                      <a:pt x="3166" y="6199"/>
                    </a:lnTo>
                    <a:lnTo>
                      <a:pt x="2849" y="6173"/>
                    </a:lnTo>
                    <a:lnTo>
                      <a:pt x="2559" y="6146"/>
                    </a:lnTo>
                    <a:lnTo>
                      <a:pt x="2269" y="6067"/>
                    </a:lnTo>
                    <a:lnTo>
                      <a:pt x="1979" y="5962"/>
                    </a:lnTo>
                    <a:lnTo>
                      <a:pt x="1715" y="5830"/>
                    </a:lnTo>
                    <a:lnTo>
                      <a:pt x="1478" y="5672"/>
                    </a:lnTo>
                    <a:lnTo>
                      <a:pt x="1240" y="5513"/>
                    </a:lnTo>
                    <a:lnTo>
                      <a:pt x="1029" y="5302"/>
                    </a:lnTo>
                    <a:lnTo>
                      <a:pt x="845" y="5091"/>
                    </a:lnTo>
                    <a:lnTo>
                      <a:pt x="660" y="4854"/>
                    </a:lnTo>
                    <a:lnTo>
                      <a:pt x="502" y="4617"/>
                    </a:lnTo>
                    <a:lnTo>
                      <a:pt x="370" y="4353"/>
                    </a:lnTo>
                    <a:lnTo>
                      <a:pt x="264" y="4063"/>
                    </a:lnTo>
                    <a:lnTo>
                      <a:pt x="212" y="3773"/>
                    </a:lnTo>
                    <a:lnTo>
                      <a:pt x="159" y="3482"/>
                    </a:lnTo>
                    <a:lnTo>
                      <a:pt x="133" y="3166"/>
                    </a:lnTo>
                    <a:lnTo>
                      <a:pt x="159" y="2849"/>
                    </a:lnTo>
                    <a:lnTo>
                      <a:pt x="212" y="2559"/>
                    </a:lnTo>
                    <a:lnTo>
                      <a:pt x="264" y="2269"/>
                    </a:lnTo>
                    <a:lnTo>
                      <a:pt x="370" y="1979"/>
                    </a:lnTo>
                    <a:lnTo>
                      <a:pt x="502" y="1715"/>
                    </a:lnTo>
                    <a:lnTo>
                      <a:pt x="660" y="1478"/>
                    </a:lnTo>
                    <a:lnTo>
                      <a:pt x="845" y="1241"/>
                    </a:lnTo>
                    <a:lnTo>
                      <a:pt x="1029" y="1030"/>
                    </a:lnTo>
                    <a:lnTo>
                      <a:pt x="1240" y="845"/>
                    </a:lnTo>
                    <a:lnTo>
                      <a:pt x="1478" y="660"/>
                    </a:lnTo>
                    <a:lnTo>
                      <a:pt x="1715" y="502"/>
                    </a:lnTo>
                    <a:lnTo>
                      <a:pt x="1979" y="370"/>
                    </a:lnTo>
                    <a:lnTo>
                      <a:pt x="2269" y="265"/>
                    </a:lnTo>
                    <a:lnTo>
                      <a:pt x="2559" y="212"/>
                    </a:lnTo>
                    <a:lnTo>
                      <a:pt x="2849" y="159"/>
                    </a:lnTo>
                    <a:lnTo>
                      <a:pt x="3166" y="133"/>
                    </a:lnTo>
                    <a:close/>
                    <a:moveTo>
                      <a:pt x="3166" y="1"/>
                    </a:moveTo>
                    <a:lnTo>
                      <a:pt x="2849" y="27"/>
                    </a:lnTo>
                    <a:lnTo>
                      <a:pt x="2533" y="54"/>
                    </a:lnTo>
                    <a:lnTo>
                      <a:pt x="2216" y="133"/>
                    </a:lnTo>
                    <a:lnTo>
                      <a:pt x="1926" y="238"/>
                    </a:lnTo>
                    <a:lnTo>
                      <a:pt x="1662" y="370"/>
                    </a:lnTo>
                    <a:lnTo>
                      <a:pt x="1399" y="528"/>
                    </a:lnTo>
                    <a:lnTo>
                      <a:pt x="1161" y="713"/>
                    </a:lnTo>
                    <a:lnTo>
                      <a:pt x="924" y="924"/>
                    </a:lnTo>
                    <a:lnTo>
                      <a:pt x="713" y="1161"/>
                    </a:lnTo>
                    <a:lnTo>
                      <a:pt x="528" y="1399"/>
                    </a:lnTo>
                    <a:lnTo>
                      <a:pt x="370" y="1663"/>
                    </a:lnTo>
                    <a:lnTo>
                      <a:pt x="238" y="1926"/>
                    </a:lnTo>
                    <a:lnTo>
                      <a:pt x="133" y="2216"/>
                    </a:lnTo>
                    <a:lnTo>
                      <a:pt x="53" y="2533"/>
                    </a:lnTo>
                    <a:lnTo>
                      <a:pt x="27" y="2849"/>
                    </a:lnTo>
                    <a:lnTo>
                      <a:pt x="1" y="3166"/>
                    </a:lnTo>
                    <a:lnTo>
                      <a:pt x="27" y="3482"/>
                    </a:lnTo>
                    <a:lnTo>
                      <a:pt x="53" y="3799"/>
                    </a:lnTo>
                    <a:lnTo>
                      <a:pt x="133" y="4115"/>
                    </a:lnTo>
                    <a:lnTo>
                      <a:pt x="238" y="4406"/>
                    </a:lnTo>
                    <a:lnTo>
                      <a:pt x="370" y="4669"/>
                    </a:lnTo>
                    <a:lnTo>
                      <a:pt x="528" y="4933"/>
                    </a:lnTo>
                    <a:lnTo>
                      <a:pt x="713" y="5197"/>
                    </a:lnTo>
                    <a:lnTo>
                      <a:pt x="924" y="5408"/>
                    </a:lnTo>
                    <a:lnTo>
                      <a:pt x="1161" y="5619"/>
                    </a:lnTo>
                    <a:lnTo>
                      <a:pt x="1399" y="5803"/>
                    </a:lnTo>
                    <a:lnTo>
                      <a:pt x="1662" y="5962"/>
                    </a:lnTo>
                    <a:lnTo>
                      <a:pt x="1926" y="6094"/>
                    </a:lnTo>
                    <a:lnTo>
                      <a:pt x="2216" y="6199"/>
                    </a:lnTo>
                    <a:lnTo>
                      <a:pt x="2533" y="6278"/>
                    </a:lnTo>
                    <a:lnTo>
                      <a:pt x="2849" y="6331"/>
                    </a:lnTo>
                    <a:lnTo>
                      <a:pt x="3482" y="6331"/>
                    </a:lnTo>
                    <a:lnTo>
                      <a:pt x="3799" y="6278"/>
                    </a:lnTo>
                    <a:lnTo>
                      <a:pt x="4115" y="6199"/>
                    </a:lnTo>
                    <a:lnTo>
                      <a:pt x="4405" y="6094"/>
                    </a:lnTo>
                    <a:lnTo>
                      <a:pt x="4669" y="5962"/>
                    </a:lnTo>
                    <a:lnTo>
                      <a:pt x="4933" y="5803"/>
                    </a:lnTo>
                    <a:lnTo>
                      <a:pt x="5197" y="5619"/>
                    </a:lnTo>
                    <a:lnTo>
                      <a:pt x="5408" y="5408"/>
                    </a:lnTo>
                    <a:lnTo>
                      <a:pt x="5619" y="5197"/>
                    </a:lnTo>
                    <a:lnTo>
                      <a:pt x="5803" y="4933"/>
                    </a:lnTo>
                    <a:lnTo>
                      <a:pt x="5961" y="4669"/>
                    </a:lnTo>
                    <a:lnTo>
                      <a:pt x="6093" y="4406"/>
                    </a:lnTo>
                    <a:lnTo>
                      <a:pt x="6199" y="4115"/>
                    </a:lnTo>
                    <a:lnTo>
                      <a:pt x="6278" y="3799"/>
                    </a:lnTo>
                    <a:lnTo>
                      <a:pt x="6331" y="3482"/>
                    </a:lnTo>
                    <a:lnTo>
                      <a:pt x="6331" y="3166"/>
                    </a:lnTo>
                    <a:lnTo>
                      <a:pt x="6331" y="2849"/>
                    </a:lnTo>
                    <a:lnTo>
                      <a:pt x="6278" y="2533"/>
                    </a:lnTo>
                    <a:lnTo>
                      <a:pt x="6199" y="2216"/>
                    </a:lnTo>
                    <a:lnTo>
                      <a:pt x="6093" y="1926"/>
                    </a:lnTo>
                    <a:lnTo>
                      <a:pt x="5961" y="1663"/>
                    </a:lnTo>
                    <a:lnTo>
                      <a:pt x="5803" y="1399"/>
                    </a:lnTo>
                    <a:lnTo>
                      <a:pt x="5619" y="1161"/>
                    </a:lnTo>
                    <a:lnTo>
                      <a:pt x="5408" y="924"/>
                    </a:lnTo>
                    <a:lnTo>
                      <a:pt x="5197" y="713"/>
                    </a:lnTo>
                    <a:lnTo>
                      <a:pt x="4933" y="528"/>
                    </a:lnTo>
                    <a:lnTo>
                      <a:pt x="4669" y="370"/>
                    </a:lnTo>
                    <a:lnTo>
                      <a:pt x="4405" y="238"/>
                    </a:lnTo>
                    <a:lnTo>
                      <a:pt x="4115" y="133"/>
                    </a:lnTo>
                    <a:lnTo>
                      <a:pt x="3799" y="54"/>
                    </a:lnTo>
                    <a:lnTo>
                      <a:pt x="3482" y="27"/>
                    </a:lnTo>
                    <a:lnTo>
                      <a:pt x="3166"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7;p48">
                <a:extLst>
                  <a:ext uri="{FF2B5EF4-FFF2-40B4-BE49-F238E27FC236}">
                    <a16:creationId xmlns:a16="http://schemas.microsoft.com/office/drawing/2014/main" id="{3CA2163E-279B-EA4D-9927-CF4E959ADFF0}"/>
                  </a:ext>
                </a:extLst>
              </p:cNvPr>
              <p:cNvSpPr/>
              <p:nvPr/>
            </p:nvSpPr>
            <p:spPr>
              <a:xfrm>
                <a:off x="1591825" y="1275300"/>
                <a:ext cx="70575" cy="70575"/>
              </a:xfrm>
              <a:custGeom>
                <a:avLst/>
                <a:gdLst/>
                <a:ahLst/>
                <a:cxnLst/>
                <a:rect l="l" t="t" r="r" b="b"/>
                <a:pathLst>
                  <a:path w="2823" h="2823" extrusionOk="0">
                    <a:moveTo>
                      <a:pt x="1346" y="0"/>
                    </a:moveTo>
                    <a:lnTo>
                      <a:pt x="1082" y="27"/>
                    </a:lnTo>
                    <a:lnTo>
                      <a:pt x="818" y="106"/>
                    </a:lnTo>
                    <a:lnTo>
                      <a:pt x="554" y="264"/>
                    </a:lnTo>
                    <a:lnTo>
                      <a:pt x="343" y="449"/>
                    </a:lnTo>
                    <a:lnTo>
                      <a:pt x="185" y="686"/>
                    </a:lnTo>
                    <a:lnTo>
                      <a:pt x="80" y="923"/>
                    </a:lnTo>
                    <a:lnTo>
                      <a:pt x="0" y="1187"/>
                    </a:lnTo>
                    <a:lnTo>
                      <a:pt x="0" y="1477"/>
                    </a:lnTo>
                    <a:lnTo>
                      <a:pt x="27" y="1741"/>
                    </a:lnTo>
                    <a:lnTo>
                      <a:pt x="106" y="2005"/>
                    </a:lnTo>
                    <a:lnTo>
                      <a:pt x="264" y="2242"/>
                    </a:lnTo>
                    <a:lnTo>
                      <a:pt x="449" y="2479"/>
                    </a:lnTo>
                    <a:lnTo>
                      <a:pt x="686" y="2638"/>
                    </a:lnTo>
                    <a:lnTo>
                      <a:pt x="924" y="2743"/>
                    </a:lnTo>
                    <a:lnTo>
                      <a:pt x="1187" y="2822"/>
                    </a:lnTo>
                    <a:lnTo>
                      <a:pt x="1478" y="2822"/>
                    </a:lnTo>
                    <a:lnTo>
                      <a:pt x="1741" y="2796"/>
                    </a:lnTo>
                    <a:lnTo>
                      <a:pt x="2005" y="2690"/>
                    </a:lnTo>
                    <a:lnTo>
                      <a:pt x="2242" y="2559"/>
                    </a:lnTo>
                    <a:lnTo>
                      <a:pt x="2480" y="2374"/>
                    </a:lnTo>
                    <a:lnTo>
                      <a:pt x="2638" y="2137"/>
                    </a:lnTo>
                    <a:lnTo>
                      <a:pt x="2744" y="1899"/>
                    </a:lnTo>
                    <a:lnTo>
                      <a:pt x="2823" y="1635"/>
                    </a:lnTo>
                    <a:lnTo>
                      <a:pt x="2823" y="1345"/>
                    </a:lnTo>
                    <a:lnTo>
                      <a:pt x="2796" y="1082"/>
                    </a:lnTo>
                    <a:lnTo>
                      <a:pt x="2691" y="818"/>
                    </a:lnTo>
                    <a:lnTo>
                      <a:pt x="2559" y="554"/>
                    </a:lnTo>
                    <a:lnTo>
                      <a:pt x="2374" y="343"/>
                    </a:lnTo>
                    <a:lnTo>
                      <a:pt x="2137" y="185"/>
                    </a:lnTo>
                    <a:lnTo>
                      <a:pt x="1900" y="79"/>
                    </a:lnTo>
                    <a:lnTo>
                      <a:pt x="16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8;p48">
                <a:extLst>
                  <a:ext uri="{FF2B5EF4-FFF2-40B4-BE49-F238E27FC236}">
                    <a16:creationId xmlns:a16="http://schemas.microsoft.com/office/drawing/2014/main" id="{0FF86D63-4089-1E43-B583-2C6A160C1FE4}"/>
                  </a:ext>
                </a:extLst>
              </p:cNvPr>
              <p:cNvSpPr/>
              <p:nvPr/>
            </p:nvSpPr>
            <p:spPr>
              <a:xfrm>
                <a:off x="424725" y="962075"/>
                <a:ext cx="71225" cy="70600"/>
              </a:xfrm>
              <a:custGeom>
                <a:avLst/>
                <a:gdLst/>
                <a:ahLst/>
                <a:cxnLst/>
                <a:rect l="l" t="t" r="r" b="b"/>
                <a:pathLst>
                  <a:path w="2849" h="2824" extrusionOk="0">
                    <a:moveTo>
                      <a:pt x="1372" y="1"/>
                    </a:moveTo>
                    <a:lnTo>
                      <a:pt x="1108" y="27"/>
                    </a:lnTo>
                    <a:lnTo>
                      <a:pt x="844" y="133"/>
                    </a:lnTo>
                    <a:lnTo>
                      <a:pt x="580" y="265"/>
                    </a:lnTo>
                    <a:lnTo>
                      <a:pt x="369" y="449"/>
                    </a:lnTo>
                    <a:lnTo>
                      <a:pt x="211" y="687"/>
                    </a:lnTo>
                    <a:lnTo>
                      <a:pt x="79" y="924"/>
                    </a:lnTo>
                    <a:lnTo>
                      <a:pt x="27" y="1188"/>
                    </a:lnTo>
                    <a:lnTo>
                      <a:pt x="0" y="1478"/>
                    </a:lnTo>
                    <a:lnTo>
                      <a:pt x="53" y="1742"/>
                    </a:lnTo>
                    <a:lnTo>
                      <a:pt x="132" y="2005"/>
                    </a:lnTo>
                    <a:lnTo>
                      <a:pt x="290" y="2269"/>
                    </a:lnTo>
                    <a:lnTo>
                      <a:pt x="475" y="2480"/>
                    </a:lnTo>
                    <a:lnTo>
                      <a:pt x="712" y="2638"/>
                    </a:lnTo>
                    <a:lnTo>
                      <a:pt x="950" y="2744"/>
                    </a:lnTo>
                    <a:lnTo>
                      <a:pt x="1213" y="2823"/>
                    </a:lnTo>
                    <a:lnTo>
                      <a:pt x="1477" y="2823"/>
                    </a:lnTo>
                    <a:lnTo>
                      <a:pt x="1767" y="2797"/>
                    </a:lnTo>
                    <a:lnTo>
                      <a:pt x="2031" y="2691"/>
                    </a:lnTo>
                    <a:lnTo>
                      <a:pt x="2268" y="2559"/>
                    </a:lnTo>
                    <a:lnTo>
                      <a:pt x="2479" y="2375"/>
                    </a:lnTo>
                    <a:lnTo>
                      <a:pt x="2664" y="2137"/>
                    </a:lnTo>
                    <a:lnTo>
                      <a:pt x="2770" y="1900"/>
                    </a:lnTo>
                    <a:lnTo>
                      <a:pt x="2822" y="1636"/>
                    </a:lnTo>
                    <a:lnTo>
                      <a:pt x="2849" y="1346"/>
                    </a:lnTo>
                    <a:lnTo>
                      <a:pt x="2822" y="1082"/>
                    </a:lnTo>
                    <a:lnTo>
                      <a:pt x="2717" y="819"/>
                    </a:lnTo>
                    <a:lnTo>
                      <a:pt x="2585" y="581"/>
                    </a:lnTo>
                    <a:lnTo>
                      <a:pt x="2374" y="344"/>
                    </a:lnTo>
                    <a:lnTo>
                      <a:pt x="2163" y="186"/>
                    </a:lnTo>
                    <a:lnTo>
                      <a:pt x="1899" y="80"/>
                    </a:lnTo>
                    <a:lnTo>
                      <a:pt x="16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9;p48">
                <a:extLst>
                  <a:ext uri="{FF2B5EF4-FFF2-40B4-BE49-F238E27FC236}">
                    <a16:creationId xmlns:a16="http://schemas.microsoft.com/office/drawing/2014/main" id="{F7A37B54-187D-8846-8FDE-B8932E0052D3}"/>
                  </a:ext>
                </a:extLst>
              </p:cNvPr>
              <p:cNvSpPr/>
              <p:nvPr/>
            </p:nvSpPr>
            <p:spPr>
              <a:xfrm>
                <a:off x="629775" y="1703225"/>
                <a:ext cx="70600" cy="71250"/>
              </a:xfrm>
              <a:custGeom>
                <a:avLst/>
                <a:gdLst/>
                <a:ahLst/>
                <a:cxnLst/>
                <a:rect l="l" t="t" r="r" b="b"/>
                <a:pathLst>
                  <a:path w="2824" h="2850" extrusionOk="0">
                    <a:moveTo>
                      <a:pt x="1267" y="1"/>
                    </a:moveTo>
                    <a:lnTo>
                      <a:pt x="1003" y="53"/>
                    </a:lnTo>
                    <a:lnTo>
                      <a:pt x="739" y="185"/>
                    </a:lnTo>
                    <a:lnTo>
                      <a:pt x="502" y="317"/>
                    </a:lnTo>
                    <a:lnTo>
                      <a:pt x="291" y="528"/>
                    </a:lnTo>
                    <a:lnTo>
                      <a:pt x="159" y="739"/>
                    </a:lnTo>
                    <a:lnTo>
                      <a:pt x="54" y="1003"/>
                    </a:lnTo>
                    <a:lnTo>
                      <a:pt x="1" y="1267"/>
                    </a:lnTo>
                    <a:lnTo>
                      <a:pt x="1" y="1557"/>
                    </a:lnTo>
                    <a:lnTo>
                      <a:pt x="54" y="1847"/>
                    </a:lnTo>
                    <a:lnTo>
                      <a:pt x="159" y="2111"/>
                    </a:lnTo>
                    <a:lnTo>
                      <a:pt x="317" y="2322"/>
                    </a:lnTo>
                    <a:lnTo>
                      <a:pt x="502" y="2533"/>
                    </a:lnTo>
                    <a:lnTo>
                      <a:pt x="739" y="2665"/>
                    </a:lnTo>
                    <a:lnTo>
                      <a:pt x="977" y="2770"/>
                    </a:lnTo>
                    <a:lnTo>
                      <a:pt x="1267" y="2849"/>
                    </a:lnTo>
                    <a:lnTo>
                      <a:pt x="1531" y="2849"/>
                    </a:lnTo>
                    <a:lnTo>
                      <a:pt x="1821" y="2796"/>
                    </a:lnTo>
                    <a:lnTo>
                      <a:pt x="2085" y="2665"/>
                    </a:lnTo>
                    <a:lnTo>
                      <a:pt x="2322" y="2506"/>
                    </a:lnTo>
                    <a:lnTo>
                      <a:pt x="2507" y="2322"/>
                    </a:lnTo>
                    <a:lnTo>
                      <a:pt x="2665" y="2084"/>
                    </a:lnTo>
                    <a:lnTo>
                      <a:pt x="2770" y="1847"/>
                    </a:lnTo>
                    <a:lnTo>
                      <a:pt x="2823" y="1583"/>
                    </a:lnTo>
                    <a:lnTo>
                      <a:pt x="2823" y="1293"/>
                    </a:lnTo>
                    <a:lnTo>
                      <a:pt x="2770" y="1003"/>
                    </a:lnTo>
                    <a:lnTo>
                      <a:pt x="2665" y="739"/>
                    </a:lnTo>
                    <a:lnTo>
                      <a:pt x="2507" y="502"/>
                    </a:lnTo>
                    <a:lnTo>
                      <a:pt x="2296" y="317"/>
                    </a:lnTo>
                    <a:lnTo>
                      <a:pt x="2085" y="159"/>
                    </a:lnTo>
                    <a:lnTo>
                      <a:pt x="1821" y="53"/>
                    </a:lnTo>
                    <a:lnTo>
                      <a:pt x="15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20;p48">
                <a:extLst>
                  <a:ext uri="{FF2B5EF4-FFF2-40B4-BE49-F238E27FC236}">
                    <a16:creationId xmlns:a16="http://schemas.microsoft.com/office/drawing/2014/main" id="{8FB36667-836A-F745-80E3-C7F8ADF5EC29}"/>
                  </a:ext>
                </a:extLst>
              </p:cNvPr>
              <p:cNvSpPr/>
              <p:nvPr/>
            </p:nvSpPr>
            <p:spPr>
              <a:xfrm>
                <a:off x="1426975" y="722725"/>
                <a:ext cx="97625" cy="97625"/>
              </a:xfrm>
              <a:custGeom>
                <a:avLst/>
                <a:gdLst/>
                <a:ahLst/>
                <a:cxnLst/>
                <a:rect l="l" t="t" r="r" b="b"/>
                <a:pathLst>
                  <a:path w="3905" h="3905" extrusionOk="0">
                    <a:moveTo>
                      <a:pt x="1952" y="1"/>
                    </a:moveTo>
                    <a:lnTo>
                      <a:pt x="1926" y="27"/>
                    </a:lnTo>
                    <a:lnTo>
                      <a:pt x="1873" y="53"/>
                    </a:lnTo>
                    <a:lnTo>
                      <a:pt x="1847" y="80"/>
                    </a:lnTo>
                    <a:lnTo>
                      <a:pt x="1847" y="133"/>
                    </a:lnTo>
                    <a:lnTo>
                      <a:pt x="1847" y="1689"/>
                    </a:lnTo>
                    <a:lnTo>
                      <a:pt x="739" y="581"/>
                    </a:lnTo>
                    <a:lnTo>
                      <a:pt x="713" y="555"/>
                    </a:lnTo>
                    <a:lnTo>
                      <a:pt x="607" y="555"/>
                    </a:lnTo>
                    <a:lnTo>
                      <a:pt x="581" y="581"/>
                    </a:lnTo>
                    <a:lnTo>
                      <a:pt x="555" y="607"/>
                    </a:lnTo>
                    <a:lnTo>
                      <a:pt x="555" y="660"/>
                    </a:lnTo>
                    <a:lnTo>
                      <a:pt x="555" y="686"/>
                    </a:lnTo>
                    <a:lnTo>
                      <a:pt x="581" y="739"/>
                    </a:lnTo>
                    <a:lnTo>
                      <a:pt x="1689" y="1847"/>
                    </a:lnTo>
                    <a:lnTo>
                      <a:pt x="80" y="1847"/>
                    </a:lnTo>
                    <a:lnTo>
                      <a:pt x="53" y="1873"/>
                    </a:lnTo>
                    <a:lnTo>
                      <a:pt x="27" y="1900"/>
                    </a:lnTo>
                    <a:lnTo>
                      <a:pt x="1" y="1952"/>
                    </a:lnTo>
                    <a:lnTo>
                      <a:pt x="27" y="2005"/>
                    </a:lnTo>
                    <a:lnTo>
                      <a:pt x="53" y="2032"/>
                    </a:lnTo>
                    <a:lnTo>
                      <a:pt x="80" y="2058"/>
                    </a:lnTo>
                    <a:lnTo>
                      <a:pt x="1689" y="2058"/>
                    </a:lnTo>
                    <a:lnTo>
                      <a:pt x="581" y="3166"/>
                    </a:lnTo>
                    <a:lnTo>
                      <a:pt x="555" y="3218"/>
                    </a:lnTo>
                    <a:lnTo>
                      <a:pt x="555" y="3245"/>
                    </a:lnTo>
                    <a:lnTo>
                      <a:pt x="555" y="3298"/>
                    </a:lnTo>
                    <a:lnTo>
                      <a:pt x="581" y="3324"/>
                    </a:lnTo>
                    <a:lnTo>
                      <a:pt x="607" y="3350"/>
                    </a:lnTo>
                    <a:lnTo>
                      <a:pt x="713" y="3350"/>
                    </a:lnTo>
                    <a:lnTo>
                      <a:pt x="739" y="3324"/>
                    </a:lnTo>
                    <a:lnTo>
                      <a:pt x="1847" y="2216"/>
                    </a:lnTo>
                    <a:lnTo>
                      <a:pt x="1847" y="3799"/>
                    </a:lnTo>
                    <a:lnTo>
                      <a:pt x="1847" y="3825"/>
                    </a:lnTo>
                    <a:lnTo>
                      <a:pt x="1873" y="3851"/>
                    </a:lnTo>
                    <a:lnTo>
                      <a:pt x="1926" y="3878"/>
                    </a:lnTo>
                    <a:lnTo>
                      <a:pt x="1952" y="3904"/>
                    </a:lnTo>
                    <a:lnTo>
                      <a:pt x="2005" y="3878"/>
                    </a:lnTo>
                    <a:lnTo>
                      <a:pt x="2032" y="3851"/>
                    </a:lnTo>
                    <a:lnTo>
                      <a:pt x="2058" y="3825"/>
                    </a:lnTo>
                    <a:lnTo>
                      <a:pt x="2058" y="3799"/>
                    </a:lnTo>
                    <a:lnTo>
                      <a:pt x="2058" y="2216"/>
                    </a:lnTo>
                    <a:lnTo>
                      <a:pt x="3166" y="3324"/>
                    </a:lnTo>
                    <a:lnTo>
                      <a:pt x="3218" y="3350"/>
                    </a:lnTo>
                    <a:lnTo>
                      <a:pt x="3298" y="3350"/>
                    </a:lnTo>
                    <a:lnTo>
                      <a:pt x="3324" y="3324"/>
                    </a:lnTo>
                    <a:lnTo>
                      <a:pt x="3350" y="3298"/>
                    </a:lnTo>
                    <a:lnTo>
                      <a:pt x="3350" y="3245"/>
                    </a:lnTo>
                    <a:lnTo>
                      <a:pt x="3350" y="3218"/>
                    </a:lnTo>
                    <a:lnTo>
                      <a:pt x="3324" y="3166"/>
                    </a:lnTo>
                    <a:lnTo>
                      <a:pt x="2216" y="2058"/>
                    </a:lnTo>
                    <a:lnTo>
                      <a:pt x="3825" y="2058"/>
                    </a:lnTo>
                    <a:lnTo>
                      <a:pt x="3878" y="2032"/>
                    </a:lnTo>
                    <a:lnTo>
                      <a:pt x="3878" y="2005"/>
                    </a:lnTo>
                    <a:lnTo>
                      <a:pt x="3904" y="1952"/>
                    </a:lnTo>
                    <a:lnTo>
                      <a:pt x="3878" y="1900"/>
                    </a:lnTo>
                    <a:lnTo>
                      <a:pt x="3878" y="1873"/>
                    </a:lnTo>
                    <a:lnTo>
                      <a:pt x="3825" y="1847"/>
                    </a:lnTo>
                    <a:lnTo>
                      <a:pt x="2216" y="1847"/>
                    </a:lnTo>
                    <a:lnTo>
                      <a:pt x="3324" y="739"/>
                    </a:lnTo>
                    <a:lnTo>
                      <a:pt x="3350" y="686"/>
                    </a:lnTo>
                    <a:lnTo>
                      <a:pt x="3350" y="660"/>
                    </a:lnTo>
                    <a:lnTo>
                      <a:pt x="3350" y="607"/>
                    </a:lnTo>
                    <a:lnTo>
                      <a:pt x="3324" y="581"/>
                    </a:lnTo>
                    <a:lnTo>
                      <a:pt x="3298" y="555"/>
                    </a:lnTo>
                    <a:lnTo>
                      <a:pt x="3218" y="555"/>
                    </a:lnTo>
                    <a:lnTo>
                      <a:pt x="3166" y="581"/>
                    </a:lnTo>
                    <a:lnTo>
                      <a:pt x="2058" y="1689"/>
                    </a:lnTo>
                    <a:lnTo>
                      <a:pt x="2058" y="133"/>
                    </a:lnTo>
                    <a:lnTo>
                      <a:pt x="2058" y="80"/>
                    </a:lnTo>
                    <a:lnTo>
                      <a:pt x="2032" y="53"/>
                    </a:lnTo>
                    <a:lnTo>
                      <a:pt x="2005" y="27"/>
                    </a:lnTo>
                    <a:lnTo>
                      <a:pt x="19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21;p48">
                <a:extLst>
                  <a:ext uri="{FF2B5EF4-FFF2-40B4-BE49-F238E27FC236}">
                    <a16:creationId xmlns:a16="http://schemas.microsoft.com/office/drawing/2014/main" id="{54F60F73-5172-4A42-BECA-AA3C6DB30F90}"/>
                  </a:ext>
                </a:extLst>
              </p:cNvPr>
              <p:cNvSpPr/>
              <p:nvPr/>
            </p:nvSpPr>
            <p:spPr>
              <a:xfrm>
                <a:off x="1451375" y="1470475"/>
                <a:ext cx="97625" cy="96950"/>
              </a:xfrm>
              <a:custGeom>
                <a:avLst/>
                <a:gdLst/>
                <a:ahLst/>
                <a:cxnLst/>
                <a:rect l="l" t="t" r="r" b="b"/>
                <a:pathLst>
                  <a:path w="3905" h="3878" extrusionOk="0">
                    <a:moveTo>
                      <a:pt x="1900" y="0"/>
                    </a:moveTo>
                    <a:lnTo>
                      <a:pt x="1873" y="27"/>
                    </a:lnTo>
                    <a:lnTo>
                      <a:pt x="1847" y="53"/>
                    </a:lnTo>
                    <a:lnTo>
                      <a:pt x="1847" y="106"/>
                    </a:lnTo>
                    <a:lnTo>
                      <a:pt x="1847" y="1662"/>
                    </a:lnTo>
                    <a:lnTo>
                      <a:pt x="739" y="554"/>
                    </a:lnTo>
                    <a:lnTo>
                      <a:pt x="686" y="528"/>
                    </a:lnTo>
                    <a:lnTo>
                      <a:pt x="607" y="528"/>
                    </a:lnTo>
                    <a:lnTo>
                      <a:pt x="581" y="554"/>
                    </a:lnTo>
                    <a:lnTo>
                      <a:pt x="554" y="580"/>
                    </a:lnTo>
                    <a:lnTo>
                      <a:pt x="554" y="633"/>
                    </a:lnTo>
                    <a:lnTo>
                      <a:pt x="554" y="686"/>
                    </a:lnTo>
                    <a:lnTo>
                      <a:pt x="581" y="712"/>
                    </a:lnTo>
                    <a:lnTo>
                      <a:pt x="1689" y="1820"/>
                    </a:lnTo>
                    <a:lnTo>
                      <a:pt x="80" y="1820"/>
                    </a:lnTo>
                    <a:lnTo>
                      <a:pt x="53" y="1846"/>
                    </a:lnTo>
                    <a:lnTo>
                      <a:pt x="27" y="1899"/>
                    </a:lnTo>
                    <a:lnTo>
                      <a:pt x="1" y="1926"/>
                    </a:lnTo>
                    <a:lnTo>
                      <a:pt x="27" y="1978"/>
                    </a:lnTo>
                    <a:lnTo>
                      <a:pt x="53" y="2005"/>
                    </a:lnTo>
                    <a:lnTo>
                      <a:pt x="80" y="2031"/>
                    </a:lnTo>
                    <a:lnTo>
                      <a:pt x="1689" y="2031"/>
                    </a:lnTo>
                    <a:lnTo>
                      <a:pt x="581" y="3139"/>
                    </a:lnTo>
                    <a:lnTo>
                      <a:pt x="554" y="3192"/>
                    </a:lnTo>
                    <a:lnTo>
                      <a:pt x="554" y="3218"/>
                    </a:lnTo>
                    <a:lnTo>
                      <a:pt x="554" y="3271"/>
                    </a:lnTo>
                    <a:lnTo>
                      <a:pt x="581" y="3297"/>
                    </a:lnTo>
                    <a:lnTo>
                      <a:pt x="607" y="3323"/>
                    </a:lnTo>
                    <a:lnTo>
                      <a:pt x="660" y="3350"/>
                    </a:lnTo>
                    <a:lnTo>
                      <a:pt x="686" y="3323"/>
                    </a:lnTo>
                    <a:lnTo>
                      <a:pt x="739" y="3297"/>
                    </a:lnTo>
                    <a:lnTo>
                      <a:pt x="1847" y="2189"/>
                    </a:lnTo>
                    <a:lnTo>
                      <a:pt x="1847" y="3772"/>
                    </a:lnTo>
                    <a:lnTo>
                      <a:pt x="1847" y="3798"/>
                    </a:lnTo>
                    <a:lnTo>
                      <a:pt x="1873" y="3851"/>
                    </a:lnTo>
                    <a:lnTo>
                      <a:pt x="1900" y="3877"/>
                    </a:lnTo>
                    <a:lnTo>
                      <a:pt x="2005" y="3877"/>
                    </a:lnTo>
                    <a:lnTo>
                      <a:pt x="2031" y="3851"/>
                    </a:lnTo>
                    <a:lnTo>
                      <a:pt x="2058" y="3798"/>
                    </a:lnTo>
                    <a:lnTo>
                      <a:pt x="2058" y="3772"/>
                    </a:lnTo>
                    <a:lnTo>
                      <a:pt x="2058" y="2189"/>
                    </a:lnTo>
                    <a:lnTo>
                      <a:pt x="3166" y="3297"/>
                    </a:lnTo>
                    <a:lnTo>
                      <a:pt x="3218" y="3323"/>
                    </a:lnTo>
                    <a:lnTo>
                      <a:pt x="3245" y="3350"/>
                    </a:lnTo>
                    <a:lnTo>
                      <a:pt x="3297" y="3323"/>
                    </a:lnTo>
                    <a:lnTo>
                      <a:pt x="3324" y="3297"/>
                    </a:lnTo>
                    <a:lnTo>
                      <a:pt x="3350" y="3271"/>
                    </a:lnTo>
                    <a:lnTo>
                      <a:pt x="3350" y="3218"/>
                    </a:lnTo>
                    <a:lnTo>
                      <a:pt x="3350" y="3192"/>
                    </a:lnTo>
                    <a:lnTo>
                      <a:pt x="3324" y="3139"/>
                    </a:lnTo>
                    <a:lnTo>
                      <a:pt x="2216" y="2031"/>
                    </a:lnTo>
                    <a:lnTo>
                      <a:pt x="3825" y="2031"/>
                    </a:lnTo>
                    <a:lnTo>
                      <a:pt x="3851" y="2005"/>
                    </a:lnTo>
                    <a:lnTo>
                      <a:pt x="3878" y="1978"/>
                    </a:lnTo>
                    <a:lnTo>
                      <a:pt x="3904" y="1926"/>
                    </a:lnTo>
                    <a:lnTo>
                      <a:pt x="3878" y="1899"/>
                    </a:lnTo>
                    <a:lnTo>
                      <a:pt x="3851" y="1846"/>
                    </a:lnTo>
                    <a:lnTo>
                      <a:pt x="3825" y="1820"/>
                    </a:lnTo>
                    <a:lnTo>
                      <a:pt x="2216" y="1820"/>
                    </a:lnTo>
                    <a:lnTo>
                      <a:pt x="3324" y="712"/>
                    </a:lnTo>
                    <a:lnTo>
                      <a:pt x="3350" y="686"/>
                    </a:lnTo>
                    <a:lnTo>
                      <a:pt x="3350" y="633"/>
                    </a:lnTo>
                    <a:lnTo>
                      <a:pt x="3350" y="580"/>
                    </a:lnTo>
                    <a:lnTo>
                      <a:pt x="3324" y="554"/>
                    </a:lnTo>
                    <a:lnTo>
                      <a:pt x="3297" y="528"/>
                    </a:lnTo>
                    <a:lnTo>
                      <a:pt x="3218" y="528"/>
                    </a:lnTo>
                    <a:lnTo>
                      <a:pt x="3166" y="554"/>
                    </a:lnTo>
                    <a:lnTo>
                      <a:pt x="2058" y="1662"/>
                    </a:lnTo>
                    <a:lnTo>
                      <a:pt x="2058" y="106"/>
                    </a:lnTo>
                    <a:lnTo>
                      <a:pt x="2058" y="53"/>
                    </a:lnTo>
                    <a:lnTo>
                      <a:pt x="2031" y="27"/>
                    </a:lnTo>
                    <a:lnTo>
                      <a:pt x="2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2;p48">
                <a:extLst>
                  <a:ext uri="{FF2B5EF4-FFF2-40B4-BE49-F238E27FC236}">
                    <a16:creationId xmlns:a16="http://schemas.microsoft.com/office/drawing/2014/main" id="{45A77CBE-647F-4B4F-AEFD-10D9185C0A35}"/>
                  </a:ext>
                </a:extLst>
              </p:cNvPr>
              <p:cNvSpPr/>
              <p:nvPr/>
            </p:nvSpPr>
            <p:spPr>
              <a:xfrm>
                <a:off x="370000" y="1354425"/>
                <a:ext cx="96950" cy="96950"/>
              </a:xfrm>
              <a:custGeom>
                <a:avLst/>
                <a:gdLst/>
                <a:ahLst/>
                <a:cxnLst/>
                <a:rect l="l" t="t" r="r" b="b"/>
                <a:pathLst>
                  <a:path w="3878" h="3878" extrusionOk="0">
                    <a:moveTo>
                      <a:pt x="1899" y="0"/>
                    </a:moveTo>
                    <a:lnTo>
                      <a:pt x="1873" y="27"/>
                    </a:lnTo>
                    <a:lnTo>
                      <a:pt x="1846" y="53"/>
                    </a:lnTo>
                    <a:lnTo>
                      <a:pt x="1820" y="106"/>
                    </a:lnTo>
                    <a:lnTo>
                      <a:pt x="1820" y="1662"/>
                    </a:lnTo>
                    <a:lnTo>
                      <a:pt x="712" y="554"/>
                    </a:lnTo>
                    <a:lnTo>
                      <a:pt x="686" y="528"/>
                    </a:lnTo>
                    <a:lnTo>
                      <a:pt x="607" y="528"/>
                    </a:lnTo>
                    <a:lnTo>
                      <a:pt x="554" y="554"/>
                    </a:lnTo>
                    <a:lnTo>
                      <a:pt x="554" y="607"/>
                    </a:lnTo>
                    <a:lnTo>
                      <a:pt x="528" y="633"/>
                    </a:lnTo>
                    <a:lnTo>
                      <a:pt x="554" y="686"/>
                    </a:lnTo>
                    <a:lnTo>
                      <a:pt x="554" y="712"/>
                    </a:lnTo>
                    <a:lnTo>
                      <a:pt x="1662" y="1820"/>
                    </a:lnTo>
                    <a:lnTo>
                      <a:pt x="53" y="1820"/>
                    </a:lnTo>
                    <a:lnTo>
                      <a:pt x="26" y="1846"/>
                    </a:lnTo>
                    <a:lnTo>
                      <a:pt x="0" y="1899"/>
                    </a:lnTo>
                    <a:lnTo>
                      <a:pt x="0" y="1926"/>
                    </a:lnTo>
                    <a:lnTo>
                      <a:pt x="0" y="1978"/>
                    </a:lnTo>
                    <a:lnTo>
                      <a:pt x="26" y="2005"/>
                    </a:lnTo>
                    <a:lnTo>
                      <a:pt x="53" y="2031"/>
                    </a:lnTo>
                    <a:lnTo>
                      <a:pt x="1662" y="2031"/>
                    </a:lnTo>
                    <a:lnTo>
                      <a:pt x="554" y="3165"/>
                    </a:lnTo>
                    <a:lnTo>
                      <a:pt x="554" y="3192"/>
                    </a:lnTo>
                    <a:lnTo>
                      <a:pt x="528" y="3218"/>
                    </a:lnTo>
                    <a:lnTo>
                      <a:pt x="554" y="3271"/>
                    </a:lnTo>
                    <a:lnTo>
                      <a:pt x="554" y="3297"/>
                    </a:lnTo>
                    <a:lnTo>
                      <a:pt x="607" y="3323"/>
                    </a:lnTo>
                    <a:lnTo>
                      <a:pt x="633" y="3350"/>
                    </a:lnTo>
                    <a:lnTo>
                      <a:pt x="686" y="3323"/>
                    </a:lnTo>
                    <a:lnTo>
                      <a:pt x="712" y="3297"/>
                    </a:lnTo>
                    <a:lnTo>
                      <a:pt x="1820" y="2189"/>
                    </a:lnTo>
                    <a:lnTo>
                      <a:pt x="1820" y="3772"/>
                    </a:lnTo>
                    <a:lnTo>
                      <a:pt x="1846" y="3798"/>
                    </a:lnTo>
                    <a:lnTo>
                      <a:pt x="1873" y="3851"/>
                    </a:lnTo>
                    <a:lnTo>
                      <a:pt x="1899" y="3877"/>
                    </a:lnTo>
                    <a:lnTo>
                      <a:pt x="1978" y="3877"/>
                    </a:lnTo>
                    <a:lnTo>
                      <a:pt x="2005" y="3851"/>
                    </a:lnTo>
                    <a:lnTo>
                      <a:pt x="2031" y="3798"/>
                    </a:lnTo>
                    <a:lnTo>
                      <a:pt x="2057" y="3772"/>
                    </a:lnTo>
                    <a:lnTo>
                      <a:pt x="2057" y="2189"/>
                    </a:lnTo>
                    <a:lnTo>
                      <a:pt x="3165" y="3297"/>
                    </a:lnTo>
                    <a:lnTo>
                      <a:pt x="3191" y="3323"/>
                    </a:lnTo>
                    <a:lnTo>
                      <a:pt x="3244" y="3350"/>
                    </a:lnTo>
                    <a:lnTo>
                      <a:pt x="3271" y="3323"/>
                    </a:lnTo>
                    <a:lnTo>
                      <a:pt x="3323" y="3297"/>
                    </a:lnTo>
                    <a:lnTo>
                      <a:pt x="3350" y="3271"/>
                    </a:lnTo>
                    <a:lnTo>
                      <a:pt x="3350" y="3218"/>
                    </a:lnTo>
                    <a:lnTo>
                      <a:pt x="3350" y="3192"/>
                    </a:lnTo>
                    <a:lnTo>
                      <a:pt x="3323" y="3165"/>
                    </a:lnTo>
                    <a:lnTo>
                      <a:pt x="2216" y="2031"/>
                    </a:lnTo>
                    <a:lnTo>
                      <a:pt x="3824" y="2031"/>
                    </a:lnTo>
                    <a:lnTo>
                      <a:pt x="3851" y="2005"/>
                    </a:lnTo>
                    <a:lnTo>
                      <a:pt x="3877" y="1978"/>
                    </a:lnTo>
                    <a:lnTo>
                      <a:pt x="3877" y="1926"/>
                    </a:lnTo>
                    <a:lnTo>
                      <a:pt x="3877" y="1899"/>
                    </a:lnTo>
                    <a:lnTo>
                      <a:pt x="3851" y="1846"/>
                    </a:lnTo>
                    <a:lnTo>
                      <a:pt x="3824" y="1820"/>
                    </a:lnTo>
                    <a:lnTo>
                      <a:pt x="2216" y="1820"/>
                    </a:lnTo>
                    <a:lnTo>
                      <a:pt x="3323" y="712"/>
                    </a:lnTo>
                    <a:lnTo>
                      <a:pt x="3350" y="686"/>
                    </a:lnTo>
                    <a:lnTo>
                      <a:pt x="3350" y="633"/>
                    </a:lnTo>
                    <a:lnTo>
                      <a:pt x="3350" y="607"/>
                    </a:lnTo>
                    <a:lnTo>
                      <a:pt x="3323" y="554"/>
                    </a:lnTo>
                    <a:lnTo>
                      <a:pt x="3271" y="528"/>
                    </a:lnTo>
                    <a:lnTo>
                      <a:pt x="3191" y="528"/>
                    </a:lnTo>
                    <a:lnTo>
                      <a:pt x="3165" y="554"/>
                    </a:lnTo>
                    <a:lnTo>
                      <a:pt x="2057" y="1662"/>
                    </a:lnTo>
                    <a:lnTo>
                      <a:pt x="2057" y="106"/>
                    </a:lnTo>
                    <a:lnTo>
                      <a:pt x="2031" y="53"/>
                    </a:lnTo>
                    <a:lnTo>
                      <a:pt x="2005" y="27"/>
                    </a:lnTo>
                    <a:lnTo>
                      <a:pt x="1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3;p48">
                <a:extLst>
                  <a:ext uri="{FF2B5EF4-FFF2-40B4-BE49-F238E27FC236}">
                    <a16:creationId xmlns:a16="http://schemas.microsoft.com/office/drawing/2014/main" id="{074F1C9D-BCF5-AC49-96F7-77EF738A09EB}"/>
                  </a:ext>
                </a:extLst>
              </p:cNvPr>
              <p:cNvSpPr/>
              <p:nvPr/>
            </p:nvSpPr>
            <p:spPr>
              <a:xfrm>
                <a:off x="302725" y="1087375"/>
                <a:ext cx="96950" cy="96950"/>
              </a:xfrm>
              <a:custGeom>
                <a:avLst/>
                <a:gdLst/>
                <a:ahLst/>
                <a:cxnLst/>
                <a:rect l="l" t="t" r="r" b="b"/>
                <a:pathLst>
                  <a:path w="3878" h="3878" extrusionOk="0">
                    <a:moveTo>
                      <a:pt x="1900" y="0"/>
                    </a:moveTo>
                    <a:lnTo>
                      <a:pt x="1847" y="27"/>
                    </a:lnTo>
                    <a:lnTo>
                      <a:pt x="1821" y="53"/>
                    </a:lnTo>
                    <a:lnTo>
                      <a:pt x="1821" y="106"/>
                    </a:lnTo>
                    <a:lnTo>
                      <a:pt x="1821" y="1662"/>
                    </a:lnTo>
                    <a:lnTo>
                      <a:pt x="713" y="554"/>
                    </a:lnTo>
                    <a:lnTo>
                      <a:pt x="687" y="528"/>
                    </a:lnTo>
                    <a:lnTo>
                      <a:pt x="607" y="528"/>
                    </a:lnTo>
                    <a:lnTo>
                      <a:pt x="555" y="554"/>
                    </a:lnTo>
                    <a:lnTo>
                      <a:pt x="528" y="607"/>
                    </a:lnTo>
                    <a:lnTo>
                      <a:pt x="528" y="633"/>
                    </a:lnTo>
                    <a:lnTo>
                      <a:pt x="528" y="686"/>
                    </a:lnTo>
                    <a:lnTo>
                      <a:pt x="555" y="712"/>
                    </a:lnTo>
                    <a:lnTo>
                      <a:pt x="1662" y="1820"/>
                    </a:lnTo>
                    <a:lnTo>
                      <a:pt x="54" y="1820"/>
                    </a:lnTo>
                    <a:lnTo>
                      <a:pt x="27" y="1846"/>
                    </a:lnTo>
                    <a:lnTo>
                      <a:pt x="1" y="1899"/>
                    </a:lnTo>
                    <a:lnTo>
                      <a:pt x="1" y="1926"/>
                    </a:lnTo>
                    <a:lnTo>
                      <a:pt x="1" y="1978"/>
                    </a:lnTo>
                    <a:lnTo>
                      <a:pt x="27" y="2005"/>
                    </a:lnTo>
                    <a:lnTo>
                      <a:pt x="54" y="2031"/>
                    </a:lnTo>
                    <a:lnTo>
                      <a:pt x="1662" y="2031"/>
                    </a:lnTo>
                    <a:lnTo>
                      <a:pt x="555" y="3165"/>
                    </a:lnTo>
                    <a:lnTo>
                      <a:pt x="528" y="3192"/>
                    </a:lnTo>
                    <a:lnTo>
                      <a:pt x="528" y="3218"/>
                    </a:lnTo>
                    <a:lnTo>
                      <a:pt x="528" y="3271"/>
                    </a:lnTo>
                    <a:lnTo>
                      <a:pt x="555" y="3297"/>
                    </a:lnTo>
                    <a:lnTo>
                      <a:pt x="607" y="3323"/>
                    </a:lnTo>
                    <a:lnTo>
                      <a:pt x="634" y="3350"/>
                    </a:lnTo>
                    <a:lnTo>
                      <a:pt x="687" y="3323"/>
                    </a:lnTo>
                    <a:lnTo>
                      <a:pt x="713" y="3297"/>
                    </a:lnTo>
                    <a:lnTo>
                      <a:pt x="1821" y="2189"/>
                    </a:lnTo>
                    <a:lnTo>
                      <a:pt x="1821" y="3772"/>
                    </a:lnTo>
                    <a:lnTo>
                      <a:pt x="1821" y="3798"/>
                    </a:lnTo>
                    <a:lnTo>
                      <a:pt x="1847" y="3851"/>
                    </a:lnTo>
                    <a:lnTo>
                      <a:pt x="1900" y="3877"/>
                    </a:lnTo>
                    <a:lnTo>
                      <a:pt x="1979" y="3877"/>
                    </a:lnTo>
                    <a:lnTo>
                      <a:pt x="2005" y="3851"/>
                    </a:lnTo>
                    <a:lnTo>
                      <a:pt x="2032" y="3798"/>
                    </a:lnTo>
                    <a:lnTo>
                      <a:pt x="2032" y="3772"/>
                    </a:lnTo>
                    <a:lnTo>
                      <a:pt x="2032" y="2189"/>
                    </a:lnTo>
                    <a:lnTo>
                      <a:pt x="3139" y="3297"/>
                    </a:lnTo>
                    <a:lnTo>
                      <a:pt x="3192" y="3323"/>
                    </a:lnTo>
                    <a:lnTo>
                      <a:pt x="3219" y="3350"/>
                    </a:lnTo>
                    <a:lnTo>
                      <a:pt x="3271" y="3323"/>
                    </a:lnTo>
                    <a:lnTo>
                      <a:pt x="3298" y="3297"/>
                    </a:lnTo>
                    <a:lnTo>
                      <a:pt x="3324" y="3271"/>
                    </a:lnTo>
                    <a:lnTo>
                      <a:pt x="3350" y="3218"/>
                    </a:lnTo>
                    <a:lnTo>
                      <a:pt x="3324" y="3192"/>
                    </a:lnTo>
                    <a:lnTo>
                      <a:pt x="3298" y="3165"/>
                    </a:lnTo>
                    <a:lnTo>
                      <a:pt x="2190" y="2031"/>
                    </a:lnTo>
                    <a:lnTo>
                      <a:pt x="3799" y="2031"/>
                    </a:lnTo>
                    <a:lnTo>
                      <a:pt x="3852" y="2005"/>
                    </a:lnTo>
                    <a:lnTo>
                      <a:pt x="3878" y="1978"/>
                    </a:lnTo>
                    <a:lnTo>
                      <a:pt x="3878" y="1926"/>
                    </a:lnTo>
                    <a:lnTo>
                      <a:pt x="3878" y="1899"/>
                    </a:lnTo>
                    <a:lnTo>
                      <a:pt x="3852" y="1846"/>
                    </a:lnTo>
                    <a:lnTo>
                      <a:pt x="3799" y="1820"/>
                    </a:lnTo>
                    <a:lnTo>
                      <a:pt x="2190" y="1820"/>
                    </a:lnTo>
                    <a:lnTo>
                      <a:pt x="3298" y="712"/>
                    </a:lnTo>
                    <a:lnTo>
                      <a:pt x="3324" y="686"/>
                    </a:lnTo>
                    <a:lnTo>
                      <a:pt x="3350" y="633"/>
                    </a:lnTo>
                    <a:lnTo>
                      <a:pt x="3324" y="607"/>
                    </a:lnTo>
                    <a:lnTo>
                      <a:pt x="3298" y="554"/>
                    </a:lnTo>
                    <a:lnTo>
                      <a:pt x="3271" y="528"/>
                    </a:lnTo>
                    <a:lnTo>
                      <a:pt x="3192" y="528"/>
                    </a:lnTo>
                    <a:lnTo>
                      <a:pt x="3139" y="554"/>
                    </a:lnTo>
                    <a:lnTo>
                      <a:pt x="2032" y="1662"/>
                    </a:lnTo>
                    <a:lnTo>
                      <a:pt x="2032" y="106"/>
                    </a:lnTo>
                    <a:lnTo>
                      <a:pt x="2032" y="53"/>
                    </a:lnTo>
                    <a:lnTo>
                      <a:pt x="2005" y="27"/>
                    </a:lnTo>
                    <a:lnTo>
                      <a:pt x="19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4;p48">
                <a:extLst>
                  <a:ext uri="{FF2B5EF4-FFF2-40B4-BE49-F238E27FC236}">
                    <a16:creationId xmlns:a16="http://schemas.microsoft.com/office/drawing/2014/main" id="{91E83554-BA78-5D44-8CC3-9BFF84B98D0B}"/>
                  </a:ext>
                </a:extLst>
              </p:cNvPr>
              <p:cNvSpPr/>
              <p:nvPr/>
            </p:nvSpPr>
            <p:spPr>
              <a:xfrm>
                <a:off x="793975" y="1741475"/>
                <a:ext cx="44850" cy="44850"/>
              </a:xfrm>
              <a:custGeom>
                <a:avLst/>
                <a:gdLst/>
                <a:ahLst/>
                <a:cxnLst/>
                <a:rect l="l" t="t" r="r" b="b"/>
                <a:pathLst>
                  <a:path w="1794" h="1794" extrusionOk="0">
                    <a:moveTo>
                      <a:pt x="818" y="0"/>
                    </a:moveTo>
                    <a:lnTo>
                      <a:pt x="633" y="27"/>
                    </a:lnTo>
                    <a:lnTo>
                      <a:pt x="475" y="106"/>
                    </a:lnTo>
                    <a:lnTo>
                      <a:pt x="317" y="211"/>
                    </a:lnTo>
                    <a:lnTo>
                      <a:pt x="211" y="317"/>
                    </a:lnTo>
                    <a:lnTo>
                      <a:pt x="106" y="475"/>
                    </a:lnTo>
                    <a:lnTo>
                      <a:pt x="53" y="633"/>
                    </a:lnTo>
                    <a:lnTo>
                      <a:pt x="0" y="792"/>
                    </a:lnTo>
                    <a:lnTo>
                      <a:pt x="0" y="976"/>
                    </a:lnTo>
                    <a:lnTo>
                      <a:pt x="53" y="1161"/>
                    </a:lnTo>
                    <a:lnTo>
                      <a:pt x="106" y="1319"/>
                    </a:lnTo>
                    <a:lnTo>
                      <a:pt x="211" y="1477"/>
                    </a:lnTo>
                    <a:lnTo>
                      <a:pt x="343" y="1583"/>
                    </a:lnTo>
                    <a:lnTo>
                      <a:pt x="475" y="1688"/>
                    </a:lnTo>
                    <a:lnTo>
                      <a:pt x="633" y="1741"/>
                    </a:lnTo>
                    <a:lnTo>
                      <a:pt x="818" y="1794"/>
                    </a:lnTo>
                    <a:lnTo>
                      <a:pt x="976" y="1794"/>
                    </a:lnTo>
                    <a:lnTo>
                      <a:pt x="1161" y="1768"/>
                    </a:lnTo>
                    <a:lnTo>
                      <a:pt x="1319" y="1688"/>
                    </a:lnTo>
                    <a:lnTo>
                      <a:pt x="1477" y="1583"/>
                    </a:lnTo>
                    <a:lnTo>
                      <a:pt x="1609" y="1451"/>
                    </a:lnTo>
                    <a:lnTo>
                      <a:pt x="1688" y="1319"/>
                    </a:lnTo>
                    <a:lnTo>
                      <a:pt x="1768" y="1161"/>
                    </a:lnTo>
                    <a:lnTo>
                      <a:pt x="1794" y="1003"/>
                    </a:lnTo>
                    <a:lnTo>
                      <a:pt x="1794" y="818"/>
                    </a:lnTo>
                    <a:lnTo>
                      <a:pt x="1768" y="633"/>
                    </a:lnTo>
                    <a:lnTo>
                      <a:pt x="1688" y="475"/>
                    </a:lnTo>
                    <a:lnTo>
                      <a:pt x="1583" y="317"/>
                    </a:lnTo>
                    <a:lnTo>
                      <a:pt x="1477" y="211"/>
                    </a:lnTo>
                    <a:lnTo>
                      <a:pt x="1319" y="106"/>
                    </a:lnTo>
                    <a:lnTo>
                      <a:pt x="1161" y="27"/>
                    </a:ln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5;p48">
                <a:extLst>
                  <a:ext uri="{FF2B5EF4-FFF2-40B4-BE49-F238E27FC236}">
                    <a16:creationId xmlns:a16="http://schemas.microsoft.com/office/drawing/2014/main" id="{F90C5B73-EAA4-C043-BB99-8FBFBA21A3E6}"/>
                  </a:ext>
                </a:extLst>
              </p:cNvPr>
              <p:cNvSpPr/>
              <p:nvPr/>
            </p:nvSpPr>
            <p:spPr>
              <a:xfrm>
                <a:off x="951575" y="1634650"/>
                <a:ext cx="44850" cy="44875"/>
              </a:xfrm>
              <a:custGeom>
                <a:avLst/>
                <a:gdLst/>
                <a:ahLst/>
                <a:cxnLst/>
                <a:rect l="l" t="t" r="r" b="b"/>
                <a:pathLst>
                  <a:path w="1794" h="1795" extrusionOk="0">
                    <a:moveTo>
                      <a:pt x="818" y="1"/>
                    </a:moveTo>
                    <a:lnTo>
                      <a:pt x="633" y="27"/>
                    </a:lnTo>
                    <a:lnTo>
                      <a:pt x="475" y="106"/>
                    </a:lnTo>
                    <a:lnTo>
                      <a:pt x="317" y="212"/>
                    </a:lnTo>
                    <a:lnTo>
                      <a:pt x="211" y="317"/>
                    </a:lnTo>
                    <a:lnTo>
                      <a:pt x="106" y="475"/>
                    </a:lnTo>
                    <a:lnTo>
                      <a:pt x="53" y="634"/>
                    </a:lnTo>
                    <a:lnTo>
                      <a:pt x="0" y="792"/>
                    </a:lnTo>
                    <a:lnTo>
                      <a:pt x="0" y="977"/>
                    </a:lnTo>
                    <a:lnTo>
                      <a:pt x="53" y="1161"/>
                    </a:lnTo>
                    <a:lnTo>
                      <a:pt x="106" y="1319"/>
                    </a:lnTo>
                    <a:lnTo>
                      <a:pt x="211" y="1478"/>
                    </a:lnTo>
                    <a:lnTo>
                      <a:pt x="343" y="1583"/>
                    </a:lnTo>
                    <a:lnTo>
                      <a:pt x="475" y="1689"/>
                    </a:lnTo>
                    <a:lnTo>
                      <a:pt x="633" y="1741"/>
                    </a:lnTo>
                    <a:lnTo>
                      <a:pt x="818" y="1794"/>
                    </a:lnTo>
                    <a:lnTo>
                      <a:pt x="976" y="1794"/>
                    </a:lnTo>
                    <a:lnTo>
                      <a:pt x="1161" y="1768"/>
                    </a:lnTo>
                    <a:lnTo>
                      <a:pt x="1319" y="1689"/>
                    </a:lnTo>
                    <a:lnTo>
                      <a:pt x="1477" y="1583"/>
                    </a:lnTo>
                    <a:lnTo>
                      <a:pt x="1609" y="1451"/>
                    </a:lnTo>
                    <a:lnTo>
                      <a:pt x="1688" y="1319"/>
                    </a:lnTo>
                    <a:lnTo>
                      <a:pt x="1767" y="1161"/>
                    </a:lnTo>
                    <a:lnTo>
                      <a:pt x="1794" y="1003"/>
                    </a:lnTo>
                    <a:lnTo>
                      <a:pt x="1794" y="818"/>
                    </a:lnTo>
                    <a:lnTo>
                      <a:pt x="1767" y="634"/>
                    </a:lnTo>
                    <a:lnTo>
                      <a:pt x="1688" y="475"/>
                    </a:lnTo>
                    <a:lnTo>
                      <a:pt x="1583" y="317"/>
                    </a:lnTo>
                    <a:lnTo>
                      <a:pt x="1477" y="212"/>
                    </a:lnTo>
                    <a:lnTo>
                      <a:pt x="1319" y="106"/>
                    </a:lnTo>
                    <a:lnTo>
                      <a:pt x="1161" y="27"/>
                    </a:lnTo>
                    <a:lnTo>
                      <a:pt x="1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6;p48">
                <a:extLst>
                  <a:ext uri="{FF2B5EF4-FFF2-40B4-BE49-F238E27FC236}">
                    <a16:creationId xmlns:a16="http://schemas.microsoft.com/office/drawing/2014/main" id="{E7EEC9B0-DE27-FA44-8F87-2351CDCF4A06}"/>
                  </a:ext>
                </a:extLst>
              </p:cNvPr>
              <p:cNvSpPr/>
              <p:nvPr/>
            </p:nvSpPr>
            <p:spPr>
              <a:xfrm>
                <a:off x="1245650" y="741200"/>
                <a:ext cx="44850" cy="44200"/>
              </a:xfrm>
              <a:custGeom>
                <a:avLst/>
                <a:gdLst/>
                <a:ahLst/>
                <a:cxnLst/>
                <a:rect l="l" t="t" r="r" b="b"/>
                <a:pathLst>
                  <a:path w="1794" h="1768" extrusionOk="0">
                    <a:moveTo>
                      <a:pt x="818" y="0"/>
                    </a:moveTo>
                    <a:lnTo>
                      <a:pt x="633" y="27"/>
                    </a:lnTo>
                    <a:lnTo>
                      <a:pt x="475" y="106"/>
                    </a:lnTo>
                    <a:lnTo>
                      <a:pt x="317" y="185"/>
                    </a:lnTo>
                    <a:lnTo>
                      <a:pt x="211" y="317"/>
                    </a:lnTo>
                    <a:lnTo>
                      <a:pt x="106" y="475"/>
                    </a:lnTo>
                    <a:lnTo>
                      <a:pt x="53" y="633"/>
                    </a:lnTo>
                    <a:lnTo>
                      <a:pt x="0" y="791"/>
                    </a:lnTo>
                    <a:lnTo>
                      <a:pt x="0" y="976"/>
                    </a:lnTo>
                    <a:lnTo>
                      <a:pt x="53" y="1134"/>
                    </a:lnTo>
                    <a:lnTo>
                      <a:pt x="106" y="1319"/>
                    </a:lnTo>
                    <a:lnTo>
                      <a:pt x="211" y="1451"/>
                    </a:lnTo>
                    <a:lnTo>
                      <a:pt x="343" y="1583"/>
                    </a:lnTo>
                    <a:lnTo>
                      <a:pt x="475" y="1688"/>
                    </a:lnTo>
                    <a:lnTo>
                      <a:pt x="633" y="1741"/>
                    </a:lnTo>
                    <a:lnTo>
                      <a:pt x="818" y="1767"/>
                    </a:lnTo>
                    <a:lnTo>
                      <a:pt x="976" y="1767"/>
                    </a:lnTo>
                    <a:lnTo>
                      <a:pt x="1161" y="1741"/>
                    </a:lnTo>
                    <a:lnTo>
                      <a:pt x="1319" y="1662"/>
                    </a:lnTo>
                    <a:lnTo>
                      <a:pt x="1477" y="1583"/>
                    </a:lnTo>
                    <a:lnTo>
                      <a:pt x="1583" y="1451"/>
                    </a:lnTo>
                    <a:lnTo>
                      <a:pt x="1688" y="1319"/>
                    </a:lnTo>
                    <a:lnTo>
                      <a:pt x="1768" y="1161"/>
                    </a:lnTo>
                    <a:lnTo>
                      <a:pt x="1794" y="976"/>
                    </a:lnTo>
                    <a:lnTo>
                      <a:pt x="1794" y="791"/>
                    </a:lnTo>
                    <a:lnTo>
                      <a:pt x="1768" y="633"/>
                    </a:lnTo>
                    <a:lnTo>
                      <a:pt x="1688" y="449"/>
                    </a:lnTo>
                    <a:lnTo>
                      <a:pt x="1583" y="317"/>
                    </a:lnTo>
                    <a:lnTo>
                      <a:pt x="1477" y="185"/>
                    </a:lnTo>
                    <a:lnTo>
                      <a:pt x="1319" y="106"/>
                    </a:lnTo>
                    <a:lnTo>
                      <a:pt x="1161" y="27"/>
                    </a:ln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7;p48">
                <a:extLst>
                  <a:ext uri="{FF2B5EF4-FFF2-40B4-BE49-F238E27FC236}">
                    <a16:creationId xmlns:a16="http://schemas.microsoft.com/office/drawing/2014/main" id="{D17F000F-3AF9-874C-80B9-F9E50608D2AD}"/>
                  </a:ext>
                </a:extLst>
              </p:cNvPr>
              <p:cNvSpPr/>
              <p:nvPr/>
            </p:nvSpPr>
            <p:spPr>
              <a:xfrm>
                <a:off x="1500175" y="845375"/>
                <a:ext cx="44850" cy="44200"/>
              </a:xfrm>
              <a:custGeom>
                <a:avLst/>
                <a:gdLst/>
                <a:ahLst/>
                <a:cxnLst/>
                <a:rect l="l" t="t" r="r" b="b"/>
                <a:pathLst>
                  <a:path w="1794" h="1768" extrusionOk="0">
                    <a:moveTo>
                      <a:pt x="818" y="1"/>
                    </a:moveTo>
                    <a:lnTo>
                      <a:pt x="633" y="27"/>
                    </a:lnTo>
                    <a:lnTo>
                      <a:pt x="475" y="106"/>
                    </a:lnTo>
                    <a:lnTo>
                      <a:pt x="343" y="185"/>
                    </a:lnTo>
                    <a:lnTo>
                      <a:pt x="211" y="317"/>
                    </a:lnTo>
                    <a:lnTo>
                      <a:pt x="106" y="475"/>
                    </a:lnTo>
                    <a:lnTo>
                      <a:pt x="53" y="634"/>
                    </a:lnTo>
                    <a:lnTo>
                      <a:pt x="27" y="792"/>
                    </a:lnTo>
                    <a:lnTo>
                      <a:pt x="0" y="976"/>
                    </a:lnTo>
                    <a:lnTo>
                      <a:pt x="53" y="1135"/>
                    </a:lnTo>
                    <a:lnTo>
                      <a:pt x="106" y="1319"/>
                    </a:lnTo>
                    <a:lnTo>
                      <a:pt x="211" y="1451"/>
                    </a:lnTo>
                    <a:lnTo>
                      <a:pt x="343" y="1583"/>
                    </a:lnTo>
                    <a:lnTo>
                      <a:pt x="475" y="1689"/>
                    </a:lnTo>
                    <a:lnTo>
                      <a:pt x="633" y="1741"/>
                    </a:lnTo>
                    <a:lnTo>
                      <a:pt x="818" y="1768"/>
                    </a:lnTo>
                    <a:lnTo>
                      <a:pt x="976" y="1768"/>
                    </a:lnTo>
                    <a:lnTo>
                      <a:pt x="1161" y="1741"/>
                    </a:lnTo>
                    <a:lnTo>
                      <a:pt x="1345" y="1689"/>
                    </a:lnTo>
                    <a:lnTo>
                      <a:pt x="1477" y="1583"/>
                    </a:lnTo>
                    <a:lnTo>
                      <a:pt x="1609" y="1451"/>
                    </a:lnTo>
                    <a:lnTo>
                      <a:pt x="1688" y="1319"/>
                    </a:lnTo>
                    <a:lnTo>
                      <a:pt x="1767" y="1161"/>
                    </a:lnTo>
                    <a:lnTo>
                      <a:pt x="1794" y="976"/>
                    </a:lnTo>
                    <a:lnTo>
                      <a:pt x="1794" y="818"/>
                    </a:lnTo>
                    <a:lnTo>
                      <a:pt x="1767" y="634"/>
                    </a:lnTo>
                    <a:lnTo>
                      <a:pt x="1688" y="449"/>
                    </a:lnTo>
                    <a:lnTo>
                      <a:pt x="1583" y="317"/>
                    </a:lnTo>
                    <a:lnTo>
                      <a:pt x="1477" y="185"/>
                    </a:lnTo>
                    <a:lnTo>
                      <a:pt x="1319" y="106"/>
                    </a:lnTo>
                    <a:lnTo>
                      <a:pt x="1161" y="27"/>
                    </a:lnTo>
                    <a:lnTo>
                      <a:pt x="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8;p48">
                <a:extLst>
                  <a:ext uri="{FF2B5EF4-FFF2-40B4-BE49-F238E27FC236}">
                    <a16:creationId xmlns:a16="http://schemas.microsoft.com/office/drawing/2014/main" id="{B251D6B2-5BEF-E147-85AD-B611F80B530F}"/>
                  </a:ext>
                </a:extLst>
              </p:cNvPr>
              <p:cNvSpPr/>
              <p:nvPr/>
            </p:nvSpPr>
            <p:spPr>
              <a:xfrm>
                <a:off x="367350" y="1535750"/>
                <a:ext cx="44875" cy="44850"/>
              </a:xfrm>
              <a:custGeom>
                <a:avLst/>
                <a:gdLst/>
                <a:ahLst/>
                <a:cxnLst/>
                <a:rect l="l" t="t" r="r" b="b"/>
                <a:pathLst>
                  <a:path w="1795" h="1794" extrusionOk="0">
                    <a:moveTo>
                      <a:pt x="818" y="0"/>
                    </a:moveTo>
                    <a:lnTo>
                      <a:pt x="634" y="53"/>
                    </a:lnTo>
                    <a:lnTo>
                      <a:pt x="475" y="106"/>
                    </a:lnTo>
                    <a:lnTo>
                      <a:pt x="317" y="211"/>
                    </a:lnTo>
                    <a:lnTo>
                      <a:pt x="212" y="343"/>
                    </a:lnTo>
                    <a:lnTo>
                      <a:pt x="106" y="475"/>
                    </a:lnTo>
                    <a:lnTo>
                      <a:pt x="53" y="633"/>
                    </a:lnTo>
                    <a:lnTo>
                      <a:pt x="1" y="792"/>
                    </a:lnTo>
                    <a:lnTo>
                      <a:pt x="1" y="976"/>
                    </a:lnTo>
                    <a:lnTo>
                      <a:pt x="27" y="1161"/>
                    </a:lnTo>
                    <a:lnTo>
                      <a:pt x="106" y="1319"/>
                    </a:lnTo>
                    <a:lnTo>
                      <a:pt x="212" y="1477"/>
                    </a:lnTo>
                    <a:lnTo>
                      <a:pt x="343" y="1583"/>
                    </a:lnTo>
                    <a:lnTo>
                      <a:pt x="475" y="1688"/>
                    </a:lnTo>
                    <a:lnTo>
                      <a:pt x="634" y="1768"/>
                    </a:lnTo>
                    <a:lnTo>
                      <a:pt x="792" y="1794"/>
                    </a:lnTo>
                    <a:lnTo>
                      <a:pt x="976" y="1794"/>
                    </a:lnTo>
                    <a:lnTo>
                      <a:pt x="1161" y="1768"/>
                    </a:lnTo>
                    <a:lnTo>
                      <a:pt x="1319" y="1688"/>
                    </a:lnTo>
                    <a:lnTo>
                      <a:pt x="1478" y="1583"/>
                    </a:lnTo>
                    <a:lnTo>
                      <a:pt x="1583" y="1477"/>
                    </a:lnTo>
                    <a:lnTo>
                      <a:pt x="1689" y="1319"/>
                    </a:lnTo>
                    <a:lnTo>
                      <a:pt x="1768" y="1161"/>
                    </a:lnTo>
                    <a:lnTo>
                      <a:pt x="1794" y="1003"/>
                    </a:lnTo>
                    <a:lnTo>
                      <a:pt x="1794" y="818"/>
                    </a:lnTo>
                    <a:lnTo>
                      <a:pt x="1768" y="633"/>
                    </a:lnTo>
                    <a:lnTo>
                      <a:pt x="1689" y="475"/>
                    </a:lnTo>
                    <a:lnTo>
                      <a:pt x="1583" y="317"/>
                    </a:lnTo>
                    <a:lnTo>
                      <a:pt x="1478" y="211"/>
                    </a:lnTo>
                    <a:lnTo>
                      <a:pt x="1319" y="106"/>
                    </a:lnTo>
                    <a:lnTo>
                      <a:pt x="1161" y="53"/>
                    </a:ln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Rectangle 79">
            <a:extLst>
              <a:ext uri="{FF2B5EF4-FFF2-40B4-BE49-F238E27FC236}">
                <a16:creationId xmlns:a16="http://schemas.microsoft.com/office/drawing/2014/main" id="{C8465E11-F663-9042-9E77-AD63B469DD5E}"/>
              </a:ext>
            </a:extLst>
          </p:cNvPr>
          <p:cNvSpPr/>
          <p:nvPr/>
        </p:nvSpPr>
        <p:spPr>
          <a:xfrm>
            <a:off x="3806580" y="431555"/>
            <a:ext cx="5321516" cy="3785652"/>
          </a:xfrm>
          <a:prstGeom prst="rect">
            <a:avLst/>
          </a:prstGeom>
        </p:spPr>
        <p:txBody>
          <a:bodyPr wrap="square">
            <a:spAutoFit/>
          </a:bodyPr>
          <a:lstStyle/>
          <a:p>
            <a:pPr marL="342900" indent="-342900">
              <a:buClr>
                <a:schemeClr val="dk1"/>
              </a:buClr>
              <a:buSzPts val="2400"/>
              <a:buFont typeface="Wingdings" pitchFamily="2" charset="2"/>
              <a:buChar char="Ø"/>
            </a:pPr>
            <a:r>
              <a:rPr lang="en-US" sz="2000" dirty="0">
                <a:solidFill>
                  <a:schemeClr val="lt1"/>
                </a:solidFill>
                <a:latin typeface="Big Caslon Medium" panose="02000603090000020003" pitchFamily="2" charset="-79"/>
                <a:cs typeface="Big Caslon Medium" panose="02000603090000020003" pitchFamily="2" charset="-79"/>
                <a:sym typeface="Calibri"/>
              </a:rPr>
              <a:t>Venous duplex ultrasound of the lower extremities</a:t>
            </a:r>
          </a:p>
          <a:p>
            <a:pPr marL="171450" indent="-171450">
              <a:buClr>
                <a:schemeClr val="dk1"/>
              </a:buClr>
              <a:buSzPts val="2400"/>
              <a:buFont typeface="Calibri"/>
              <a:buChar char="-"/>
            </a:pPr>
            <a:endParaRPr lang="en-US" sz="2000" dirty="0">
              <a:solidFill>
                <a:schemeClr val="lt1"/>
              </a:solidFill>
              <a:latin typeface="Big Caslon Medium" panose="02000603090000020003" pitchFamily="2" charset="-79"/>
              <a:cs typeface="Big Caslon Medium" panose="02000603090000020003" pitchFamily="2" charset="-79"/>
              <a:sym typeface="Calibri"/>
            </a:endParaRPr>
          </a:p>
          <a:p>
            <a:pPr marL="342900" indent="-342900">
              <a:buClr>
                <a:schemeClr val="dk1"/>
              </a:buClr>
              <a:buSzPts val="2400"/>
              <a:buFont typeface="Wingdings" pitchFamily="2" charset="2"/>
              <a:buChar char="Ø"/>
            </a:pPr>
            <a:r>
              <a:rPr lang="en-US" sz="2000" dirty="0">
                <a:solidFill>
                  <a:schemeClr val="lt1"/>
                </a:solidFill>
                <a:latin typeface="Big Caslon Medium" panose="02000603090000020003" pitchFamily="2" charset="-79"/>
                <a:cs typeface="Big Caslon Medium" panose="02000603090000020003" pitchFamily="2" charset="-79"/>
              </a:rPr>
              <a:t>D- dimer assay (elevated)</a:t>
            </a:r>
          </a:p>
          <a:p>
            <a:pPr marL="171450" indent="-171450">
              <a:buClr>
                <a:schemeClr val="dk1"/>
              </a:buClr>
              <a:buSzPts val="2400"/>
              <a:buFont typeface="Calibri"/>
              <a:buChar char="-"/>
            </a:pPr>
            <a:endParaRPr lang="en-US" sz="2000" dirty="0">
              <a:solidFill>
                <a:schemeClr val="lt1"/>
              </a:solidFill>
              <a:latin typeface="Big Caslon Medium" panose="02000603090000020003" pitchFamily="2" charset="-79"/>
              <a:cs typeface="Big Caslon Medium" panose="02000603090000020003" pitchFamily="2" charset="-79"/>
            </a:endParaRPr>
          </a:p>
          <a:p>
            <a:pPr marL="342900" indent="-342900">
              <a:buClr>
                <a:schemeClr val="dk1"/>
              </a:buClr>
              <a:buSzPts val="2400"/>
              <a:buFont typeface="Wingdings" pitchFamily="2" charset="2"/>
              <a:buChar char="Ø"/>
            </a:pPr>
            <a:r>
              <a:rPr lang="en-US" sz="2000" dirty="0">
                <a:solidFill>
                  <a:srgbClr val="FF0000"/>
                </a:solidFill>
                <a:latin typeface="Big Caslon Medium" panose="02000603090000020003" pitchFamily="2" charset="-79"/>
                <a:cs typeface="Big Caslon Medium" panose="02000603090000020003" pitchFamily="2" charset="-79"/>
              </a:rPr>
              <a:t>pulmonary angiography “the gold standard” </a:t>
            </a:r>
          </a:p>
          <a:p>
            <a:pPr marL="171450" indent="-171450">
              <a:buClr>
                <a:schemeClr val="dk1"/>
              </a:buClr>
              <a:buSzPts val="2400"/>
              <a:buFont typeface="Calibri"/>
              <a:buChar char="-"/>
            </a:pPr>
            <a:endParaRPr lang="en-US" sz="2000" dirty="0">
              <a:solidFill>
                <a:srgbClr val="FF0000"/>
              </a:solidFill>
              <a:latin typeface="Big Caslon Medium" panose="02000603090000020003" pitchFamily="2" charset="-79"/>
              <a:cs typeface="Big Caslon Medium" panose="02000603090000020003" pitchFamily="2" charset="-79"/>
            </a:endParaRPr>
          </a:p>
          <a:p>
            <a:pPr marL="342900" indent="-342900">
              <a:buClr>
                <a:schemeClr val="dk1"/>
              </a:buClr>
              <a:buSzPts val="2400"/>
              <a:buFont typeface="Wingdings" pitchFamily="2" charset="2"/>
              <a:buChar char="Ø"/>
            </a:pPr>
            <a:r>
              <a:rPr lang="en-US" sz="2000" dirty="0">
                <a:solidFill>
                  <a:schemeClr val="lt1"/>
                </a:solidFill>
                <a:latin typeface="Big Caslon Medium" panose="02000603090000020003" pitchFamily="2" charset="-79"/>
                <a:cs typeface="Big Caslon Medium" panose="02000603090000020003" pitchFamily="2" charset="-79"/>
              </a:rPr>
              <a:t>Spiral CT</a:t>
            </a:r>
          </a:p>
          <a:p>
            <a:pPr marL="171450" indent="-171450">
              <a:buClr>
                <a:schemeClr val="dk1"/>
              </a:buClr>
              <a:buSzPts val="2400"/>
              <a:buFont typeface="Calibri"/>
              <a:buChar char="-"/>
            </a:pPr>
            <a:endParaRPr lang="en-US" sz="2000" dirty="0">
              <a:solidFill>
                <a:schemeClr val="lt1"/>
              </a:solidFill>
              <a:latin typeface="Big Caslon Medium" panose="02000603090000020003" pitchFamily="2" charset="-79"/>
              <a:cs typeface="Big Caslon Medium" panose="02000603090000020003" pitchFamily="2" charset="-79"/>
            </a:endParaRPr>
          </a:p>
          <a:p>
            <a:pPr marL="342900" indent="-342900">
              <a:buClr>
                <a:schemeClr val="dk1"/>
              </a:buClr>
              <a:buSzPts val="2400"/>
              <a:buFont typeface="Wingdings" pitchFamily="2" charset="2"/>
              <a:buChar char="Ø"/>
            </a:pPr>
            <a:r>
              <a:rPr lang="en-US" sz="2000" dirty="0">
                <a:solidFill>
                  <a:schemeClr val="lt1"/>
                </a:solidFill>
                <a:latin typeface="Big Caslon Medium" panose="02000603090000020003" pitchFamily="2" charset="-79"/>
                <a:cs typeface="Big Caslon Medium" panose="02000603090000020003" pitchFamily="2" charset="-79"/>
              </a:rPr>
              <a:t>V/Q (ventilation–perfusion lung) scan</a:t>
            </a:r>
          </a:p>
          <a:p>
            <a:pPr marL="171450" indent="-171450">
              <a:buClr>
                <a:schemeClr val="dk1"/>
              </a:buClr>
              <a:buSzPts val="2400"/>
              <a:buFont typeface="Calibri"/>
              <a:buChar char="-"/>
            </a:pPr>
            <a:endParaRPr lang="en-US" sz="2000" dirty="0">
              <a:solidFill>
                <a:schemeClr val="lt1"/>
              </a:solidFill>
              <a:latin typeface="Big Caslon Medium" panose="02000603090000020003" pitchFamily="2" charset="-79"/>
              <a:cs typeface="Big Caslon Medium" panose="02000603090000020003" pitchFamily="2" charset="-79"/>
            </a:endParaRPr>
          </a:p>
          <a:p>
            <a:pPr marL="342900" indent="-342900">
              <a:buClr>
                <a:schemeClr val="dk1"/>
              </a:buClr>
              <a:buSzPts val="2400"/>
              <a:buFont typeface="Wingdings" pitchFamily="2" charset="2"/>
              <a:buChar char="Ø"/>
            </a:pPr>
            <a:r>
              <a:rPr lang="en-US" sz="2000" dirty="0">
                <a:solidFill>
                  <a:schemeClr val="lt1"/>
                </a:solidFill>
                <a:latin typeface="Big Caslon Medium" panose="02000603090000020003" pitchFamily="2" charset="-79"/>
                <a:cs typeface="Big Caslon Medium" panose="02000603090000020003" pitchFamily="2" charset="-79"/>
              </a:rPr>
              <a:t>wells criteria </a:t>
            </a:r>
          </a:p>
        </p:txBody>
      </p:sp>
    </p:spTree>
    <p:extLst>
      <p:ext uri="{BB962C8B-B14F-4D97-AF65-F5344CB8AC3E}">
        <p14:creationId xmlns:p14="http://schemas.microsoft.com/office/powerpoint/2010/main" val="88539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7462FBF7-91B6-8346-BB74-5509AC1EE5C1}"/>
              </a:ext>
            </a:extLst>
          </p:cNvPr>
          <p:cNvPicPr>
            <a:picLocks noChangeAspect="1"/>
          </p:cNvPicPr>
          <p:nvPr/>
        </p:nvPicPr>
        <p:blipFill rotWithShape="1">
          <a:blip r:embed="rId2"/>
          <a:srcRect l="3158" r="1228"/>
          <a:stretch/>
        </p:blipFill>
        <p:spPr>
          <a:xfrm>
            <a:off x="0" y="0"/>
            <a:ext cx="9144000" cy="5143500"/>
          </a:xfrm>
          <a:prstGeom prst="rect">
            <a:avLst/>
          </a:prstGeom>
        </p:spPr>
      </p:pic>
    </p:spTree>
    <p:extLst>
      <p:ext uri="{BB962C8B-B14F-4D97-AF65-F5344CB8AC3E}">
        <p14:creationId xmlns:p14="http://schemas.microsoft.com/office/powerpoint/2010/main" val="2864623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70;p70">
            <a:extLst>
              <a:ext uri="{FF2B5EF4-FFF2-40B4-BE49-F238E27FC236}">
                <a16:creationId xmlns:a16="http://schemas.microsoft.com/office/drawing/2014/main" id="{BC3A671E-76A5-4F49-8496-9D5FCD38222B}"/>
              </a:ext>
            </a:extLst>
          </p:cNvPr>
          <p:cNvGrpSpPr/>
          <p:nvPr/>
        </p:nvGrpSpPr>
        <p:grpSpPr>
          <a:xfrm>
            <a:off x="0" y="2270939"/>
            <a:ext cx="3310128" cy="2944368"/>
            <a:chOff x="2147675" y="3976775"/>
            <a:chExt cx="1258800" cy="1257450"/>
          </a:xfrm>
        </p:grpSpPr>
        <p:sp>
          <p:nvSpPr>
            <p:cNvPr id="5" name="Google Shape;1571;p70">
              <a:extLst>
                <a:ext uri="{FF2B5EF4-FFF2-40B4-BE49-F238E27FC236}">
                  <a16:creationId xmlns:a16="http://schemas.microsoft.com/office/drawing/2014/main" id="{DBB02F61-5BDC-FF42-BEB6-7E0B7D3E9A57}"/>
                </a:ext>
              </a:extLst>
            </p:cNvPr>
            <p:cNvSpPr/>
            <p:nvPr/>
          </p:nvSpPr>
          <p:spPr>
            <a:xfrm>
              <a:off x="2147675" y="3976775"/>
              <a:ext cx="1258800" cy="1257450"/>
            </a:xfrm>
            <a:custGeom>
              <a:avLst/>
              <a:gdLst/>
              <a:ahLst/>
              <a:cxnLst/>
              <a:rect l="l" t="t" r="r" b="b"/>
              <a:pathLst>
                <a:path w="50352" h="50298" extrusionOk="0">
                  <a:moveTo>
                    <a:pt x="28196" y="0"/>
                  </a:moveTo>
                  <a:lnTo>
                    <a:pt x="27774" y="27"/>
                  </a:lnTo>
                  <a:lnTo>
                    <a:pt x="27326" y="80"/>
                  </a:lnTo>
                  <a:lnTo>
                    <a:pt x="26877" y="211"/>
                  </a:lnTo>
                  <a:lnTo>
                    <a:pt x="26403" y="396"/>
                  </a:lnTo>
                  <a:lnTo>
                    <a:pt x="25928" y="607"/>
                  </a:lnTo>
                  <a:lnTo>
                    <a:pt x="25427" y="871"/>
                  </a:lnTo>
                  <a:lnTo>
                    <a:pt x="24952" y="1161"/>
                  </a:lnTo>
                  <a:lnTo>
                    <a:pt x="24451" y="1504"/>
                  </a:lnTo>
                  <a:lnTo>
                    <a:pt x="24240" y="1609"/>
                  </a:lnTo>
                  <a:lnTo>
                    <a:pt x="24029" y="1768"/>
                  </a:lnTo>
                  <a:lnTo>
                    <a:pt x="23923" y="1873"/>
                  </a:lnTo>
                  <a:lnTo>
                    <a:pt x="23818" y="2005"/>
                  </a:lnTo>
                  <a:lnTo>
                    <a:pt x="23396" y="2401"/>
                  </a:lnTo>
                  <a:lnTo>
                    <a:pt x="22446" y="2506"/>
                  </a:lnTo>
                  <a:lnTo>
                    <a:pt x="21497" y="2638"/>
                  </a:lnTo>
                  <a:lnTo>
                    <a:pt x="20574" y="2823"/>
                  </a:lnTo>
                  <a:lnTo>
                    <a:pt x="19650" y="3034"/>
                  </a:lnTo>
                  <a:lnTo>
                    <a:pt x="18727" y="3271"/>
                  </a:lnTo>
                  <a:lnTo>
                    <a:pt x="17831" y="3561"/>
                  </a:lnTo>
                  <a:lnTo>
                    <a:pt x="16934" y="3904"/>
                  </a:lnTo>
                  <a:lnTo>
                    <a:pt x="16063" y="4247"/>
                  </a:lnTo>
                  <a:lnTo>
                    <a:pt x="15219" y="4642"/>
                  </a:lnTo>
                  <a:lnTo>
                    <a:pt x="14349" y="5064"/>
                  </a:lnTo>
                  <a:lnTo>
                    <a:pt x="13531" y="5513"/>
                  </a:lnTo>
                  <a:lnTo>
                    <a:pt x="12714" y="6014"/>
                  </a:lnTo>
                  <a:lnTo>
                    <a:pt x="11923" y="6515"/>
                  </a:lnTo>
                  <a:lnTo>
                    <a:pt x="11158" y="7069"/>
                  </a:lnTo>
                  <a:lnTo>
                    <a:pt x="10419" y="7676"/>
                  </a:lnTo>
                  <a:lnTo>
                    <a:pt x="9681" y="8282"/>
                  </a:lnTo>
                  <a:lnTo>
                    <a:pt x="9601" y="8282"/>
                  </a:lnTo>
                  <a:lnTo>
                    <a:pt x="8731" y="8493"/>
                  </a:lnTo>
                  <a:lnTo>
                    <a:pt x="7808" y="8731"/>
                  </a:lnTo>
                  <a:lnTo>
                    <a:pt x="6832" y="9047"/>
                  </a:lnTo>
                  <a:lnTo>
                    <a:pt x="5856" y="9390"/>
                  </a:lnTo>
                  <a:lnTo>
                    <a:pt x="5355" y="9601"/>
                  </a:lnTo>
                  <a:lnTo>
                    <a:pt x="4854" y="9812"/>
                  </a:lnTo>
                  <a:lnTo>
                    <a:pt x="4379" y="10049"/>
                  </a:lnTo>
                  <a:lnTo>
                    <a:pt x="3904" y="10287"/>
                  </a:lnTo>
                  <a:lnTo>
                    <a:pt x="3456" y="10551"/>
                  </a:lnTo>
                  <a:lnTo>
                    <a:pt x="3008" y="10841"/>
                  </a:lnTo>
                  <a:lnTo>
                    <a:pt x="2586" y="11131"/>
                  </a:lnTo>
                  <a:lnTo>
                    <a:pt x="2164" y="11447"/>
                  </a:lnTo>
                  <a:lnTo>
                    <a:pt x="1874" y="11711"/>
                  </a:lnTo>
                  <a:lnTo>
                    <a:pt x="1636" y="12001"/>
                  </a:lnTo>
                  <a:lnTo>
                    <a:pt x="1425" y="12344"/>
                  </a:lnTo>
                  <a:lnTo>
                    <a:pt x="1241" y="12687"/>
                  </a:lnTo>
                  <a:lnTo>
                    <a:pt x="1161" y="12924"/>
                  </a:lnTo>
                  <a:lnTo>
                    <a:pt x="1056" y="13241"/>
                  </a:lnTo>
                  <a:lnTo>
                    <a:pt x="1003" y="13584"/>
                  </a:lnTo>
                  <a:lnTo>
                    <a:pt x="977" y="13900"/>
                  </a:lnTo>
                  <a:lnTo>
                    <a:pt x="977" y="14243"/>
                  </a:lnTo>
                  <a:lnTo>
                    <a:pt x="1003" y="14586"/>
                  </a:lnTo>
                  <a:lnTo>
                    <a:pt x="1082" y="14902"/>
                  </a:lnTo>
                  <a:lnTo>
                    <a:pt x="1188" y="15219"/>
                  </a:lnTo>
                  <a:lnTo>
                    <a:pt x="1320" y="15535"/>
                  </a:lnTo>
                  <a:lnTo>
                    <a:pt x="2164" y="17197"/>
                  </a:lnTo>
                  <a:lnTo>
                    <a:pt x="2296" y="17408"/>
                  </a:lnTo>
                  <a:lnTo>
                    <a:pt x="2454" y="17619"/>
                  </a:lnTo>
                  <a:lnTo>
                    <a:pt x="2665" y="17777"/>
                  </a:lnTo>
                  <a:lnTo>
                    <a:pt x="2902" y="17883"/>
                  </a:lnTo>
                  <a:lnTo>
                    <a:pt x="2691" y="18252"/>
                  </a:lnTo>
                  <a:lnTo>
                    <a:pt x="2480" y="18674"/>
                  </a:lnTo>
                  <a:lnTo>
                    <a:pt x="2269" y="19175"/>
                  </a:lnTo>
                  <a:lnTo>
                    <a:pt x="2085" y="19703"/>
                  </a:lnTo>
                  <a:lnTo>
                    <a:pt x="1953" y="20283"/>
                  </a:lnTo>
                  <a:lnTo>
                    <a:pt x="1900" y="20573"/>
                  </a:lnTo>
                  <a:lnTo>
                    <a:pt x="1847" y="20890"/>
                  </a:lnTo>
                  <a:lnTo>
                    <a:pt x="1847" y="21206"/>
                  </a:lnTo>
                  <a:lnTo>
                    <a:pt x="1821" y="21549"/>
                  </a:lnTo>
                  <a:lnTo>
                    <a:pt x="1847" y="21866"/>
                  </a:lnTo>
                  <a:lnTo>
                    <a:pt x="1874" y="22208"/>
                  </a:lnTo>
                  <a:lnTo>
                    <a:pt x="1715" y="23237"/>
                  </a:lnTo>
                  <a:lnTo>
                    <a:pt x="1610" y="24239"/>
                  </a:lnTo>
                  <a:lnTo>
                    <a:pt x="1557" y="25268"/>
                  </a:lnTo>
                  <a:lnTo>
                    <a:pt x="1531" y="26297"/>
                  </a:lnTo>
                  <a:lnTo>
                    <a:pt x="1557" y="27352"/>
                  </a:lnTo>
                  <a:lnTo>
                    <a:pt x="1610" y="28380"/>
                  </a:lnTo>
                  <a:lnTo>
                    <a:pt x="1742" y="29409"/>
                  </a:lnTo>
                  <a:lnTo>
                    <a:pt x="1874" y="30437"/>
                  </a:lnTo>
                  <a:lnTo>
                    <a:pt x="1874" y="30437"/>
                  </a:lnTo>
                  <a:lnTo>
                    <a:pt x="1715" y="30411"/>
                  </a:lnTo>
                  <a:lnTo>
                    <a:pt x="1557" y="30385"/>
                  </a:lnTo>
                  <a:lnTo>
                    <a:pt x="1267" y="30411"/>
                  </a:lnTo>
                  <a:lnTo>
                    <a:pt x="1003" y="30517"/>
                  </a:lnTo>
                  <a:lnTo>
                    <a:pt x="739" y="30622"/>
                  </a:lnTo>
                  <a:lnTo>
                    <a:pt x="502" y="30807"/>
                  </a:lnTo>
                  <a:lnTo>
                    <a:pt x="476" y="30833"/>
                  </a:lnTo>
                  <a:lnTo>
                    <a:pt x="265" y="31070"/>
                  </a:lnTo>
                  <a:lnTo>
                    <a:pt x="133" y="31361"/>
                  </a:lnTo>
                  <a:lnTo>
                    <a:pt x="54" y="31651"/>
                  </a:lnTo>
                  <a:lnTo>
                    <a:pt x="1" y="31941"/>
                  </a:lnTo>
                  <a:lnTo>
                    <a:pt x="27" y="32231"/>
                  </a:lnTo>
                  <a:lnTo>
                    <a:pt x="106" y="32495"/>
                  </a:lnTo>
                  <a:lnTo>
                    <a:pt x="212" y="32732"/>
                  </a:lnTo>
                  <a:lnTo>
                    <a:pt x="370" y="32943"/>
                  </a:lnTo>
                  <a:lnTo>
                    <a:pt x="634" y="33893"/>
                  </a:lnTo>
                  <a:lnTo>
                    <a:pt x="924" y="34869"/>
                  </a:lnTo>
                  <a:lnTo>
                    <a:pt x="1241" y="35818"/>
                  </a:lnTo>
                  <a:lnTo>
                    <a:pt x="1583" y="36768"/>
                  </a:lnTo>
                  <a:lnTo>
                    <a:pt x="2005" y="37717"/>
                  </a:lnTo>
                  <a:lnTo>
                    <a:pt x="2216" y="38192"/>
                  </a:lnTo>
                  <a:lnTo>
                    <a:pt x="2454" y="38667"/>
                  </a:lnTo>
                  <a:lnTo>
                    <a:pt x="2718" y="39115"/>
                  </a:lnTo>
                  <a:lnTo>
                    <a:pt x="2981" y="39563"/>
                  </a:lnTo>
                  <a:lnTo>
                    <a:pt x="3271" y="40012"/>
                  </a:lnTo>
                  <a:lnTo>
                    <a:pt x="3588" y="40460"/>
                  </a:lnTo>
                  <a:lnTo>
                    <a:pt x="4010" y="40988"/>
                  </a:lnTo>
                  <a:lnTo>
                    <a:pt x="4458" y="41515"/>
                  </a:lnTo>
                  <a:lnTo>
                    <a:pt x="4933" y="41990"/>
                  </a:lnTo>
                  <a:lnTo>
                    <a:pt x="5408" y="42465"/>
                  </a:lnTo>
                  <a:lnTo>
                    <a:pt x="5909" y="42913"/>
                  </a:lnTo>
                  <a:lnTo>
                    <a:pt x="6436" y="43309"/>
                  </a:lnTo>
                  <a:lnTo>
                    <a:pt x="6938" y="43704"/>
                  </a:lnTo>
                  <a:lnTo>
                    <a:pt x="7465" y="44047"/>
                  </a:lnTo>
                  <a:lnTo>
                    <a:pt x="7993" y="44390"/>
                  </a:lnTo>
                  <a:lnTo>
                    <a:pt x="8520" y="44706"/>
                  </a:lnTo>
                  <a:lnTo>
                    <a:pt x="9549" y="45287"/>
                  </a:lnTo>
                  <a:lnTo>
                    <a:pt x="10525" y="45788"/>
                  </a:lnTo>
                  <a:lnTo>
                    <a:pt x="11448" y="46210"/>
                  </a:lnTo>
                  <a:lnTo>
                    <a:pt x="11527" y="46236"/>
                  </a:lnTo>
                  <a:lnTo>
                    <a:pt x="12556" y="46685"/>
                  </a:lnTo>
                  <a:lnTo>
                    <a:pt x="13479" y="47054"/>
                  </a:lnTo>
                  <a:lnTo>
                    <a:pt x="14507" y="47634"/>
                  </a:lnTo>
                  <a:lnTo>
                    <a:pt x="15562" y="48135"/>
                  </a:lnTo>
                  <a:lnTo>
                    <a:pt x="16617" y="48610"/>
                  </a:lnTo>
                  <a:lnTo>
                    <a:pt x="17699" y="49006"/>
                  </a:lnTo>
                  <a:lnTo>
                    <a:pt x="18648" y="49296"/>
                  </a:lnTo>
                  <a:lnTo>
                    <a:pt x="19624" y="49560"/>
                  </a:lnTo>
                  <a:lnTo>
                    <a:pt x="20574" y="49797"/>
                  </a:lnTo>
                  <a:lnTo>
                    <a:pt x="21549" y="49982"/>
                  </a:lnTo>
                  <a:lnTo>
                    <a:pt x="22552" y="50113"/>
                  </a:lnTo>
                  <a:lnTo>
                    <a:pt x="23528" y="50219"/>
                  </a:lnTo>
                  <a:lnTo>
                    <a:pt x="24530" y="50298"/>
                  </a:lnTo>
                  <a:lnTo>
                    <a:pt x="26297" y="50298"/>
                  </a:lnTo>
                  <a:lnTo>
                    <a:pt x="27036" y="50272"/>
                  </a:lnTo>
                  <a:lnTo>
                    <a:pt x="27800" y="50193"/>
                  </a:lnTo>
                  <a:lnTo>
                    <a:pt x="28539" y="50113"/>
                  </a:lnTo>
                  <a:lnTo>
                    <a:pt x="29277" y="50008"/>
                  </a:lnTo>
                  <a:lnTo>
                    <a:pt x="30016" y="49876"/>
                  </a:lnTo>
                  <a:lnTo>
                    <a:pt x="30754" y="49744"/>
                  </a:lnTo>
                  <a:lnTo>
                    <a:pt x="31467" y="49560"/>
                  </a:lnTo>
                  <a:lnTo>
                    <a:pt x="31651" y="49560"/>
                  </a:lnTo>
                  <a:lnTo>
                    <a:pt x="31809" y="49507"/>
                  </a:lnTo>
                  <a:lnTo>
                    <a:pt x="32284" y="49401"/>
                  </a:lnTo>
                  <a:lnTo>
                    <a:pt x="32522" y="49322"/>
                  </a:lnTo>
                  <a:lnTo>
                    <a:pt x="32759" y="49243"/>
                  </a:lnTo>
                  <a:lnTo>
                    <a:pt x="33155" y="49111"/>
                  </a:lnTo>
                  <a:lnTo>
                    <a:pt x="33207" y="49111"/>
                  </a:lnTo>
                  <a:lnTo>
                    <a:pt x="33313" y="49058"/>
                  </a:lnTo>
                  <a:lnTo>
                    <a:pt x="33603" y="48953"/>
                  </a:lnTo>
                  <a:lnTo>
                    <a:pt x="33735" y="48900"/>
                  </a:lnTo>
                  <a:lnTo>
                    <a:pt x="33867" y="48821"/>
                  </a:lnTo>
                  <a:lnTo>
                    <a:pt x="34632" y="48531"/>
                  </a:lnTo>
                  <a:lnTo>
                    <a:pt x="35344" y="48214"/>
                  </a:lnTo>
                  <a:lnTo>
                    <a:pt x="35950" y="48425"/>
                  </a:lnTo>
                  <a:lnTo>
                    <a:pt x="36531" y="48610"/>
                  </a:lnTo>
                  <a:lnTo>
                    <a:pt x="36926" y="48689"/>
                  </a:lnTo>
                  <a:lnTo>
                    <a:pt x="37322" y="48742"/>
                  </a:lnTo>
                  <a:lnTo>
                    <a:pt x="37744" y="48795"/>
                  </a:lnTo>
                  <a:lnTo>
                    <a:pt x="38140" y="48795"/>
                  </a:lnTo>
                  <a:lnTo>
                    <a:pt x="38746" y="48768"/>
                  </a:lnTo>
                  <a:lnTo>
                    <a:pt x="39300" y="48689"/>
                  </a:lnTo>
                  <a:lnTo>
                    <a:pt x="39880" y="48557"/>
                  </a:lnTo>
                  <a:lnTo>
                    <a:pt x="40408" y="48373"/>
                  </a:lnTo>
                  <a:lnTo>
                    <a:pt x="40909" y="48162"/>
                  </a:lnTo>
                  <a:lnTo>
                    <a:pt x="41410" y="47871"/>
                  </a:lnTo>
                  <a:lnTo>
                    <a:pt x="41858" y="47555"/>
                  </a:lnTo>
                  <a:lnTo>
                    <a:pt x="42254" y="47186"/>
                  </a:lnTo>
                  <a:lnTo>
                    <a:pt x="42650" y="46790"/>
                  </a:lnTo>
                  <a:lnTo>
                    <a:pt x="42966" y="46342"/>
                  </a:lnTo>
                  <a:lnTo>
                    <a:pt x="43256" y="45841"/>
                  </a:lnTo>
                  <a:lnTo>
                    <a:pt x="43520" y="45313"/>
                  </a:lnTo>
                  <a:lnTo>
                    <a:pt x="43731" y="44733"/>
                  </a:lnTo>
                  <a:lnTo>
                    <a:pt x="43916" y="44126"/>
                  </a:lnTo>
                  <a:lnTo>
                    <a:pt x="44074" y="43440"/>
                  </a:lnTo>
                  <a:lnTo>
                    <a:pt x="44180" y="42728"/>
                  </a:lnTo>
                  <a:lnTo>
                    <a:pt x="44232" y="42201"/>
                  </a:lnTo>
                  <a:lnTo>
                    <a:pt x="44259" y="41621"/>
                  </a:lnTo>
                  <a:lnTo>
                    <a:pt x="44892" y="41040"/>
                  </a:lnTo>
                  <a:lnTo>
                    <a:pt x="45472" y="40434"/>
                  </a:lnTo>
                  <a:lnTo>
                    <a:pt x="46026" y="39827"/>
                  </a:lnTo>
                  <a:lnTo>
                    <a:pt x="46527" y="39220"/>
                  </a:lnTo>
                  <a:lnTo>
                    <a:pt x="46975" y="38587"/>
                  </a:lnTo>
                  <a:lnTo>
                    <a:pt x="47397" y="37954"/>
                  </a:lnTo>
                  <a:lnTo>
                    <a:pt x="47767" y="37321"/>
                  </a:lnTo>
                  <a:lnTo>
                    <a:pt x="48109" y="36662"/>
                  </a:lnTo>
                  <a:lnTo>
                    <a:pt x="48373" y="36135"/>
                  </a:lnTo>
                  <a:lnTo>
                    <a:pt x="48584" y="35607"/>
                  </a:lnTo>
                  <a:lnTo>
                    <a:pt x="48795" y="35080"/>
                  </a:lnTo>
                  <a:lnTo>
                    <a:pt x="48980" y="34526"/>
                  </a:lnTo>
                  <a:lnTo>
                    <a:pt x="49164" y="33998"/>
                  </a:lnTo>
                  <a:lnTo>
                    <a:pt x="49296" y="33444"/>
                  </a:lnTo>
                  <a:lnTo>
                    <a:pt x="49560" y="32363"/>
                  </a:lnTo>
                  <a:lnTo>
                    <a:pt x="49745" y="31255"/>
                  </a:lnTo>
                  <a:lnTo>
                    <a:pt x="49903" y="30174"/>
                  </a:lnTo>
                  <a:lnTo>
                    <a:pt x="50035" y="29092"/>
                  </a:lnTo>
                  <a:lnTo>
                    <a:pt x="50114" y="28011"/>
                  </a:lnTo>
                  <a:lnTo>
                    <a:pt x="50246" y="27747"/>
                  </a:lnTo>
                  <a:lnTo>
                    <a:pt x="50325" y="27483"/>
                  </a:lnTo>
                  <a:lnTo>
                    <a:pt x="50351" y="27220"/>
                  </a:lnTo>
                  <a:lnTo>
                    <a:pt x="50325" y="26930"/>
                  </a:lnTo>
                  <a:lnTo>
                    <a:pt x="50246" y="26639"/>
                  </a:lnTo>
                  <a:lnTo>
                    <a:pt x="50114" y="26376"/>
                  </a:lnTo>
                  <a:lnTo>
                    <a:pt x="49903" y="26112"/>
                  </a:lnTo>
                  <a:lnTo>
                    <a:pt x="49666" y="25927"/>
                  </a:lnTo>
                  <a:lnTo>
                    <a:pt x="49639" y="25901"/>
                  </a:lnTo>
                  <a:lnTo>
                    <a:pt x="49534" y="25848"/>
                  </a:lnTo>
                  <a:lnTo>
                    <a:pt x="49507" y="25083"/>
                  </a:lnTo>
                  <a:lnTo>
                    <a:pt x="49455" y="24450"/>
                  </a:lnTo>
                  <a:lnTo>
                    <a:pt x="49402" y="23817"/>
                  </a:lnTo>
                  <a:lnTo>
                    <a:pt x="49349" y="23184"/>
                  </a:lnTo>
                  <a:lnTo>
                    <a:pt x="49244" y="22551"/>
                  </a:lnTo>
                  <a:lnTo>
                    <a:pt x="49138" y="21918"/>
                  </a:lnTo>
                  <a:lnTo>
                    <a:pt x="49006" y="21312"/>
                  </a:lnTo>
                  <a:lnTo>
                    <a:pt x="48874" y="20679"/>
                  </a:lnTo>
                  <a:lnTo>
                    <a:pt x="48716" y="20072"/>
                  </a:lnTo>
                  <a:lnTo>
                    <a:pt x="48558" y="19465"/>
                  </a:lnTo>
                  <a:lnTo>
                    <a:pt x="48373" y="18859"/>
                  </a:lnTo>
                  <a:lnTo>
                    <a:pt x="48162" y="18278"/>
                  </a:lnTo>
                  <a:lnTo>
                    <a:pt x="47951" y="17672"/>
                  </a:lnTo>
                  <a:lnTo>
                    <a:pt x="47714" y="17092"/>
                  </a:lnTo>
                  <a:lnTo>
                    <a:pt x="47450" y="16511"/>
                  </a:lnTo>
                  <a:lnTo>
                    <a:pt x="47186" y="15931"/>
                  </a:lnTo>
                  <a:lnTo>
                    <a:pt x="46896" y="15377"/>
                  </a:lnTo>
                  <a:lnTo>
                    <a:pt x="46764" y="15087"/>
                  </a:lnTo>
                  <a:lnTo>
                    <a:pt x="46606" y="14823"/>
                  </a:lnTo>
                  <a:lnTo>
                    <a:pt x="46079" y="13874"/>
                  </a:lnTo>
                  <a:lnTo>
                    <a:pt x="45472" y="12951"/>
                  </a:lnTo>
                  <a:lnTo>
                    <a:pt x="44865" y="12054"/>
                  </a:lnTo>
                  <a:lnTo>
                    <a:pt x="44206" y="11210"/>
                  </a:lnTo>
                  <a:lnTo>
                    <a:pt x="43494" y="10392"/>
                  </a:lnTo>
                  <a:lnTo>
                    <a:pt x="42755" y="9601"/>
                  </a:lnTo>
                  <a:lnTo>
                    <a:pt x="41990" y="8836"/>
                  </a:lnTo>
                  <a:lnTo>
                    <a:pt x="41199" y="8124"/>
                  </a:lnTo>
                  <a:lnTo>
                    <a:pt x="40381" y="7438"/>
                  </a:lnTo>
                  <a:lnTo>
                    <a:pt x="39511" y="6779"/>
                  </a:lnTo>
                  <a:lnTo>
                    <a:pt x="38614" y="6172"/>
                  </a:lnTo>
                  <a:lnTo>
                    <a:pt x="37691" y="5618"/>
                  </a:lnTo>
                  <a:lnTo>
                    <a:pt x="36768" y="5091"/>
                  </a:lnTo>
                  <a:lnTo>
                    <a:pt x="35792" y="4590"/>
                  </a:lnTo>
                  <a:lnTo>
                    <a:pt x="34790" y="4141"/>
                  </a:lnTo>
                  <a:lnTo>
                    <a:pt x="33788" y="3746"/>
                  </a:lnTo>
                  <a:lnTo>
                    <a:pt x="33498" y="3667"/>
                  </a:lnTo>
                  <a:lnTo>
                    <a:pt x="33234" y="3561"/>
                  </a:lnTo>
                  <a:lnTo>
                    <a:pt x="32100" y="3218"/>
                  </a:lnTo>
                  <a:lnTo>
                    <a:pt x="30939" y="2902"/>
                  </a:lnTo>
                  <a:lnTo>
                    <a:pt x="30939" y="2664"/>
                  </a:lnTo>
                  <a:lnTo>
                    <a:pt x="30913" y="2401"/>
                  </a:lnTo>
                  <a:lnTo>
                    <a:pt x="30886" y="2163"/>
                  </a:lnTo>
                  <a:lnTo>
                    <a:pt x="30834" y="1926"/>
                  </a:lnTo>
                  <a:lnTo>
                    <a:pt x="30754" y="1688"/>
                  </a:lnTo>
                  <a:lnTo>
                    <a:pt x="30649" y="1477"/>
                  </a:lnTo>
                  <a:lnTo>
                    <a:pt x="30517" y="1266"/>
                  </a:lnTo>
                  <a:lnTo>
                    <a:pt x="30385" y="1055"/>
                  </a:lnTo>
                  <a:lnTo>
                    <a:pt x="30121" y="792"/>
                  </a:lnTo>
                  <a:lnTo>
                    <a:pt x="29858" y="581"/>
                  </a:lnTo>
                  <a:lnTo>
                    <a:pt x="29673" y="449"/>
                  </a:lnTo>
                  <a:lnTo>
                    <a:pt x="29515" y="317"/>
                  </a:lnTo>
                  <a:lnTo>
                    <a:pt x="29304" y="211"/>
                  </a:lnTo>
                  <a:lnTo>
                    <a:pt x="29119" y="132"/>
                  </a:lnTo>
                  <a:lnTo>
                    <a:pt x="28882" y="80"/>
                  </a:lnTo>
                  <a:lnTo>
                    <a:pt x="28671" y="27"/>
                  </a:lnTo>
                  <a:lnTo>
                    <a:pt x="284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72;p70">
              <a:extLst>
                <a:ext uri="{FF2B5EF4-FFF2-40B4-BE49-F238E27FC236}">
                  <a16:creationId xmlns:a16="http://schemas.microsoft.com/office/drawing/2014/main" id="{B726357C-7121-134C-9A7A-965009A00603}"/>
                </a:ext>
              </a:extLst>
            </p:cNvPr>
            <p:cNvSpPr/>
            <p:nvPr/>
          </p:nvSpPr>
          <p:spPr>
            <a:xfrm>
              <a:off x="2225500" y="4073700"/>
              <a:ext cx="1127550" cy="1127575"/>
            </a:xfrm>
            <a:custGeom>
              <a:avLst/>
              <a:gdLst/>
              <a:ahLst/>
              <a:cxnLst/>
              <a:rect l="l" t="t" r="r" b="b"/>
              <a:pathLst>
                <a:path w="45102" h="45103" extrusionOk="0">
                  <a:moveTo>
                    <a:pt x="22551" y="1"/>
                  </a:moveTo>
                  <a:lnTo>
                    <a:pt x="21391" y="27"/>
                  </a:lnTo>
                  <a:lnTo>
                    <a:pt x="20230" y="132"/>
                  </a:lnTo>
                  <a:lnTo>
                    <a:pt x="19122" y="264"/>
                  </a:lnTo>
                  <a:lnTo>
                    <a:pt x="17988" y="475"/>
                  </a:lnTo>
                  <a:lnTo>
                    <a:pt x="16907" y="713"/>
                  </a:lnTo>
                  <a:lnTo>
                    <a:pt x="15825" y="1029"/>
                  </a:lnTo>
                  <a:lnTo>
                    <a:pt x="14797" y="1372"/>
                  </a:lnTo>
                  <a:lnTo>
                    <a:pt x="13768" y="1768"/>
                  </a:lnTo>
                  <a:lnTo>
                    <a:pt x="12766" y="2243"/>
                  </a:lnTo>
                  <a:lnTo>
                    <a:pt x="11790" y="2717"/>
                  </a:lnTo>
                  <a:lnTo>
                    <a:pt x="10840" y="3271"/>
                  </a:lnTo>
                  <a:lnTo>
                    <a:pt x="9944" y="3851"/>
                  </a:lnTo>
                  <a:lnTo>
                    <a:pt x="9047" y="4484"/>
                  </a:lnTo>
                  <a:lnTo>
                    <a:pt x="8203" y="5144"/>
                  </a:lnTo>
                  <a:lnTo>
                    <a:pt x="7385" y="5856"/>
                  </a:lnTo>
                  <a:lnTo>
                    <a:pt x="6594" y="6621"/>
                  </a:lnTo>
                  <a:lnTo>
                    <a:pt x="5855" y="7386"/>
                  </a:lnTo>
                  <a:lnTo>
                    <a:pt x="5143" y="8203"/>
                  </a:lnTo>
                  <a:lnTo>
                    <a:pt x="4484" y="9074"/>
                  </a:lnTo>
                  <a:lnTo>
                    <a:pt x="3851" y="9944"/>
                  </a:lnTo>
                  <a:lnTo>
                    <a:pt x="3271" y="10867"/>
                  </a:lnTo>
                  <a:lnTo>
                    <a:pt x="2717" y="11817"/>
                  </a:lnTo>
                  <a:lnTo>
                    <a:pt x="2216" y="12766"/>
                  </a:lnTo>
                  <a:lnTo>
                    <a:pt x="1767" y="13768"/>
                  </a:lnTo>
                  <a:lnTo>
                    <a:pt x="1372" y="14797"/>
                  </a:lnTo>
                  <a:lnTo>
                    <a:pt x="1002" y="15852"/>
                  </a:lnTo>
                  <a:lnTo>
                    <a:pt x="712" y="16907"/>
                  </a:lnTo>
                  <a:lnTo>
                    <a:pt x="449" y="18015"/>
                  </a:lnTo>
                  <a:lnTo>
                    <a:pt x="264" y="19123"/>
                  </a:lnTo>
                  <a:lnTo>
                    <a:pt x="106" y="20257"/>
                  </a:lnTo>
                  <a:lnTo>
                    <a:pt x="27" y="21391"/>
                  </a:lnTo>
                  <a:lnTo>
                    <a:pt x="0" y="22551"/>
                  </a:lnTo>
                  <a:lnTo>
                    <a:pt x="27" y="23475"/>
                  </a:lnTo>
                  <a:lnTo>
                    <a:pt x="79" y="24398"/>
                  </a:lnTo>
                  <a:lnTo>
                    <a:pt x="158" y="25294"/>
                  </a:lnTo>
                  <a:lnTo>
                    <a:pt x="290" y="26191"/>
                  </a:lnTo>
                  <a:lnTo>
                    <a:pt x="449" y="27062"/>
                  </a:lnTo>
                  <a:lnTo>
                    <a:pt x="633" y="27932"/>
                  </a:lnTo>
                  <a:lnTo>
                    <a:pt x="871" y="28776"/>
                  </a:lnTo>
                  <a:lnTo>
                    <a:pt x="1134" y="29620"/>
                  </a:lnTo>
                  <a:lnTo>
                    <a:pt x="1424" y="30438"/>
                  </a:lnTo>
                  <a:lnTo>
                    <a:pt x="1741" y="31255"/>
                  </a:lnTo>
                  <a:lnTo>
                    <a:pt x="2084" y="32047"/>
                  </a:lnTo>
                  <a:lnTo>
                    <a:pt x="2479" y="32838"/>
                  </a:lnTo>
                  <a:lnTo>
                    <a:pt x="2875" y="33603"/>
                  </a:lnTo>
                  <a:lnTo>
                    <a:pt x="3323" y="34341"/>
                  </a:lnTo>
                  <a:lnTo>
                    <a:pt x="3798" y="35080"/>
                  </a:lnTo>
                  <a:lnTo>
                    <a:pt x="4273" y="35765"/>
                  </a:lnTo>
                  <a:lnTo>
                    <a:pt x="4800" y="36451"/>
                  </a:lnTo>
                  <a:lnTo>
                    <a:pt x="5354" y="37137"/>
                  </a:lnTo>
                  <a:lnTo>
                    <a:pt x="5908" y="37770"/>
                  </a:lnTo>
                  <a:lnTo>
                    <a:pt x="6515" y="38403"/>
                  </a:lnTo>
                  <a:lnTo>
                    <a:pt x="7121" y="38983"/>
                  </a:lnTo>
                  <a:lnTo>
                    <a:pt x="7754" y="39563"/>
                  </a:lnTo>
                  <a:lnTo>
                    <a:pt x="8414" y="40117"/>
                  </a:lnTo>
                  <a:lnTo>
                    <a:pt x="9100" y="40645"/>
                  </a:lnTo>
                  <a:lnTo>
                    <a:pt x="9785" y="41146"/>
                  </a:lnTo>
                  <a:lnTo>
                    <a:pt x="10524" y="41621"/>
                  </a:lnTo>
                  <a:lnTo>
                    <a:pt x="11236" y="42069"/>
                  </a:lnTo>
                  <a:lnTo>
                    <a:pt x="12001" y="42491"/>
                  </a:lnTo>
                  <a:lnTo>
                    <a:pt x="12792" y="42887"/>
                  </a:lnTo>
                  <a:lnTo>
                    <a:pt x="13557" y="43230"/>
                  </a:lnTo>
                  <a:lnTo>
                    <a:pt x="14375" y="43572"/>
                  </a:lnTo>
                  <a:lnTo>
                    <a:pt x="15192" y="43863"/>
                  </a:lnTo>
                  <a:lnTo>
                    <a:pt x="16063" y="44153"/>
                  </a:lnTo>
                  <a:lnTo>
                    <a:pt x="16959" y="44390"/>
                  </a:lnTo>
                  <a:lnTo>
                    <a:pt x="17856" y="44601"/>
                  </a:lnTo>
                  <a:lnTo>
                    <a:pt x="18779" y="44786"/>
                  </a:lnTo>
                  <a:lnTo>
                    <a:pt x="19703" y="44918"/>
                  </a:lnTo>
                  <a:lnTo>
                    <a:pt x="20626" y="45023"/>
                  </a:lnTo>
                  <a:lnTo>
                    <a:pt x="21575" y="45076"/>
                  </a:lnTo>
                  <a:lnTo>
                    <a:pt x="22551" y="45102"/>
                  </a:lnTo>
                  <a:lnTo>
                    <a:pt x="23290" y="45076"/>
                  </a:lnTo>
                  <a:lnTo>
                    <a:pt x="24028" y="45049"/>
                  </a:lnTo>
                  <a:lnTo>
                    <a:pt x="24767" y="44997"/>
                  </a:lnTo>
                  <a:lnTo>
                    <a:pt x="25479" y="44918"/>
                  </a:lnTo>
                  <a:lnTo>
                    <a:pt x="26191" y="44812"/>
                  </a:lnTo>
                  <a:lnTo>
                    <a:pt x="26903" y="44680"/>
                  </a:lnTo>
                  <a:lnTo>
                    <a:pt x="27615" y="44522"/>
                  </a:lnTo>
                  <a:lnTo>
                    <a:pt x="28301" y="44337"/>
                  </a:lnTo>
                  <a:lnTo>
                    <a:pt x="28828" y="44205"/>
                  </a:lnTo>
                  <a:lnTo>
                    <a:pt x="29092" y="44126"/>
                  </a:lnTo>
                  <a:lnTo>
                    <a:pt x="29329" y="44047"/>
                  </a:lnTo>
                  <a:lnTo>
                    <a:pt x="29831" y="43889"/>
                  </a:lnTo>
                  <a:lnTo>
                    <a:pt x="29857" y="43889"/>
                  </a:lnTo>
                  <a:lnTo>
                    <a:pt x="29936" y="43863"/>
                  </a:lnTo>
                  <a:lnTo>
                    <a:pt x="30279" y="43731"/>
                  </a:lnTo>
                  <a:lnTo>
                    <a:pt x="31334" y="43309"/>
                  </a:lnTo>
                  <a:lnTo>
                    <a:pt x="32389" y="42834"/>
                  </a:lnTo>
                  <a:lnTo>
                    <a:pt x="32679" y="42702"/>
                  </a:lnTo>
                  <a:lnTo>
                    <a:pt x="32943" y="42544"/>
                  </a:lnTo>
                  <a:lnTo>
                    <a:pt x="33761" y="42122"/>
                  </a:lnTo>
                  <a:lnTo>
                    <a:pt x="34525" y="41647"/>
                  </a:lnTo>
                  <a:lnTo>
                    <a:pt x="35290" y="41146"/>
                  </a:lnTo>
                  <a:lnTo>
                    <a:pt x="36029" y="40618"/>
                  </a:lnTo>
                  <a:lnTo>
                    <a:pt x="36741" y="40065"/>
                  </a:lnTo>
                  <a:lnTo>
                    <a:pt x="37427" y="39484"/>
                  </a:lnTo>
                  <a:lnTo>
                    <a:pt x="38112" y="38851"/>
                  </a:lnTo>
                  <a:lnTo>
                    <a:pt x="38745" y="38218"/>
                  </a:lnTo>
                  <a:lnTo>
                    <a:pt x="39299" y="37638"/>
                  </a:lnTo>
                  <a:lnTo>
                    <a:pt x="39405" y="37506"/>
                  </a:lnTo>
                  <a:lnTo>
                    <a:pt x="39484" y="37427"/>
                  </a:lnTo>
                  <a:lnTo>
                    <a:pt x="39563" y="37322"/>
                  </a:lnTo>
                  <a:lnTo>
                    <a:pt x="39616" y="37269"/>
                  </a:lnTo>
                  <a:lnTo>
                    <a:pt x="39827" y="37031"/>
                  </a:lnTo>
                  <a:lnTo>
                    <a:pt x="40381" y="36346"/>
                  </a:lnTo>
                  <a:lnTo>
                    <a:pt x="40882" y="35660"/>
                  </a:lnTo>
                  <a:lnTo>
                    <a:pt x="41357" y="34974"/>
                  </a:lnTo>
                  <a:lnTo>
                    <a:pt x="41831" y="34236"/>
                  </a:lnTo>
                  <a:lnTo>
                    <a:pt x="42280" y="33471"/>
                  </a:lnTo>
                  <a:lnTo>
                    <a:pt x="42702" y="32653"/>
                  </a:lnTo>
                  <a:lnTo>
                    <a:pt x="43018" y="31994"/>
                  </a:lnTo>
                  <a:lnTo>
                    <a:pt x="43335" y="31308"/>
                  </a:lnTo>
                  <a:lnTo>
                    <a:pt x="43599" y="30596"/>
                  </a:lnTo>
                  <a:lnTo>
                    <a:pt x="43862" y="29910"/>
                  </a:lnTo>
                  <a:lnTo>
                    <a:pt x="44100" y="29172"/>
                  </a:lnTo>
                  <a:lnTo>
                    <a:pt x="44311" y="28459"/>
                  </a:lnTo>
                  <a:lnTo>
                    <a:pt x="44495" y="27695"/>
                  </a:lnTo>
                  <a:lnTo>
                    <a:pt x="44654" y="26956"/>
                  </a:lnTo>
                  <a:lnTo>
                    <a:pt x="44785" y="26297"/>
                  </a:lnTo>
                  <a:lnTo>
                    <a:pt x="44865" y="25637"/>
                  </a:lnTo>
                  <a:lnTo>
                    <a:pt x="44944" y="25136"/>
                  </a:lnTo>
                  <a:lnTo>
                    <a:pt x="44996" y="24503"/>
                  </a:lnTo>
                  <a:lnTo>
                    <a:pt x="45049" y="23844"/>
                  </a:lnTo>
                  <a:lnTo>
                    <a:pt x="45076" y="23211"/>
                  </a:lnTo>
                  <a:lnTo>
                    <a:pt x="45102" y="22551"/>
                  </a:lnTo>
                  <a:lnTo>
                    <a:pt x="45049" y="21417"/>
                  </a:lnTo>
                  <a:lnTo>
                    <a:pt x="45023" y="20784"/>
                  </a:lnTo>
                  <a:lnTo>
                    <a:pt x="44970" y="20178"/>
                  </a:lnTo>
                  <a:lnTo>
                    <a:pt x="44891" y="19571"/>
                  </a:lnTo>
                  <a:lnTo>
                    <a:pt x="44812" y="18991"/>
                  </a:lnTo>
                  <a:lnTo>
                    <a:pt x="44706" y="18384"/>
                  </a:lnTo>
                  <a:lnTo>
                    <a:pt x="44574" y="17804"/>
                  </a:lnTo>
                  <a:lnTo>
                    <a:pt x="44443" y="17224"/>
                  </a:lnTo>
                  <a:lnTo>
                    <a:pt x="44311" y="16643"/>
                  </a:lnTo>
                  <a:lnTo>
                    <a:pt x="43968" y="15509"/>
                  </a:lnTo>
                  <a:lnTo>
                    <a:pt x="43572" y="14401"/>
                  </a:lnTo>
                  <a:lnTo>
                    <a:pt x="43124" y="13320"/>
                  </a:lnTo>
                  <a:lnTo>
                    <a:pt x="42596" y="12265"/>
                  </a:lnTo>
                  <a:lnTo>
                    <a:pt x="42491" y="12028"/>
                  </a:lnTo>
                  <a:lnTo>
                    <a:pt x="42333" y="11764"/>
                  </a:lnTo>
                  <a:lnTo>
                    <a:pt x="41831" y="10894"/>
                  </a:lnTo>
                  <a:lnTo>
                    <a:pt x="41278" y="10023"/>
                  </a:lnTo>
                  <a:lnTo>
                    <a:pt x="40697" y="9206"/>
                  </a:lnTo>
                  <a:lnTo>
                    <a:pt x="40091" y="8388"/>
                  </a:lnTo>
                  <a:lnTo>
                    <a:pt x="39431" y="7623"/>
                  </a:lnTo>
                  <a:lnTo>
                    <a:pt x="38745" y="6885"/>
                  </a:lnTo>
                  <a:lnTo>
                    <a:pt x="38033" y="6172"/>
                  </a:lnTo>
                  <a:lnTo>
                    <a:pt x="37268" y="5487"/>
                  </a:lnTo>
                  <a:lnTo>
                    <a:pt x="36504" y="4827"/>
                  </a:lnTo>
                  <a:lnTo>
                    <a:pt x="35686" y="4221"/>
                  </a:lnTo>
                  <a:lnTo>
                    <a:pt x="34842" y="3640"/>
                  </a:lnTo>
                  <a:lnTo>
                    <a:pt x="33972" y="3113"/>
                  </a:lnTo>
                  <a:lnTo>
                    <a:pt x="33075" y="2612"/>
                  </a:lnTo>
                  <a:lnTo>
                    <a:pt x="32178" y="2163"/>
                  </a:lnTo>
                  <a:lnTo>
                    <a:pt x="31229" y="1741"/>
                  </a:lnTo>
                  <a:lnTo>
                    <a:pt x="30279" y="1372"/>
                  </a:lnTo>
                  <a:lnTo>
                    <a:pt x="30042" y="1267"/>
                  </a:lnTo>
                  <a:lnTo>
                    <a:pt x="29778" y="1187"/>
                  </a:lnTo>
                  <a:lnTo>
                    <a:pt x="28934" y="924"/>
                  </a:lnTo>
                  <a:lnTo>
                    <a:pt x="28037" y="686"/>
                  </a:lnTo>
                  <a:lnTo>
                    <a:pt x="27167" y="475"/>
                  </a:lnTo>
                  <a:lnTo>
                    <a:pt x="26270" y="317"/>
                  </a:lnTo>
                  <a:lnTo>
                    <a:pt x="25347" y="185"/>
                  </a:lnTo>
                  <a:lnTo>
                    <a:pt x="24424" y="80"/>
                  </a:lnTo>
                  <a:lnTo>
                    <a:pt x="23501" y="27"/>
                  </a:lnTo>
                  <a:lnTo>
                    <a:pt x="225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73;p70">
              <a:extLst>
                <a:ext uri="{FF2B5EF4-FFF2-40B4-BE49-F238E27FC236}">
                  <a16:creationId xmlns:a16="http://schemas.microsoft.com/office/drawing/2014/main" id="{991F44AE-3A76-BF4B-9BA6-7E5BF03CF873}"/>
                </a:ext>
              </a:extLst>
            </p:cNvPr>
            <p:cNvSpPr/>
            <p:nvPr/>
          </p:nvSpPr>
          <p:spPr>
            <a:xfrm>
              <a:off x="2969275" y="4660550"/>
              <a:ext cx="399600" cy="512375"/>
            </a:xfrm>
            <a:custGeom>
              <a:avLst/>
              <a:gdLst/>
              <a:ahLst/>
              <a:cxnLst/>
              <a:rect l="l" t="t" r="r" b="b"/>
              <a:pathLst>
                <a:path w="15984" h="20495" extrusionOk="0">
                  <a:moveTo>
                    <a:pt x="15984" y="1"/>
                  </a:moveTo>
                  <a:lnTo>
                    <a:pt x="15878" y="53"/>
                  </a:lnTo>
                  <a:lnTo>
                    <a:pt x="14982" y="475"/>
                  </a:lnTo>
                  <a:lnTo>
                    <a:pt x="14111" y="950"/>
                  </a:lnTo>
                  <a:lnTo>
                    <a:pt x="13267" y="1504"/>
                  </a:lnTo>
                  <a:lnTo>
                    <a:pt x="12450" y="2084"/>
                  </a:lnTo>
                  <a:lnTo>
                    <a:pt x="11658" y="2717"/>
                  </a:lnTo>
                  <a:lnTo>
                    <a:pt x="10893" y="3403"/>
                  </a:lnTo>
                  <a:lnTo>
                    <a:pt x="10155" y="4141"/>
                  </a:lnTo>
                  <a:lnTo>
                    <a:pt x="9469" y="4906"/>
                  </a:lnTo>
                  <a:lnTo>
                    <a:pt x="8863" y="5698"/>
                  </a:lnTo>
                  <a:lnTo>
                    <a:pt x="8282" y="6489"/>
                  </a:lnTo>
                  <a:lnTo>
                    <a:pt x="7755" y="7333"/>
                  </a:lnTo>
                  <a:lnTo>
                    <a:pt x="7254" y="8177"/>
                  </a:lnTo>
                  <a:lnTo>
                    <a:pt x="6753" y="9047"/>
                  </a:lnTo>
                  <a:lnTo>
                    <a:pt x="6304" y="9944"/>
                  </a:lnTo>
                  <a:lnTo>
                    <a:pt x="5407" y="11738"/>
                  </a:lnTo>
                  <a:lnTo>
                    <a:pt x="4511" y="13531"/>
                  </a:lnTo>
                  <a:lnTo>
                    <a:pt x="4062" y="14428"/>
                  </a:lnTo>
                  <a:lnTo>
                    <a:pt x="3614" y="15325"/>
                  </a:lnTo>
                  <a:lnTo>
                    <a:pt x="3113" y="16195"/>
                  </a:lnTo>
                  <a:lnTo>
                    <a:pt x="2612" y="17065"/>
                  </a:lnTo>
                  <a:lnTo>
                    <a:pt x="2084" y="17909"/>
                  </a:lnTo>
                  <a:lnTo>
                    <a:pt x="1504" y="18727"/>
                  </a:lnTo>
                  <a:lnTo>
                    <a:pt x="1240" y="19070"/>
                  </a:lnTo>
                  <a:lnTo>
                    <a:pt x="765" y="19650"/>
                  </a:lnTo>
                  <a:lnTo>
                    <a:pt x="264" y="20204"/>
                  </a:lnTo>
                  <a:lnTo>
                    <a:pt x="211" y="20257"/>
                  </a:lnTo>
                  <a:lnTo>
                    <a:pt x="0" y="20494"/>
                  </a:lnTo>
                  <a:lnTo>
                    <a:pt x="53" y="20468"/>
                  </a:lnTo>
                  <a:lnTo>
                    <a:pt x="317" y="20362"/>
                  </a:lnTo>
                  <a:lnTo>
                    <a:pt x="1161" y="19782"/>
                  </a:lnTo>
                  <a:lnTo>
                    <a:pt x="2005" y="19202"/>
                  </a:lnTo>
                  <a:lnTo>
                    <a:pt x="3719" y="18120"/>
                  </a:lnTo>
                  <a:lnTo>
                    <a:pt x="5460" y="17039"/>
                  </a:lnTo>
                  <a:lnTo>
                    <a:pt x="6331" y="16485"/>
                  </a:lnTo>
                  <a:lnTo>
                    <a:pt x="7175" y="15905"/>
                  </a:lnTo>
                  <a:lnTo>
                    <a:pt x="7280" y="15852"/>
                  </a:lnTo>
                  <a:lnTo>
                    <a:pt x="8282" y="15140"/>
                  </a:lnTo>
                  <a:lnTo>
                    <a:pt x="9285" y="14375"/>
                  </a:lnTo>
                  <a:lnTo>
                    <a:pt x="9759" y="13979"/>
                  </a:lnTo>
                  <a:lnTo>
                    <a:pt x="10234" y="13584"/>
                  </a:lnTo>
                  <a:lnTo>
                    <a:pt x="10709" y="13162"/>
                  </a:lnTo>
                  <a:lnTo>
                    <a:pt x="11157" y="12740"/>
                  </a:lnTo>
                  <a:lnTo>
                    <a:pt x="11579" y="12291"/>
                  </a:lnTo>
                  <a:lnTo>
                    <a:pt x="12001" y="11843"/>
                  </a:lnTo>
                  <a:lnTo>
                    <a:pt x="12397" y="11368"/>
                  </a:lnTo>
                  <a:lnTo>
                    <a:pt x="12766" y="10894"/>
                  </a:lnTo>
                  <a:lnTo>
                    <a:pt x="13135" y="10392"/>
                  </a:lnTo>
                  <a:lnTo>
                    <a:pt x="13478" y="9865"/>
                  </a:lnTo>
                  <a:lnTo>
                    <a:pt x="13795" y="9337"/>
                  </a:lnTo>
                  <a:lnTo>
                    <a:pt x="14059" y="8784"/>
                  </a:lnTo>
                  <a:lnTo>
                    <a:pt x="14296" y="8282"/>
                  </a:lnTo>
                  <a:lnTo>
                    <a:pt x="14533" y="7781"/>
                  </a:lnTo>
                  <a:lnTo>
                    <a:pt x="14718" y="7280"/>
                  </a:lnTo>
                  <a:lnTo>
                    <a:pt x="14903" y="6753"/>
                  </a:lnTo>
                  <a:lnTo>
                    <a:pt x="15061" y="6225"/>
                  </a:lnTo>
                  <a:lnTo>
                    <a:pt x="15193" y="5698"/>
                  </a:lnTo>
                  <a:lnTo>
                    <a:pt x="15430" y="4643"/>
                  </a:lnTo>
                  <a:lnTo>
                    <a:pt x="15615" y="3588"/>
                  </a:lnTo>
                  <a:lnTo>
                    <a:pt x="15747" y="2480"/>
                  </a:lnTo>
                  <a:lnTo>
                    <a:pt x="15878" y="1398"/>
                  </a:lnTo>
                  <a:lnTo>
                    <a:pt x="15958" y="291"/>
                  </a:lnTo>
                  <a:lnTo>
                    <a:pt x="15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74;p70">
              <a:extLst>
                <a:ext uri="{FF2B5EF4-FFF2-40B4-BE49-F238E27FC236}">
                  <a16:creationId xmlns:a16="http://schemas.microsoft.com/office/drawing/2014/main" id="{60FE7881-2B0F-6747-A73B-25A7AF92723D}"/>
                </a:ext>
              </a:extLst>
            </p:cNvPr>
            <p:cNvSpPr/>
            <p:nvPr/>
          </p:nvSpPr>
          <p:spPr>
            <a:xfrm>
              <a:off x="2958725" y="4657250"/>
              <a:ext cx="414125" cy="518950"/>
            </a:xfrm>
            <a:custGeom>
              <a:avLst/>
              <a:gdLst/>
              <a:ahLst/>
              <a:cxnLst/>
              <a:rect l="l" t="t" r="r" b="b"/>
              <a:pathLst>
                <a:path w="16565" h="20758" extrusionOk="0">
                  <a:moveTo>
                    <a:pt x="16459" y="1"/>
                  </a:moveTo>
                  <a:lnTo>
                    <a:pt x="16406" y="27"/>
                  </a:lnTo>
                  <a:lnTo>
                    <a:pt x="16380" y="53"/>
                  </a:lnTo>
                  <a:lnTo>
                    <a:pt x="16300" y="185"/>
                  </a:lnTo>
                  <a:lnTo>
                    <a:pt x="14560" y="2717"/>
                  </a:lnTo>
                  <a:lnTo>
                    <a:pt x="12766" y="5249"/>
                  </a:lnTo>
                  <a:lnTo>
                    <a:pt x="11342" y="7280"/>
                  </a:lnTo>
                  <a:lnTo>
                    <a:pt x="9891" y="9285"/>
                  </a:lnTo>
                  <a:lnTo>
                    <a:pt x="8441" y="11263"/>
                  </a:lnTo>
                  <a:lnTo>
                    <a:pt x="6990" y="13241"/>
                  </a:lnTo>
                  <a:lnTo>
                    <a:pt x="5988" y="14586"/>
                  </a:lnTo>
                  <a:lnTo>
                    <a:pt x="4985" y="15852"/>
                  </a:lnTo>
                  <a:lnTo>
                    <a:pt x="4484" y="16459"/>
                  </a:lnTo>
                  <a:lnTo>
                    <a:pt x="3957" y="17039"/>
                  </a:lnTo>
                  <a:lnTo>
                    <a:pt x="3429" y="17593"/>
                  </a:lnTo>
                  <a:lnTo>
                    <a:pt x="2875" y="18120"/>
                  </a:lnTo>
                  <a:lnTo>
                    <a:pt x="2322" y="18622"/>
                  </a:lnTo>
                  <a:lnTo>
                    <a:pt x="1794" y="19096"/>
                  </a:lnTo>
                  <a:lnTo>
                    <a:pt x="1662" y="19202"/>
                  </a:lnTo>
                  <a:lnTo>
                    <a:pt x="1398" y="19413"/>
                  </a:lnTo>
                  <a:lnTo>
                    <a:pt x="686" y="20072"/>
                  </a:lnTo>
                  <a:lnTo>
                    <a:pt x="317" y="20415"/>
                  </a:lnTo>
                  <a:lnTo>
                    <a:pt x="0" y="20758"/>
                  </a:lnTo>
                  <a:lnTo>
                    <a:pt x="0" y="20758"/>
                  </a:lnTo>
                  <a:lnTo>
                    <a:pt x="396" y="20626"/>
                  </a:lnTo>
                  <a:lnTo>
                    <a:pt x="660" y="20362"/>
                  </a:lnTo>
                  <a:lnTo>
                    <a:pt x="686" y="20336"/>
                  </a:lnTo>
                  <a:lnTo>
                    <a:pt x="1293" y="19782"/>
                  </a:lnTo>
                  <a:lnTo>
                    <a:pt x="1926" y="19228"/>
                  </a:lnTo>
                  <a:lnTo>
                    <a:pt x="2453" y="18753"/>
                  </a:lnTo>
                  <a:lnTo>
                    <a:pt x="3007" y="18279"/>
                  </a:lnTo>
                  <a:lnTo>
                    <a:pt x="3561" y="17725"/>
                  </a:lnTo>
                  <a:lnTo>
                    <a:pt x="4089" y="17171"/>
                  </a:lnTo>
                  <a:lnTo>
                    <a:pt x="4616" y="16591"/>
                  </a:lnTo>
                  <a:lnTo>
                    <a:pt x="5144" y="15984"/>
                  </a:lnTo>
                  <a:lnTo>
                    <a:pt x="6146" y="14718"/>
                  </a:lnTo>
                  <a:lnTo>
                    <a:pt x="7148" y="13373"/>
                  </a:lnTo>
                  <a:lnTo>
                    <a:pt x="9944" y="9549"/>
                  </a:lnTo>
                  <a:lnTo>
                    <a:pt x="12713" y="5671"/>
                  </a:lnTo>
                  <a:lnTo>
                    <a:pt x="14560" y="3060"/>
                  </a:lnTo>
                  <a:lnTo>
                    <a:pt x="16380" y="423"/>
                  </a:lnTo>
                  <a:lnTo>
                    <a:pt x="16564" y="159"/>
                  </a:lnTo>
                  <a:lnTo>
                    <a:pt x="16564" y="133"/>
                  </a:lnTo>
                  <a:lnTo>
                    <a:pt x="16564" y="106"/>
                  </a:lnTo>
                  <a:lnTo>
                    <a:pt x="16538" y="27"/>
                  </a:lnTo>
                  <a:lnTo>
                    <a:pt x="164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75;p70">
              <a:extLst>
                <a:ext uri="{FF2B5EF4-FFF2-40B4-BE49-F238E27FC236}">
                  <a16:creationId xmlns:a16="http://schemas.microsoft.com/office/drawing/2014/main" id="{74E298F6-7490-9341-846E-37C536A558F4}"/>
                </a:ext>
              </a:extLst>
            </p:cNvPr>
            <p:cNvSpPr/>
            <p:nvPr/>
          </p:nvSpPr>
          <p:spPr>
            <a:xfrm>
              <a:off x="2936975" y="4645375"/>
              <a:ext cx="189250" cy="536775"/>
            </a:xfrm>
            <a:custGeom>
              <a:avLst/>
              <a:gdLst/>
              <a:ahLst/>
              <a:cxnLst/>
              <a:rect l="l" t="t" r="r" b="b"/>
              <a:pathLst>
                <a:path w="7570" h="21471" extrusionOk="0">
                  <a:moveTo>
                    <a:pt x="7570" y="1"/>
                  </a:moveTo>
                  <a:lnTo>
                    <a:pt x="7438" y="106"/>
                  </a:lnTo>
                  <a:lnTo>
                    <a:pt x="7042" y="449"/>
                  </a:lnTo>
                  <a:lnTo>
                    <a:pt x="5750" y="1557"/>
                  </a:lnTo>
                  <a:lnTo>
                    <a:pt x="5117" y="2137"/>
                  </a:lnTo>
                  <a:lnTo>
                    <a:pt x="4510" y="2744"/>
                  </a:lnTo>
                  <a:lnTo>
                    <a:pt x="3930" y="3351"/>
                  </a:lnTo>
                  <a:lnTo>
                    <a:pt x="3403" y="3984"/>
                  </a:lnTo>
                  <a:lnTo>
                    <a:pt x="2875" y="4643"/>
                  </a:lnTo>
                  <a:lnTo>
                    <a:pt x="2400" y="5355"/>
                  </a:lnTo>
                  <a:lnTo>
                    <a:pt x="1978" y="6067"/>
                  </a:lnTo>
                  <a:lnTo>
                    <a:pt x="1609" y="6806"/>
                  </a:lnTo>
                  <a:lnTo>
                    <a:pt x="1292" y="7571"/>
                  </a:lnTo>
                  <a:lnTo>
                    <a:pt x="1029" y="8336"/>
                  </a:lnTo>
                  <a:lnTo>
                    <a:pt x="791" y="9127"/>
                  </a:lnTo>
                  <a:lnTo>
                    <a:pt x="580" y="9944"/>
                  </a:lnTo>
                  <a:lnTo>
                    <a:pt x="422" y="10762"/>
                  </a:lnTo>
                  <a:lnTo>
                    <a:pt x="290" y="11580"/>
                  </a:lnTo>
                  <a:lnTo>
                    <a:pt x="185" y="12397"/>
                  </a:lnTo>
                  <a:lnTo>
                    <a:pt x="132" y="13215"/>
                  </a:lnTo>
                  <a:lnTo>
                    <a:pt x="79" y="14033"/>
                  </a:lnTo>
                  <a:lnTo>
                    <a:pt x="53" y="14877"/>
                  </a:lnTo>
                  <a:lnTo>
                    <a:pt x="53" y="16512"/>
                  </a:lnTo>
                  <a:lnTo>
                    <a:pt x="79" y="18173"/>
                  </a:lnTo>
                  <a:lnTo>
                    <a:pt x="106" y="19017"/>
                  </a:lnTo>
                  <a:lnTo>
                    <a:pt x="132" y="19835"/>
                  </a:lnTo>
                  <a:lnTo>
                    <a:pt x="106" y="20679"/>
                  </a:lnTo>
                  <a:lnTo>
                    <a:pt x="53" y="21075"/>
                  </a:lnTo>
                  <a:lnTo>
                    <a:pt x="0" y="21470"/>
                  </a:lnTo>
                  <a:lnTo>
                    <a:pt x="0" y="21470"/>
                  </a:lnTo>
                  <a:lnTo>
                    <a:pt x="422" y="21365"/>
                  </a:lnTo>
                  <a:lnTo>
                    <a:pt x="659" y="21286"/>
                  </a:lnTo>
                  <a:lnTo>
                    <a:pt x="870" y="21233"/>
                  </a:lnTo>
                  <a:lnTo>
                    <a:pt x="1266" y="21101"/>
                  </a:lnTo>
                  <a:lnTo>
                    <a:pt x="1292" y="21101"/>
                  </a:lnTo>
                  <a:lnTo>
                    <a:pt x="1345" y="21075"/>
                  </a:lnTo>
                  <a:lnTo>
                    <a:pt x="1503" y="20864"/>
                  </a:lnTo>
                  <a:lnTo>
                    <a:pt x="1530" y="20837"/>
                  </a:lnTo>
                  <a:lnTo>
                    <a:pt x="2268" y="19888"/>
                  </a:lnTo>
                  <a:lnTo>
                    <a:pt x="2822" y="19149"/>
                  </a:lnTo>
                  <a:lnTo>
                    <a:pt x="3350" y="18411"/>
                  </a:lnTo>
                  <a:lnTo>
                    <a:pt x="3851" y="17646"/>
                  </a:lnTo>
                  <a:lnTo>
                    <a:pt x="4326" y="16881"/>
                  </a:lnTo>
                  <a:lnTo>
                    <a:pt x="4774" y="16090"/>
                  </a:lnTo>
                  <a:lnTo>
                    <a:pt x="5196" y="15299"/>
                  </a:lnTo>
                  <a:lnTo>
                    <a:pt x="5565" y="14481"/>
                  </a:lnTo>
                  <a:lnTo>
                    <a:pt x="5935" y="13663"/>
                  </a:lnTo>
                  <a:lnTo>
                    <a:pt x="6277" y="12740"/>
                  </a:lnTo>
                  <a:lnTo>
                    <a:pt x="6568" y="11764"/>
                  </a:lnTo>
                  <a:lnTo>
                    <a:pt x="6831" y="10788"/>
                  </a:lnTo>
                  <a:lnTo>
                    <a:pt x="7016" y="9813"/>
                  </a:lnTo>
                  <a:lnTo>
                    <a:pt x="7174" y="8810"/>
                  </a:lnTo>
                  <a:lnTo>
                    <a:pt x="7306" y="7834"/>
                  </a:lnTo>
                  <a:lnTo>
                    <a:pt x="7385" y="6806"/>
                  </a:lnTo>
                  <a:lnTo>
                    <a:pt x="7412" y="5803"/>
                  </a:lnTo>
                  <a:lnTo>
                    <a:pt x="7412" y="5065"/>
                  </a:lnTo>
                  <a:lnTo>
                    <a:pt x="7412" y="4326"/>
                  </a:lnTo>
                  <a:lnTo>
                    <a:pt x="7359" y="2902"/>
                  </a:lnTo>
                  <a:lnTo>
                    <a:pt x="7359" y="2190"/>
                  </a:lnTo>
                  <a:lnTo>
                    <a:pt x="7385" y="1478"/>
                  </a:lnTo>
                  <a:lnTo>
                    <a:pt x="7438" y="739"/>
                  </a:lnTo>
                  <a:lnTo>
                    <a:pt x="75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76;p70">
              <a:extLst>
                <a:ext uri="{FF2B5EF4-FFF2-40B4-BE49-F238E27FC236}">
                  <a16:creationId xmlns:a16="http://schemas.microsoft.com/office/drawing/2014/main" id="{A5F38EF2-AE96-E14F-9968-CDAA755384C4}"/>
                </a:ext>
              </a:extLst>
            </p:cNvPr>
            <p:cNvSpPr/>
            <p:nvPr/>
          </p:nvSpPr>
          <p:spPr>
            <a:xfrm>
              <a:off x="2947525" y="4648025"/>
              <a:ext cx="176725" cy="531475"/>
            </a:xfrm>
            <a:custGeom>
              <a:avLst/>
              <a:gdLst/>
              <a:ahLst/>
              <a:cxnLst/>
              <a:rect l="l" t="t" r="r" b="b"/>
              <a:pathLst>
                <a:path w="7069" h="21259" extrusionOk="0">
                  <a:moveTo>
                    <a:pt x="6963" y="0"/>
                  </a:moveTo>
                  <a:lnTo>
                    <a:pt x="6910" y="27"/>
                  </a:lnTo>
                  <a:lnTo>
                    <a:pt x="6620" y="343"/>
                  </a:lnTo>
                  <a:lnTo>
                    <a:pt x="6357" y="686"/>
                  </a:lnTo>
                  <a:lnTo>
                    <a:pt x="6146" y="1055"/>
                  </a:lnTo>
                  <a:lnTo>
                    <a:pt x="5935" y="1451"/>
                  </a:lnTo>
                  <a:lnTo>
                    <a:pt x="5776" y="1847"/>
                  </a:lnTo>
                  <a:lnTo>
                    <a:pt x="5433" y="2585"/>
                  </a:lnTo>
                  <a:lnTo>
                    <a:pt x="5143" y="3324"/>
                  </a:lnTo>
                  <a:lnTo>
                    <a:pt x="4563" y="4853"/>
                  </a:lnTo>
                  <a:lnTo>
                    <a:pt x="4036" y="6383"/>
                  </a:lnTo>
                  <a:lnTo>
                    <a:pt x="3561" y="7939"/>
                  </a:lnTo>
                  <a:lnTo>
                    <a:pt x="3112" y="9496"/>
                  </a:lnTo>
                  <a:lnTo>
                    <a:pt x="2690" y="11052"/>
                  </a:lnTo>
                  <a:lnTo>
                    <a:pt x="1926" y="14164"/>
                  </a:lnTo>
                  <a:lnTo>
                    <a:pt x="1081" y="17514"/>
                  </a:lnTo>
                  <a:lnTo>
                    <a:pt x="633" y="19175"/>
                  </a:lnTo>
                  <a:lnTo>
                    <a:pt x="132" y="20837"/>
                  </a:lnTo>
                  <a:lnTo>
                    <a:pt x="0" y="21259"/>
                  </a:lnTo>
                  <a:lnTo>
                    <a:pt x="237" y="21180"/>
                  </a:lnTo>
                  <a:lnTo>
                    <a:pt x="343" y="20916"/>
                  </a:lnTo>
                  <a:lnTo>
                    <a:pt x="818" y="19228"/>
                  </a:lnTo>
                  <a:lnTo>
                    <a:pt x="1266" y="17566"/>
                  </a:lnTo>
                  <a:lnTo>
                    <a:pt x="2110" y="14217"/>
                  </a:lnTo>
                  <a:lnTo>
                    <a:pt x="2901" y="11104"/>
                  </a:lnTo>
                  <a:lnTo>
                    <a:pt x="3297" y="9548"/>
                  </a:lnTo>
                  <a:lnTo>
                    <a:pt x="3745" y="7992"/>
                  </a:lnTo>
                  <a:lnTo>
                    <a:pt x="4220" y="6436"/>
                  </a:lnTo>
                  <a:lnTo>
                    <a:pt x="4748" y="4906"/>
                  </a:lnTo>
                  <a:lnTo>
                    <a:pt x="5328" y="3403"/>
                  </a:lnTo>
                  <a:lnTo>
                    <a:pt x="5618" y="2664"/>
                  </a:lnTo>
                  <a:lnTo>
                    <a:pt x="5935" y="1926"/>
                  </a:lnTo>
                  <a:lnTo>
                    <a:pt x="6172" y="1451"/>
                  </a:lnTo>
                  <a:lnTo>
                    <a:pt x="6409" y="976"/>
                  </a:lnTo>
                  <a:lnTo>
                    <a:pt x="6541" y="765"/>
                  </a:lnTo>
                  <a:lnTo>
                    <a:pt x="6699" y="554"/>
                  </a:lnTo>
                  <a:lnTo>
                    <a:pt x="6858" y="343"/>
                  </a:lnTo>
                  <a:lnTo>
                    <a:pt x="7042" y="159"/>
                  </a:lnTo>
                  <a:lnTo>
                    <a:pt x="7069" y="80"/>
                  </a:lnTo>
                  <a:lnTo>
                    <a:pt x="7042" y="27"/>
                  </a:lnTo>
                  <a:lnTo>
                    <a:pt x="70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77;p70">
              <a:extLst>
                <a:ext uri="{FF2B5EF4-FFF2-40B4-BE49-F238E27FC236}">
                  <a16:creationId xmlns:a16="http://schemas.microsoft.com/office/drawing/2014/main" id="{3CA246E3-114F-2F4A-8C4F-82A52583C79A}"/>
                </a:ext>
              </a:extLst>
            </p:cNvPr>
            <p:cNvSpPr/>
            <p:nvPr/>
          </p:nvSpPr>
          <p:spPr>
            <a:xfrm>
              <a:off x="2191200" y="4778575"/>
              <a:ext cx="443125" cy="398300"/>
            </a:xfrm>
            <a:custGeom>
              <a:avLst/>
              <a:gdLst/>
              <a:ahLst/>
              <a:cxnLst/>
              <a:rect l="l" t="t" r="r" b="b"/>
              <a:pathLst>
                <a:path w="17725" h="15932" extrusionOk="0">
                  <a:moveTo>
                    <a:pt x="1" y="1"/>
                  </a:moveTo>
                  <a:lnTo>
                    <a:pt x="80" y="264"/>
                  </a:lnTo>
                  <a:lnTo>
                    <a:pt x="344" y="1240"/>
                  </a:lnTo>
                  <a:lnTo>
                    <a:pt x="607" y="2216"/>
                  </a:lnTo>
                  <a:lnTo>
                    <a:pt x="924" y="3166"/>
                  </a:lnTo>
                  <a:lnTo>
                    <a:pt x="1267" y="4115"/>
                  </a:lnTo>
                  <a:lnTo>
                    <a:pt x="1636" y="5038"/>
                  </a:lnTo>
                  <a:lnTo>
                    <a:pt x="1847" y="5487"/>
                  </a:lnTo>
                  <a:lnTo>
                    <a:pt x="2084" y="5935"/>
                  </a:lnTo>
                  <a:lnTo>
                    <a:pt x="2322" y="6357"/>
                  </a:lnTo>
                  <a:lnTo>
                    <a:pt x="2585" y="6806"/>
                  </a:lnTo>
                  <a:lnTo>
                    <a:pt x="2849" y="7228"/>
                  </a:lnTo>
                  <a:lnTo>
                    <a:pt x="3139" y="7650"/>
                  </a:lnTo>
                  <a:lnTo>
                    <a:pt x="3509" y="8098"/>
                  </a:lnTo>
                  <a:lnTo>
                    <a:pt x="3851" y="8520"/>
                  </a:lnTo>
                  <a:lnTo>
                    <a:pt x="4247" y="8916"/>
                  </a:lnTo>
                  <a:lnTo>
                    <a:pt x="4643" y="9311"/>
                  </a:lnTo>
                  <a:lnTo>
                    <a:pt x="5065" y="9707"/>
                  </a:lnTo>
                  <a:lnTo>
                    <a:pt x="5513" y="10050"/>
                  </a:lnTo>
                  <a:lnTo>
                    <a:pt x="5961" y="10393"/>
                  </a:lnTo>
                  <a:lnTo>
                    <a:pt x="6410" y="10735"/>
                  </a:lnTo>
                  <a:lnTo>
                    <a:pt x="6885" y="11052"/>
                  </a:lnTo>
                  <a:lnTo>
                    <a:pt x="7386" y="11342"/>
                  </a:lnTo>
                  <a:lnTo>
                    <a:pt x="8362" y="11922"/>
                  </a:lnTo>
                  <a:lnTo>
                    <a:pt x="9390" y="12450"/>
                  </a:lnTo>
                  <a:lnTo>
                    <a:pt x="10419" y="12925"/>
                  </a:lnTo>
                  <a:lnTo>
                    <a:pt x="10498" y="12951"/>
                  </a:lnTo>
                  <a:lnTo>
                    <a:pt x="11395" y="13347"/>
                  </a:lnTo>
                  <a:lnTo>
                    <a:pt x="12265" y="13689"/>
                  </a:lnTo>
                  <a:lnTo>
                    <a:pt x="13980" y="14402"/>
                  </a:lnTo>
                  <a:lnTo>
                    <a:pt x="15720" y="15114"/>
                  </a:lnTo>
                  <a:lnTo>
                    <a:pt x="16564" y="15483"/>
                  </a:lnTo>
                  <a:lnTo>
                    <a:pt x="17408" y="15879"/>
                  </a:lnTo>
                  <a:lnTo>
                    <a:pt x="17698" y="15931"/>
                  </a:lnTo>
                  <a:lnTo>
                    <a:pt x="17725" y="15931"/>
                  </a:lnTo>
                  <a:lnTo>
                    <a:pt x="17487" y="15747"/>
                  </a:lnTo>
                  <a:lnTo>
                    <a:pt x="17461" y="15720"/>
                  </a:lnTo>
                  <a:lnTo>
                    <a:pt x="16907" y="15298"/>
                  </a:lnTo>
                  <a:lnTo>
                    <a:pt x="16380" y="14850"/>
                  </a:lnTo>
                  <a:lnTo>
                    <a:pt x="16090" y="14586"/>
                  </a:lnTo>
                  <a:lnTo>
                    <a:pt x="15457" y="13927"/>
                  </a:lnTo>
                  <a:lnTo>
                    <a:pt x="14824" y="13267"/>
                  </a:lnTo>
                  <a:lnTo>
                    <a:pt x="14217" y="12555"/>
                  </a:lnTo>
                  <a:lnTo>
                    <a:pt x="13637" y="11843"/>
                  </a:lnTo>
                  <a:lnTo>
                    <a:pt x="13083" y="11131"/>
                  </a:lnTo>
                  <a:lnTo>
                    <a:pt x="12529" y="10393"/>
                  </a:lnTo>
                  <a:lnTo>
                    <a:pt x="11448" y="8916"/>
                  </a:lnTo>
                  <a:lnTo>
                    <a:pt x="10366" y="7439"/>
                  </a:lnTo>
                  <a:lnTo>
                    <a:pt x="9786" y="6700"/>
                  </a:lnTo>
                  <a:lnTo>
                    <a:pt x="9206" y="5988"/>
                  </a:lnTo>
                  <a:lnTo>
                    <a:pt x="8625" y="5302"/>
                  </a:lnTo>
                  <a:lnTo>
                    <a:pt x="7992" y="4643"/>
                  </a:lnTo>
                  <a:lnTo>
                    <a:pt x="7359" y="3983"/>
                  </a:lnTo>
                  <a:lnTo>
                    <a:pt x="6674" y="3377"/>
                  </a:lnTo>
                  <a:lnTo>
                    <a:pt x="5935" y="2797"/>
                  </a:lnTo>
                  <a:lnTo>
                    <a:pt x="5170" y="2269"/>
                  </a:lnTo>
                  <a:lnTo>
                    <a:pt x="4353" y="1768"/>
                  </a:lnTo>
                  <a:lnTo>
                    <a:pt x="3535" y="1319"/>
                  </a:lnTo>
                  <a:lnTo>
                    <a:pt x="2717" y="924"/>
                  </a:lnTo>
                  <a:lnTo>
                    <a:pt x="1847" y="581"/>
                  </a:lnTo>
                  <a:lnTo>
                    <a:pt x="1003" y="264"/>
                  </a:lnTo>
                  <a:lnTo>
                    <a:pt x="106" y="27"/>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8;p70">
              <a:extLst>
                <a:ext uri="{FF2B5EF4-FFF2-40B4-BE49-F238E27FC236}">
                  <a16:creationId xmlns:a16="http://schemas.microsoft.com/office/drawing/2014/main" id="{A512E55F-606C-6F45-B0B3-846D6BDA0E5D}"/>
                </a:ext>
              </a:extLst>
            </p:cNvPr>
            <p:cNvSpPr/>
            <p:nvPr/>
          </p:nvSpPr>
          <p:spPr>
            <a:xfrm>
              <a:off x="2187900" y="4775950"/>
              <a:ext cx="456975" cy="402250"/>
            </a:xfrm>
            <a:custGeom>
              <a:avLst/>
              <a:gdLst/>
              <a:ahLst/>
              <a:cxnLst/>
              <a:rect l="l" t="t" r="r" b="b"/>
              <a:pathLst>
                <a:path w="18279" h="16090" extrusionOk="0">
                  <a:moveTo>
                    <a:pt x="80" y="0"/>
                  </a:moveTo>
                  <a:lnTo>
                    <a:pt x="27" y="27"/>
                  </a:lnTo>
                  <a:lnTo>
                    <a:pt x="1" y="106"/>
                  </a:lnTo>
                  <a:lnTo>
                    <a:pt x="27" y="158"/>
                  </a:lnTo>
                  <a:lnTo>
                    <a:pt x="212" y="369"/>
                  </a:lnTo>
                  <a:lnTo>
                    <a:pt x="2269" y="2453"/>
                  </a:lnTo>
                  <a:lnTo>
                    <a:pt x="4353" y="4537"/>
                  </a:lnTo>
                  <a:lnTo>
                    <a:pt x="7491" y="7570"/>
                  </a:lnTo>
                  <a:lnTo>
                    <a:pt x="10630" y="10577"/>
                  </a:lnTo>
                  <a:lnTo>
                    <a:pt x="11764" y="11632"/>
                  </a:lnTo>
                  <a:lnTo>
                    <a:pt x="12872" y="12608"/>
                  </a:lnTo>
                  <a:lnTo>
                    <a:pt x="13426" y="13056"/>
                  </a:lnTo>
                  <a:lnTo>
                    <a:pt x="13980" y="13504"/>
                  </a:lnTo>
                  <a:lnTo>
                    <a:pt x="14560" y="13926"/>
                  </a:lnTo>
                  <a:lnTo>
                    <a:pt x="15167" y="14322"/>
                  </a:lnTo>
                  <a:lnTo>
                    <a:pt x="15720" y="14691"/>
                  </a:lnTo>
                  <a:lnTo>
                    <a:pt x="16301" y="15034"/>
                  </a:lnTo>
                  <a:lnTo>
                    <a:pt x="16934" y="15430"/>
                  </a:lnTo>
                  <a:lnTo>
                    <a:pt x="17593" y="15825"/>
                  </a:lnTo>
                  <a:lnTo>
                    <a:pt x="17619" y="15852"/>
                  </a:lnTo>
                  <a:lnTo>
                    <a:pt x="17883" y="16036"/>
                  </a:lnTo>
                  <a:lnTo>
                    <a:pt x="18279" y="16089"/>
                  </a:lnTo>
                  <a:lnTo>
                    <a:pt x="17910" y="15825"/>
                  </a:lnTo>
                  <a:lnTo>
                    <a:pt x="17540" y="15588"/>
                  </a:lnTo>
                  <a:lnTo>
                    <a:pt x="16775" y="15113"/>
                  </a:lnTo>
                  <a:lnTo>
                    <a:pt x="16512" y="14955"/>
                  </a:lnTo>
                  <a:lnTo>
                    <a:pt x="16380" y="14876"/>
                  </a:lnTo>
                  <a:lnTo>
                    <a:pt x="15826" y="14533"/>
                  </a:lnTo>
                  <a:lnTo>
                    <a:pt x="15246" y="14190"/>
                  </a:lnTo>
                  <a:lnTo>
                    <a:pt x="14665" y="13794"/>
                  </a:lnTo>
                  <a:lnTo>
                    <a:pt x="14085" y="13372"/>
                  </a:lnTo>
                  <a:lnTo>
                    <a:pt x="13531" y="12924"/>
                  </a:lnTo>
                  <a:lnTo>
                    <a:pt x="12977" y="12449"/>
                  </a:lnTo>
                  <a:lnTo>
                    <a:pt x="11870" y="11473"/>
                  </a:lnTo>
                  <a:lnTo>
                    <a:pt x="10762" y="10445"/>
                  </a:lnTo>
                  <a:lnTo>
                    <a:pt x="7491" y="7333"/>
                  </a:lnTo>
                  <a:lnTo>
                    <a:pt x="4247" y="4168"/>
                  </a:lnTo>
                  <a:lnTo>
                    <a:pt x="2243" y="2163"/>
                  </a:lnTo>
                  <a:lnTo>
                    <a:pt x="238" y="132"/>
                  </a:lnTo>
                  <a:lnTo>
                    <a:pt x="159" y="27"/>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9;p70">
              <a:extLst>
                <a:ext uri="{FF2B5EF4-FFF2-40B4-BE49-F238E27FC236}">
                  <a16:creationId xmlns:a16="http://schemas.microsoft.com/office/drawing/2014/main" id="{8EED96E5-3F59-0745-9384-E0DBB553953F}"/>
                </a:ext>
              </a:extLst>
            </p:cNvPr>
            <p:cNvSpPr/>
            <p:nvPr/>
          </p:nvSpPr>
          <p:spPr>
            <a:xfrm>
              <a:off x="2408150" y="4725825"/>
              <a:ext cx="257175" cy="454350"/>
            </a:xfrm>
            <a:custGeom>
              <a:avLst/>
              <a:gdLst/>
              <a:ahLst/>
              <a:cxnLst/>
              <a:rect l="l" t="t" r="r" b="b"/>
              <a:pathLst>
                <a:path w="10287" h="18174" extrusionOk="0">
                  <a:moveTo>
                    <a:pt x="0" y="1"/>
                  </a:moveTo>
                  <a:lnTo>
                    <a:pt x="211" y="660"/>
                  </a:lnTo>
                  <a:lnTo>
                    <a:pt x="396" y="1319"/>
                  </a:lnTo>
                  <a:lnTo>
                    <a:pt x="528" y="1952"/>
                  </a:lnTo>
                  <a:lnTo>
                    <a:pt x="659" y="2585"/>
                  </a:lnTo>
                  <a:lnTo>
                    <a:pt x="844" y="3878"/>
                  </a:lnTo>
                  <a:lnTo>
                    <a:pt x="950" y="4537"/>
                  </a:lnTo>
                  <a:lnTo>
                    <a:pt x="1082" y="5223"/>
                  </a:lnTo>
                  <a:lnTo>
                    <a:pt x="1266" y="6120"/>
                  </a:lnTo>
                  <a:lnTo>
                    <a:pt x="1504" y="7017"/>
                  </a:lnTo>
                  <a:lnTo>
                    <a:pt x="1767" y="7913"/>
                  </a:lnTo>
                  <a:lnTo>
                    <a:pt x="2057" y="8784"/>
                  </a:lnTo>
                  <a:lnTo>
                    <a:pt x="2400" y="9628"/>
                  </a:lnTo>
                  <a:lnTo>
                    <a:pt x="2796" y="10472"/>
                  </a:lnTo>
                  <a:lnTo>
                    <a:pt x="3218" y="11289"/>
                  </a:lnTo>
                  <a:lnTo>
                    <a:pt x="3666" y="12081"/>
                  </a:lnTo>
                  <a:lnTo>
                    <a:pt x="4115" y="12766"/>
                  </a:lnTo>
                  <a:lnTo>
                    <a:pt x="4589" y="13426"/>
                  </a:lnTo>
                  <a:lnTo>
                    <a:pt x="5117" y="14085"/>
                  </a:lnTo>
                  <a:lnTo>
                    <a:pt x="5644" y="14718"/>
                  </a:lnTo>
                  <a:lnTo>
                    <a:pt x="6198" y="15351"/>
                  </a:lnTo>
                  <a:lnTo>
                    <a:pt x="6779" y="15958"/>
                  </a:lnTo>
                  <a:lnTo>
                    <a:pt x="7359" y="16538"/>
                  </a:lnTo>
                  <a:lnTo>
                    <a:pt x="7965" y="17118"/>
                  </a:lnTo>
                  <a:lnTo>
                    <a:pt x="8783" y="17830"/>
                  </a:lnTo>
                  <a:lnTo>
                    <a:pt x="8809" y="17857"/>
                  </a:lnTo>
                  <a:lnTo>
                    <a:pt x="9020" y="18041"/>
                  </a:lnTo>
                  <a:lnTo>
                    <a:pt x="9073" y="18041"/>
                  </a:lnTo>
                  <a:lnTo>
                    <a:pt x="9469" y="18094"/>
                  </a:lnTo>
                  <a:lnTo>
                    <a:pt x="9653" y="18120"/>
                  </a:lnTo>
                  <a:lnTo>
                    <a:pt x="9864" y="18147"/>
                  </a:lnTo>
                  <a:lnTo>
                    <a:pt x="10286" y="18173"/>
                  </a:lnTo>
                  <a:lnTo>
                    <a:pt x="10155" y="17830"/>
                  </a:lnTo>
                  <a:lnTo>
                    <a:pt x="10075" y="17461"/>
                  </a:lnTo>
                  <a:lnTo>
                    <a:pt x="9917" y="16723"/>
                  </a:lnTo>
                  <a:lnTo>
                    <a:pt x="9785" y="15958"/>
                  </a:lnTo>
                  <a:lnTo>
                    <a:pt x="9680" y="15219"/>
                  </a:lnTo>
                  <a:lnTo>
                    <a:pt x="9442" y="13716"/>
                  </a:lnTo>
                  <a:lnTo>
                    <a:pt x="9179" y="12212"/>
                  </a:lnTo>
                  <a:lnTo>
                    <a:pt x="9020" y="11474"/>
                  </a:lnTo>
                  <a:lnTo>
                    <a:pt x="8836" y="10735"/>
                  </a:lnTo>
                  <a:lnTo>
                    <a:pt x="8651" y="10023"/>
                  </a:lnTo>
                  <a:lnTo>
                    <a:pt x="8414" y="9285"/>
                  </a:lnTo>
                  <a:lnTo>
                    <a:pt x="8176" y="8573"/>
                  </a:lnTo>
                  <a:lnTo>
                    <a:pt x="7913" y="7861"/>
                  </a:lnTo>
                  <a:lnTo>
                    <a:pt x="7596" y="7175"/>
                  </a:lnTo>
                  <a:lnTo>
                    <a:pt x="7253" y="6489"/>
                  </a:lnTo>
                  <a:lnTo>
                    <a:pt x="6884" y="5830"/>
                  </a:lnTo>
                  <a:lnTo>
                    <a:pt x="6462" y="5197"/>
                  </a:lnTo>
                  <a:lnTo>
                    <a:pt x="6014" y="4590"/>
                  </a:lnTo>
                  <a:lnTo>
                    <a:pt x="5513" y="4010"/>
                  </a:lnTo>
                  <a:lnTo>
                    <a:pt x="4985" y="3456"/>
                  </a:lnTo>
                  <a:lnTo>
                    <a:pt x="4405" y="2928"/>
                  </a:lnTo>
                  <a:lnTo>
                    <a:pt x="3798" y="2454"/>
                  </a:lnTo>
                  <a:lnTo>
                    <a:pt x="3192" y="1979"/>
                  </a:lnTo>
                  <a:lnTo>
                    <a:pt x="2532" y="1557"/>
                  </a:lnTo>
                  <a:lnTo>
                    <a:pt x="1899" y="1135"/>
                  </a:lnTo>
                  <a:lnTo>
                    <a:pt x="554" y="317"/>
                  </a:lnTo>
                  <a:lnTo>
                    <a:pt x="132" y="8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0;p70">
              <a:extLst>
                <a:ext uri="{FF2B5EF4-FFF2-40B4-BE49-F238E27FC236}">
                  <a16:creationId xmlns:a16="http://schemas.microsoft.com/office/drawing/2014/main" id="{B2C19277-E853-374A-9DD8-599C5D2F9F4C}"/>
                </a:ext>
              </a:extLst>
            </p:cNvPr>
            <p:cNvSpPr/>
            <p:nvPr/>
          </p:nvSpPr>
          <p:spPr>
            <a:xfrm>
              <a:off x="2410125" y="4727150"/>
              <a:ext cx="244650" cy="452350"/>
            </a:xfrm>
            <a:custGeom>
              <a:avLst/>
              <a:gdLst/>
              <a:ahLst/>
              <a:cxnLst/>
              <a:rect l="l" t="t" r="r" b="b"/>
              <a:pathLst>
                <a:path w="9786" h="18094" extrusionOk="0">
                  <a:moveTo>
                    <a:pt x="106" y="0"/>
                  </a:moveTo>
                  <a:lnTo>
                    <a:pt x="53" y="27"/>
                  </a:lnTo>
                  <a:lnTo>
                    <a:pt x="27" y="53"/>
                  </a:lnTo>
                  <a:lnTo>
                    <a:pt x="0" y="106"/>
                  </a:lnTo>
                  <a:lnTo>
                    <a:pt x="53" y="185"/>
                  </a:lnTo>
                  <a:lnTo>
                    <a:pt x="238" y="317"/>
                  </a:lnTo>
                  <a:lnTo>
                    <a:pt x="422" y="475"/>
                  </a:lnTo>
                  <a:lnTo>
                    <a:pt x="765" y="818"/>
                  </a:lnTo>
                  <a:lnTo>
                    <a:pt x="1055" y="1214"/>
                  </a:lnTo>
                  <a:lnTo>
                    <a:pt x="1319" y="1583"/>
                  </a:lnTo>
                  <a:lnTo>
                    <a:pt x="1741" y="2216"/>
                  </a:lnTo>
                  <a:lnTo>
                    <a:pt x="2137" y="2823"/>
                  </a:lnTo>
                  <a:lnTo>
                    <a:pt x="2902" y="4089"/>
                  </a:lnTo>
                  <a:lnTo>
                    <a:pt x="3614" y="5407"/>
                  </a:lnTo>
                  <a:lnTo>
                    <a:pt x="4299" y="6726"/>
                  </a:lnTo>
                  <a:lnTo>
                    <a:pt x="4932" y="8045"/>
                  </a:lnTo>
                  <a:lnTo>
                    <a:pt x="5565" y="9390"/>
                  </a:lnTo>
                  <a:lnTo>
                    <a:pt x="6752" y="12080"/>
                  </a:lnTo>
                  <a:lnTo>
                    <a:pt x="8071" y="14955"/>
                  </a:lnTo>
                  <a:lnTo>
                    <a:pt x="8730" y="16406"/>
                  </a:lnTo>
                  <a:lnTo>
                    <a:pt x="9443" y="17830"/>
                  </a:lnTo>
                  <a:lnTo>
                    <a:pt x="9574" y="18067"/>
                  </a:lnTo>
                  <a:lnTo>
                    <a:pt x="9785" y="18094"/>
                  </a:lnTo>
                  <a:lnTo>
                    <a:pt x="9601" y="17751"/>
                  </a:lnTo>
                  <a:lnTo>
                    <a:pt x="8915" y="16327"/>
                  </a:lnTo>
                  <a:lnTo>
                    <a:pt x="8229" y="14876"/>
                  </a:lnTo>
                  <a:lnTo>
                    <a:pt x="6937" y="12001"/>
                  </a:lnTo>
                  <a:lnTo>
                    <a:pt x="5724" y="9311"/>
                  </a:lnTo>
                  <a:lnTo>
                    <a:pt x="5091" y="7966"/>
                  </a:lnTo>
                  <a:lnTo>
                    <a:pt x="4458" y="6621"/>
                  </a:lnTo>
                  <a:lnTo>
                    <a:pt x="3772" y="5302"/>
                  </a:lnTo>
                  <a:lnTo>
                    <a:pt x="3060" y="4009"/>
                  </a:lnTo>
                  <a:lnTo>
                    <a:pt x="2295" y="2743"/>
                  </a:lnTo>
                  <a:lnTo>
                    <a:pt x="1899" y="2110"/>
                  </a:lnTo>
                  <a:lnTo>
                    <a:pt x="1477" y="1477"/>
                  </a:lnTo>
                  <a:lnTo>
                    <a:pt x="1266" y="1161"/>
                  </a:lnTo>
                  <a:lnTo>
                    <a:pt x="1003" y="844"/>
                  </a:lnTo>
                  <a:lnTo>
                    <a:pt x="765" y="554"/>
                  </a:lnTo>
                  <a:lnTo>
                    <a:pt x="475" y="264"/>
                  </a:lnTo>
                  <a:lnTo>
                    <a:pt x="158" y="27"/>
                  </a:lnTo>
                  <a:lnTo>
                    <a:pt x="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81;p70">
              <a:extLst>
                <a:ext uri="{FF2B5EF4-FFF2-40B4-BE49-F238E27FC236}">
                  <a16:creationId xmlns:a16="http://schemas.microsoft.com/office/drawing/2014/main" id="{EFA7B0D2-28F3-8A45-9A4D-253BB5B7DE59}"/>
                </a:ext>
              </a:extLst>
            </p:cNvPr>
            <p:cNvSpPr/>
            <p:nvPr/>
          </p:nvSpPr>
          <p:spPr>
            <a:xfrm>
              <a:off x="2291425" y="4466025"/>
              <a:ext cx="87075" cy="129925"/>
            </a:xfrm>
            <a:custGeom>
              <a:avLst/>
              <a:gdLst/>
              <a:ahLst/>
              <a:cxnLst/>
              <a:rect l="l" t="t" r="r" b="b"/>
              <a:pathLst>
                <a:path w="3483" h="5197" extrusionOk="0">
                  <a:moveTo>
                    <a:pt x="1372" y="1"/>
                  </a:moveTo>
                  <a:lnTo>
                    <a:pt x="1214" y="27"/>
                  </a:lnTo>
                  <a:lnTo>
                    <a:pt x="1161" y="27"/>
                  </a:lnTo>
                  <a:lnTo>
                    <a:pt x="1003" y="80"/>
                  </a:lnTo>
                  <a:lnTo>
                    <a:pt x="871" y="159"/>
                  </a:lnTo>
                  <a:lnTo>
                    <a:pt x="713" y="265"/>
                  </a:lnTo>
                  <a:lnTo>
                    <a:pt x="581" y="370"/>
                  </a:lnTo>
                  <a:lnTo>
                    <a:pt x="475" y="528"/>
                  </a:lnTo>
                  <a:lnTo>
                    <a:pt x="370" y="660"/>
                  </a:lnTo>
                  <a:lnTo>
                    <a:pt x="264" y="845"/>
                  </a:lnTo>
                  <a:lnTo>
                    <a:pt x="185" y="1030"/>
                  </a:lnTo>
                  <a:lnTo>
                    <a:pt x="133" y="1241"/>
                  </a:lnTo>
                  <a:lnTo>
                    <a:pt x="80" y="1452"/>
                  </a:lnTo>
                  <a:lnTo>
                    <a:pt x="27" y="1689"/>
                  </a:lnTo>
                  <a:lnTo>
                    <a:pt x="27" y="1900"/>
                  </a:lnTo>
                  <a:lnTo>
                    <a:pt x="1" y="2164"/>
                  </a:lnTo>
                  <a:lnTo>
                    <a:pt x="27" y="2401"/>
                  </a:lnTo>
                  <a:lnTo>
                    <a:pt x="53" y="2665"/>
                  </a:lnTo>
                  <a:lnTo>
                    <a:pt x="80" y="2929"/>
                  </a:lnTo>
                  <a:lnTo>
                    <a:pt x="106" y="2929"/>
                  </a:lnTo>
                  <a:lnTo>
                    <a:pt x="212" y="3403"/>
                  </a:lnTo>
                  <a:lnTo>
                    <a:pt x="396" y="3825"/>
                  </a:lnTo>
                  <a:lnTo>
                    <a:pt x="607" y="4195"/>
                  </a:lnTo>
                  <a:lnTo>
                    <a:pt x="845" y="4537"/>
                  </a:lnTo>
                  <a:lnTo>
                    <a:pt x="1108" y="4801"/>
                  </a:lnTo>
                  <a:lnTo>
                    <a:pt x="1240" y="4907"/>
                  </a:lnTo>
                  <a:lnTo>
                    <a:pt x="1399" y="5012"/>
                  </a:lnTo>
                  <a:lnTo>
                    <a:pt x="1530" y="5091"/>
                  </a:lnTo>
                  <a:lnTo>
                    <a:pt x="1689" y="5144"/>
                  </a:lnTo>
                  <a:lnTo>
                    <a:pt x="1847" y="5197"/>
                  </a:lnTo>
                  <a:lnTo>
                    <a:pt x="2137" y="5197"/>
                  </a:lnTo>
                  <a:lnTo>
                    <a:pt x="2269" y="5170"/>
                  </a:lnTo>
                  <a:lnTo>
                    <a:pt x="2454" y="5144"/>
                  </a:lnTo>
                  <a:lnTo>
                    <a:pt x="2612" y="5065"/>
                  </a:lnTo>
                  <a:lnTo>
                    <a:pt x="2744" y="4959"/>
                  </a:lnTo>
                  <a:lnTo>
                    <a:pt x="2876" y="4854"/>
                  </a:lnTo>
                  <a:lnTo>
                    <a:pt x="3007" y="4696"/>
                  </a:lnTo>
                  <a:lnTo>
                    <a:pt x="3113" y="4537"/>
                  </a:lnTo>
                  <a:lnTo>
                    <a:pt x="3192" y="4379"/>
                  </a:lnTo>
                  <a:lnTo>
                    <a:pt x="3298" y="4195"/>
                  </a:lnTo>
                  <a:lnTo>
                    <a:pt x="3350" y="3984"/>
                  </a:lnTo>
                  <a:lnTo>
                    <a:pt x="3403" y="3773"/>
                  </a:lnTo>
                  <a:lnTo>
                    <a:pt x="3456" y="3535"/>
                  </a:lnTo>
                  <a:lnTo>
                    <a:pt x="3482" y="3298"/>
                  </a:lnTo>
                  <a:lnTo>
                    <a:pt x="3482" y="3034"/>
                  </a:lnTo>
                  <a:lnTo>
                    <a:pt x="3456" y="2797"/>
                  </a:lnTo>
                  <a:lnTo>
                    <a:pt x="3429" y="2533"/>
                  </a:lnTo>
                  <a:lnTo>
                    <a:pt x="3403" y="2269"/>
                  </a:lnTo>
                  <a:lnTo>
                    <a:pt x="3324" y="1979"/>
                  </a:lnTo>
                  <a:lnTo>
                    <a:pt x="3166" y="1531"/>
                  </a:lnTo>
                  <a:lnTo>
                    <a:pt x="2955" y="1109"/>
                  </a:lnTo>
                  <a:lnTo>
                    <a:pt x="2717" y="739"/>
                  </a:lnTo>
                  <a:lnTo>
                    <a:pt x="2454" y="449"/>
                  </a:lnTo>
                  <a:lnTo>
                    <a:pt x="2295" y="317"/>
                  </a:lnTo>
                  <a:lnTo>
                    <a:pt x="2163" y="212"/>
                  </a:lnTo>
                  <a:lnTo>
                    <a:pt x="2005" y="133"/>
                  </a:lnTo>
                  <a:lnTo>
                    <a:pt x="1847" y="80"/>
                  </a:lnTo>
                  <a:lnTo>
                    <a:pt x="1689" y="27"/>
                  </a:lnTo>
                  <a:lnTo>
                    <a:pt x="15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82;p70">
              <a:extLst>
                <a:ext uri="{FF2B5EF4-FFF2-40B4-BE49-F238E27FC236}">
                  <a16:creationId xmlns:a16="http://schemas.microsoft.com/office/drawing/2014/main" id="{C2D2DB3B-CCBB-F945-B769-4D111461BC37}"/>
                </a:ext>
              </a:extLst>
            </p:cNvPr>
            <p:cNvSpPr/>
            <p:nvPr/>
          </p:nvSpPr>
          <p:spPr>
            <a:xfrm>
              <a:off x="2283525" y="4466700"/>
              <a:ext cx="87050" cy="129925"/>
            </a:xfrm>
            <a:custGeom>
              <a:avLst/>
              <a:gdLst/>
              <a:ahLst/>
              <a:cxnLst/>
              <a:rect l="l" t="t" r="r" b="b"/>
              <a:pathLst>
                <a:path w="3482" h="5197" extrusionOk="0">
                  <a:moveTo>
                    <a:pt x="1345" y="0"/>
                  </a:moveTo>
                  <a:lnTo>
                    <a:pt x="1213" y="27"/>
                  </a:lnTo>
                  <a:lnTo>
                    <a:pt x="1029" y="79"/>
                  </a:lnTo>
                  <a:lnTo>
                    <a:pt x="871" y="132"/>
                  </a:lnTo>
                  <a:lnTo>
                    <a:pt x="739" y="238"/>
                  </a:lnTo>
                  <a:lnTo>
                    <a:pt x="607" y="343"/>
                  </a:lnTo>
                  <a:lnTo>
                    <a:pt x="475" y="501"/>
                  </a:lnTo>
                  <a:lnTo>
                    <a:pt x="369" y="660"/>
                  </a:lnTo>
                  <a:lnTo>
                    <a:pt x="290" y="818"/>
                  </a:lnTo>
                  <a:lnTo>
                    <a:pt x="185" y="1003"/>
                  </a:lnTo>
                  <a:lnTo>
                    <a:pt x="132" y="1214"/>
                  </a:lnTo>
                  <a:lnTo>
                    <a:pt x="79" y="1425"/>
                  </a:lnTo>
                  <a:lnTo>
                    <a:pt x="27" y="1662"/>
                  </a:lnTo>
                  <a:lnTo>
                    <a:pt x="0" y="1899"/>
                  </a:lnTo>
                  <a:lnTo>
                    <a:pt x="0" y="2137"/>
                  </a:lnTo>
                  <a:lnTo>
                    <a:pt x="0" y="2400"/>
                  </a:lnTo>
                  <a:lnTo>
                    <a:pt x="27" y="2664"/>
                  </a:lnTo>
                  <a:lnTo>
                    <a:pt x="79" y="2928"/>
                  </a:lnTo>
                  <a:lnTo>
                    <a:pt x="79" y="2954"/>
                  </a:lnTo>
                  <a:lnTo>
                    <a:pt x="158" y="3218"/>
                  </a:lnTo>
                  <a:lnTo>
                    <a:pt x="238" y="3455"/>
                  </a:lnTo>
                  <a:lnTo>
                    <a:pt x="317" y="3693"/>
                  </a:lnTo>
                  <a:lnTo>
                    <a:pt x="422" y="3930"/>
                  </a:lnTo>
                  <a:lnTo>
                    <a:pt x="528" y="4141"/>
                  </a:lnTo>
                  <a:lnTo>
                    <a:pt x="660" y="4326"/>
                  </a:lnTo>
                  <a:lnTo>
                    <a:pt x="791" y="4510"/>
                  </a:lnTo>
                  <a:lnTo>
                    <a:pt x="950" y="4669"/>
                  </a:lnTo>
                  <a:lnTo>
                    <a:pt x="1108" y="4827"/>
                  </a:lnTo>
                  <a:lnTo>
                    <a:pt x="1266" y="4932"/>
                  </a:lnTo>
                  <a:lnTo>
                    <a:pt x="1424" y="5038"/>
                  </a:lnTo>
                  <a:lnTo>
                    <a:pt x="1583" y="5117"/>
                  </a:lnTo>
                  <a:lnTo>
                    <a:pt x="1767" y="5170"/>
                  </a:lnTo>
                  <a:lnTo>
                    <a:pt x="1926" y="5196"/>
                  </a:lnTo>
                  <a:lnTo>
                    <a:pt x="2268" y="5196"/>
                  </a:lnTo>
                  <a:lnTo>
                    <a:pt x="2321" y="5170"/>
                  </a:lnTo>
                  <a:lnTo>
                    <a:pt x="2479" y="5117"/>
                  </a:lnTo>
                  <a:lnTo>
                    <a:pt x="2611" y="5038"/>
                  </a:lnTo>
                  <a:lnTo>
                    <a:pt x="2770" y="4959"/>
                  </a:lnTo>
                  <a:lnTo>
                    <a:pt x="2901" y="4827"/>
                  </a:lnTo>
                  <a:lnTo>
                    <a:pt x="3007" y="4695"/>
                  </a:lnTo>
                  <a:lnTo>
                    <a:pt x="3112" y="4537"/>
                  </a:lnTo>
                  <a:lnTo>
                    <a:pt x="3218" y="4352"/>
                  </a:lnTo>
                  <a:lnTo>
                    <a:pt x="3297" y="4168"/>
                  </a:lnTo>
                  <a:lnTo>
                    <a:pt x="3350" y="3957"/>
                  </a:lnTo>
                  <a:lnTo>
                    <a:pt x="3403" y="3746"/>
                  </a:lnTo>
                  <a:lnTo>
                    <a:pt x="3455" y="3508"/>
                  </a:lnTo>
                  <a:lnTo>
                    <a:pt x="3455" y="3271"/>
                  </a:lnTo>
                  <a:lnTo>
                    <a:pt x="3482" y="3033"/>
                  </a:lnTo>
                  <a:lnTo>
                    <a:pt x="3455" y="2796"/>
                  </a:lnTo>
                  <a:lnTo>
                    <a:pt x="3429" y="2532"/>
                  </a:lnTo>
                  <a:lnTo>
                    <a:pt x="3376" y="2269"/>
                  </a:lnTo>
                  <a:lnTo>
                    <a:pt x="3350" y="2110"/>
                  </a:lnTo>
                  <a:lnTo>
                    <a:pt x="3218" y="1688"/>
                  </a:lnTo>
                  <a:lnTo>
                    <a:pt x="3033" y="1293"/>
                  </a:lnTo>
                  <a:lnTo>
                    <a:pt x="2849" y="923"/>
                  </a:lnTo>
                  <a:lnTo>
                    <a:pt x="2611" y="633"/>
                  </a:lnTo>
                  <a:lnTo>
                    <a:pt x="2348" y="369"/>
                  </a:lnTo>
                  <a:lnTo>
                    <a:pt x="2057" y="185"/>
                  </a:lnTo>
                  <a:lnTo>
                    <a:pt x="1926" y="106"/>
                  </a:lnTo>
                  <a:lnTo>
                    <a:pt x="1767" y="53"/>
                  </a:lnTo>
                  <a:lnTo>
                    <a:pt x="1635" y="27"/>
                  </a:lnTo>
                  <a:lnTo>
                    <a:pt x="14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83;p70">
              <a:extLst>
                <a:ext uri="{FF2B5EF4-FFF2-40B4-BE49-F238E27FC236}">
                  <a16:creationId xmlns:a16="http://schemas.microsoft.com/office/drawing/2014/main" id="{103ABFD3-10B9-8A48-B367-62F158BB38E9}"/>
                </a:ext>
              </a:extLst>
            </p:cNvPr>
            <p:cNvSpPr/>
            <p:nvPr/>
          </p:nvSpPr>
          <p:spPr>
            <a:xfrm>
              <a:off x="2283525" y="4466700"/>
              <a:ext cx="83750" cy="73200"/>
            </a:xfrm>
            <a:custGeom>
              <a:avLst/>
              <a:gdLst/>
              <a:ahLst/>
              <a:cxnLst/>
              <a:rect l="l" t="t" r="r" b="b"/>
              <a:pathLst>
                <a:path w="3350" h="2928" extrusionOk="0">
                  <a:moveTo>
                    <a:pt x="1345" y="0"/>
                  </a:moveTo>
                  <a:lnTo>
                    <a:pt x="1213" y="27"/>
                  </a:lnTo>
                  <a:lnTo>
                    <a:pt x="1029" y="79"/>
                  </a:lnTo>
                  <a:lnTo>
                    <a:pt x="871" y="132"/>
                  </a:lnTo>
                  <a:lnTo>
                    <a:pt x="739" y="238"/>
                  </a:lnTo>
                  <a:lnTo>
                    <a:pt x="607" y="343"/>
                  </a:lnTo>
                  <a:lnTo>
                    <a:pt x="475" y="501"/>
                  </a:lnTo>
                  <a:lnTo>
                    <a:pt x="369" y="660"/>
                  </a:lnTo>
                  <a:lnTo>
                    <a:pt x="290" y="818"/>
                  </a:lnTo>
                  <a:lnTo>
                    <a:pt x="185" y="1003"/>
                  </a:lnTo>
                  <a:lnTo>
                    <a:pt x="132" y="1214"/>
                  </a:lnTo>
                  <a:lnTo>
                    <a:pt x="79" y="1425"/>
                  </a:lnTo>
                  <a:lnTo>
                    <a:pt x="27" y="1662"/>
                  </a:lnTo>
                  <a:lnTo>
                    <a:pt x="0" y="1899"/>
                  </a:lnTo>
                  <a:lnTo>
                    <a:pt x="0" y="2137"/>
                  </a:lnTo>
                  <a:lnTo>
                    <a:pt x="0" y="2400"/>
                  </a:lnTo>
                  <a:lnTo>
                    <a:pt x="27" y="2664"/>
                  </a:lnTo>
                  <a:lnTo>
                    <a:pt x="79" y="2928"/>
                  </a:lnTo>
                  <a:lnTo>
                    <a:pt x="396" y="2902"/>
                  </a:lnTo>
                  <a:lnTo>
                    <a:pt x="950" y="2822"/>
                  </a:lnTo>
                  <a:lnTo>
                    <a:pt x="1477" y="2717"/>
                  </a:lnTo>
                  <a:lnTo>
                    <a:pt x="2005" y="2585"/>
                  </a:lnTo>
                  <a:lnTo>
                    <a:pt x="2506" y="2427"/>
                  </a:lnTo>
                  <a:lnTo>
                    <a:pt x="2928" y="2295"/>
                  </a:lnTo>
                  <a:lnTo>
                    <a:pt x="3350" y="2110"/>
                  </a:lnTo>
                  <a:lnTo>
                    <a:pt x="3218" y="1688"/>
                  </a:lnTo>
                  <a:lnTo>
                    <a:pt x="3033" y="1293"/>
                  </a:lnTo>
                  <a:lnTo>
                    <a:pt x="2849" y="923"/>
                  </a:lnTo>
                  <a:lnTo>
                    <a:pt x="2611" y="633"/>
                  </a:lnTo>
                  <a:lnTo>
                    <a:pt x="2348" y="369"/>
                  </a:lnTo>
                  <a:lnTo>
                    <a:pt x="2057" y="185"/>
                  </a:lnTo>
                  <a:lnTo>
                    <a:pt x="1926" y="106"/>
                  </a:lnTo>
                  <a:lnTo>
                    <a:pt x="1767" y="53"/>
                  </a:lnTo>
                  <a:lnTo>
                    <a:pt x="1635" y="27"/>
                  </a:lnTo>
                  <a:lnTo>
                    <a:pt x="14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84;p70">
              <a:extLst>
                <a:ext uri="{FF2B5EF4-FFF2-40B4-BE49-F238E27FC236}">
                  <a16:creationId xmlns:a16="http://schemas.microsoft.com/office/drawing/2014/main" id="{27A9B23D-7FB5-1941-A1CF-349466B1C078}"/>
                </a:ext>
              </a:extLst>
            </p:cNvPr>
            <p:cNvSpPr/>
            <p:nvPr/>
          </p:nvSpPr>
          <p:spPr>
            <a:xfrm>
              <a:off x="2392325" y="4541875"/>
              <a:ext cx="131900" cy="84425"/>
            </a:xfrm>
            <a:custGeom>
              <a:avLst/>
              <a:gdLst/>
              <a:ahLst/>
              <a:cxnLst/>
              <a:rect l="l" t="t" r="r" b="b"/>
              <a:pathLst>
                <a:path w="5276" h="3377" extrusionOk="0">
                  <a:moveTo>
                    <a:pt x="2506" y="0"/>
                  </a:moveTo>
                  <a:lnTo>
                    <a:pt x="2479" y="26"/>
                  </a:lnTo>
                  <a:lnTo>
                    <a:pt x="2005" y="79"/>
                  </a:lnTo>
                  <a:lnTo>
                    <a:pt x="1556" y="211"/>
                  </a:lnTo>
                  <a:lnTo>
                    <a:pt x="1161" y="369"/>
                  </a:lnTo>
                  <a:lnTo>
                    <a:pt x="818" y="580"/>
                  </a:lnTo>
                  <a:lnTo>
                    <a:pt x="501" y="818"/>
                  </a:lnTo>
                  <a:lnTo>
                    <a:pt x="396" y="950"/>
                  </a:lnTo>
                  <a:lnTo>
                    <a:pt x="290" y="1081"/>
                  </a:lnTo>
                  <a:lnTo>
                    <a:pt x="185" y="1213"/>
                  </a:lnTo>
                  <a:lnTo>
                    <a:pt x="106" y="1372"/>
                  </a:lnTo>
                  <a:lnTo>
                    <a:pt x="53" y="1503"/>
                  </a:lnTo>
                  <a:lnTo>
                    <a:pt x="26" y="1662"/>
                  </a:lnTo>
                  <a:lnTo>
                    <a:pt x="0" y="1794"/>
                  </a:lnTo>
                  <a:lnTo>
                    <a:pt x="26" y="1952"/>
                  </a:lnTo>
                  <a:lnTo>
                    <a:pt x="53" y="2110"/>
                  </a:lnTo>
                  <a:lnTo>
                    <a:pt x="106" y="2268"/>
                  </a:lnTo>
                  <a:lnTo>
                    <a:pt x="185" y="2427"/>
                  </a:lnTo>
                  <a:lnTo>
                    <a:pt x="290" y="2585"/>
                  </a:lnTo>
                  <a:lnTo>
                    <a:pt x="422" y="2717"/>
                  </a:lnTo>
                  <a:lnTo>
                    <a:pt x="554" y="2849"/>
                  </a:lnTo>
                  <a:lnTo>
                    <a:pt x="712" y="2954"/>
                  </a:lnTo>
                  <a:lnTo>
                    <a:pt x="897" y="3060"/>
                  </a:lnTo>
                  <a:lnTo>
                    <a:pt x="1108" y="3139"/>
                  </a:lnTo>
                  <a:lnTo>
                    <a:pt x="1319" y="3218"/>
                  </a:lnTo>
                  <a:lnTo>
                    <a:pt x="1530" y="3297"/>
                  </a:lnTo>
                  <a:lnTo>
                    <a:pt x="1767" y="3323"/>
                  </a:lnTo>
                  <a:lnTo>
                    <a:pt x="2005" y="3376"/>
                  </a:lnTo>
                  <a:lnTo>
                    <a:pt x="2796" y="3376"/>
                  </a:lnTo>
                  <a:lnTo>
                    <a:pt x="3086" y="3323"/>
                  </a:lnTo>
                  <a:lnTo>
                    <a:pt x="3561" y="3218"/>
                  </a:lnTo>
                  <a:lnTo>
                    <a:pt x="3983" y="3060"/>
                  </a:lnTo>
                  <a:lnTo>
                    <a:pt x="4378" y="2849"/>
                  </a:lnTo>
                  <a:lnTo>
                    <a:pt x="4695" y="2611"/>
                  </a:lnTo>
                  <a:lnTo>
                    <a:pt x="4827" y="2479"/>
                  </a:lnTo>
                  <a:lnTo>
                    <a:pt x="4959" y="2347"/>
                  </a:lnTo>
                  <a:lnTo>
                    <a:pt x="5064" y="2216"/>
                  </a:lnTo>
                  <a:lnTo>
                    <a:pt x="5143" y="2057"/>
                  </a:lnTo>
                  <a:lnTo>
                    <a:pt x="5196" y="1899"/>
                  </a:lnTo>
                  <a:lnTo>
                    <a:pt x="5249" y="1741"/>
                  </a:lnTo>
                  <a:lnTo>
                    <a:pt x="5275" y="1583"/>
                  </a:lnTo>
                  <a:lnTo>
                    <a:pt x="5275" y="1424"/>
                  </a:lnTo>
                  <a:lnTo>
                    <a:pt x="5249" y="1398"/>
                  </a:lnTo>
                  <a:lnTo>
                    <a:pt x="5222" y="1213"/>
                  </a:lnTo>
                  <a:lnTo>
                    <a:pt x="5170" y="1055"/>
                  </a:lnTo>
                  <a:lnTo>
                    <a:pt x="5064" y="923"/>
                  </a:lnTo>
                  <a:lnTo>
                    <a:pt x="4985" y="765"/>
                  </a:lnTo>
                  <a:lnTo>
                    <a:pt x="4853" y="633"/>
                  </a:lnTo>
                  <a:lnTo>
                    <a:pt x="4695" y="528"/>
                  </a:lnTo>
                  <a:lnTo>
                    <a:pt x="4537" y="422"/>
                  </a:lnTo>
                  <a:lnTo>
                    <a:pt x="4352" y="317"/>
                  </a:lnTo>
                  <a:lnTo>
                    <a:pt x="4167" y="237"/>
                  </a:lnTo>
                  <a:lnTo>
                    <a:pt x="3956" y="158"/>
                  </a:lnTo>
                  <a:lnTo>
                    <a:pt x="3745" y="79"/>
                  </a:lnTo>
                  <a:lnTo>
                    <a:pt x="3508" y="53"/>
                  </a:lnTo>
                  <a:lnTo>
                    <a:pt x="32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5;p70">
              <a:extLst>
                <a:ext uri="{FF2B5EF4-FFF2-40B4-BE49-F238E27FC236}">
                  <a16:creationId xmlns:a16="http://schemas.microsoft.com/office/drawing/2014/main" id="{582D3738-4688-3F42-8988-EDE09B541AF4}"/>
                </a:ext>
              </a:extLst>
            </p:cNvPr>
            <p:cNvSpPr/>
            <p:nvPr/>
          </p:nvSpPr>
          <p:spPr>
            <a:xfrm>
              <a:off x="2392975" y="4533950"/>
              <a:ext cx="131250" cy="84425"/>
            </a:xfrm>
            <a:custGeom>
              <a:avLst/>
              <a:gdLst/>
              <a:ahLst/>
              <a:cxnLst/>
              <a:rect l="l" t="t" r="r" b="b"/>
              <a:pathLst>
                <a:path w="5250" h="3377" extrusionOk="0">
                  <a:moveTo>
                    <a:pt x="2453" y="1"/>
                  </a:moveTo>
                  <a:lnTo>
                    <a:pt x="2190" y="53"/>
                  </a:lnTo>
                  <a:lnTo>
                    <a:pt x="1926" y="80"/>
                  </a:lnTo>
                  <a:lnTo>
                    <a:pt x="1689" y="159"/>
                  </a:lnTo>
                  <a:lnTo>
                    <a:pt x="1451" y="238"/>
                  </a:lnTo>
                  <a:lnTo>
                    <a:pt x="1214" y="343"/>
                  </a:lnTo>
                  <a:lnTo>
                    <a:pt x="1003" y="449"/>
                  </a:lnTo>
                  <a:lnTo>
                    <a:pt x="818" y="554"/>
                  </a:lnTo>
                  <a:lnTo>
                    <a:pt x="633" y="686"/>
                  </a:lnTo>
                  <a:lnTo>
                    <a:pt x="475" y="818"/>
                  </a:lnTo>
                  <a:lnTo>
                    <a:pt x="343" y="950"/>
                  </a:lnTo>
                  <a:lnTo>
                    <a:pt x="238" y="1108"/>
                  </a:lnTo>
                  <a:lnTo>
                    <a:pt x="132" y="1267"/>
                  </a:lnTo>
                  <a:lnTo>
                    <a:pt x="53" y="1425"/>
                  </a:lnTo>
                  <a:lnTo>
                    <a:pt x="0" y="1609"/>
                  </a:lnTo>
                  <a:lnTo>
                    <a:pt x="0" y="1768"/>
                  </a:lnTo>
                  <a:lnTo>
                    <a:pt x="0" y="1952"/>
                  </a:lnTo>
                  <a:lnTo>
                    <a:pt x="0" y="1979"/>
                  </a:lnTo>
                  <a:lnTo>
                    <a:pt x="27" y="2137"/>
                  </a:lnTo>
                  <a:lnTo>
                    <a:pt x="106" y="2295"/>
                  </a:lnTo>
                  <a:lnTo>
                    <a:pt x="185" y="2453"/>
                  </a:lnTo>
                  <a:lnTo>
                    <a:pt x="291" y="2585"/>
                  </a:lnTo>
                  <a:lnTo>
                    <a:pt x="422" y="2717"/>
                  </a:lnTo>
                  <a:lnTo>
                    <a:pt x="554" y="2849"/>
                  </a:lnTo>
                  <a:lnTo>
                    <a:pt x="713" y="2955"/>
                  </a:lnTo>
                  <a:lnTo>
                    <a:pt x="897" y="3060"/>
                  </a:lnTo>
                  <a:lnTo>
                    <a:pt x="1108" y="3139"/>
                  </a:lnTo>
                  <a:lnTo>
                    <a:pt x="1319" y="3218"/>
                  </a:lnTo>
                  <a:lnTo>
                    <a:pt x="1530" y="3271"/>
                  </a:lnTo>
                  <a:lnTo>
                    <a:pt x="1768" y="3324"/>
                  </a:lnTo>
                  <a:lnTo>
                    <a:pt x="2005" y="3350"/>
                  </a:lnTo>
                  <a:lnTo>
                    <a:pt x="2269" y="3377"/>
                  </a:lnTo>
                  <a:lnTo>
                    <a:pt x="2506" y="3377"/>
                  </a:lnTo>
                  <a:lnTo>
                    <a:pt x="2770" y="3350"/>
                  </a:lnTo>
                  <a:lnTo>
                    <a:pt x="2928" y="3350"/>
                  </a:lnTo>
                  <a:lnTo>
                    <a:pt x="3377" y="3245"/>
                  </a:lnTo>
                  <a:lnTo>
                    <a:pt x="3799" y="3113"/>
                  </a:lnTo>
                  <a:lnTo>
                    <a:pt x="4168" y="2955"/>
                  </a:lnTo>
                  <a:lnTo>
                    <a:pt x="4484" y="2744"/>
                  </a:lnTo>
                  <a:lnTo>
                    <a:pt x="4774" y="2533"/>
                  </a:lnTo>
                  <a:lnTo>
                    <a:pt x="4985" y="2269"/>
                  </a:lnTo>
                  <a:lnTo>
                    <a:pt x="5091" y="2137"/>
                  </a:lnTo>
                  <a:lnTo>
                    <a:pt x="5144" y="2005"/>
                  </a:lnTo>
                  <a:lnTo>
                    <a:pt x="5196" y="1847"/>
                  </a:lnTo>
                  <a:lnTo>
                    <a:pt x="5223" y="1715"/>
                  </a:lnTo>
                  <a:lnTo>
                    <a:pt x="5249" y="1557"/>
                  </a:lnTo>
                  <a:lnTo>
                    <a:pt x="5249" y="1425"/>
                  </a:lnTo>
                  <a:lnTo>
                    <a:pt x="5196" y="1267"/>
                  </a:lnTo>
                  <a:lnTo>
                    <a:pt x="5144" y="1082"/>
                  </a:lnTo>
                  <a:lnTo>
                    <a:pt x="5065" y="950"/>
                  </a:lnTo>
                  <a:lnTo>
                    <a:pt x="4959" y="792"/>
                  </a:lnTo>
                  <a:lnTo>
                    <a:pt x="4854" y="660"/>
                  </a:lnTo>
                  <a:lnTo>
                    <a:pt x="4695" y="528"/>
                  </a:lnTo>
                  <a:lnTo>
                    <a:pt x="4537" y="423"/>
                  </a:lnTo>
                  <a:lnTo>
                    <a:pt x="4352" y="317"/>
                  </a:lnTo>
                  <a:lnTo>
                    <a:pt x="4168" y="238"/>
                  </a:lnTo>
                  <a:lnTo>
                    <a:pt x="3957" y="159"/>
                  </a:lnTo>
                  <a:lnTo>
                    <a:pt x="3746" y="80"/>
                  </a:lnTo>
                  <a:lnTo>
                    <a:pt x="3508" y="53"/>
                  </a:lnTo>
                  <a:lnTo>
                    <a:pt x="3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6;p70">
              <a:extLst>
                <a:ext uri="{FF2B5EF4-FFF2-40B4-BE49-F238E27FC236}">
                  <a16:creationId xmlns:a16="http://schemas.microsoft.com/office/drawing/2014/main" id="{8F721542-FB0E-F246-B277-9AFED483DD5B}"/>
                </a:ext>
              </a:extLst>
            </p:cNvPr>
            <p:cNvSpPr/>
            <p:nvPr/>
          </p:nvSpPr>
          <p:spPr>
            <a:xfrm>
              <a:off x="2454950" y="4533950"/>
              <a:ext cx="69275" cy="83775"/>
            </a:xfrm>
            <a:custGeom>
              <a:avLst/>
              <a:gdLst/>
              <a:ahLst/>
              <a:cxnLst/>
              <a:rect l="l" t="t" r="r" b="b"/>
              <a:pathLst>
                <a:path w="2771" h="3351" extrusionOk="0">
                  <a:moveTo>
                    <a:pt x="1" y="1"/>
                  </a:moveTo>
                  <a:lnTo>
                    <a:pt x="1" y="317"/>
                  </a:lnTo>
                  <a:lnTo>
                    <a:pt x="1" y="871"/>
                  </a:lnTo>
                  <a:lnTo>
                    <a:pt x="54" y="1398"/>
                  </a:lnTo>
                  <a:lnTo>
                    <a:pt x="133" y="1952"/>
                  </a:lnTo>
                  <a:lnTo>
                    <a:pt x="238" y="2480"/>
                  </a:lnTo>
                  <a:lnTo>
                    <a:pt x="317" y="2902"/>
                  </a:lnTo>
                  <a:lnTo>
                    <a:pt x="449" y="3350"/>
                  </a:lnTo>
                  <a:lnTo>
                    <a:pt x="898" y="3245"/>
                  </a:lnTo>
                  <a:lnTo>
                    <a:pt x="1320" y="3113"/>
                  </a:lnTo>
                  <a:lnTo>
                    <a:pt x="1689" y="2955"/>
                  </a:lnTo>
                  <a:lnTo>
                    <a:pt x="2005" y="2744"/>
                  </a:lnTo>
                  <a:lnTo>
                    <a:pt x="2295" y="2533"/>
                  </a:lnTo>
                  <a:lnTo>
                    <a:pt x="2506" y="2269"/>
                  </a:lnTo>
                  <a:lnTo>
                    <a:pt x="2612" y="2137"/>
                  </a:lnTo>
                  <a:lnTo>
                    <a:pt x="2665" y="2005"/>
                  </a:lnTo>
                  <a:lnTo>
                    <a:pt x="2717" y="1847"/>
                  </a:lnTo>
                  <a:lnTo>
                    <a:pt x="2744" y="1715"/>
                  </a:lnTo>
                  <a:lnTo>
                    <a:pt x="2770" y="1557"/>
                  </a:lnTo>
                  <a:lnTo>
                    <a:pt x="2770" y="1425"/>
                  </a:lnTo>
                  <a:lnTo>
                    <a:pt x="2717" y="1267"/>
                  </a:lnTo>
                  <a:lnTo>
                    <a:pt x="2665" y="1082"/>
                  </a:lnTo>
                  <a:lnTo>
                    <a:pt x="2586" y="950"/>
                  </a:lnTo>
                  <a:lnTo>
                    <a:pt x="2480" y="792"/>
                  </a:lnTo>
                  <a:lnTo>
                    <a:pt x="2375" y="660"/>
                  </a:lnTo>
                  <a:lnTo>
                    <a:pt x="2216" y="528"/>
                  </a:lnTo>
                  <a:lnTo>
                    <a:pt x="2058" y="423"/>
                  </a:lnTo>
                  <a:lnTo>
                    <a:pt x="1873" y="317"/>
                  </a:lnTo>
                  <a:lnTo>
                    <a:pt x="1689" y="238"/>
                  </a:lnTo>
                  <a:lnTo>
                    <a:pt x="1478" y="159"/>
                  </a:lnTo>
                  <a:lnTo>
                    <a:pt x="1267" y="80"/>
                  </a:lnTo>
                  <a:lnTo>
                    <a:pt x="1029" y="53"/>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87;p70">
              <a:extLst>
                <a:ext uri="{FF2B5EF4-FFF2-40B4-BE49-F238E27FC236}">
                  <a16:creationId xmlns:a16="http://schemas.microsoft.com/office/drawing/2014/main" id="{AAC2F50D-7EA3-5A4D-B3E8-483C3A71587F}"/>
                </a:ext>
              </a:extLst>
            </p:cNvPr>
            <p:cNvSpPr/>
            <p:nvPr/>
          </p:nvSpPr>
          <p:spPr>
            <a:xfrm>
              <a:off x="2404850" y="4388875"/>
              <a:ext cx="89025" cy="128625"/>
            </a:xfrm>
            <a:custGeom>
              <a:avLst/>
              <a:gdLst/>
              <a:ahLst/>
              <a:cxnLst/>
              <a:rect l="l" t="t" r="r" b="b"/>
              <a:pathLst>
                <a:path w="3561" h="5145" extrusionOk="0">
                  <a:moveTo>
                    <a:pt x="2163" y="1"/>
                  </a:moveTo>
                  <a:lnTo>
                    <a:pt x="2005" y="27"/>
                  </a:lnTo>
                  <a:lnTo>
                    <a:pt x="1820" y="80"/>
                  </a:lnTo>
                  <a:lnTo>
                    <a:pt x="1662" y="133"/>
                  </a:lnTo>
                  <a:lnTo>
                    <a:pt x="1504" y="212"/>
                  </a:lnTo>
                  <a:lnTo>
                    <a:pt x="1319" y="344"/>
                  </a:lnTo>
                  <a:lnTo>
                    <a:pt x="1161" y="449"/>
                  </a:lnTo>
                  <a:lnTo>
                    <a:pt x="1003" y="608"/>
                  </a:lnTo>
                  <a:lnTo>
                    <a:pt x="871" y="766"/>
                  </a:lnTo>
                  <a:lnTo>
                    <a:pt x="712" y="950"/>
                  </a:lnTo>
                  <a:lnTo>
                    <a:pt x="580" y="1135"/>
                  </a:lnTo>
                  <a:lnTo>
                    <a:pt x="475" y="1346"/>
                  </a:lnTo>
                  <a:lnTo>
                    <a:pt x="343" y="1583"/>
                  </a:lnTo>
                  <a:lnTo>
                    <a:pt x="264" y="1821"/>
                  </a:lnTo>
                  <a:lnTo>
                    <a:pt x="158" y="2058"/>
                  </a:lnTo>
                  <a:lnTo>
                    <a:pt x="158" y="2085"/>
                  </a:lnTo>
                  <a:lnTo>
                    <a:pt x="53" y="2533"/>
                  </a:lnTo>
                  <a:lnTo>
                    <a:pt x="0" y="3008"/>
                  </a:lnTo>
                  <a:lnTo>
                    <a:pt x="0" y="3430"/>
                  </a:lnTo>
                  <a:lnTo>
                    <a:pt x="53" y="3825"/>
                  </a:lnTo>
                  <a:lnTo>
                    <a:pt x="132" y="4195"/>
                  </a:lnTo>
                  <a:lnTo>
                    <a:pt x="211" y="4353"/>
                  </a:lnTo>
                  <a:lnTo>
                    <a:pt x="290" y="4511"/>
                  </a:lnTo>
                  <a:lnTo>
                    <a:pt x="396" y="4669"/>
                  </a:lnTo>
                  <a:lnTo>
                    <a:pt x="501" y="4775"/>
                  </a:lnTo>
                  <a:lnTo>
                    <a:pt x="607" y="4880"/>
                  </a:lnTo>
                  <a:lnTo>
                    <a:pt x="739" y="4986"/>
                  </a:lnTo>
                  <a:lnTo>
                    <a:pt x="871" y="5039"/>
                  </a:lnTo>
                  <a:lnTo>
                    <a:pt x="1003" y="5091"/>
                  </a:lnTo>
                  <a:lnTo>
                    <a:pt x="1161" y="5144"/>
                  </a:lnTo>
                  <a:lnTo>
                    <a:pt x="1345" y="5144"/>
                  </a:lnTo>
                  <a:lnTo>
                    <a:pt x="1504" y="5118"/>
                  </a:lnTo>
                  <a:lnTo>
                    <a:pt x="1688" y="5091"/>
                  </a:lnTo>
                  <a:lnTo>
                    <a:pt x="1847" y="5039"/>
                  </a:lnTo>
                  <a:lnTo>
                    <a:pt x="2031" y="4933"/>
                  </a:lnTo>
                  <a:lnTo>
                    <a:pt x="2189" y="4828"/>
                  </a:lnTo>
                  <a:lnTo>
                    <a:pt x="2348" y="4722"/>
                  </a:lnTo>
                  <a:lnTo>
                    <a:pt x="2506" y="4564"/>
                  </a:lnTo>
                  <a:lnTo>
                    <a:pt x="2664" y="4406"/>
                  </a:lnTo>
                  <a:lnTo>
                    <a:pt x="2822" y="4221"/>
                  </a:lnTo>
                  <a:lnTo>
                    <a:pt x="2954" y="4010"/>
                  </a:lnTo>
                  <a:lnTo>
                    <a:pt x="3086" y="3799"/>
                  </a:lnTo>
                  <a:lnTo>
                    <a:pt x="3192" y="3562"/>
                  </a:lnTo>
                  <a:lnTo>
                    <a:pt x="3297" y="3324"/>
                  </a:lnTo>
                  <a:lnTo>
                    <a:pt x="3376" y="3087"/>
                  </a:lnTo>
                  <a:lnTo>
                    <a:pt x="3455" y="2797"/>
                  </a:lnTo>
                  <a:lnTo>
                    <a:pt x="3535" y="2322"/>
                  </a:lnTo>
                  <a:lnTo>
                    <a:pt x="3561" y="1847"/>
                  </a:lnTo>
                  <a:lnTo>
                    <a:pt x="3508" y="1425"/>
                  </a:lnTo>
                  <a:lnTo>
                    <a:pt x="3429" y="1030"/>
                  </a:lnTo>
                  <a:lnTo>
                    <a:pt x="3350" y="871"/>
                  </a:lnTo>
                  <a:lnTo>
                    <a:pt x="3271" y="687"/>
                  </a:lnTo>
                  <a:lnTo>
                    <a:pt x="3192" y="555"/>
                  </a:lnTo>
                  <a:lnTo>
                    <a:pt x="3086" y="423"/>
                  </a:lnTo>
                  <a:lnTo>
                    <a:pt x="2954" y="291"/>
                  </a:lnTo>
                  <a:lnTo>
                    <a:pt x="2849" y="186"/>
                  </a:lnTo>
                  <a:lnTo>
                    <a:pt x="2691" y="106"/>
                  </a:lnTo>
                  <a:lnTo>
                    <a:pt x="2559" y="54"/>
                  </a:lnTo>
                  <a:lnTo>
                    <a:pt x="2506" y="54"/>
                  </a:lnTo>
                  <a:lnTo>
                    <a:pt x="2348" y="27"/>
                  </a:lnTo>
                  <a:lnTo>
                    <a:pt x="2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88;p70">
              <a:extLst>
                <a:ext uri="{FF2B5EF4-FFF2-40B4-BE49-F238E27FC236}">
                  <a16:creationId xmlns:a16="http://schemas.microsoft.com/office/drawing/2014/main" id="{F330F722-95CA-F549-A38D-BED6B557CC9D}"/>
                </a:ext>
              </a:extLst>
            </p:cNvPr>
            <p:cNvSpPr/>
            <p:nvPr/>
          </p:nvSpPr>
          <p:spPr>
            <a:xfrm>
              <a:off x="2396925" y="4385600"/>
              <a:ext cx="89050" cy="128600"/>
            </a:xfrm>
            <a:custGeom>
              <a:avLst/>
              <a:gdLst/>
              <a:ahLst/>
              <a:cxnLst/>
              <a:rect l="l" t="t" r="r" b="b"/>
              <a:pathLst>
                <a:path w="3562" h="5144" extrusionOk="0">
                  <a:moveTo>
                    <a:pt x="2216" y="0"/>
                  </a:moveTo>
                  <a:lnTo>
                    <a:pt x="2058" y="26"/>
                  </a:lnTo>
                  <a:lnTo>
                    <a:pt x="1873" y="53"/>
                  </a:lnTo>
                  <a:lnTo>
                    <a:pt x="1715" y="132"/>
                  </a:lnTo>
                  <a:lnTo>
                    <a:pt x="1531" y="211"/>
                  </a:lnTo>
                  <a:lnTo>
                    <a:pt x="1372" y="317"/>
                  </a:lnTo>
                  <a:lnTo>
                    <a:pt x="1214" y="448"/>
                  </a:lnTo>
                  <a:lnTo>
                    <a:pt x="1056" y="580"/>
                  </a:lnTo>
                  <a:lnTo>
                    <a:pt x="897" y="739"/>
                  </a:lnTo>
                  <a:lnTo>
                    <a:pt x="766" y="923"/>
                  </a:lnTo>
                  <a:lnTo>
                    <a:pt x="607" y="1134"/>
                  </a:lnTo>
                  <a:lnTo>
                    <a:pt x="502" y="1345"/>
                  </a:lnTo>
                  <a:lnTo>
                    <a:pt x="370" y="1556"/>
                  </a:lnTo>
                  <a:lnTo>
                    <a:pt x="291" y="1794"/>
                  </a:lnTo>
                  <a:lnTo>
                    <a:pt x="185" y="2057"/>
                  </a:lnTo>
                  <a:lnTo>
                    <a:pt x="185" y="2084"/>
                  </a:lnTo>
                  <a:lnTo>
                    <a:pt x="106" y="2347"/>
                  </a:lnTo>
                  <a:lnTo>
                    <a:pt x="53" y="2611"/>
                  </a:lnTo>
                  <a:lnTo>
                    <a:pt x="27" y="2849"/>
                  </a:lnTo>
                  <a:lnTo>
                    <a:pt x="1" y="3112"/>
                  </a:lnTo>
                  <a:lnTo>
                    <a:pt x="1" y="3350"/>
                  </a:lnTo>
                  <a:lnTo>
                    <a:pt x="27" y="3587"/>
                  </a:lnTo>
                  <a:lnTo>
                    <a:pt x="53" y="3798"/>
                  </a:lnTo>
                  <a:lnTo>
                    <a:pt x="106" y="4009"/>
                  </a:lnTo>
                  <a:lnTo>
                    <a:pt x="159" y="4220"/>
                  </a:lnTo>
                  <a:lnTo>
                    <a:pt x="238" y="4378"/>
                  </a:lnTo>
                  <a:lnTo>
                    <a:pt x="344" y="4563"/>
                  </a:lnTo>
                  <a:lnTo>
                    <a:pt x="449" y="4695"/>
                  </a:lnTo>
                  <a:lnTo>
                    <a:pt x="555" y="4827"/>
                  </a:lnTo>
                  <a:lnTo>
                    <a:pt x="713" y="4959"/>
                  </a:lnTo>
                  <a:lnTo>
                    <a:pt x="845" y="5038"/>
                  </a:lnTo>
                  <a:lnTo>
                    <a:pt x="1003" y="5091"/>
                  </a:lnTo>
                  <a:lnTo>
                    <a:pt x="1056" y="5117"/>
                  </a:lnTo>
                  <a:lnTo>
                    <a:pt x="1214" y="5143"/>
                  </a:lnTo>
                  <a:lnTo>
                    <a:pt x="1399" y="5143"/>
                  </a:lnTo>
                  <a:lnTo>
                    <a:pt x="1557" y="5117"/>
                  </a:lnTo>
                  <a:lnTo>
                    <a:pt x="1742" y="5091"/>
                  </a:lnTo>
                  <a:lnTo>
                    <a:pt x="1900" y="5011"/>
                  </a:lnTo>
                  <a:lnTo>
                    <a:pt x="2058" y="4932"/>
                  </a:lnTo>
                  <a:lnTo>
                    <a:pt x="2243" y="4827"/>
                  </a:lnTo>
                  <a:lnTo>
                    <a:pt x="2401" y="4695"/>
                  </a:lnTo>
                  <a:lnTo>
                    <a:pt x="2559" y="4537"/>
                  </a:lnTo>
                  <a:lnTo>
                    <a:pt x="2691" y="4378"/>
                  </a:lnTo>
                  <a:lnTo>
                    <a:pt x="2849" y="4194"/>
                  </a:lnTo>
                  <a:lnTo>
                    <a:pt x="2981" y="4009"/>
                  </a:lnTo>
                  <a:lnTo>
                    <a:pt x="3113" y="3798"/>
                  </a:lnTo>
                  <a:lnTo>
                    <a:pt x="3219" y="3561"/>
                  </a:lnTo>
                  <a:lnTo>
                    <a:pt x="3324" y="3323"/>
                  </a:lnTo>
                  <a:lnTo>
                    <a:pt x="3403" y="3086"/>
                  </a:lnTo>
                  <a:lnTo>
                    <a:pt x="3456" y="2928"/>
                  </a:lnTo>
                  <a:lnTo>
                    <a:pt x="3535" y="2479"/>
                  </a:lnTo>
                  <a:lnTo>
                    <a:pt x="3561" y="2057"/>
                  </a:lnTo>
                  <a:lnTo>
                    <a:pt x="3561" y="1635"/>
                  </a:lnTo>
                  <a:lnTo>
                    <a:pt x="3509" y="1266"/>
                  </a:lnTo>
                  <a:lnTo>
                    <a:pt x="3403" y="923"/>
                  </a:lnTo>
                  <a:lnTo>
                    <a:pt x="3245" y="607"/>
                  </a:lnTo>
                  <a:lnTo>
                    <a:pt x="3166" y="475"/>
                  </a:lnTo>
                  <a:lnTo>
                    <a:pt x="3060" y="369"/>
                  </a:lnTo>
                  <a:lnTo>
                    <a:pt x="2955" y="264"/>
                  </a:lnTo>
                  <a:lnTo>
                    <a:pt x="2823" y="185"/>
                  </a:lnTo>
                  <a:lnTo>
                    <a:pt x="2691" y="106"/>
                  </a:lnTo>
                  <a:lnTo>
                    <a:pt x="2559" y="53"/>
                  </a:lnTo>
                  <a:lnTo>
                    <a:pt x="2401" y="26"/>
                  </a:lnTo>
                  <a:lnTo>
                    <a:pt x="22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89;p70">
              <a:extLst>
                <a:ext uri="{FF2B5EF4-FFF2-40B4-BE49-F238E27FC236}">
                  <a16:creationId xmlns:a16="http://schemas.microsoft.com/office/drawing/2014/main" id="{69101A4B-A8A6-C049-9FA9-5C4ABA9BF9F1}"/>
                </a:ext>
              </a:extLst>
            </p:cNvPr>
            <p:cNvSpPr/>
            <p:nvPr/>
          </p:nvSpPr>
          <p:spPr>
            <a:xfrm>
              <a:off x="2401550" y="4385600"/>
              <a:ext cx="84425" cy="73200"/>
            </a:xfrm>
            <a:custGeom>
              <a:avLst/>
              <a:gdLst/>
              <a:ahLst/>
              <a:cxnLst/>
              <a:rect l="l" t="t" r="r" b="b"/>
              <a:pathLst>
                <a:path w="3377" h="2928" extrusionOk="0">
                  <a:moveTo>
                    <a:pt x="2031" y="0"/>
                  </a:moveTo>
                  <a:lnTo>
                    <a:pt x="1873" y="26"/>
                  </a:lnTo>
                  <a:lnTo>
                    <a:pt x="1688" y="53"/>
                  </a:lnTo>
                  <a:lnTo>
                    <a:pt x="1530" y="132"/>
                  </a:lnTo>
                  <a:lnTo>
                    <a:pt x="1346" y="211"/>
                  </a:lnTo>
                  <a:lnTo>
                    <a:pt x="1187" y="317"/>
                  </a:lnTo>
                  <a:lnTo>
                    <a:pt x="1029" y="448"/>
                  </a:lnTo>
                  <a:lnTo>
                    <a:pt x="871" y="580"/>
                  </a:lnTo>
                  <a:lnTo>
                    <a:pt x="712" y="739"/>
                  </a:lnTo>
                  <a:lnTo>
                    <a:pt x="581" y="923"/>
                  </a:lnTo>
                  <a:lnTo>
                    <a:pt x="422" y="1134"/>
                  </a:lnTo>
                  <a:lnTo>
                    <a:pt x="317" y="1345"/>
                  </a:lnTo>
                  <a:lnTo>
                    <a:pt x="185" y="1556"/>
                  </a:lnTo>
                  <a:lnTo>
                    <a:pt x="106" y="1794"/>
                  </a:lnTo>
                  <a:lnTo>
                    <a:pt x="0" y="2057"/>
                  </a:lnTo>
                  <a:lnTo>
                    <a:pt x="290" y="2189"/>
                  </a:lnTo>
                  <a:lnTo>
                    <a:pt x="792" y="2400"/>
                  </a:lnTo>
                  <a:lnTo>
                    <a:pt x="1319" y="2558"/>
                  </a:lnTo>
                  <a:lnTo>
                    <a:pt x="1847" y="2690"/>
                  </a:lnTo>
                  <a:lnTo>
                    <a:pt x="2374" y="2796"/>
                  </a:lnTo>
                  <a:lnTo>
                    <a:pt x="2823" y="2875"/>
                  </a:lnTo>
                  <a:lnTo>
                    <a:pt x="3271" y="2928"/>
                  </a:lnTo>
                  <a:lnTo>
                    <a:pt x="3350" y="2479"/>
                  </a:lnTo>
                  <a:lnTo>
                    <a:pt x="3376" y="2057"/>
                  </a:lnTo>
                  <a:lnTo>
                    <a:pt x="3376" y="1635"/>
                  </a:lnTo>
                  <a:lnTo>
                    <a:pt x="3324" y="1266"/>
                  </a:lnTo>
                  <a:lnTo>
                    <a:pt x="3218" y="923"/>
                  </a:lnTo>
                  <a:lnTo>
                    <a:pt x="3060" y="607"/>
                  </a:lnTo>
                  <a:lnTo>
                    <a:pt x="2981" y="475"/>
                  </a:lnTo>
                  <a:lnTo>
                    <a:pt x="2875" y="369"/>
                  </a:lnTo>
                  <a:lnTo>
                    <a:pt x="2770" y="264"/>
                  </a:lnTo>
                  <a:lnTo>
                    <a:pt x="2638" y="185"/>
                  </a:lnTo>
                  <a:lnTo>
                    <a:pt x="2506" y="106"/>
                  </a:lnTo>
                  <a:lnTo>
                    <a:pt x="2374" y="53"/>
                  </a:lnTo>
                  <a:lnTo>
                    <a:pt x="2216" y="26"/>
                  </a:ln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90;p70">
              <a:extLst>
                <a:ext uri="{FF2B5EF4-FFF2-40B4-BE49-F238E27FC236}">
                  <a16:creationId xmlns:a16="http://schemas.microsoft.com/office/drawing/2014/main" id="{CB71E9B3-4F18-4B47-9B9C-BBC81F63C0E9}"/>
                </a:ext>
              </a:extLst>
            </p:cNvPr>
            <p:cNvSpPr/>
            <p:nvPr/>
          </p:nvSpPr>
          <p:spPr>
            <a:xfrm>
              <a:off x="2232750" y="4286675"/>
              <a:ext cx="398275" cy="435875"/>
            </a:xfrm>
            <a:custGeom>
              <a:avLst/>
              <a:gdLst/>
              <a:ahLst/>
              <a:cxnLst/>
              <a:rect l="l" t="t" r="r" b="b"/>
              <a:pathLst>
                <a:path w="15931" h="17435" extrusionOk="0">
                  <a:moveTo>
                    <a:pt x="7412" y="317"/>
                  </a:moveTo>
                  <a:lnTo>
                    <a:pt x="9179" y="2269"/>
                  </a:lnTo>
                  <a:lnTo>
                    <a:pt x="9205" y="2269"/>
                  </a:lnTo>
                  <a:lnTo>
                    <a:pt x="9337" y="2295"/>
                  </a:lnTo>
                  <a:lnTo>
                    <a:pt x="9706" y="2375"/>
                  </a:lnTo>
                  <a:lnTo>
                    <a:pt x="10234" y="2533"/>
                  </a:lnTo>
                  <a:lnTo>
                    <a:pt x="10867" y="2770"/>
                  </a:lnTo>
                  <a:lnTo>
                    <a:pt x="11210" y="2928"/>
                  </a:lnTo>
                  <a:lnTo>
                    <a:pt x="11553" y="3113"/>
                  </a:lnTo>
                  <a:lnTo>
                    <a:pt x="11922" y="3324"/>
                  </a:lnTo>
                  <a:lnTo>
                    <a:pt x="12265" y="3561"/>
                  </a:lnTo>
                  <a:lnTo>
                    <a:pt x="12608" y="3825"/>
                  </a:lnTo>
                  <a:lnTo>
                    <a:pt x="12951" y="4142"/>
                  </a:lnTo>
                  <a:lnTo>
                    <a:pt x="13241" y="4485"/>
                  </a:lnTo>
                  <a:lnTo>
                    <a:pt x="13504" y="4854"/>
                  </a:lnTo>
                  <a:lnTo>
                    <a:pt x="13768" y="5276"/>
                  </a:lnTo>
                  <a:lnTo>
                    <a:pt x="13979" y="5724"/>
                  </a:lnTo>
                  <a:lnTo>
                    <a:pt x="14190" y="6199"/>
                  </a:lnTo>
                  <a:lnTo>
                    <a:pt x="14401" y="6674"/>
                  </a:lnTo>
                  <a:lnTo>
                    <a:pt x="14770" y="7702"/>
                  </a:lnTo>
                  <a:lnTo>
                    <a:pt x="15061" y="8705"/>
                  </a:lnTo>
                  <a:lnTo>
                    <a:pt x="15324" y="9654"/>
                  </a:lnTo>
                  <a:lnTo>
                    <a:pt x="15509" y="10445"/>
                  </a:lnTo>
                  <a:lnTo>
                    <a:pt x="15694" y="11342"/>
                  </a:lnTo>
                  <a:lnTo>
                    <a:pt x="15535" y="11685"/>
                  </a:lnTo>
                  <a:lnTo>
                    <a:pt x="15377" y="12028"/>
                  </a:lnTo>
                  <a:lnTo>
                    <a:pt x="15166" y="12344"/>
                  </a:lnTo>
                  <a:lnTo>
                    <a:pt x="14955" y="12661"/>
                  </a:lnTo>
                  <a:lnTo>
                    <a:pt x="14718" y="12977"/>
                  </a:lnTo>
                  <a:lnTo>
                    <a:pt x="14428" y="13268"/>
                  </a:lnTo>
                  <a:lnTo>
                    <a:pt x="14164" y="13558"/>
                  </a:lnTo>
                  <a:lnTo>
                    <a:pt x="13847" y="13821"/>
                  </a:lnTo>
                  <a:lnTo>
                    <a:pt x="13531" y="14085"/>
                  </a:lnTo>
                  <a:lnTo>
                    <a:pt x="13188" y="14323"/>
                  </a:lnTo>
                  <a:lnTo>
                    <a:pt x="12502" y="14797"/>
                  </a:lnTo>
                  <a:lnTo>
                    <a:pt x="11764" y="15219"/>
                  </a:lnTo>
                  <a:lnTo>
                    <a:pt x="10999" y="15615"/>
                  </a:lnTo>
                  <a:lnTo>
                    <a:pt x="10234" y="15958"/>
                  </a:lnTo>
                  <a:lnTo>
                    <a:pt x="9495" y="16248"/>
                  </a:lnTo>
                  <a:lnTo>
                    <a:pt x="8757" y="16512"/>
                  </a:lnTo>
                  <a:lnTo>
                    <a:pt x="8071" y="16723"/>
                  </a:lnTo>
                  <a:lnTo>
                    <a:pt x="7438" y="16907"/>
                  </a:lnTo>
                  <a:lnTo>
                    <a:pt x="6884" y="17039"/>
                  </a:lnTo>
                  <a:lnTo>
                    <a:pt x="6409" y="17118"/>
                  </a:lnTo>
                  <a:lnTo>
                    <a:pt x="6040" y="17171"/>
                  </a:lnTo>
                  <a:lnTo>
                    <a:pt x="5882" y="17171"/>
                  </a:lnTo>
                  <a:lnTo>
                    <a:pt x="5750" y="17145"/>
                  </a:lnTo>
                  <a:lnTo>
                    <a:pt x="5592" y="17118"/>
                  </a:lnTo>
                  <a:lnTo>
                    <a:pt x="5407" y="17039"/>
                  </a:lnTo>
                  <a:lnTo>
                    <a:pt x="5064" y="16802"/>
                  </a:lnTo>
                  <a:lnTo>
                    <a:pt x="4669" y="16512"/>
                  </a:lnTo>
                  <a:lnTo>
                    <a:pt x="4273" y="16142"/>
                  </a:lnTo>
                  <a:lnTo>
                    <a:pt x="3851" y="15720"/>
                  </a:lnTo>
                  <a:lnTo>
                    <a:pt x="3429" y="15246"/>
                  </a:lnTo>
                  <a:lnTo>
                    <a:pt x="3007" y="14718"/>
                  </a:lnTo>
                  <a:lnTo>
                    <a:pt x="2585" y="14191"/>
                  </a:lnTo>
                  <a:lnTo>
                    <a:pt x="2189" y="13610"/>
                  </a:lnTo>
                  <a:lnTo>
                    <a:pt x="1794" y="13030"/>
                  </a:lnTo>
                  <a:lnTo>
                    <a:pt x="1451" y="12476"/>
                  </a:lnTo>
                  <a:lnTo>
                    <a:pt x="1134" y="11896"/>
                  </a:lnTo>
                  <a:lnTo>
                    <a:pt x="844" y="11369"/>
                  </a:lnTo>
                  <a:lnTo>
                    <a:pt x="633" y="10867"/>
                  </a:lnTo>
                  <a:lnTo>
                    <a:pt x="449" y="10393"/>
                  </a:lnTo>
                  <a:lnTo>
                    <a:pt x="317" y="9971"/>
                  </a:lnTo>
                  <a:lnTo>
                    <a:pt x="264" y="9549"/>
                  </a:lnTo>
                  <a:lnTo>
                    <a:pt x="264" y="9153"/>
                  </a:lnTo>
                  <a:lnTo>
                    <a:pt x="290" y="8757"/>
                  </a:lnTo>
                  <a:lnTo>
                    <a:pt x="343" y="8388"/>
                  </a:lnTo>
                  <a:lnTo>
                    <a:pt x="422" y="8019"/>
                  </a:lnTo>
                  <a:lnTo>
                    <a:pt x="528" y="7676"/>
                  </a:lnTo>
                  <a:lnTo>
                    <a:pt x="660" y="7333"/>
                  </a:lnTo>
                  <a:lnTo>
                    <a:pt x="792" y="7043"/>
                  </a:lnTo>
                  <a:lnTo>
                    <a:pt x="923" y="6779"/>
                  </a:lnTo>
                  <a:lnTo>
                    <a:pt x="1187" y="6331"/>
                  </a:lnTo>
                  <a:lnTo>
                    <a:pt x="1372" y="6067"/>
                  </a:lnTo>
                  <a:lnTo>
                    <a:pt x="1451" y="5962"/>
                  </a:lnTo>
                  <a:lnTo>
                    <a:pt x="1477" y="5909"/>
                  </a:lnTo>
                  <a:lnTo>
                    <a:pt x="1082" y="3087"/>
                  </a:lnTo>
                  <a:lnTo>
                    <a:pt x="7412" y="317"/>
                  </a:lnTo>
                  <a:close/>
                  <a:moveTo>
                    <a:pt x="7491" y="1"/>
                  </a:moveTo>
                  <a:lnTo>
                    <a:pt x="818" y="2955"/>
                  </a:lnTo>
                  <a:lnTo>
                    <a:pt x="1240" y="5830"/>
                  </a:lnTo>
                  <a:lnTo>
                    <a:pt x="1082" y="6041"/>
                  </a:lnTo>
                  <a:lnTo>
                    <a:pt x="871" y="6384"/>
                  </a:lnTo>
                  <a:lnTo>
                    <a:pt x="607" y="6858"/>
                  </a:lnTo>
                  <a:lnTo>
                    <a:pt x="475" y="7148"/>
                  </a:lnTo>
                  <a:lnTo>
                    <a:pt x="343" y="7439"/>
                  </a:lnTo>
                  <a:lnTo>
                    <a:pt x="238" y="7782"/>
                  </a:lnTo>
                  <a:lnTo>
                    <a:pt x="132" y="8124"/>
                  </a:lnTo>
                  <a:lnTo>
                    <a:pt x="53" y="8494"/>
                  </a:lnTo>
                  <a:lnTo>
                    <a:pt x="27" y="8863"/>
                  </a:lnTo>
                  <a:lnTo>
                    <a:pt x="0" y="9259"/>
                  </a:lnTo>
                  <a:lnTo>
                    <a:pt x="27" y="9654"/>
                  </a:lnTo>
                  <a:lnTo>
                    <a:pt x="106" y="10050"/>
                  </a:lnTo>
                  <a:lnTo>
                    <a:pt x="211" y="10472"/>
                  </a:lnTo>
                  <a:lnTo>
                    <a:pt x="370" y="10920"/>
                  </a:lnTo>
                  <a:lnTo>
                    <a:pt x="607" y="11395"/>
                  </a:lnTo>
                  <a:lnTo>
                    <a:pt x="871" y="11922"/>
                  </a:lnTo>
                  <a:lnTo>
                    <a:pt x="1187" y="12476"/>
                  </a:lnTo>
                  <a:lnTo>
                    <a:pt x="1530" y="13057"/>
                  </a:lnTo>
                  <a:lnTo>
                    <a:pt x="1926" y="13637"/>
                  </a:lnTo>
                  <a:lnTo>
                    <a:pt x="2321" y="14217"/>
                  </a:lnTo>
                  <a:lnTo>
                    <a:pt x="2743" y="14771"/>
                  </a:lnTo>
                  <a:lnTo>
                    <a:pt x="3165" y="15298"/>
                  </a:lnTo>
                  <a:lnTo>
                    <a:pt x="3614" y="15800"/>
                  </a:lnTo>
                  <a:lnTo>
                    <a:pt x="4036" y="16248"/>
                  </a:lnTo>
                  <a:lnTo>
                    <a:pt x="4458" y="16644"/>
                  </a:lnTo>
                  <a:lnTo>
                    <a:pt x="4880" y="16986"/>
                  </a:lnTo>
                  <a:lnTo>
                    <a:pt x="5275" y="17224"/>
                  </a:lnTo>
                  <a:lnTo>
                    <a:pt x="5460" y="17303"/>
                  </a:lnTo>
                  <a:lnTo>
                    <a:pt x="5645" y="17382"/>
                  </a:lnTo>
                  <a:lnTo>
                    <a:pt x="5803" y="17408"/>
                  </a:lnTo>
                  <a:lnTo>
                    <a:pt x="5961" y="17435"/>
                  </a:lnTo>
                  <a:lnTo>
                    <a:pt x="6067" y="17435"/>
                  </a:lnTo>
                  <a:lnTo>
                    <a:pt x="6357" y="17382"/>
                  </a:lnTo>
                  <a:lnTo>
                    <a:pt x="6779" y="17303"/>
                  </a:lnTo>
                  <a:lnTo>
                    <a:pt x="7306" y="17171"/>
                  </a:lnTo>
                  <a:lnTo>
                    <a:pt x="7913" y="17013"/>
                  </a:lnTo>
                  <a:lnTo>
                    <a:pt x="8599" y="16802"/>
                  </a:lnTo>
                  <a:lnTo>
                    <a:pt x="9337" y="16564"/>
                  </a:lnTo>
                  <a:lnTo>
                    <a:pt x="10102" y="16274"/>
                  </a:lnTo>
                  <a:lnTo>
                    <a:pt x="10920" y="15931"/>
                  </a:lnTo>
                  <a:lnTo>
                    <a:pt x="11711" y="15536"/>
                  </a:lnTo>
                  <a:lnTo>
                    <a:pt x="12476" y="15114"/>
                  </a:lnTo>
                  <a:lnTo>
                    <a:pt x="12871" y="14876"/>
                  </a:lnTo>
                  <a:lnTo>
                    <a:pt x="13241" y="14613"/>
                  </a:lnTo>
                  <a:lnTo>
                    <a:pt x="13584" y="14349"/>
                  </a:lnTo>
                  <a:lnTo>
                    <a:pt x="13926" y="14085"/>
                  </a:lnTo>
                  <a:lnTo>
                    <a:pt x="14269" y="13795"/>
                  </a:lnTo>
                  <a:lnTo>
                    <a:pt x="14586" y="13505"/>
                  </a:lnTo>
                  <a:lnTo>
                    <a:pt x="14876" y="13188"/>
                  </a:lnTo>
                  <a:lnTo>
                    <a:pt x="15140" y="12846"/>
                  </a:lnTo>
                  <a:lnTo>
                    <a:pt x="15377" y="12503"/>
                  </a:lnTo>
                  <a:lnTo>
                    <a:pt x="15588" y="12133"/>
                  </a:lnTo>
                  <a:lnTo>
                    <a:pt x="15773" y="11764"/>
                  </a:lnTo>
                  <a:lnTo>
                    <a:pt x="15931" y="11369"/>
                  </a:lnTo>
                  <a:lnTo>
                    <a:pt x="15931" y="11342"/>
                  </a:lnTo>
                  <a:lnTo>
                    <a:pt x="15931" y="11316"/>
                  </a:lnTo>
                  <a:lnTo>
                    <a:pt x="15773" y="10525"/>
                  </a:lnTo>
                  <a:lnTo>
                    <a:pt x="15588" y="9733"/>
                  </a:lnTo>
                  <a:lnTo>
                    <a:pt x="15351" y="8784"/>
                  </a:lnTo>
                  <a:lnTo>
                    <a:pt x="15034" y="7729"/>
                  </a:lnTo>
                  <a:lnTo>
                    <a:pt x="14850" y="7201"/>
                  </a:lnTo>
                  <a:lnTo>
                    <a:pt x="14665" y="6647"/>
                  </a:lnTo>
                  <a:lnTo>
                    <a:pt x="14454" y="6146"/>
                  </a:lnTo>
                  <a:lnTo>
                    <a:pt x="14217" y="5645"/>
                  </a:lnTo>
                  <a:lnTo>
                    <a:pt x="13979" y="5170"/>
                  </a:lnTo>
                  <a:lnTo>
                    <a:pt x="13715" y="4722"/>
                  </a:lnTo>
                  <a:lnTo>
                    <a:pt x="13452" y="4353"/>
                  </a:lnTo>
                  <a:lnTo>
                    <a:pt x="13162" y="4010"/>
                  </a:lnTo>
                  <a:lnTo>
                    <a:pt x="12845" y="3720"/>
                  </a:lnTo>
                  <a:lnTo>
                    <a:pt x="12529" y="3430"/>
                  </a:lnTo>
                  <a:lnTo>
                    <a:pt x="12186" y="3192"/>
                  </a:lnTo>
                  <a:lnTo>
                    <a:pt x="11843" y="2981"/>
                  </a:lnTo>
                  <a:lnTo>
                    <a:pt x="11500" y="2797"/>
                  </a:lnTo>
                  <a:lnTo>
                    <a:pt x="11157" y="2612"/>
                  </a:lnTo>
                  <a:lnTo>
                    <a:pt x="10524" y="2375"/>
                  </a:lnTo>
                  <a:lnTo>
                    <a:pt x="9970" y="2190"/>
                  </a:lnTo>
                  <a:lnTo>
                    <a:pt x="9548" y="2084"/>
                  </a:lnTo>
                  <a:lnTo>
                    <a:pt x="9284" y="2032"/>
                  </a:lnTo>
                  <a:lnTo>
                    <a:pt x="7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1;p70">
              <a:extLst>
                <a:ext uri="{FF2B5EF4-FFF2-40B4-BE49-F238E27FC236}">
                  <a16:creationId xmlns:a16="http://schemas.microsoft.com/office/drawing/2014/main" id="{E3255F54-5395-6745-BD7F-513ADB2FA69F}"/>
                </a:ext>
              </a:extLst>
            </p:cNvPr>
            <p:cNvSpPr/>
            <p:nvPr/>
          </p:nvSpPr>
          <p:spPr>
            <a:xfrm>
              <a:off x="2211650" y="4222075"/>
              <a:ext cx="253875" cy="171450"/>
            </a:xfrm>
            <a:custGeom>
              <a:avLst/>
              <a:gdLst/>
              <a:ahLst/>
              <a:cxnLst/>
              <a:rect l="l" t="t" r="r" b="b"/>
              <a:pathLst>
                <a:path w="10155" h="6858" extrusionOk="0">
                  <a:moveTo>
                    <a:pt x="7649" y="0"/>
                  </a:moveTo>
                  <a:lnTo>
                    <a:pt x="7464" y="26"/>
                  </a:lnTo>
                  <a:lnTo>
                    <a:pt x="6726" y="211"/>
                  </a:lnTo>
                  <a:lnTo>
                    <a:pt x="5908" y="422"/>
                  </a:lnTo>
                  <a:lnTo>
                    <a:pt x="5038" y="686"/>
                  </a:lnTo>
                  <a:lnTo>
                    <a:pt x="4115" y="1002"/>
                  </a:lnTo>
                  <a:lnTo>
                    <a:pt x="3192" y="1372"/>
                  </a:lnTo>
                  <a:lnTo>
                    <a:pt x="2743" y="1583"/>
                  </a:lnTo>
                  <a:lnTo>
                    <a:pt x="2295" y="1820"/>
                  </a:lnTo>
                  <a:lnTo>
                    <a:pt x="1873" y="2057"/>
                  </a:lnTo>
                  <a:lnTo>
                    <a:pt x="1451" y="2321"/>
                  </a:lnTo>
                  <a:lnTo>
                    <a:pt x="1055" y="2585"/>
                  </a:lnTo>
                  <a:lnTo>
                    <a:pt x="660" y="2901"/>
                  </a:lnTo>
                  <a:lnTo>
                    <a:pt x="501" y="3060"/>
                  </a:lnTo>
                  <a:lnTo>
                    <a:pt x="370" y="3218"/>
                  </a:lnTo>
                  <a:lnTo>
                    <a:pt x="238" y="3402"/>
                  </a:lnTo>
                  <a:lnTo>
                    <a:pt x="132" y="3587"/>
                  </a:lnTo>
                  <a:lnTo>
                    <a:pt x="106" y="3719"/>
                  </a:lnTo>
                  <a:lnTo>
                    <a:pt x="53" y="3904"/>
                  </a:lnTo>
                  <a:lnTo>
                    <a:pt x="0" y="4088"/>
                  </a:lnTo>
                  <a:lnTo>
                    <a:pt x="0" y="4273"/>
                  </a:lnTo>
                  <a:lnTo>
                    <a:pt x="0" y="4457"/>
                  </a:lnTo>
                  <a:lnTo>
                    <a:pt x="27" y="4642"/>
                  </a:lnTo>
                  <a:lnTo>
                    <a:pt x="53" y="4827"/>
                  </a:lnTo>
                  <a:lnTo>
                    <a:pt x="106" y="5011"/>
                  </a:lnTo>
                  <a:lnTo>
                    <a:pt x="185" y="5196"/>
                  </a:lnTo>
                  <a:lnTo>
                    <a:pt x="1029" y="6858"/>
                  </a:lnTo>
                  <a:lnTo>
                    <a:pt x="1847" y="6858"/>
                  </a:lnTo>
                  <a:lnTo>
                    <a:pt x="2453" y="6831"/>
                  </a:lnTo>
                  <a:lnTo>
                    <a:pt x="3218" y="6726"/>
                  </a:lnTo>
                  <a:lnTo>
                    <a:pt x="3324" y="6699"/>
                  </a:lnTo>
                  <a:lnTo>
                    <a:pt x="4009" y="6541"/>
                  </a:lnTo>
                  <a:lnTo>
                    <a:pt x="4748" y="6330"/>
                  </a:lnTo>
                  <a:lnTo>
                    <a:pt x="4853" y="6277"/>
                  </a:lnTo>
                  <a:lnTo>
                    <a:pt x="5539" y="6040"/>
                  </a:lnTo>
                  <a:lnTo>
                    <a:pt x="6251" y="5723"/>
                  </a:lnTo>
                  <a:lnTo>
                    <a:pt x="6357" y="5671"/>
                  </a:lnTo>
                  <a:lnTo>
                    <a:pt x="6383" y="5671"/>
                  </a:lnTo>
                  <a:lnTo>
                    <a:pt x="7042" y="5328"/>
                  </a:lnTo>
                  <a:lnTo>
                    <a:pt x="7649" y="4959"/>
                  </a:lnTo>
                  <a:lnTo>
                    <a:pt x="7755" y="4879"/>
                  </a:lnTo>
                  <a:lnTo>
                    <a:pt x="8071" y="4668"/>
                  </a:lnTo>
                  <a:lnTo>
                    <a:pt x="8388" y="4431"/>
                  </a:lnTo>
                  <a:lnTo>
                    <a:pt x="8889" y="3983"/>
                  </a:lnTo>
                  <a:lnTo>
                    <a:pt x="8994" y="3904"/>
                  </a:lnTo>
                  <a:lnTo>
                    <a:pt x="9416" y="3455"/>
                  </a:lnTo>
                  <a:lnTo>
                    <a:pt x="9759" y="3033"/>
                  </a:lnTo>
                  <a:lnTo>
                    <a:pt x="9838" y="2928"/>
                  </a:lnTo>
                  <a:lnTo>
                    <a:pt x="9970" y="2690"/>
                  </a:lnTo>
                  <a:lnTo>
                    <a:pt x="10076" y="2532"/>
                  </a:lnTo>
                  <a:lnTo>
                    <a:pt x="10155" y="2374"/>
                  </a:lnTo>
                  <a:lnTo>
                    <a:pt x="9575" y="1108"/>
                  </a:lnTo>
                  <a:lnTo>
                    <a:pt x="9495" y="923"/>
                  </a:lnTo>
                  <a:lnTo>
                    <a:pt x="9364" y="739"/>
                  </a:lnTo>
                  <a:lnTo>
                    <a:pt x="9232" y="580"/>
                  </a:lnTo>
                  <a:lnTo>
                    <a:pt x="9073" y="448"/>
                  </a:lnTo>
                  <a:lnTo>
                    <a:pt x="8915" y="317"/>
                  </a:lnTo>
                  <a:lnTo>
                    <a:pt x="8757" y="211"/>
                  </a:lnTo>
                  <a:lnTo>
                    <a:pt x="8572" y="132"/>
                  </a:lnTo>
                  <a:lnTo>
                    <a:pt x="8361" y="79"/>
                  </a:lnTo>
                  <a:lnTo>
                    <a:pt x="8229" y="26"/>
                  </a:lnTo>
                  <a:lnTo>
                    <a:pt x="80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2;p70">
              <a:extLst>
                <a:ext uri="{FF2B5EF4-FFF2-40B4-BE49-F238E27FC236}">
                  <a16:creationId xmlns:a16="http://schemas.microsoft.com/office/drawing/2014/main" id="{91270871-FA39-CB42-89F1-BFBEEB5FA78F}"/>
                </a:ext>
              </a:extLst>
            </p:cNvPr>
            <p:cNvSpPr/>
            <p:nvPr/>
          </p:nvSpPr>
          <p:spPr>
            <a:xfrm>
              <a:off x="2214275" y="4222725"/>
              <a:ext cx="206425" cy="92325"/>
            </a:xfrm>
            <a:custGeom>
              <a:avLst/>
              <a:gdLst/>
              <a:ahLst/>
              <a:cxnLst/>
              <a:rect l="l" t="t" r="r" b="b"/>
              <a:pathLst>
                <a:path w="8257" h="3693" extrusionOk="0">
                  <a:moveTo>
                    <a:pt x="8124" y="0"/>
                  </a:moveTo>
                  <a:lnTo>
                    <a:pt x="7623" y="502"/>
                  </a:lnTo>
                  <a:lnTo>
                    <a:pt x="7043" y="976"/>
                  </a:lnTo>
                  <a:lnTo>
                    <a:pt x="6463" y="1425"/>
                  </a:lnTo>
                  <a:lnTo>
                    <a:pt x="5830" y="1820"/>
                  </a:lnTo>
                  <a:lnTo>
                    <a:pt x="5302" y="2110"/>
                  </a:lnTo>
                  <a:lnTo>
                    <a:pt x="4748" y="2374"/>
                  </a:lnTo>
                  <a:lnTo>
                    <a:pt x="4643" y="2427"/>
                  </a:lnTo>
                  <a:lnTo>
                    <a:pt x="4221" y="2612"/>
                  </a:lnTo>
                  <a:lnTo>
                    <a:pt x="3772" y="2770"/>
                  </a:lnTo>
                  <a:lnTo>
                    <a:pt x="3350" y="2928"/>
                  </a:lnTo>
                  <a:lnTo>
                    <a:pt x="2902" y="3060"/>
                  </a:lnTo>
                  <a:lnTo>
                    <a:pt x="2427" y="3192"/>
                  </a:lnTo>
                  <a:lnTo>
                    <a:pt x="1953" y="3297"/>
                  </a:lnTo>
                  <a:lnTo>
                    <a:pt x="1003" y="3456"/>
                  </a:lnTo>
                  <a:lnTo>
                    <a:pt x="528" y="3535"/>
                  </a:lnTo>
                  <a:lnTo>
                    <a:pt x="27" y="3561"/>
                  </a:lnTo>
                  <a:lnTo>
                    <a:pt x="1" y="3693"/>
                  </a:lnTo>
                  <a:lnTo>
                    <a:pt x="502" y="3640"/>
                  </a:lnTo>
                  <a:lnTo>
                    <a:pt x="1003" y="3587"/>
                  </a:lnTo>
                  <a:lnTo>
                    <a:pt x="1610" y="3482"/>
                  </a:lnTo>
                  <a:lnTo>
                    <a:pt x="2216" y="3350"/>
                  </a:lnTo>
                  <a:lnTo>
                    <a:pt x="2770" y="3218"/>
                  </a:lnTo>
                  <a:lnTo>
                    <a:pt x="3350" y="3060"/>
                  </a:lnTo>
                  <a:lnTo>
                    <a:pt x="3456" y="3007"/>
                  </a:lnTo>
                  <a:lnTo>
                    <a:pt x="4089" y="2796"/>
                  </a:lnTo>
                  <a:lnTo>
                    <a:pt x="4669" y="2532"/>
                  </a:lnTo>
                  <a:lnTo>
                    <a:pt x="4801" y="2506"/>
                  </a:lnTo>
                  <a:lnTo>
                    <a:pt x="5355" y="2216"/>
                  </a:lnTo>
                  <a:lnTo>
                    <a:pt x="5882" y="1926"/>
                  </a:lnTo>
                  <a:lnTo>
                    <a:pt x="5935" y="1899"/>
                  </a:lnTo>
                  <a:lnTo>
                    <a:pt x="6041" y="1847"/>
                  </a:lnTo>
                  <a:lnTo>
                    <a:pt x="6568" y="1504"/>
                  </a:lnTo>
                  <a:lnTo>
                    <a:pt x="7069" y="1135"/>
                  </a:lnTo>
                  <a:lnTo>
                    <a:pt x="7175" y="1055"/>
                  </a:lnTo>
                  <a:lnTo>
                    <a:pt x="7570" y="713"/>
                  </a:lnTo>
                  <a:lnTo>
                    <a:pt x="7940" y="370"/>
                  </a:lnTo>
                  <a:lnTo>
                    <a:pt x="8019" y="291"/>
                  </a:lnTo>
                  <a:lnTo>
                    <a:pt x="8256" y="53"/>
                  </a:lnTo>
                  <a:lnTo>
                    <a:pt x="81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93;p70">
              <a:extLst>
                <a:ext uri="{FF2B5EF4-FFF2-40B4-BE49-F238E27FC236}">
                  <a16:creationId xmlns:a16="http://schemas.microsoft.com/office/drawing/2014/main" id="{DB2D1BBB-531C-594F-A891-622CAFEA3172}"/>
                </a:ext>
              </a:extLst>
            </p:cNvPr>
            <p:cNvSpPr/>
            <p:nvPr/>
          </p:nvSpPr>
          <p:spPr>
            <a:xfrm>
              <a:off x="2230775" y="4311075"/>
              <a:ext cx="27050" cy="82450"/>
            </a:xfrm>
            <a:custGeom>
              <a:avLst/>
              <a:gdLst/>
              <a:ahLst/>
              <a:cxnLst/>
              <a:rect l="l" t="t" r="r" b="b"/>
              <a:pathLst>
                <a:path w="1082" h="3298" extrusionOk="0">
                  <a:moveTo>
                    <a:pt x="132" y="1"/>
                  </a:moveTo>
                  <a:lnTo>
                    <a:pt x="0" y="27"/>
                  </a:lnTo>
                  <a:lnTo>
                    <a:pt x="27" y="106"/>
                  </a:lnTo>
                  <a:lnTo>
                    <a:pt x="211" y="924"/>
                  </a:lnTo>
                  <a:lnTo>
                    <a:pt x="422" y="1715"/>
                  </a:lnTo>
                  <a:lnTo>
                    <a:pt x="686" y="2533"/>
                  </a:lnTo>
                  <a:lnTo>
                    <a:pt x="950" y="3298"/>
                  </a:lnTo>
                  <a:lnTo>
                    <a:pt x="1082" y="3298"/>
                  </a:lnTo>
                  <a:lnTo>
                    <a:pt x="791" y="2506"/>
                  </a:lnTo>
                  <a:lnTo>
                    <a:pt x="554" y="1715"/>
                  </a:lnTo>
                  <a:lnTo>
                    <a:pt x="343" y="897"/>
                  </a:lnTo>
                  <a:lnTo>
                    <a:pt x="158" y="80"/>
                  </a:lnTo>
                  <a:lnTo>
                    <a:pt x="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94;p70">
              <a:extLst>
                <a:ext uri="{FF2B5EF4-FFF2-40B4-BE49-F238E27FC236}">
                  <a16:creationId xmlns:a16="http://schemas.microsoft.com/office/drawing/2014/main" id="{AC458FF9-F384-2344-AF82-FADF93A8BB72}"/>
                </a:ext>
              </a:extLst>
            </p:cNvPr>
            <p:cNvSpPr/>
            <p:nvPr/>
          </p:nvSpPr>
          <p:spPr>
            <a:xfrm>
              <a:off x="2264400" y="4305150"/>
              <a:ext cx="30350" cy="85075"/>
            </a:xfrm>
            <a:custGeom>
              <a:avLst/>
              <a:gdLst/>
              <a:ahLst/>
              <a:cxnLst/>
              <a:rect l="l" t="t" r="r" b="b"/>
              <a:pathLst>
                <a:path w="1214" h="3403" extrusionOk="0">
                  <a:moveTo>
                    <a:pt x="106" y="0"/>
                  </a:moveTo>
                  <a:lnTo>
                    <a:pt x="0" y="27"/>
                  </a:lnTo>
                  <a:lnTo>
                    <a:pt x="0" y="106"/>
                  </a:lnTo>
                  <a:lnTo>
                    <a:pt x="211" y="950"/>
                  </a:lnTo>
                  <a:lnTo>
                    <a:pt x="475" y="1767"/>
                  </a:lnTo>
                  <a:lnTo>
                    <a:pt x="765" y="2585"/>
                  </a:lnTo>
                  <a:lnTo>
                    <a:pt x="1108" y="3403"/>
                  </a:lnTo>
                  <a:lnTo>
                    <a:pt x="1214" y="3376"/>
                  </a:lnTo>
                  <a:lnTo>
                    <a:pt x="897" y="2559"/>
                  </a:lnTo>
                  <a:lnTo>
                    <a:pt x="581" y="1741"/>
                  </a:lnTo>
                  <a:lnTo>
                    <a:pt x="343" y="923"/>
                  </a:lnTo>
                  <a:lnTo>
                    <a:pt x="132" y="79"/>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95;p70">
              <a:extLst>
                <a:ext uri="{FF2B5EF4-FFF2-40B4-BE49-F238E27FC236}">
                  <a16:creationId xmlns:a16="http://schemas.microsoft.com/office/drawing/2014/main" id="{56F2551C-F325-2140-8E82-4ABCCF4BA0EB}"/>
                </a:ext>
              </a:extLst>
            </p:cNvPr>
            <p:cNvSpPr/>
            <p:nvPr/>
          </p:nvSpPr>
          <p:spPr>
            <a:xfrm>
              <a:off x="2297375" y="4296575"/>
              <a:ext cx="35625" cy="83775"/>
            </a:xfrm>
            <a:custGeom>
              <a:avLst/>
              <a:gdLst/>
              <a:ahLst/>
              <a:cxnLst/>
              <a:rect l="l" t="t" r="r" b="b"/>
              <a:pathLst>
                <a:path w="1425" h="3351" extrusionOk="0">
                  <a:moveTo>
                    <a:pt x="106" y="0"/>
                  </a:moveTo>
                  <a:lnTo>
                    <a:pt x="0" y="27"/>
                  </a:lnTo>
                  <a:lnTo>
                    <a:pt x="26" y="106"/>
                  </a:lnTo>
                  <a:lnTo>
                    <a:pt x="264" y="950"/>
                  </a:lnTo>
                  <a:lnTo>
                    <a:pt x="554" y="1768"/>
                  </a:lnTo>
                  <a:lnTo>
                    <a:pt x="897" y="2559"/>
                  </a:lnTo>
                  <a:lnTo>
                    <a:pt x="1319" y="3350"/>
                  </a:lnTo>
                  <a:lnTo>
                    <a:pt x="1424" y="3297"/>
                  </a:lnTo>
                  <a:lnTo>
                    <a:pt x="1029" y="2532"/>
                  </a:lnTo>
                  <a:lnTo>
                    <a:pt x="659" y="1715"/>
                  </a:lnTo>
                  <a:lnTo>
                    <a:pt x="369" y="897"/>
                  </a:lnTo>
                  <a:lnTo>
                    <a:pt x="132" y="53"/>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96;p70">
              <a:extLst>
                <a:ext uri="{FF2B5EF4-FFF2-40B4-BE49-F238E27FC236}">
                  <a16:creationId xmlns:a16="http://schemas.microsoft.com/office/drawing/2014/main" id="{373DD908-D732-5847-945B-F8996AE96601}"/>
                </a:ext>
              </a:extLst>
            </p:cNvPr>
            <p:cNvSpPr/>
            <p:nvPr/>
          </p:nvSpPr>
          <p:spPr>
            <a:xfrm>
              <a:off x="2330325" y="4282075"/>
              <a:ext cx="40250" cy="83100"/>
            </a:xfrm>
            <a:custGeom>
              <a:avLst/>
              <a:gdLst/>
              <a:ahLst/>
              <a:cxnLst/>
              <a:rect l="l" t="t" r="r" b="b"/>
              <a:pathLst>
                <a:path w="1610" h="3324" extrusionOk="0">
                  <a:moveTo>
                    <a:pt x="106" y="0"/>
                  </a:moveTo>
                  <a:lnTo>
                    <a:pt x="1" y="53"/>
                  </a:lnTo>
                  <a:lnTo>
                    <a:pt x="27" y="158"/>
                  </a:lnTo>
                  <a:lnTo>
                    <a:pt x="370" y="976"/>
                  </a:lnTo>
                  <a:lnTo>
                    <a:pt x="713" y="1767"/>
                  </a:lnTo>
                  <a:lnTo>
                    <a:pt x="1082" y="2559"/>
                  </a:lnTo>
                  <a:lnTo>
                    <a:pt x="1504" y="3323"/>
                  </a:lnTo>
                  <a:lnTo>
                    <a:pt x="1610" y="3271"/>
                  </a:lnTo>
                  <a:lnTo>
                    <a:pt x="1188" y="2506"/>
                  </a:lnTo>
                  <a:lnTo>
                    <a:pt x="818" y="1715"/>
                  </a:lnTo>
                  <a:lnTo>
                    <a:pt x="476" y="923"/>
                  </a:lnTo>
                  <a:lnTo>
                    <a:pt x="159" y="132"/>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97;p70">
              <a:extLst>
                <a:ext uri="{FF2B5EF4-FFF2-40B4-BE49-F238E27FC236}">
                  <a16:creationId xmlns:a16="http://schemas.microsoft.com/office/drawing/2014/main" id="{ED47BB99-E778-2E4F-82EF-7655E7E61839}"/>
                </a:ext>
              </a:extLst>
            </p:cNvPr>
            <p:cNvSpPr/>
            <p:nvPr/>
          </p:nvSpPr>
          <p:spPr>
            <a:xfrm>
              <a:off x="2361325" y="4266900"/>
              <a:ext cx="44200" cy="79150"/>
            </a:xfrm>
            <a:custGeom>
              <a:avLst/>
              <a:gdLst/>
              <a:ahLst/>
              <a:cxnLst/>
              <a:rect l="l" t="t" r="r" b="b"/>
              <a:pathLst>
                <a:path w="1768" h="3166" extrusionOk="0">
                  <a:moveTo>
                    <a:pt x="106" y="1"/>
                  </a:moveTo>
                  <a:lnTo>
                    <a:pt x="0" y="80"/>
                  </a:lnTo>
                  <a:lnTo>
                    <a:pt x="53" y="132"/>
                  </a:lnTo>
                  <a:lnTo>
                    <a:pt x="502" y="871"/>
                  </a:lnTo>
                  <a:lnTo>
                    <a:pt x="924" y="1609"/>
                  </a:lnTo>
                  <a:lnTo>
                    <a:pt x="1293" y="2374"/>
                  </a:lnTo>
                  <a:lnTo>
                    <a:pt x="1662" y="3166"/>
                  </a:lnTo>
                  <a:lnTo>
                    <a:pt x="1768" y="3086"/>
                  </a:lnTo>
                  <a:lnTo>
                    <a:pt x="1398" y="2322"/>
                  </a:lnTo>
                  <a:lnTo>
                    <a:pt x="1003" y="1557"/>
                  </a:lnTo>
                  <a:lnTo>
                    <a:pt x="581" y="792"/>
                  </a:lnTo>
                  <a:lnTo>
                    <a:pt x="159" y="80"/>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8;p70">
              <a:extLst>
                <a:ext uri="{FF2B5EF4-FFF2-40B4-BE49-F238E27FC236}">
                  <a16:creationId xmlns:a16="http://schemas.microsoft.com/office/drawing/2014/main" id="{4779F37B-8204-2D43-903D-F23C1801F5E9}"/>
                </a:ext>
              </a:extLst>
            </p:cNvPr>
            <p:cNvSpPr/>
            <p:nvPr/>
          </p:nvSpPr>
          <p:spPr>
            <a:xfrm>
              <a:off x="2389675" y="4247125"/>
              <a:ext cx="46850" cy="74525"/>
            </a:xfrm>
            <a:custGeom>
              <a:avLst/>
              <a:gdLst/>
              <a:ahLst/>
              <a:cxnLst/>
              <a:rect l="l" t="t" r="r" b="b"/>
              <a:pathLst>
                <a:path w="1874" h="2981" extrusionOk="0">
                  <a:moveTo>
                    <a:pt x="80" y="0"/>
                  </a:moveTo>
                  <a:lnTo>
                    <a:pt x="1" y="79"/>
                  </a:lnTo>
                  <a:lnTo>
                    <a:pt x="53" y="159"/>
                  </a:lnTo>
                  <a:lnTo>
                    <a:pt x="554" y="818"/>
                  </a:lnTo>
                  <a:lnTo>
                    <a:pt x="1003" y="1504"/>
                  </a:lnTo>
                  <a:lnTo>
                    <a:pt x="1398" y="2242"/>
                  </a:lnTo>
                  <a:lnTo>
                    <a:pt x="1768" y="2981"/>
                  </a:lnTo>
                  <a:lnTo>
                    <a:pt x="1873" y="2902"/>
                  </a:lnTo>
                  <a:lnTo>
                    <a:pt x="1504" y="2163"/>
                  </a:lnTo>
                  <a:lnTo>
                    <a:pt x="1108" y="1425"/>
                  </a:lnTo>
                  <a:lnTo>
                    <a:pt x="634" y="739"/>
                  </a:lnTo>
                  <a:lnTo>
                    <a:pt x="159" y="79"/>
                  </a:lnTo>
                  <a:lnTo>
                    <a:pt x="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9;p70">
              <a:extLst>
                <a:ext uri="{FF2B5EF4-FFF2-40B4-BE49-F238E27FC236}">
                  <a16:creationId xmlns:a16="http://schemas.microsoft.com/office/drawing/2014/main" id="{E64AD6CB-89A5-FB4A-BD79-9C6300B07F94}"/>
                </a:ext>
              </a:extLst>
            </p:cNvPr>
            <p:cNvSpPr/>
            <p:nvPr/>
          </p:nvSpPr>
          <p:spPr>
            <a:xfrm>
              <a:off x="2410775" y="4228000"/>
              <a:ext cx="46850" cy="69925"/>
            </a:xfrm>
            <a:custGeom>
              <a:avLst/>
              <a:gdLst/>
              <a:ahLst/>
              <a:cxnLst/>
              <a:rect l="l" t="t" r="r" b="b"/>
              <a:pathLst>
                <a:path w="1874" h="2797" extrusionOk="0">
                  <a:moveTo>
                    <a:pt x="80" y="0"/>
                  </a:moveTo>
                  <a:lnTo>
                    <a:pt x="1" y="106"/>
                  </a:lnTo>
                  <a:lnTo>
                    <a:pt x="80" y="159"/>
                  </a:lnTo>
                  <a:lnTo>
                    <a:pt x="343" y="449"/>
                  </a:lnTo>
                  <a:lnTo>
                    <a:pt x="607" y="739"/>
                  </a:lnTo>
                  <a:lnTo>
                    <a:pt x="845" y="1082"/>
                  </a:lnTo>
                  <a:lnTo>
                    <a:pt x="1056" y="1398"/>
                  </a:lnTo>
                  <a:lnTo>
                    <a:pt x="1267" y="1741"/>
                  </a:lnTo>
                  <a:lnTo>
                    <a:pt x="1451" y="2084"/>
                  </a:lnTo>
                  <a:lnTo>
                    <a:pt x="1794" y="2796"/>
                  </a:lnTo>
                  <a:lnTo>
                    <a:pt x="1873" y="2691"/>
                  </a:lnTo>
                  <a:lnTo>
                    <a:pt x="1530" y="2005"/>
                  </a:lnTo>
                  <a:lnTo>
                    <a:pt x="1346" y="1636"/>
                  </a:lnTo>
                  <a:lnTo>
                    <a:pt x="1135" y="1319"/>
                  </a:lnTo>
                  <a:lnTo>
                    <a:pt x="924" y="976"/>
                  </a:lnTo>
                  <a:lnTo>
                    <a:pt x="686" y="660"/>
                  </a:lnTo>
                  <a:lnTo>
                    <a:pt x="449" y="370"/>
                  </a:lnTo>
                  <a:lnTo>
                    <a:pt x="159" y="80"/>
                  </a:lnTo>
                  <a:lnTo>
                    <a:pt x="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0;p70">
              <a:extLst>
                <a:ext uri="{FF2B5EF4-FFF2-40B4-BE49-F238E27FC236}">
                  <a16:creationId xmlns:a16="http://schemas.microsoft.com/office/drawing/2014/main" id="{EE4FD795-1216-A04A-B8E4-D1D2E121CD09}"/>
                </a:ext>
              </a:extLst>
            </p:cNvPr>
            <p:cNvSpPr/>
            <p:nvPr/>
          </p:nvSpPr>
          <p:spPr>
            <a:xfrm>
              <a:off x="2796525" y="4454175"/>
              <a:ext cx="187950" cy="741150"/>
            </a:xfrm>
            <a:custGeom>
              <a:avLst/>
              <a:gdLst/>
              <a:ahLst/>
              <a:cxnLst/>
              <a:rect l="l" t="t" r="r" b="b"/>
              <a:pathLst>
                <a:path w="7518" h="29646" extrusionOk="0">
                  <a:moveTo>
                    <a:pt x="4273" y="0"/>
                  </a:moveTo>
                  <a:lnTo>
                    <a:pt x="4088" y="26"/>
                  </a:lnTo>
                  <a:lnTo>
                    <a:pt x="3904" y="106"/>
                  </a:lnTo>
                  <a:lnTo>
                    <a:pt x="3719" y="211"/>
                  </a:lnTo>
                  <a:lnTo>
                    <a:pt x="3534" y="343"/>
                  </a:lnTo>
                  <a:lnTo>
                    <a:pt x="3376" y="475"/>
                  </a:lnTo>
                  <a:lnTo>
                    <a:pt x="3192" y="659"/>
                  </a:lnTo>
                  <a:lnTo>
                    <a:pt x="2875" y="1055"/>
                  </a:lnTo>
                  <a:lnTo>
                    <a:pt x="2559" y="1530"/>
                  </a:lnTo>
                  <a:lnTo>
                    <a:pt x="2268" y="2057"/>
                  </a:lnTo>
                  <a:lnTo>
                    <a:pt x="1978" y="2585"/>
                  </a:lnTo>
                  <a:lnTo>
                    <a:pt x="1741" y="3165"/>
                  </a:lnTo>
                  <a:lnTo>
                    <a:pt x="1504" y="3719"/>
                  </a:lnTo>
                  <a:lnTo>
                    <a:pt x="1293" y="4273"/>
                  </a:lnTo>
                  <a:lnTo>
                    <a:pt x="976" y="5222"/>
                  </a:lnTo>
                  <a:lnTo>
                    <a:pt x="765" y="5908"/>
                  </a:lnTo>
                  <a:lnTo>
                    <a:pt x="712" y="6146"/>
                  </a:lnTo>
                  <a:lnTo>
                    <a:pt x="0" y="29646"/>
                  </a:lnTo>
                  <a:lnTo>
                    <a:pt x="6172" y="28591"/>
                  </a:lnTo>
                  <a:lnTo>
                    <a:pt x="6647" y="24661"/>
                  </a:lnTo>
                  <a:lnTo>
                    <a:pt x="7042" y="21390"/>
                  </a:lnTo>
                  <a:lnTo>
                    <a:pt x="7385" y="18727"/>
                  </a:lnTo>
                  <a:lnTo>
                    <a:pt x="7464" y="18199"/>
                  </a:lnTo>
                  <a:lnTo>
                    <a:pt x="7491" y="17672"/>
                  </a:lnTo>
                  <a:lnTo>
                    <a:pt x="7517" y="17091"/>
                  </a:lnTo>
                  <a:lnTo>
                    <a:pt x="7517" y="16485"/>
                  </a:lnTo>
                  <a:lnTo>
                    <a:pt x="7491" y="15271"/>
                  </a:lnTo>
                  <a:lnTo>
                    <a:pt x="7412" y="14005"/>
                  </a:lnTo>
                  <a:lnTo>
                    <a:pt x="7280" y="12739"/>
                  </a:lnTo>
                  <a:lnTo>
                    <a:pt x="7148" y="11500"/>
                  </a:lnTo>
                  <a:lnTo>
                    <a:pt x="6963" y="10339"/>
                  </a:lnTo>
                  <a:lnTo>
                    <a:pt x="6805" y="9284"/>
                  </a:lnTo>
                  <a:lnTo>
                    <a:pt x="6726" y="8730"/>
                  </a:lnTo>
                  <a:lnTo>
                    <a:pt x="6647" y="8124"/>
                  </a:lnTo>
                  <a:lnTo>
                    <a:pt x="6515" y="6673"/>
                  </a:lnTo>
                  <a:lnTo>
                    <a:pt x="6330" y="5117"/>
                  </a:lnTo>
                  <a:lnTo>
                    <a:pt x="6225" y="4326"/>
                  </a:lnTo>
                  <a:lnTo>
                    <a:pt x="6119" y="3561"/>
                  </a:lnTo>
                  <a:lnTo>
                    <a:pt x="5987" y="2822"/>
                  </a:lnTo>
                  <a:lnTo>
                    <a:pt x="5829" y="2137"/>
                  </a:lnTo>
                  <a:lnTo>
                    <a:pt x="5644" y="1530"/>
                  </a:lnTo>
                  <a:lnTo>
                    <a:pt x="5433" y="976"/>
                  </a:lnTo>
                  <a:lnTo>
                    <a:pt x="5328" y="765"/>
                  </a:lnTo>
                  <a:lnTo>
                    <a:pt x="5196" y="554"/>
                  </a:lnTo>
                  <a:lnTo>
                    <a:pt x="5064" y="369"/>
                  </a:lnTo>
                  <a:lnTo>
                    <a:pt x="4932" y="237"/>
                  </a:lnTo>
                  <a:lnTo>
                    <a:pt x="4774" y="106"/>
                  </a:lnTo>
                  <a:lnTo>
                    <a:pt x="4616" y="53"/>
                  </a:lnTo>
                  <a:lnTo>
                    <a:pt x="4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1;p70">
              <a:extLst>
                <a:ext uri="{FF2B5EF4-FFF2-40B4-BE49-F238E27FC236}">
                  <a16:creationId xmlns:a16="http://schemas.microsoft.com/office/drawing/2014/main" id="{CFC2DAE2-9365-4141-AF1A-2C8E57A7E9E8}"/>
                </a:ext>
              </a:extLst>
            </p:cNvPr>
            <p:cNvSpPr/>
            <p:nvPr/>
          </p:nvSpPr>
          <p:spPr>
            <a:xfrm>
              <a:off x="2814325" y="4427800"/>
              <a:ext cx="406850" cy="735875"/>
            </a:xfrm>
            <a:custGeom>
              <a:avLst/>
              <a:gdLst/>
              <a:ahLst/>
              <a:cxnLst/>
              <a:rect l="l" t="t" r="r" b="b"/>
              <a:pathLst>
                <a:path w="16274" h="29435" extrusionOk="0">
                  <a:moveTo>
                    <a:pt x="290" y="0"/>
                  </a:moveTo>
                  <a:lnTo>
                    <a:pt x="185" y="26"/>
                  </a:lnTo>
                  <a:lnTo>
                    <a:pt x="106" y="79"/>
                  </a:lnTo>
                  <a:lnTo>
                    <a:pt x="53" y="158"/>
                  </a:lnTo>
                  <a:lnTo>
                    <a:pt x="27" y="264"/>
                  </a:lnTo>
                  <a:lnTo>
                    <a:pt x="0" y="1477"/>
                  </a:lnTo>
                  <a:lnTo>
                    <a:pt x="0" y="2664"/>
                  </a:lnTo>
                  <a:lnTo>
                    <a:pt x="0" y="3851"/>
                  </a:lnTo>
                  <a:lnTo>
                    <a:pt x="53" y="5038"/>
                  </a:lnTo>
                  <a:lnTo>
                    <a:pt x="106" y="6198"/>
                  </a:lnTo>
                  <a:lnTo>
                    <a:pt x="185" y="7359"/>
                  </a:lnTo>
                  <a:lnTo>
                    <a:pt x="290" y="8493"/>
                  </a:lnTo>
                  <a:lnTo>
                    <a:pt x="396" y="9627"/>
                  </a:lnTo>
                  <a:lnTo>
                    <a:pt x="554" y="10761"/>
                  </a:lnTo>
                  <a:lnTo>
                    <a:pt x="712" y="11869"/>
                  </a:lnTo>
                  <a:lnTo>
                    <a:pt x="897" y="12950"/>
                  </a:lnTo>
                  <a:lnTo>
                    <a:pt x="1082" y="14032"/>
                  </a:lnTo>
                  <a:lnTo>
                    <a:pt x="1319" y="15113"/>
                  </a:lnTo>
                  <a:lnTo>
                    <a:pt x="1556" y="16168"/>
                  </a:lnTo>
                  <a:lnTo>
                    <a:pt x="1820" y="17197"/>
                  </a:lnTo>
                  <a:lnTo>
                    <a:pt x="2110" y="18225"/>
                  </a:lnTo>
                  <a:lnTo>
                    <a:pt x="2400" y="19201"/>
                  </a:lnTo>
                  <a:lnTo>
                    <a:pt x="2743" y="20230"/>
                  </a:lnTo>
                  <a:lnTo>
                    <a:pt x="3139" y="21338"/>
                  </a:lnTo>
                  <a:lnTo>
                    <a:pt x="3376" y="21892"/>
                  </a:lnTo>
                  <a:lnTo>
                    <a:pt x="3640" y="22472"/>
                  </a:lnTo>
                  <a:lnTo>
                    <a:pt x="3904" y="23052"/>
                  </a:lnTo>
                  <a:lnTo>
                    <a:pt x="4220" y="23606"/>
                  </a:lnTo>
                  <a:lnTo>
                    <a:pt x="4537" y="24186"/>
                  </a:lnTo>
                  <a:lnTo>
                    <a:pt x="4880" y="24740"/>
                  </a:lnTo>
                  <a:lnTo>
                    <a:pt x="5249" y="25294"/>
                  </a:lnTo>
                  <a:lnTo>
                    <a:pt x="5645" y="25821"/>
                  </a:lnTo>
                  <a:lnTo>
                    <a:pt x="6067" y="26349"/>
                  </a:lnTo>
                  <a:lnTo>
                    <a:pt x="6515" y="26850"/>
                  </a:lnTo>
                  <a:lnTo>
                    <a:pt x="6963" y="27325"/>
                  </a:lnTo>
                  <a:lnTo>
                    <a:pt x="7438" y="27720"/>
                  </a:lnTo>
                  <a:lnTo>
                    <a:pt x="7913" y="28090"/>
                  </a:lnTo>
                  <a:lnTo>
                    <a:pt x="8388" y="28406"/>
                  </a:lnTo>
                  <a:lnTo>
                    <a:pt x="8862" y="28696"/>
                  </a:lnTo>
                  <a:lnTo>
                    <a:pt x="9337" y="28934"/>
                  </a:lnTo>
                  <a:lnTo>
                    <a:pt x="9838" y="29118"/>
                  </a:lnTo>
                  <a:lnTo>
                    <a:pt x="10339" y="29277"/>
                  </a:lnTo>
                  <a:lnTo>
                    <a:pt x="10656" y="29329"/>
                  </a:lnTo>
                  <a:lnTo>
                    <a:pt x="10972" y="29382"/>
                  </a:lnTo>
                  <a:lnTo>
                    <a:pt x="11289" y="29408"/>
                  </a:lnTo>
                  <a:lnTo>
                    <a:pt x="11605" y="29435"/>
                  </a:lnTo>
                  <a:lnTo>
                    <a:pt x="12054" y="29408"/>
                  </a:lnTo>
                  <a:lnTo>
                    <a:pt x="12476" y="29356"/>
                  </a:lnTo>
                  <a:lnTo>
                    <a:pt x="12898" y="29250"/>
                  </a:lnTo>
                  <a:lnTo>
                    <a:pt x="13293" y="29118"/>
                  </a:lnTo>
                  <a:lnTo>
                    <a:pt x="13689" y="28960"/>
                  </a:lnTo>
                  <a:lnTo>
                    <a:pt x="14058" y="28749"/>
                  </a:lnTo>
                  <a:lnTo>
                    <a:pt x="14401" y="28512"/>
                  </a:lnTo>
                  <a:lnTo>
                    <a:pt x="14691" y="28222"/>
                  </a:lnTo>
                  <a:lnTo>
                    <a:pt x="14981" y="27905"/>
                  </a:lnTo>
                  <a:lnTo>
                    <a:pt x="15245" y="27562"/>
                  </a:lnTo>
                  <a:lnTo>
                    <a:pt x="15483" y="27167"/>
                  </a:lnTo>
                  <a:lnTo>
                    <a:pt x="15667" y="26745"/>
                  </a:lnTo>
                  <a:lnTo>
                    <a:pt x="15852" y="26270"/>
                  </a:lnTo>
                  <a:lnTo>
                    <a:pt x="15984" y="25769"/>
                  </a:lnTo>
                  <a:lnTo>
                    <a:pt x="16089" y="25241"/>
                  </a:lnTo>
                  <a:lnTo>
                    <a:pt x="16195" y="24661"/>
                  </a:lnTo>
                  <a:lnTo>
                    <a:pt x="16247" y="23975"/>
                  </a:lnTo>
                  <a:lnTo>
                    <a:pt x="16274" y="23289"/>
                  </a:lnTo>
                  <a:lnTo>
                    <a:pt x="16274" y="22604"/>
                  </a:lnTo>
                  <a:lnTo>
                    <a:pt x="16247" y="21944"/>
                  </a:lnTo>
                  <a:lnTo>
                    <a:pt x="16195" y="21259"/>
                  </a:lnTo>
                  <a:lnTo>
                    <a:pt x="16116" y="20599"/>
                  </a:lnTo>
                  <a:lnTo>
                    <a:pt x="16010" y="19913"/>
                  </a:lnTo>
                  <a:lnTo>
                    <a:pt x="15905" y="19254"/>
                  </a:lnTo>
                  <a:lnTo>
                    <a:pt x="15614" y="17909"/>
                  </a:lnTo>
                  <a:lnTo>
                    <a:pt x="15272" y="16590"/>
                  </a:lnTo>
                  <a:lnTo>
                    <a:pt x="14929" y="15271"/>
                  </a:lnTo>
                  <a:lnTo>
                    <a:pt x="14533" y="13979"/>
                  </a:lnTo>
                  <a:lnTo>
                    <a:pt x="13874" y="11711"/>
                  </a:lnTo>
                  <a:lnTo>
                    <a:pt x="13584" y="10577"/>
                  </a:lnTo>
                  <a:lnTo>
                    <a:pt x="13320" y="9416"/>
                  </a:lnTo>
                  <a:lnTo>
                    <a:pt x="13267" y="9047"/>
                  </a:lnTo>
                  <a:lnTo>
                    <a:pt x="13241" y="8598"/>
                  </a:lnTo>
                  <a:lnTo>
                    <a:pt x="13241" y="8071"/>
                  </a:lnTo>
                  <a:lnTo>
                    <a:pt x="13267" y="7491"/>
                  </a:lnTo>
                  <a:lnTo>
                    <a:pt x="13320" y="6937"/>
                  </a:lnTo>
                  <a:lnTo>
                    <a:pt x="13399" y="6409"/>
                  </a:lnTo>
                  <a:lnTo>
                    <a:pt x="13452" y="5935"/>
                  </a:lnTo>
                  <a:lnTo>
                    <a:pt x="13557" y="5539"/>
                  </a:lnTo>
                  <a:lnTo>
                    <a:pt x="13557" y="5433"/>
                  </a:lnTo>
                  <a:lnTo>
                    <a:pt x="13504" y="5354"/>
                  </a:lnTo>
                  <a:lnTo>
                    <a:pt x="13452" y="5275"/>
                  </a:lnTo>
                  <a:lnTo>
                    <a:pt x="13346" y="5222"/>
                  </a:lnTo>
                  <a:lnTo>
                    <a:pt x="13241" y="5222"/>
                  </a:lnTo>
                  <a:lnTo>
                    <a:pt x="13162" y="5249"/>
                  </a:lnTo>
                  <a:lnTo>
                    <a:pt x="13082" y="5328"/>
                  </a:lnTo>
                  <a:lnTo>
                    <a:pt x="13030" y="5407"/>
                  </a:lnTo>
                  <a:lnTo>
                    <a:pt x="12951" y="5829"/>
                  </a:lnTo>
                  <a:lnTo>
                    <a:pt x="12871" y="6330"/>
                  </a:lnTo>
                  <a:lnTo>
                    <a:pt x="12819" y="6884"/>
                  </a:lnTo>
                  <a:lnTo>
                    <a:pt x="12766" y="7491"/>
                  </a:lnTo>
                  <a:lnTo>
                    <a:pt x="12713" y="8071"/>
                  </a:lnTo>
                  <a:lnTo>
                    <a:pt x="12713" y="8625"/>
                  </a:lnTo>
                  <a:lnTo>
                    <a:pt x="12740" y="9126"/>
                  </a:lnTo>
                  <a:lnTo>
                    <a:pt x="12792" y="9522"/>
                  </a:lnTo>
                  <a:lnTo>
                    <a:pt x="13082" y="10682"/>
                  </a:lnTo>
                  <a:lnTo>
                    <a:pt x="13373" y="11843"/>
                  </a:lnTo>
                  <a:lnTo>
                    <a:pt x="14032" y="14137"/>
                  </a:lnTo>
                  <a:lnTo>
                    <a:pt x="14401" y="15403"/>
                  </a:lnTo>
                  <a:lnTo>
                    <a:pt x="14770" y="16696"/>
                  </a:lnTo>
                  <a:lnTo>
                    <a:pt x="15113" y="18014"/>
                  </a:lnTo>
                  <a:lnTo>
                    <a:pt x="15377" y="19307"/>
                  </a:lnTo>
                  <a:lnTo>
                    <a:pt x="15509" y="19966"/>
                  </a:lnTo>
                  <a:lnTo>
                    <a:pt x="15588" y="20626"/>
                  </a:lnTo>
                  <a:lnTo>
                    <a:pt x="15667" y="21285"/>
                  </a:lnTo>
                  <a:lnTo>
                    <a:pt x="15720" y="21944"/>
                  </a:lnTo>
                  <a:lnTo>
                    <a:pt x="15746" y="22604"/>
                  </a:lnTo>
                  <a:lnTo>
                    <a:pt x="15746" y="23263"/>
                  </a:lnTo>
                  <a:lnTo>
                    <a:pt x="15720" y="23922"/>
                  </a:lnTo>
                  <a:lnTo>
                    <a:pt x="15667" y="24582"/>
                  </a:lnTo>
                  <a:lnTo>
                    <a:pt x="15588" y="25136"/>
                  </a:lnTo>
                  <a:lnTo>
                    <a:pt x="15483" y="25637"/>
                  </a:lnTo>
                  <a:lnTo>
                    <a:pt x="15351" y="26085"/>
                  </a:lnTo>
                  <a:lnTo>
                    <a:pt x="15192" y="26507"/>
                  </a:lnTo>
                  <a:lnTo>
                    <a:pt x="15034" y="26903"/>
                  </a:lnTo>
                  <a:lnTo>
                    <a:pt x="14823" y="27272"/>
                  </a:lnTo>
                  <a:lnTo>
                    <a:pt x="14586" y="27589"/>
                  </a:lnTo>
                  <a:lnTo>
                    <a:pt x="14322" y="27852"/>
                  </a:lnTo>
                  <a:lnTo>
                    <a:pt x="14164" y="28011"/>
                  </a:lnTo>
                  <a:lnTo>
                    <a:pt x="13953" y="28169"/>
                  </a:lnTo>
                  <a:lnTo>
                    <a:pt x="13768" y="28301"/>
                  </a:lnTo>
                  <a:lnTo>
                    <a:pt x="13531" y="28433"/>
                  </a:lnTo>
                  <a:lnTo>
                    <a:pt x="13320" y="28538"/>
                  </a:lnTo>
                  <a:lnTo>
                    <a:pt x="13082" y="28644"/>
                  </a:lnTo>
                  <a:lnTo>
                    <a:pt x="12845" y="28723"/>
                  </a:lnTo>
                  <a:lnTo>
                    <a:pt x="12581" y="28775"/>
                  </a:lnTo>
                  <a:lnTo>
                    <a:pt x="12080" y="28881"/>
                  </a:lnTo>
                  <a:lnTo>
                    <a:pt x="11526" y="28907"/>
                  </a:lnTo>
                  <a:lnTo>
                    <a:pt x="11263" y="28881"/>
                  </a:lnTo>
                  <a:lnTo>
                    <a:pt x="10999" y="28855"/>
                  </a:lnTo>
                  <a:lnTo>
                    <a:pt x="10735" y="28828"/>
                  </a:lnTo>
                  <a:lnTo>
                    <a:pt x="10445" y="28749"/>
                  </a:lnTo>
                  <a:lnTo>
                    <a:pt x="9997" y="28617"/>
                  </a:lnTo>
                  <a:lnTo>
                    <a:pt x="9548" y="28459"/>
                  </a:lnTo>
                  <a:lnTo>
                    <a:pt x="9100" y="28222"/>
                  </a:lnTo>
                  <a:lnTo>
                    <a:pt x="8651" y="27958"/>
                  </a:lnTo>
                  <a:lnTo>
                    <a:pt x="8203" y="27668"/>
                  </a:lnTo>
                  <a:lnTo>
                    <a:pt x="7755" y="27325"/>
                  </a:lnTo>
                  <a:lnTo>
                    <a:pt x="7333" y="26929"/>
                  </a:lnTo>
                  <a:lnTo>
                    <a:pt x="6884" y="26507"/>
                  </a:lnTo>
                  <a:lnTo>
                    <a:pt x="6462" y="26006"/>
                  </a:lnTo>
                  <a:lnTo>
                    <a:pt x="6040" y="25505"/>
                  </a:lnTo>
                  <a:lnTo>
                    <a:pt x="5671" y="24977"/>
                  </a:lnTo>
                  <a:lnTo>
                    <a:pt x="5302" y="24450"/>
                  </a:lnTo>
                  <a:lnTo>
                    <a:pt x="4959" y="23896"/>
                  </a:lnTo>
                  <a:lnTo>
                    <a:pt x="4669" y="23342"/>
                  </a:lnTo>
                  <a:lnTo>
                    <a:pt x="4379" y="22788"/>
                  </a:lnTo>
                  <a:lnTo>
                    <a:pt x="4088" y="22234"/>
                  </a:lnTo>
                  <a:lnTo>
                    <a:pt x="3851" y="21681"/>
                  </a:lnTo>
                  <a:lnTo>
                    <a:pt x="3614" y="21127"/>
                  </a:lnTo>
                  <a:lnTo>
                    <a:pt x="3218" y="20045"/>
                  </a:lnTo>
                  <a:lnTo>
                    <a:pt x="2875" y="19017"/>
                  </a:lnTo>
                  <a:lnTo>
                    <a:pt x="2611" y="18094"/>
                  </a:lnTo>
                  <a:lnTo>
                    <a:pt x="2321" y="17065"/>
                  </a:lnTo>
                  <a:lnTo>
                    <a:pt x="2058" y="16036"/>
                  </a:lnTo>
                  <a:lnTo>
                    <a:pt x="1820" y="14981"/>
                  </a:lnTo>
                  <a:lnTo>
                    <a:pt x="1609" y="13926"/>
                  </a:lnTo>
                  <a:lnTo>
                    <a:pt x="1398" y="12871"/>
                  </a:lnTo>
                  <a:lnTo>
                    <a:pt x="1214" y="11790"/>
                  </a:lnTo>
                  <a:lnTo>
                    <a:pt x="1055" y="10682"/>
                  </a:lnTo>
                  <a:lnTo>
                    <a:pt x="923" y="9574"/>
                  </a:lnTo>
                  <a:lnTo>
                    <a:pt x="792" y="8440"/>
                  </a:lnTo>
                  <a:lnTo>
                    <a:pt x="712" y="7306"/>
                  </a:lnTo>
                  <a:lnTo>
                    <a:pt x="633" y="6172"/>
                  </a:lnTo>
                  <a:lnTo>
                    <a:pt x="581" y="5011"/>
                  </a:lnTo>
                  <a:lnTo>
                    <a:pt x="528" y="3851"/>
                  </a:lnTo>
                  <a:lnTo>
                    <a:pt x="528" y="2664"/>
                  </a:lnTo>
                  <a:lnTo>
                    <a:pt x="528" y="1477"/>
                  </a:lnTo>
                  <a:lnTo>
                    <a:pt x="554" y="264"/>
                  </a:lnTo>
                  <a:lnTo>
                    <a:pt x="528" y="185"/>
                  </a:lnTo>
                  <a:lnTo>
                    <a:pt x="475" y="79"/>
                  </a:lnTo>
                  <a:lnTo>
                    <a:pt x="396" y="26"/>
                  </a:lnTo>
                  <a:lnTo>
                    <a:pt x="2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2;p70">
              <a:extLst>
                <a:ext uri="{FF2B5EF4-FFF2-40B4-BE49-F238E27FC236}">
                  <a16:creationId xmlns:a16="http://schemas.microsoft.com/office/drawing/2014/main" id="{B3B7A31B-30FC-CA4B-A7AC-B7F41BE7F990}"/>
                </a:ext>
              </a:extLst>
            </p:cNvPr>
            <p:cNvSpPr/>
            <p:nvPr/>
          </p:nvSpPr>
          <p:spPr>
            <a:xfrm>
              <a:off x="2652100" y="4169325"/>
              <a:ext cx="325775" cy="326400"/>
            </a:xfrm>
            <a:custGeom>
              <a:avLst/>
              <a:gdLst/>
              <a:ahLst/>
              <a:cxnLst/>
              <a:rect l="l" t="t" r="r" b="b"/>
              <a:pathLst>
                <a:path w="13031" h="13056" extrusionOk="0">
                  <a:moveTo>
                    <a:pt x="6648" y="0"/>
                  </a:moveTo>
                  <a:lnTo>
                    <a:pt x="6331" y="26"/>
                  </a:lnTo>
                  <a:lnTo>
                    <a:pt x="5988" y="26"/>
                  </a:lnTo>
                  <a:lnTo>
                    <a:pt x="5672" y="79"/>
                  </a:lnTo>
                  <a:lnTo>
                    <a:pt x="5329" y="106"/>
                  </a:lnTo>
                  <a:lnTo>
                    <a:pt x="5012" y="185"/>
                  </a:lnTo>
                  <a:lnTo>
                    <a:pt x="4696" y="264"/>
                  </a:lnTo>
                  <a:lnTo>
                    <a:pt x="4379" y="369"/>
                  </a:lnTo>
                  <a:lnTo>
                    <a:pt x="4063" y="475"/>
                  </a:lnTo>
                  <a:lnTo>
                    <a:pt x="3773" y="607"/>
                  </a:lnTo>
                  <a:lnTo>
                    <a:pt x="3483" y="765"/>
                  </a:lnTo>
                  <a:lnTo>
                    <a:pt x="3192" y="923"/>
                  </a:lnTo>
                  <a:lnTo>
                    <a:pt x="2665" y="1266"/>
                  </a:lnTo>
                  <a:lnTo>
                    <a:pt x="2164" y="1662"/>
                  </a:lnTo>
                  <a:lnTo>
                    <a:pt x="1715" y="2110"/>
                  </a:lnTo>
                  <a:lnTo>
                    <a:pt x="1320" y="2585"/>
                  </a:lnTo>
                  <a:lnTo>
                    <a:pt x="977" y="3112"/>
                  </a:lnTo>
                  <a:lnTo>
                    <a:pt x="660" y="3640"/>
                  </a:lnTo>
                  <a:lnTo>
                    <a:pt x="423" y="4220"/>
                  </a:lnTo>
                  <a:lnTo>
                    <a:pt x="212" y="4827"/>
                  </a:lnTo>
                  <a:lnTo>
                    <a:pt x="80" y="5433"/>
                  </a:lnTo>
                  <a:lnTo>
                    <a:pt x="1" y="6066"/>
                  </a:lnTo>
                  <a:lnTo>
                    <a:pt x="1" y="6409"/>
                  </a:lnTo>
                  <a:lnTo>
                    <a:pt x="1" y="6726"/>
                  </a:lnTo>
                  <a:lnTo>
                    <a:pt x="1" y="7042"/>
                  </a:lnTo>
                  <a:lnTo>
                    <a:pt x="54" y="7385"/>
                  </a:lnTo>
                  <a:lnTo>
                    <a:pt x="106" y="7702"/>
                  </a:lnTo>
                  <a:lnTo>
                    <a:pt x="159" y="8018"/>
                  </a:lnTo>
                  <a:lnTo>
                    <a:pt x="265" y="8361"/>
                  </a:lnTo>
                  <a:lnTo>
                    <a:pt x="344" y="8677"/>
                  </a:lnTo>
                  <a:lnTo>
                    <a:pt x="476" y="8968"/>
                  </a:lnTo>
                  <a:lnTo>
                    <a:pt x="608" y="9284"/>
                  </a:lnTo>
                  <a:lnTo>
                    <a:pt x="739" y="9574"/>
                  </a:lnTo>
                  <a:lnTo>
                    <a:pt x="898" y="9838"/>
                  </a:lnTo>
                  <a:lnTo>
                    <a:pt x="1241" y="10392"/>
                  </a:lnTo>
                  <a:lnTo>
                    <a:pt x="1636" y="10867"/>
                  </a:lnTo>
                  <a:lnTo>
                    <a:pt x="2085" y="11315"/>
                  </a:lnTo>
                  <a:lnTo>
                    <a:pt x="2559" y="11737"/>
                  </a:lnTo>
                  <a:lnTo>
                    <a:pt x="3087" y="12080"/>
                  </a:lnTo>
                  <a:lnTo>
                    <a:pt x="3641" y="12370"/>
                  </a:lnTo>
                  <a:lnTo>
                    <a:pt x="4195" y="12634"/>
                  </a:lnTo>
                  <a:lnTo>
                    <a:pt x="4801" y="12818"/>
                  </a:lnTo>
                  <a:lnTo>
                    <a:pt x="5434" y="12950"/>
                  </a:lnTo>
                  <a:lnTo>
                    <a:pt x="6067" y="13029"/>
                  </a:lnTo>
                  <a:lnTo>
                    <a:pt x="6384" y="13056"/>
                  </a:lnTo>
                  <a:lnTo>
                    <a:pt x="6700" y="13056"/>
                  </a:lnTo>
                  <a:lnTo>
                    <a:pt x="7017" y="13029"/>
                  </a:lnTo>
                  <a:lnTo>
                    <a:pt x="7360" y="13003"/>
                  </a:lnTo>
                  <a:lnTo>
                    <a:pt x="7676" y="12950"/>
                  </a:lnTo>
                  <a:lnTo>
                    <a:pt x="8019" y="12871"/>
                  </a:lnTo>
                  <a:lnTo>
                    <a:pt x="8336" y="12792"/>
                  </a:lnTo>
                  <a:lnTo>
                    <a:pt x="8652" y="12687"/>
                  </a:lnTo>
                  <a:lnTo>
                    <a:pt x="8969" y="12581"/>
                  </a:lnTo>
                  <a:lnTo>
                    <a:pt x="9259" y="12449"/>
                  </a:lnTo>
                  <a:lnTo>
                    <a:pt x="9549" y="12291"/>
                  </a:lnTo>
                  <a:lnTo>
                    <a:pt x="9839" y="12159"/>
                  </a:lnTo>
                  <a:lnTo>
                    <a:pt x="10366" y="11790"/>
                  </a:lnTo>
                  <a:lnTo>
                    <a:pt x="10868" y="11394"/>
                  </a:lnTo>
                  <a:lnTo>
                    <a:pt x="11316" y="10946"/>
                  </a:lnTo>
                  <a:lnTo>
                    <a:pt x="11712" y="10471"/>
                  </a:lnTo>
                  <a:lnTo>
                    <a:pt x="12054" y="9970"/>
                  </a:lnTo>
                  <a:lnTo>
                    <a:pt x="12371" y="9416"/>
                  </a:lnTo>
                  <a:lnTo>
                    <a:pt x="12608" y="8836"/>
                  </a:lnTo>
                  <a:lnTo>
                    <a:pt x="12793" y="8229"/>
                  </a:lnTo>
                  <a:lnTo>
                    <a:pt x="12951" y="7622"/>
                  </a:lnTo>
                  <a:lnTo>
                    <a:pt x="13030" y="6989"/>
                  </a:lnTo>
                  <a:lnTo>
                    <a:pt x="13030" y="6673"/>
                  </a:lnTo>
                  <a:lnTo>
                    <a:pt x="13030" y="6330"/>
                  </a:lnTo>
                  <a:lnTo>
                    <a:pt x="13004" y="6014"/>
                  </a:lnTo>
                  <a:lnTo>
                    <a:pt x="12978" y="5697"/>
                  </a:lnTo>
                  <a:lnTo>
                    <a:pt x="12925" y="5354"/>
                  </a:lnTo>
                  <a:lnTo>
                    <a:pt x="12846" y="5038"/>
                  </a:lnTo>
                  <a:lnTo>
                    <a:pt x="12767" y="4721"/>
                  </a:lnTo>
                  <a:lnTo>
                    <a:pt x="12661" y="4405"/>
                  </a:lnTo>
                  <a:lnTo>
                    <a:pt x="12556" y="4088"/>
                  </a:lnTo>
                  <a:lnTo>
                    <a:pt x="12424" y="3772"/>
                  </a:lnTo>
                  <a:lnTo>
                    <a:pt x="12292" y="3482"/>
                  </a:lnTo>
                  <a:lnTo>
                    <a:pt x="12134" y="3218"/>
                  </a:lnTo>
                  <a:lnTo>
                    <a:pt x="11764" y="2690"/>
                  </a:lnTo>
                  <a:lnTo>
                    <a:pt x="11369" y="2189"/>
                  </a:lnTo>
                  <a:lnTo>
                    <a:pt x="10947" y="1741"/>
                  </a:lnTo>
                  <a:lnTo>
                    <a:pt x="10446" y="1345"/>
                  </a:lnTo>
                  <a:lnTo>
                    <a:pt x="9944" y="976"/>
                  </a:lnTo>
                  <a:lnTo>
                    <a:pt x="9391" y="686"/>
                  </a:lnTo>
                  <a:lnTo>
                    <a:pt x="8810" y="422"/>
                  </a:lnTo>
                  <a:lnTo>
                    <a:pt x="8230" y="237"/>
                  </a:lnTo>
                  <a:lnTo>
                    <a:pt x="7597" y="106"/>
                  </a:lnTo>
                  <a:lnTo>
                    <a:pt x="6964" y="26"/>
                  </a:lnTo>
                  <a:lnTo>
                    <a:pt x="66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03;p70">
              <a:extLst>
                <a:ext uri="{FF2B5EF4-FFF2-40B4-BE49-F238E27FC236}">
                  <a16:creationId xmlns:a16="http://schemas.microsoft.com/office/drawing/2014/main" id="{1D041B4D-EB8D-6B4E-8EAA-C47A24C22A41}"/>
                </a:ext>
              </a:extLst>
            </p:cNvPr>
            <p:cNvSpPr/>
            <p:nvPr/>
          </p:nvSpPr>
          <p:spPr>
            <a:xfrm>
              <a:off x="2685075" y="4202950"/>
              <a:ext cx="259825" cy="259150"/>
            </a:xfrm>
            <a:custGeom>
              <a:avLst/>
              <a:gdLst/>
              <a:ahLst/>
              <a:cxnLst/>
              <a:rect l="l" t="t" r="r" b="b"/>
              <a:pathLst>
                <a:path w="10393" h="10366" extrusionOk="0">
                  <a:moveTo>
                    <a:pt x="5038" y="0"/>
                  </a:moveTo>
                  <a:lnTo>
                    <a:pt x="4511" y="27"/>
                  </a:lnTo>
                  <a:lnTo>
                    <a:pt x="4010" y="132"/>
                  </a:lnTo>
                  <a:lnTo>
                    <a:pt x="3482" y="290"/>
                  </a:lnTo>
                  <a:lnTo>
                    <a:pt x="3008" y="475"/>
                  </a:lnTo>
                  <a:lnTo>
                    <a:pt x="2559" y="712"/>
                  </a:lnTo>
                  <a:lnTo>
                    <a:pt x="2137" y="1002"/>
                  </a:lnTo>
                  <a:lnTo>
                    <a:pt x="1742" y="1319"/>
                  </a:lnTo>
                  <a:lnTo>
                    <a:pt x="1372" y="1662"/>
                  </a:lnTo>
                  <a:lnTo>
                    <a:pt x="1056" y="2057"/>
                  </a:lnTo>
                  <a:lnTo>
                    <a:pt x="766" y="2453"/>
                  </a:lnTo>
                  <a:lnTo>
                    <a:pt x="528" y="2901"/>
                  </a:lnTo>
                  <a:lnTo>
                    <a:pt x="344" y="3350"/>
                  </a:lnTo>
                  <a:lnTo>
                    <a:pt x="185" y="3825"/>
                  </a:lnTo>
                  <a:lnTo>
                    <a:pt x="80" y="4326"/>
                  </a:lnTo>
                  <a:lnTo>
                    <a:pt x="1" y="4827"/>
                  </a:lnTo>
                  <a:lnTo>
                    <a:pt x="1" y="5328"/>
                  </a:lnTo>
                  <a:lnTo>
                    <a:pt x="53" y="5855"/>
                  </a:lnTo>
                  <a:lnTo>
                    <a:pt x="133" y="6383"/>
                  </a:lnTo>
                  <a:lnTo>
                    <a:pt x="291" y="6884"/>
                  </a:lnTo>
                  <a:lnTo>
                    <a:pt x="475" y="7385"/>
                  </a:lnTo>
                  <a:lnTo>
                    <a:pt x="713" y="7834"/>
                  </a:lnTo>
                  <a:lnTo>
                    <a:pt x="1003" y="8256"/>
                  </a:lnTo>
                  <a:lnTo>
                    <a:pt x="1320" y="8651"/>
                  </a:lnTo>
                  <a:lnTo>
                    <a:pt x="1662" y="8994"/>
                  </a:lnTo>
                  <a:lnTo>
                    <a:pt x="2058" y="9311"/>
                  </a:lnTo>
                  <a:lnTo>
                    <a:pt x="2454" y="9601"/>
                  </a:lnTo>
                  <a:lnTo>
                    <a:pt x="2902" y="9838"/>
                  </a:lnTo>
                  <a:lnTo>
                    <a:pt x="3350" y="10049"/>
                  </a:lnTo>
                  <a:lnTo>
                    <a:pt x="3825" y="10207"/>
                  </a:lnTo>
                  <a:lnTo>
                    <a:pt x="4326" y="10313"/>
                  </a:lnTo>
                  <a:lnTo>
                    <a:pt x="4827" y="10366"/>
                  </a:lnTo>
                  <a:lnTo>
                    <a:pt x="5355" y="10366"/>
                  </a:lnTo>
                  <a:lnTo>
                    <a:pt x="5856" y="10339"/>
                  </a:lnTo>
                  <a:lnTo>
                    <a:pt x="6384" y="10234"/>
                  </a:lnTo>
                  <a:lnTo>
                    <a:pt x="6885" y="10102"/>
                  </a:lnTo>
                  <a:lnTo>
                    <a:pt x="7386" y="9891"/>
                  </a:lnTo>
                  <a:lnTo>
                    <a:pt x="7834" y="9653"/>
                  </a:lnTo>
                  <a:lnTo>
                    <a:pt x="8256" y="9390"/>
                  </a:lnTo>
                  <a:lnTo>
                    <a:pt x="8652" y="9073"/>
                  </a:lnTo>
                  <a:lnTo>
                    <a:pt x="9021" y="8704"/>
                  </a:lnTo>
                  <a:lnTo>
                    <a:pt x="9338" y="8335"/>
                  </a:lnTo>
                  <a:lnTo>
                    <a:pt x="9601" y="7913"/>
                  </a:lnTo>
                  <a:lnTo>
                    <a:pt x="9865" y="7491"/>
                  </a:lnTo>
                  <a:lnTo>
                    <a:pt x="10050" y="7016"/>
                  </a:lnTo>
                  <a:lnTo>
                    <a:pt x="10208" y="6541"/>
                  </a:lnTo>
                  <a:lnTo>
                    <a:pt x="10313" y="6066"/>
                  </a:lnTo>
                  <a:lnTo>
                    <a:pt x="10366" y="5539"/>
                  </a:lnTo>
                  <a:lnTo>
                    <a:pt x="10393" y="5038"/>
                  </a:lnTo>
                  <a:lnTo>
                    <a:pt x="10340" y="4510"/>
                  </a:lnTo>
                  <a:lnTo>
                    <a:pt x="10234" y="3983"/>
                  </a:lnTo>
                  <a:lnTo>
                    <a:pt x="10102" y="3482"/>
                  </a:lnTo>
                  <a:lnTo>
                    <a:pt x="9891" y="3007"/>
                  </a:lnTo>
                  <a:lnTo>
                    <a:pt x="9654" y="2532"/>
                  </a:lnTo>
                  <a:lnTo>
                    <a:pt x="9390" y="2110"/>
                  </a:lnTo>
                  <a:lnTo>
                    <a:pt x="9074" y="1741"/>
                  </a:lnTo>
                  <a:lnTo>
                    <a:pt x="8705" y="1372"/>
                  </a:lnTo>
                  <a:lnTo>
                    <a:pt x="8335" y="1055"/>
                  </a:lnTo>
                  <a:lnTo>
                    <a:pt x="7913" y="765"/>
                  </a:lnTo>
                  <a:lnTo>
                    <a:pt x="7491" y="528"/>
                  </a:lnTo>
                  <a:lnTo>
                    <a:pt x="7017" y="317"/>
                  </a:lnTo>
                  <a:lnTo>
                    <a:pt x="6542" y="185"/>
                  </a:lnTo>
                  <a:lnTo>
                    <a:pt x="6067" y="53"/>
                  </a:lnTo>
                  <a:lnTo>
                    <a:pt x="5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04;p70">
              <a:extLst>
                <a:ext uri="{FF2B5EF4-FFF2-40B4-BE49-F238E27FC236}">
                  <a16:creationId xmlns:a16="http://schemas.microsoft.com/office/drawing/2014/main" id="{E7864D53-5608-D24E-8D17-A6992EFB08DE}"/>
                </a:ext>
              </a:extLst>
            </p:cNvPr>
            <p:cNvSpPr/>
            <p:nvPr/>
          </p:nvSpPr>
          <p:spPr>
            <a:xfrm>
              <a:off x="2863125" y="4227350"/>
              <a:ext cx="52775" cy="67275"/>
            </a:xfrm>
            <a:custGeom>
              <a:avLst/>
              <a:gdLst/>
              <a:ahLst/>
              <a:cxnLst/>
              <a:rect l="l" t="t" r="r" b="b"/>
              <a:pathLst>
                <a:path w="2111" h="2691" extrusionOk="0">
                  <a:moveTo>
                    <a:pt x="448" y="0"/>
                  </a:moveTo>
                  <a:lnTo>
                    <a:pt x="317" y="26"/>
                  </a:lnTo>
                  <a:lnTo>
                    <a:pt x="211" y="106"/>
                  </a:lnTo>
                  <a:lnTo>
                    <a:pt x="106" y="211"/>
                  </a:lnTo>
                  <a:lnTo>
                    <a:pt x="53" y="343"/>
                  </a:lnTo>
                  <a:lnTo>
                    <a:pt x="26" y="501"/>
                  </a:lnTo>
                  <a:lnTo>
                    <a:pt x="0" y="659"/>
                  </a:lnTo>
                  <a:lnTo>
                    <a:pt x="26" y="818"/>
                  </a:lnTo>
                  <a:lnTo>
                    <a:pt x="53" y="976"/>
                  </a:lnTo>
                  <a:lnTo>
                    <a:pt x="132" y="1266"/>
                  </a:lnTo>
                  <a:lnTo>
                    <a:pt x="264" y="1609"/>
                  </a:lnTo>
                  <a:lnTo>
                    <a:pt x="448" y="1899"/>
                  </a:lnTo>
                  <a:lnTo>
                    <a:pt x="686" y="2189"/>
                  </a:lnTo>
                  <a:lnTo>
                    <a:pt x="950" y="2427"/>
                  </a:lnTo>
                  <a:lnTo>
                    <a:pt x="1134" y="2558"/>
                  </a:lnTo>
                  <a:lnTo>
                    <a:pt x="1345" y="2664"/>
                  </a:lnTo>
                  <a:lnTo>
                    <a:pt x="1451" y="2690"/>
                  </a:lnTo>
                  <a:lnTo>
                    <a:pt x="1662" y="2690"/>
                  </a:lnTo>
                  <a:lnTo>
                    <a:pt x="1767" y="2664"/>
                  </a:lnTo>
                  <a:lnTo>
                    <a:pt x="1899" y="2585"/>
                  </a:lnTo>
                  <a:lnTo>
                    <a:pt x="2005" y="2453"/>
                  </a:lnTo>
                  <a:lnTo>
                    <a:pt x="2057" y="2347"/>
                  </a:lnTo>
                  <a:lnTo>
                    <a:pt x="2110" y="2189"/>
                  </a:lnTo>
                  <a:lnTo>
                    <a:pt x="2110" y="2057"/>
                  </a:lnTo>
                  <a:lnTo>
                    <a:pt x="2110" y="1899"/>
                  </a:lnTo>
                  <a:lnTo>
                    <a:pt x="2084" y="1741"/>
                  </a:lnTo>
                  <a:lnTo>
                    <a:pt x="2031" y="1609"/>
                  </a:lnTo>
                  <a:lnTo>
                    <a:pt x="1952" y="1398"/>
                  </a:lnTo>
                  <a:lnTo>
                    <a:pt x="1767" y="1108"/>
                  </a:lnTo>
                  <a:lnTo>
                    <a:pt x="1556" y="791"/>
                  </a:lnTo>
                  <a:lnTo>
                    <a:pt x="1292" y="501"/>
                  </a:lnTo>
                  <a:lnTo>
                    <a:pt x="1029" y="237"/>
                  </a:lnTo>
                  <a:lnTo>
                    <a:pt x="870" y="132"/>
                  </a:lnTo>
                  <a:lnTo>
                    <a:pt x="739" y="53"/>
                  </a:lnTo>
                  <a:lnTo>
                    <a:pt x="580" y="26"/>
                  </a:lnTo>
                  <a:lnTo>
                    <a:pt x="4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05;p70">
              <a:extLst>
                <a:ext uri="{FF2B5EF4-FFF2-40B4-BE49-F238E27FC236}">
                  <a16:creationId xmlns:a16="http://schemas.microsoft.com/office/drawing/2014/main" id="{CDBA6E30-1B33-264E-9733-C670ACED16A3}"/>
                </a:ext>
              </a:extLst>
            </p:cNvPr>
            <p:cNvSpPr/>
            <p:nvPr/>
          </p:nvSpPr>
          <p:spPr>
            <a:xfrm>
              <a:off x="2909925" y="4300525"/>
              <a:ext cx="27725" cy="31025"/>
            </a:xfrm>
            <a:custGeom>
              <a:avLst/>
              <a:gdLst/>
              <a:ahLst/>
              <a:cxnLst/>
              <a:rect l="l" t="t" r="r" b="b"/>
              <a:pathLst>
                <a:path w="1109" h="1241" extrusionOk="0">
                  <a:moveTo>
                    <a:pt x="449" y="1"/>
                  </a:moveTo>
                  <a:lnTo>
                    <a:pt x="344" y="27"/>
                  </a:lnTo>
                  <a:lnTo>
                    <a:pt x="264" y="53"/>
                  </a:lnTo>
                  <a:lnTo>
                    <a:pt x="185" y="106"/>
                  </a:lnTo>
                  <a:lnTo>
                    <a:pt x="133" y="159"/>
                  </a:lnTo>
                  <a:lnTo>
                    <a:pt x="27" y="291"/>
                  </a:lnTo>
                  <a:lnTo>
                    <a:pt x="1" y="475"/>
                  </a:lnTo>
                  <a:lnTo>
                    <a:pt x="1" y="660"/>
                  </a:lnTo>
                  <a:lnTo>
                    <a:pt x="53" y="818"/>
                  </a:lnTo>
                  <a:lnTo>
                    <a:pt x="133" y="977"/>
                  </a:lnTo>
                  <a:lnTo>
                    <a:pt x="264" y="1108"/>
                  </a:lnTo>
                  <a:lnTo>
                    <a:pt x="423" y="1214"/>
                  </a:lnTo>
                  <a:lnTo>
                    <a:pt x="581" y="1240"/>
                  </a:lnTo>
                  <a:lnTo>
                    <a:pt x="766" y="1214"/>
                  </a:lnTo>
                  <a:lnTo>
                    <a:pt x="845" y="1188"/>
                  </a:lnTo>
                  <a:lnTo>
                    <a:pt x="924" y="1135"/>
                  </a:lnTo>
                  <a:lnTo>
                    <a:pt x="977" y="1056"/>
                  </a:lnTo>
                  <a:lnTo>
                    <a:pt x="1029" y="977"/>
                  </a:lnTo>
                  <a:lnTo>
                    <a:pt x="1082" y="897"/>
                  </a:lnTo>
                  <a:lnTo>
                    <a:pt x="1108" y="792"/>
                  </a:lnTo>
                  <a:lnTo>
                    <a:pt x="1108" y="607"/>
                  </a:lnTo>
                  <a:lnTo>
                    <a:pt x="1056" y="423"/>
                  </a:lnTo>
                  <a:lnTo>
                    <a:pt x="950" y="264"/>
                  </a:lnTo>
                  <a:lnTo>
                    <a:pt x="818" y="106"/>
                  </a:lnTo>
                  <a:lnTo>
                    <a:pt x="739" y="53"/>
                  </a:lnTo>
                  <a:lnTo>
                    <a:pt x="634" y="27"/>
                  </a:lnTo>
                  <a:lnTo>
                    <a:pt x="5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06;p70">
              <a:extLst>
                <a:ext uri="{FF2B5EF4-FFF2-40B4-BE49-F238E27FC236}">
                  <a16:creationId xmlns:a16="http://schemas.microsoft.com/office/drawing/2014/main" id="{311D3CE7-B3B8-FA4E-82B0-44B3F655463A}"/>
                </a:ext>
              </a:extLst>
            </p:cNvPr>
            <p:cNvSpPr/>
            <p:nvPr/>
          </p:nvSpPr>
          <p:spPr>
            <a:xfrm>
              <a:off x="2537375" y="4463400"/>
              <a:ext cx="408850" cy="737875"/>
            </a:xfrm>
            <a:custGeom>
              <a:avLst/>
              <a:gdLst/>
              <a:ahLst/>
              <a:cxnLst/>
              <a:rect l="l" t="t" r="r" b="b"/>
              <a:pathLst>
                <a:path w="16354" h="29515" extrusionOk="0">
                  <a:moveTo>
                    <a:pt x="8441" y="0"/>
                  </a:moveTo>
                  <a:lnTo>
                    <a:pt x="7887" y="27"/>
                  </a:lnTo>
                  <a:lnTo>
                    <a:pt x="7333" y="79"/>
                  </a:lnTo>
                  <a:lnTo>
                    <a:pt x="6806" y="185"/>
                  </a:lnTo>
                  <a:lnTo>
                    <a:pt x="6304" y="343"/>
                  </a:lnTo>
                  <a:lnTo>
                    <a:pt x="6067" y="449"/>
                  </a:lnTo>
                  <a:lnTo>
                    <a:pt x="5856" y="554"/>
                  </a:lnTo>
                  <a:lnTo>
                    <a:pt x="5619" y="686"/>
                  </a:lnTo>
                  <a:lnTo>
                    <a:pt x="5434" y="818"/>
                  </a:lnTo>
                  <a:lnTo>
                    <a:pt x="5223" y="976"/>
                  </a:lnTo>
                  <a:lnTo>
                    <a:pt x="5038" y="1161"/>
                  </a:lnTo>
                  <a:lnTo>
                    <a:pt x="4906" y="1319"/>
                  </a:lnTo>
                  <a:lnTo>
                    <a:pt x="4775" y="1504"/>
                  </a:lnTo>
                  <a:lnTo>
                    <a:pt x="4643" y="1688"/>
                  </a:lnTo>
                  <a:lnTo>
                    <a:pt x="4537" y="1873"/>
                  </a:lnTo>
                  <a:lnTo>
                    <a:pt x="4458" y="2084"/>
                  </a:lnTo>
                  <a:lnTo>
                    <a:pt x="4405" y="2269"/>
                  </a:lnTo>
                  <a:lnTo>
                    <a:pt x="4326" y="2691"/>
                  </a:lnTo>
                  <a:lnTo>
                    <a:pt x="4273" y="3086"/>
                  </a:lnTo>
                  <a:lnTo>
                    <a:pt x="4273" y="3508"/>
                  </a:lnTo>
                  <a:lnTo>
                    <a:pt x="4326" y="3904"/>
                  </a:lnTo>
                  <a:lnTo>
                    <a:pt x="4379" y="4273"/>
                  </a:lnTo>
                  <a:lnTo>
                    <a:pt x="4458" y="4616"/>
                  </a:lnTo>
                  <a:lnTo>
                    <a:pt x="4643" y="5196"/>
                  </a:lnTo>
                  <a:lnTo>
                    <a:pt x="4801" y="5592"/>
                  </a:lnTo>
                  <a:lnTo>
                    <a:pt x="4880" y="5750"/>
                  </a:lnTo>
                  <a:lnTo>
                    <a:pt x="4537" y="5961"/>
                  </a:lnTo>
                  <a:lnTo>
                    <a:pt x="4221" y="6199"/>
                  </a:lnTo>
                  <a:lnTo>
                    <a:pt x="3957" y="6436"/>
                  </a:lnTo>
                  <a:lnTo>
                    <a:pt x="3720" y="6673"/>
                  </a:lnTo>
                  <a:lnTo>
                    <a:pt x="3509" y="6937"/>
                  </a:lnTo>
                  <a:lnTo>
                    <a:pt x="3298" y="7201"/>
                  </a:lnTo>
                  <a:lnTo>
                    <a:pt x="3139" y="7465"/>
                  </a:lnTo>
                  <a:lnTo>
                    <a:pt x="3007" y="7702"/>
                  </a:lnTo>
                  <a:lnTo>
                    <a:pt x="2902" y="7966"/>
                  </a:lnTo>
                  <a:lnTo>
                    <a:pt x="2796" y="8203"/>
                  </a:lnTo>
                  <a:lnTo>
                    <a:pt x="2691" y="8651"/>
                  </a:lnTo>
                  <a:lnTo>
                    <a:pt x="2612" y="9047"/>
                  </a:lnTo>
                  <a:lnTo>
                    <a:pt x="2585" y="9364"/>
                  </a:lnTo>
                  <a:lnTo>
                    <a:pt x="2585" y="9680"/>
                  </a:lnTo>
                  <a:lnTo>
                    <a:pt x="2585" y="9706"/>
                  </a:lnTo>
                  <a:lnTo>
                    <a:pt x="2559" y="9733"/>
                  </a:lnTo>
                  <a:lnTo>
                    <a:pt x="2243" y="9970"/>
                  </a:lnTo>
                  <a:lnTo>
                    <a:pt x="1979" y="10234"/>
                  </a:lnTo>
                  <a:lnTo>
                    <a:pt x="1741" y="10471"/>
                  </a:lnTo>
                  <a:lnTo>
                    <a:pt x="1583" y="10735"/>
                  </a:lnTo>
                  <a:lnTo>
                    <a:pt x="1530" y="10788"/>
                  </a:lnTo>
                  <a:lnTo>
                    <a:pt x="1346" y="11157"/>
                  </a:lnTo>
                  <a:lnTo>
                    <a:pt x="1240" y="11526"/>
                  </a:lnTo>
                  <a:lnTo>
                    <a:pt x="1161" y="11869"/>
                  </a:lnTo>
                  <a:lnTo>
                    <a:pt x="1135" y="12186"/>
                  </a:lnTo>
                  <a:lnTo>
                    <a:pt x="1108" y="12449"/>
                  </a:lnTo>
                  <a:lnTo>
                    <a:pt x="1135" y="12660"/>
                  </a:lnTo>
                  <a:lnTo>
                    <a:pt x="1161" y="12898"/>
                  </a:lnTo>
                  <a:lnTo>
                    <a:pt x="950" y="13135"/>
                  </a:lnTo>
                  <a:lnTo>
                    <a:pt x="766" y="13373"/>
                  </a:lnTo>
                  <a:lnTo>
                    <a:pt x="766" y="13399"/>
                  </a:lnTo>
                  <a:lnTo>
                    <a:pt x="581" y="13663"/>
                  </a:lnTo>
                  <a:lnTo>
                    <a:pt x="423" y="13926"/>
                  </a:lnTo>
                  <a:lnTo>
                    <a:pt x="317" y="14190"/>
                  </a:lnTo>
                  <a:lnTo>
                    <a:pt x="212" y="14480"/>
                  </a:lnTo>
                  <a:lnTo>
                    <a:pt x="133" y="14770"/>
                  </a:lnTo>
                  <a:lnTo>
                    <a:pt x="53" y="15034"/>
                  </a:lnTo>
                  <a:lnTo>
                    <a:pt x="27" y="15324"/>
                  </a:lnTo>
                  <a:lnTo>
                    <a:pt x="1" y="15615"/>
                  </a:lnTo>
                  <a:lnTo>
                    <a:pt x="1" y="15905"/>
                  </a:lnTo>
                  <a:lnTo>
                    <a:pt x="27" y="16195"/>
                  </a:lnTo>
                  <a:lnTo>
                    <a:pt x="80" y="16801"/>
                  </a:lnTo>
                  <a:lnTo>
                    <a:pt x="212" y="17382"/>
                  </a:lnTo>
                  <a:lnTo>
                    <a:pt x="370" y="17936"/>
                  </a:lnTo>
                  <a:lnTo>
                    <a:pt x="581" y="18516"/>
                  </a:lnTo>
                  <a:lnTo>
                    <a:pt x="792" y="19043"/>
                  </a:lnTo>
                  <a:lnTo>
                    <a:pt x="1240" y="20072"/>
                  </a:lnTo>
                  <a:lnTo>
                    <a:pt x="1689" y="20969"/>
                  </a:lnTo>
                  <a:lnTo>
                    <a:pt x="1873" y="21364"/>
                  </a:lnTo>
                  <a:lnTo>
                    <a:pt x="2032" y="21734"/>
                  </a:lnTo>
                  <a:lnTo>
                    <a:pt x="2111" y="21971"/>
                  </a:lnTo>
                  <a:lnTo>
                    <a:pt x="2163" y="22235"/>
                  </a:lnTo>
                  <a:lnTo>
                    <a:pt x="2295" y="22894"/>
                  </a:lnTo>
                  <a:lnTo>
                    <a:pt x="2401" y="23685"/>
                  </a:lnTo>
                  <a:lnTo>
                    <a:pt x="2506" y="24556"/>
                  </a:lnTo>
                  <a:lnTo>
                    <a:pt x="2585" y="25479"/>
                  </a:lnTo>
                  <a:lnTo>
                    <a:pt x="2638" y="26428"/>
                  </a:lnTo>
                  <a:lnTo>
                    <a:pt x="2717" y="28275"/>
                  </a:lnTo>
                  <a:lnTo>
                    <a:pt x="3588" y="28565"/>
                  </a:lnTo>
                  <a:lnTo>
                    <a:pt x="4484" y="28802"/>
                  </a:lnTo>
                  <a:lnTo>
                    <a:pt x="5381" y="29013"/>
                  </a:lnTo>
                  <a:lnTo>
                    <a:pt x="6304" y="29198"/>
                  </a:lnTo>
                  <a:lnTo>
                    <a:pt x="7228" y="29330"/>
                  </a:lnTo>
                  <a:lnTo>
                    <a:pt x="8151" y="29435"/>
                  </a:lnTo>
                  <a:lnTo>
                    <a:pt x="9100" y="29488"/>
                  </a:lnTo>
                  <a:lnTo>
                    <a:pt x="10076" y="29514"/>
                  </a:lnTo>
                  <a:lnTo>
                    <a:pt x="10815" y="29488"/>
                  </a:lnTo>
                  <a:lnTo>
                    <a:pt x="11553" y="29461"/>
                  </a:lnTo>
                  <a:lnTo>
                    <a:pt x="12292" y="29409"/>
                  </a:lnTo>
                  <a:lnTo>
                    <a:pt x="13004" y="29330"/>
                  </a:lnTo>
                  <a:lnTo>
                    <a:pt x="13716" y="29224"/>
                  </a:lnTo>
                  <a:lnTo>
                    <a:pt x="14428" y="29092"/>
                  </a:lnTo>
                  <a:lnTo>
                    <a:pt x="15140" y="28934"/>
                  </a:lnTo>
                  <a:lnTo>
                    <a:pt x="15826" y="28749"/>
                  </a:lnTo>
                  <a:lnTo>
                    <a:pt x="16353" y="28617"/>
                  </a:lnTo>
                  <a:lnTo>
                    <a:pt x="16248" y="28275"/>
                  </a:lnTo>
                  <a:lnTo>
                    <a:pt x="12321" y="14437"/>
                  </a:lnTo>
                  <a:lnTo>
                    <a:pt x="12321" y="14437"/>
                  </a:lnTo>
                  <a:lnTo>
                    <a:pt x="12634" y="14296"/>
                  </a:lnTo>
                  <a:lnTo>
                    <a:pt x="12793" y="14243"/>
                  </a:lnTo>
                  <a:lnTo>
                    <a:pt x="13056" y="14085"/>
                  </a:lnTo>
                  <a:lnTo>
                    <a:pt x="13267" y="13926"/>
                  </a:lnTo>
                  <a:lnTo>
                    <a:pt x="13426" y="13742"/>
                  </a:lnTo>
                  <a:lnTo>
                    <a:pt x="13531" y="13584"/>
                  </a:lnTo>
                  <a:lnTo>
                    <a:pt x="13610" y="13425"/>
                  </a:lnTo>
                  <a:lnTo>
                    <a:pt x="13637" y="13267"/>
                  </a:lnTo>
                  <a:lnTo>
                    <a:pt x="13663" y="13109"/>
                  </a:lnTo>
                  <a:lnTo>
                    <a:pt x="13637" y="12951"/>
                  </a:lnTo>
                  <a:lnTo>
                    <a:pt x="13584" y="12740"/>
                  </a:lnTo>
                  <a:lnTo>
                    <a:pt x="13531" y="12581"/>
                  </a:lnTo>
                  <a:lnTo>
                    <a:pt x="13426" y="12397"/>
                  </a:lnTo>
                  <a:lnTo>
                    <a:pt x="13426" y="12397"/>
                  </a:lnTo>
                  <a:lnTo>
                    <a:pt x="13505" y="12449"/>
                  </a:lnTo>
                  <a:lnTo>
                    <a:pt x="13637" y="12502"/>
                  </a:lnTo>
                  <a:lnTo>
                    <a:pt x="13795" y="12555"/>
                  </a:lnTo>
                  <a:lnTo>
                    <a:pt x="13980" y="12581"/>
                  </a:lnTo>
                  <a:lnTo>
                    <a:pt x="14191" y="12581"/>
                  </a:lnTo>
                  <a:lnTo>
                    <a:pt x="14402" y="12555"/>
                  </a:lnTo>
                  <a:lnTo>
                    <a:pt x="14639" y="12476"/>
                  </a:lnTo>
                  <a:lnTo>
                    <a:pt x="14876" y="12344"/>
                  </a:lnTo>
                  <a:lnTo>
                    <a:pt x="15140" y="12133"/>
                  </a:lnTo>
                  <a:lnTo>
                    <a:pt x="15377" y="11869"/>
                  </a:lnTo>
                  <a:lnTo>
                    <a:pt x="15588" y="11474"/>
                  </a:lnTo>
                  <a:lnTo>
                    <a:pt x="15615" y="11421"/>
                  </a:lnTo>
                  <a:lnTo>
                    <a:pt x="15747" y="11183"/>
                  </a:lnTo>
                  <a:lnTo>
                    <a:pt x="15826" y="10920"/>
                  </a:lnTo>
                  <a:lnTo>
                    <a:pt x="15879" y="10709"/>
                  </a:lnTo>
                  <a:lnTo>
                    <a:pt x="15905" y="10498"/>
                  </a:lnTo>
                  <a:lnTo>
                    <a:pt x="15905" y="10313"/>
                  </a:lnTo>
                  <a:lnTo>
                    <a:pt x="15879" y="10128"/>
                  </a:lnTo>
                  <a:lnTo>
                    <a:pt x="15852" y="9970"/>
                  </a:lnTo>
                  <a:lnTo>
                    <a:pt x="15799" y="9838"/>
                  </a:lnTo>
                  <a:lnTo>
                    <a:pt x="15720" y="9706"/>
                  </a:lnTo>
                  <a:lnTo>
                    <a:pt x="15668" y="9601"/>
                  </a:lnTo>
                  <a:lnTo>
                    <a:pt x="15509" y="9443"/>
                  </a:lnTo>
                  <a:lnTo>
                    <a:pt x="15351" y="9337"/>
                  </a:lnTo>
                  <a:lnTo>
                    <a:pt x="15219" y="9258"/>
                  </a:lnTo>
                  <a:lnTo>
                    <a:pt x="15325" y="8994"/>
                  </a:lnTo>
                  <a:lnTo>
                    <a:pt x="15430" y="8731"/>
                  </a:lnTo>
                  <a:lnTo>
                    <a:pt x="15483" y="8467"/>
                  </a:lnTo>
                  <a:lnTo>
                    <a:pt x="15536" y="8229"/>
                  </a:lnTo>
                  <a:lnTo>
                    <a:pt x="15536" y="7992"/>
                  </a:lnTo>
                  <a:lnTo>
                    <a:pt x="15536" y="7755"/>
                  </a:lnTo>
                  <a:lnTo>
                    <a:pt x="15483" y="7544"/>
                  </a:lnTo>
                  <a:lnTo>
                    <a:pt x="15430" y="7333"/>
                  </a:lnTo>
                  <a:lnTo>
                    <a:pt x="15351" y="7122"/>
                  </a:lnTo>
                  <a:lnTo>
                    <a:pt x="15272" y="6911"/>
                  </a:lnTo>
                  <a:lnTo>
                    <a:pt x="15140" y="6726"/>
                  </a:lnTo>
                  <a:lnTo>
                    <a:pt x="15008" y="6541"/>
                  </a:lnTo>
                  <a:lnTo>
                    <a:pt x="14718" y="6199"/>
                  </a:lnTo>
                  <a:lnTo>
                    <a:pt x="14375" y="5882"/>
                  </a:lnTo>
                  <a:lnTo>
                    <a:pt x="14032" y="5618"/>
                  </a:lnTo>
                  <a:lnTo>
                    <a:pt x="13663" y="5381"/>
                  </a:lnTo>
                  <a:lnTo>
                    <a:pt x="13294" y="5170"/>
                  </a:lnTo>
                  <a:lnTo>
                    <a:pt x="12925" y="4985"/>
                  </a:lnTo>
                  <a:lnTo>
                    <a:pt x="12186" y="4642"/>
                  </a:lnTo>
                  <a:lnTo>
                    <a:pt x="11500" y="4405"/>
                  </a:lnTo>
                  <a:lnTo>
                    <a:pt x="11421" y="4379"/>
                  </a:lnTo>
                  <a:lnTo>
                    <a:pt x="10709" y="4168"/>
                  </a:lnTo>
                  <a:lnTo>
                    <a:pt x="10419" y="4089"/>
                  </a:lnTo>
                  <a:lnTo>
                    <a:pt x="10524" y="4089"/>
                  </a:lnTo>
                  <a:lnTo>
                    <a:pt x="10735" y="4036"/>
                  </a:lnTo>
                  <a:lnTo>
                    <a:pt x="10894" y="3983"/>
                  </a:lnTo>
                  <a:lnTo>
                    <a:pt x="11052" y="3904"/>
                  </a:lnTo>
                  <a:lnTo>
                    <a:pt x="11210" y="3798"/>
                  </a:lnTo>
                  <a:lnTo>
                    <a:pt x="11395" y="3667"/>
                  </a:lnTo>
                  <a:lnTo>
                    <a:pt x="11527" y="3561"/>
                  </a:lnTo>
                  <a:lnTo>
                    <a:pt x="11632" y="3403"/>
                  </a:lnTo>
                  <a:lnTo>
                    <a:pt x="11738" y="3245"/>
                  </a:lnTo>
                  <a:lnTo>
                    <a:pt x="11843" y="3060"/>
                  </a:lnTo>
                  <a:lnTo>
                    <a:pt x="11922" y="2849"/>
                  </a:lnTo>
                  <a:lnTo>
                    <a:pt x="12001" y="2612"/>
                  </a:lnTo>
                  <a:lnTo>
                    <a:pt x="12054" y="2348"/>
                  </a:lnTo>
                  <a:lnTo>
                    <a:pt x="12081" y="2058"/>
                  </a:lnTo>
                  <a:lnTo>
                    <a:pt x="12054" y="1847"/>
                  </a:lnTo>
                  <a:lnTo>
                    <a:pt x="12001" y="1636"/>
                  </a:lnTo>
                  <a:lnTo>
                    <a:pt x="11922" y="1425"/>
                  </a:lnTo>
                  <a:lnTo>
                    <a:pt x="11817" y="1240"/>
                  </a:lnTo>
                  <a:lnTo>
                    <a:pt x="11606" y="1003"/>
                  </a:lnTo>
                  <a:lnTo>
                    <a:pt x="11342" y="792"/>
                  </a:lnTo>
                  <a:lnTo>
                    <a:pt x="10946" y="554"/>
                  </a:lnTo>
                  <a:lnTo>
                    <a:pt x="10524" y="370"/>
                  </a:lnTo>
                  <a:lnTo>
                    <a:pt x="10050" y="211"/>
                  </a:lnTo>
                  <a:lnTo>
                    <a:pt x="9522" y="106"/>
                  </a:lnTo>
                  <a:lnTo>
                    <a:pt x="8995" y="27"/>
                  </a:lnTo>
                  <a:lnTo>
                    <a:pt x="84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07;p70">
              <a:extLst>
                <a:ext uri="{FF2B5EF4-FFF2-40B4-BE49-F238E27FC236}">
                  <a16:creationId xmlns:a16="http://schemas.microsoft.com/office/drawing/2014/main" id="{3EF8F88C-ECF7-034F-AB38-DC7F1CC18FF2}"/>
                </a:ext>
              </a:extLst>
            </p:cNvPr>
            <p:cNvSpPr/>
            <p:nvPr/>
          </p:nvSpPr>
          <p:spPr>
            <a:xfrm>
              <a:off x="2599350" y="4559000"/>
              <a:ext cx="320500" cy="148400"/>
            </a:xfrm>
            <a:custGeom>
              <a:avLst/>
              <a:gdLst/>
              <a:ahLst/>
              <a:cxnLst/>
              <a:rect l="l" t="t" r="r" b="b"/>
              <a:pathLst>
                <a:path w="12820" h="5936" extrusionOk="0">
                  <a:moveTo>
                    <a:pt x="5962" y="1"/>
                  </a:moveTo>
                  <a:lnTo>
                    <a:pt x="5777" y="54"/>
                  </a:lnTo>
                  <a:lnTo>
                    <a:pt x="5566" y="106"/>
                  </a:lnTo>
                  <a:lnTo>
                    <a:pt x="5329" y="159"/>
                  </a:lnTo>
                  <a:lnTo>
                    <a:pt x="4801" y="396"/>
                  </a:lnTo>
                  <a:lnTo>
                    <a:pt x="4142" y="739"/>
                  </a:lnTo>
                  <a:lnTo>
                    <a:pt x="3351" y="1214"/>
                  </a:lnTo>
                  <a:lnTo>
                    <a:pt x="2348" y="1873"/>
                  </a:lnTo>
                  <a:lnTo>
                    <a:pt x="1847" y="2216"/>
                  </a:lnTo>
                  <a:lnTo>
                    <a:pt x="1425" y="2586"/>
                  </a:lnTo>
                  <a:lnTo>
                    <a:pt x="1056" y="2955"/>
                  </a:lnTo>
                  <a:lnTo>
                    <a:pt x="766" y="3298"/>
                  </a:lnTo>
                  <a:lnTo>
                    <a:pt x="528" y="3641"/>
                  </a:lnTo>
                  <a:lnTo>
                    <a:pt x="344" y="3983"/>
                  </a:lnTo>
                  <a:lnTo>
                    <a:pt x="212" y="4300"/>
                  </a:lnTo>
                  <a:lnTo>
                    <a:pt x="106" y="4590"/>
                  </a:lnTo>
                  <a:lnTo>
                    <a:pt x="54" y="4854"/>
                  </a:lnTo>
                  <a:lnTo>
                    <a:pt x="27" y="5118"/>
                  </a:lnTo>
                  <a:lnTo>
                    <a:pt x="1" y="5329"/>
                  </a:lnTo>
                  <a:lnTo>
                    <a:pt x="1" y="5513"/>
                  </a:lnTo>
                  <a:lnTo>
                    <a:pt x="27" y="5803"/>
                  </a:lnTo>
                  <a:lnTo>
                    <a:pt x="54" y="5882"/>
                  </a:lnTo>
                  <a:lnTo>
                    <a:pt x="80" y="5935"/>
                  </a:lnTo>
                  <a:lnTo>
                    <a:pt x="133" y="5935"/>
                  </a:lnTo>
                  <a:lnTo>
                    <a:pt x="186" y="5909"/>
                  </a:lnTo>
                  <a:lnTo>
                    <a:pt x="186" y="5856"/>
                  </a:lnTo>
                  <a:lnTo>
                    <a:pt x="159" y="5751"/>
                  </a:lnTo>
                  <a:lnTo>
                    <a:pt x="133" y="5513"/>
                  </a:lnTo>
                  <a:lnTo>
                    <a:pt x="133" y="5329"/>
                  </a:lnTo>
                  <a:lnTo>
                    <a:pt x="133" y="5118"/>
                  </a:lnTo>
                  <a:lnTo>
                    <a:pt x="186" y="4880"/>
                  </a:lnTo>
                  <a:lnTo>
                    <a:pt x="238" y="4616"/>
                  </a:lnTo>
                  <a:lnTo>
                    <a:pt x="344" y="4326"/>
                  </a:lnTo>
                  <a:lnTo>
                    <a:pt x="476" y="4010"/>
                  </a:lnTo>
                  <a:lnTo>
                    <a:pt x="660" y="3693"/>
                  </a:lnTo>
                  <a:lnTo>
                    <a:pt x="898" y="3350"/>
                  </a:lnTo>
                  <a:lnTo>
                    <a:pt x="1188" y="3034"/>
                  </a:lnTo>
                  <a:lnTo>
                    <a:pt x="1531" y="2665"/>
                  </a:lnTo>
                  <a:lnTo>
                    <a:pt x="1953" y="2322"/>
                  </a:lnTo>
                  <a:lnTo>
                    <a:pt x="2427" y="1979"/>
                  </a:lnTo>
                  <a:lnTo>
                    <a:pt x="3403" y="1346"/>
                  </a:lnTo>
                  <a:lnTo>
                    <a:pt x="4195" y="871"/>
                  </a:lnTo>
                  <a:lnTo>
                    <a:pt x="4828" y="528"/>
                  </a:lnTo>
                  <a:lnTo>
                    <a:pt x="5355" y="291"/>
                  </a:lnTo>
                  <a:lnTo>
                    <a:pt x="5566" y="238"/>
                  </a:lnTo>
                  <a:lnTo>
                    <a:pt x="5777" y="185"/>
                  </a:lnTo>
                  <a:lnTo>
                    <a:pt x="5988" y="133"/>
                  </a:lnTo>
                  <a:lnTo>
                    <a:pt x="6542" y="133"/>
                  </a:lnTo>
                  <a:lnTo>
                    <a:pt x="6964" y="185"/>
                  </a:lnTo>
                  <a:lnTo>
                    <a:pt x="7307" y="238"/>
                  </a:lnTo>
                  <a:lnTo>
                    <a:pt x="7676" y="317"/>
                  </a:lnTo>
                  <a:lnTo>
                    <a:pt x="8467" y="528"/>
                  </a:lnTo>
                  <a:lnTo>
                    <a:pt x="9311" y="845"/>
                  </a:lnTo>
                  <a:lnTo>
                    <a:pt x="10235" y="1214"/>
                  </a:lnTo>
                  <a:lnTo>
                    <a:pt x="10788" y="1478"/>
                  </a:lnTo>
                  <a:lnTo>
                    <a:pt x="11105" y="1610"/>
                  </a:lnTo>
                  <a:lnTo>
                    <a:pt x="11395" y="1794"/>
                  </a:lnTo>
                  <a:lnTo>
                    <a:pt x="11685" y="1979"/>
                  </a:lnTo>
                  <a:lnTo>
                    <a:pt x="11949" y="2190"/>
                  </a:lnTo>
                  <a:lnTo>
                    <a:pt x="12186" y="2454"/>
                  </a:lnTo>
                  <a:lnTo>
                    <a:pt x="12397" y="2717"/>
                  </a:lnTo>
                  <a:lnTo>
                    <a:pt x="12476" y="2902"/>
                  </a:lnTo>
                  <a:lnTo>
                    <a:pt x="12556" y="3060"/>
                  </a:lnTo>
                  <a:lnTo>
                    <a:pt x="12635" y="3245"/>
                  </a:lnTo>
                  <a:lnTo>
                    <a:pt x="12661" y="3430"/>
                  </a:lnTo>
                  <a:lnTo>
                    <a:pt x="12687" y="3614"/>
                  </a:lnTo>
                  <a:lnTo>
                    <a:pt x="12687" y="3799"/>
                  </a:lnTo>
                  <a:lnTo>
                    <a:pt x="12687" y="3983"/>
                  </a:lnTo>
                  <a:lnTo>
                    <a:pt x="12635" y="4142"/>
                  </a:lnTo>
                  <a:lnTo>
                    <a:pt x="12529" y="4432"/>
                  </a:lnTo>
                  <a:lnTo>
                    <a:pt x="12371" y="4669"/>
                  </a:lnTo>
                  <a:lnTo>
                    <a:pt x="12186" y="4880"/>
                  </a:lnTo>
                  <a:lnTo>
                    <a:pt x="11923" y="5038"/>
                  </a:lnTo>
                  <a:lnTo>
                    <a:pt x="11896" y="5065"/>
                  </a:lnTo>
                  <a:lnTo>
                    <a:pt x="11896" y="5118"/>
                  </a:lnTo>
                  <a:lnTo>
                    <a:pt x="11949" y="5144"/>
                  </a:lnTo>
                  <a:lnTo>
                    <a:pt x="12002" y="5144"/>
                  </a:lnTo>
                  <a:lnTo>
                    <a:pt x="12134" y="5065"/>
                  </a:lnTo>
                  <a:lnTo>
                    <a:pt x="12265" y="4959"/>
                  </a:lnTo>
                  <a:lnTo>
                    <a:pt x="12371" y="4854"/>
                  </a:lnTo>
                  <a:lnTo>
                    <a:pt x="12476" y="4748"/>
                  </a:lnTo>
                  <a:lnTo>
                    <a:pt x="12582" y="4616"/>
                  </a:lnTo>
                  <a:lnTo>
                    <a:pt x="12661" y="4485"/>
                  </a:lnTo>
                  <a:lnTo>
                    <a:pt x="12714" y="4353"/>
                  </a:lnTo>
                  <a:lnTo>
                    <a:pt x="12767" y="4194"/>
                  </a:lnTo>
                  <a:lnTo>
                    <a:pt x="12793" y="4010"/>
                  </a:lnTo>
                  <a:lnTo>
                    <a:pt x="12819" y="3799"/>
                  </a:lnTo>
                  <a:lnTo>
                    <a:pt x="12819" y="3614"/>
                  </a:lnTo>
                  <a:lnTo>
                    <a:pt x="12793" y="3403"/>
                  </a:lnTo>
                  <a:lnTo>
                    <a:pt x="12740" y="3219"/>
                  </a:lnTo>
                  <a:lnTo>
                    <a:pt x="12687" y="3034"/>
                  </a:lnTo>
                  <a:lnTo>
                    <a:pt x="12608" y="2823"/>
                  </a:lnTo>
                  <a:lnTo>
                    <a:pt x="12503" y="2665"/>
                  </a:lnTo>
                  <a:lnTo>
                    <a:pt x="12292" y="2375"/>
                  </a:lnTo>
                  <a:lnTo>
                    <a:pt x="12054" y="2111"/>
                  </a:lnTo>
                  <a:lnTo>
                    <a:pt x="11764" y="1900"/>
                  </a:lnTo>
                  <a:lnTo>
                    <a:pt x="11474" y="1689"/>
                  </a:lnTo>
                  <a:lnTo>
                    <a:pt x="11158" y="1504"/>
                  </a:lnTo>
                  <a:lnTo>
                    <a:pt x="10868" y="1346"/>
                  </a:lnTo>
                  <a:lnTo>
                    <a:pt x="10287" y="1082"/>
                  </a:lnTo>
                  <a:lnTo>
                    <a:pt x="9338" y="713"/>
                  </a:lnTo>
                  <a:lnTo>
                    <a:pt x="8494" y="423"/>
                  </a:lnTo>
                  <a:lnTo>
                    <a:pt x="7703" y="185"/>
                  </a:lnTo>
                  <a:lnTo>
                    <a:pt x="7333" y="106"/>
                  </a:lnTo>
                  <a:lnTo>
                    <a:pt x="6964" y="54"/>
                  </a:lnTo>
                  <a:lnTo>
                    <a:pt x="65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08;p70">
              <a:extLst>
                <a:ext uri="{FF2B5EF4-FFF2-40B4-BE49-F238E27FC236}">
                  <a16:creationId xmlns:a16="http://schemas.microsoft.com/office/drawing/2014/main" id="{57E0AE90-A3FB-DE4F-92B4-6D528806EA48}"/>
                </a:ext>
              </a:extLst>
            </p:cNvPr>
            <p:cNvSpPr/>
            <p:nvPr/>
          </p:nvSpPr>
          <p:spPr>
            <a:xfrm>
              <a:off x="2563100" y="4651975"/>
              <a:ext cx="371900" cy="135850"/>
            </a:xfrm>
            <a:custGeom>
              <a:avLst/>
              <a:gdLst/>
              <a:ahLst/>
              <a:cxnLst/>
              <a:rect l="l" t="t" r="r" b="b"/>
              <a:pathLst>
                <a:path w="14876" h="5434" extrusionOk="0">
                  <a:moveTo>
                    <a:pt x="6093" y="1"/>
                  </a:moveTo>
                  <a:lnTo>
                    <a:pt x="5803" y="27"/>
                  </a:lnTo>
                  <a:lnTo>
                    <a:pt x="5513" y="80"/>
                  </a:lnTo>
                  <a:lnTo>
                    <a:pt x="5170" y="185"/>
                  </a:lnTo>
                  <a:lnTo>
                    <a:pt x="4853" y="291"/>
                  </a:lnTo>
                  <a:lnTo>
                    <a:pt x="4168" y="581"/>
                  </a:lnTo>
                  <a:lnTo>
                    <a:pt x="3508" y="924"/>
                  </a:lnTo>
                  <a:lnTo>
                    <a:pt x="2902" y="1240"/>
                  </a:lnTo>
                  <a:lnTo>
                    <a:pt x="2400" y="1530"/>
                  </a:lnTo>
                  <a:lnTo>
                    <a:pt x="1926" y="1847"/>
                  </a:lnTo>
                  <a:lnTo>
                    <a:pt x="1477" y="2137"/>
                  </a:lnTo>
                  <a:lnTo>
                    <a:pt x="1108" y="2427"/>
                  </a:lnTo>
                  <a:lnTo>
                    <a:pt x="818" y="2744"/>
                  </a:lnTo>
                  <a:lnTo>
                    <a:pt x="581" y="3034"/>
                  </a:lnTo>
                  <a:lnTo>
                    <a:pt x="396" y="3350"/>
                  </a:lnTo>
                  <a:lnTo>
                    <a:pt x="238" y="3640"/>
                  </a:lnTo>
                  <a:lnTo>
                    <a:pt x="132" y="3931"/>
                  </a:lnTo>
                  <a:lnTo>
                    <a:pt x="53" y="4194"/>
                  </a:lnTo>
                  <a:lnTo>
                    <a:pt x="27" y="4432"/>
                  </a:lnTo>
                  <a:lnTo>
                    <a:pt x="0" y="4669"/>
                  </a:lnTo>
                  <a:lnTo>
                    <a:pt x="0" y="5038"/>
                  </a:lnTo>
                  <a:lnTo>
                    <a:pt x="53" y="5302"/>
                  </a:lnTo>
                  <a:lnTo>
                    <a:pt x="79" y="5381"/>
                  </a:lnTo>
                  <a:lnTo>
                    <a:pt x="106" y="5408"/>
                  </a:lnTo>
                  <a:lnTo>
                    <a:pt x="132" y="5434"/>
                  </a:lnTo>
                  <a:lnTo>
                    <a:pt x="159" y="5434"/>
                  </a:lnTo>
                  <a:lnTo>
                    <a:pt x="185" y="5381"/>
                  </a:lnTo>
                  <a:lnTo>
                    <a:pt x="211" y="5355"/>
                  </a:lnTo>
                  <a:lnTo>
                    <a:pt x="159" y="5249"/>
                  </a:lnTo>
                  <a:lnTo>
                    <a:pt x="132" y="4986"/>
                  </a:lnTo>
                  <a:lnTo>
                    <a:pt x="132" y="4643"/>
                  </a:lnTo>
                  <a:lnTo>
                    <a:pt x="132" y="4405"/>
                  </a:lnTo>
                  <a:lnTo>
                    <a:pt x="185" y="4168"/>
                  </a:lnTo>
                  <a:lnTo>
                    <a:pt x="264" y="3931"/>
                  </a:lnTo>
                  <a:lnTo>
                    <a:pt x="370" y="3667"/>
                  </a:lnTo>
                  <a:lnTo>
                    <a:pt x="501" y="3377"/>
                  </a:lnTo>
                  <a:lnTo>
                    <a:pt x="686" y="3087"/>
                  </a:lnTo>
                  <a:lnTo>
                    <a:pt x="923" y="2823"/>
                  </a:lnTo>
                  <a:lnTo>
                    <a:pt x="1214" y="2533"/>
                  </a:lnTo>
                  <a:lnTo>
                    <a:pt x="1556" y="2243"/>
                  </a:lnTo>
                  <a:lnTo>
                    <a:pt x="1978" y="1952"/>
                  </a:lnTo>
                  <a:lnTo>
                    <a:pt x="2427" y="1662"/>
                  </a:lnTo>
                  <a:lnTo>
                    <a:pt x="2928" y="1372"/>
                  </a:lnTo>
                  <a:lnTo>
                    <a:pt x="3508" y="1056"/>
                  </a:lnTo>
                  <a:lnTo>
                    <a:pt x="4194" y="739"/>
                  </a:lnTo>
                  <a:lnTo>
                    <a:pt x="4853" y="449"/>
                  </a:lnTo>
                  <a:lnTo>
                    <a:pt x="5196" y="317"/>
                  </a:lnTo>
                  <a:lnTo>
                    <a:pt x="5513" y="212"/>
                  </a:lnTo>
                  <a:lnTo>
                    <a:pt x="5829" y="159"/>
                  </a:lnTo>
                  <a:lnTo>
                    <a:pt x="6093" y="133"/>
                  </a:lnTo>
                  <a:lnTo>
                    <a:pt x="6594" y="106"/>
                  </a:lnTo>
                  <a:lnTo>
                    <a:pt x="7069" y="133"/>
                  </a:lnTo>
                  <a:lnTo>
                    <a:pt x="7570" y="185"/>
                  </a:lnTo>
                  <a:lnTo>
                    <a:pt x="8071" y="264"/>
                  </a:lnTo>
                  <a:lnTo>
                    <a:pt x="9047" y="423"/>
                  </a:lnTo>
                  <a:lnTo>
                    <a:pt x="10049" y="634"/>
                  </a:lnTo>
                  <a:lnTo>
                    <a:pt x="10339" y="713"/>
                  </a:lnTo>
                  <a:lnTo>
                    <a:pt x="11078" y="845"/>
                  </a:lnTo>
                  <a:lnTo>
                    <a:pt x="11843" y="1003"/>
                  </a:lnTo>
                  <a:lnTo>
                    <a:pt x="12238" y="1082"/>
                  </a:lnTo>
                  <a:lnTo>
                    <a:pt x="12608" y="1188"/>
                  </a:lnTo>
                  <a:lnTo>
                    <a:pt x="12977" y="1319"/>
                  </a:lnTo>
                  <a:lnTo>
                    <a:pt x="13346" y="1478"/>
                  </a:lnTo>
                  <a:lnTo>
                    <a:pt x="13663" y="1662"/>
                  </a:lnTo>
                  <a:lnTo>
                    <a:pt x="14006" y="1900"/>
                  </a:lnTo>
                  <a:lnTo>
                    <a:pt x="14243" y="2111"/>
                  </a:lnTo>
                  <a:lnTo>
                    <a:pt x="14375" y="2269"/>
                  </a:lnTo>
                  <a:lnTo>
                    <a:pt x="14507" y="2454"/>
                  </a:lnTo>
                  <a:lnTo>
                    <a:pt x="14639" y="2691"/>
                  </a:lnTo>
                  <a:lnTo>
                    <a:pt x="14718" y="2928"/>
                  </a:lnTo>
                  <a:lnTo>
                    <a:pt x="14744" y="3060"/>
                  </a:lnTo>
                  <a:lnTo>
                    <a:pt x="14744" y="3192"/>
                  </a:lnTo>
                  <a:lnTo>
                    <a:pt x="14744" y="3324"/>
                  </a:lnTo>
                  <a:lnTo>
                    <a:pt x="14718" y="3482"/>
                  </a:lnTo>
                  <a:lnTo>
                    <a:pt x="14665" y="3614"/>
                  </a:lnTo>
                  <a:lnTo>
                    <a:pt x="14586" y="3772"/>
                  </a:lnTo>
                  <a:lnTo>
                    <a:pt x="14428" y="4010"/>
                  </a:lnTo>
                  <a:lnTo>
                    <a:pt x="14217" y="4221"/>
                  </a:lnTo>
                  <a:lnTo>
                    <a:pt x="13953" y="4405"/>
                  </a:lnTo>
                  <a:lnTo>
                    <a:pt x="13663" y="4590"/>
                  </a:lnTo>
                  <a:lnTo>
                    <a:pt x="13373" y="4722"/>
                  </a:lnTo>
                  <a:lnTo>
                    <a:pt x="13030" y="4854"/>
                  </a:lnTo>
                  <a:lnTo>
                    <a:pt x="12713" y="4959"/>
                  </a:lnTo>
                  <a:lnTo>
                    <a:pt x="12687" y="4986"/>
                  </a:lnTo>
                  <a:lnTo>
                    <a:pt x="12687" y="5038"/>
                  </a:lnTo>
                  <a:lnTo>
                    <a:pt x="12713" y="5091"/>
                  </a:lnTo>
                  <a:lnTo>
                    <a:pt x="12766" y="5091"/>
                  </a:lnTo>
                  <a:lnTo>
                    <a:pt x="13082" y="4959"/>
                  </a:lnTo>
                  <a:lnTo>
                    <a:pt x="13425" y="4827"/>
                  </a:lnTo>
                  <a:lnTo>
                    <a:pt x="13742" y="4695"/>
                  </a:lnTo>
                  <a:lnTo>
                    <a:pt x="14032" y="4511"/>
                  </a:lnTo>
                  <a:lnTo>
                    <a:pt x="14296" y="4300"/>
                  </a:lnTo>
                  <a:lnTo>
                    <a:pt x="14533" y="4089"/>
                  </a:lnTo>
                  <a:lnTo>
                    <a:pt x="14639" y="3957"/>
                  </a:lnTo>
                  <a:lnTo>
                    <a:pt x="14718" y="3825"/>
                  </a:lnTo>
                  <a:lnTo>
                    <a:pt x="14770" y="3667"/>
                  </a:lnTo>
                  <a:lnTo>
                    <a:pt x="14823" y="3509"/>
                  </a:lnTo>
                  <a:lnTo>
                    <a:pt x="14876" y="3298"/>
                  </a:lnTo>
                  <a:lnTo>
                    <a:pt x="14876" y="3060"/>
                  </a:lnTo>
                  <a:lnTo>
                    <a:pt x="14823" y="2849"/>
                  </a:lnTo>
                  <a:lnTo>
                    <a:pt x="14744" y="2612"/>
                  </a:lnTo>
                  <a:lnTo>
                    <a:pt x="14639" y="2401"/>
                  </a:lnTo>
                  <a:lnTo>
                    <a:pt x="14480" y="2190"/>
                  </a:lnTo>
                  <a:lnTo>
                    <a:pt x="14296" y="1979"/>
                  </a:lnTo>
                  <a:lnTo>
                    <a:pt x="14085" y="1794"/>
                  </a:lnTo>
                  <a:lnTo>
                    <a:pt x="13742" y="1557"/>
                  </a:lnTo>
                  <a:lnTo>
                    <a:pt x="13399" y="1372"/>
                  </a:lnTo>
                  <a:lnTo>
                    <a:pt x="13030" y="1214"/>
                  </a:lnTo>
                  <a:lnTo>
                    <a:pt x="12660" y="1082"/>
                  </a:lnTo>
                  <a:lnTo>
                    <a:pt x="12265" y="977"/>
                  </a:lnTo>
                  <a:lnTo>
                    <a:pt x="11896" y="871"/>
                  </a:lnTo>
                  <a:lnTo>
                    <a:pt x="11104" y="713"/>
                  </a:lnTo>
                  <a:lnTo>
                    <a:pt x="10366" y="581"/>
                  </a:lnTo>
                  <a:lnTo>
                    <a:pt x="10076" y="502"/>
                  </a:lnTo>
                  <a:lnTo>
                    <a:pt x="9100" y="317"/>
                  </a:lnTo>
                  <a:lnTo>
                    <a:pt x="8098" y="133"/>
                  </a:lnTo>
                  <a:lnTo>
                    <a:pt x="7596" y="53"/>
                  </a:lnTo>
                  <a:lnTo>
                    <a:pt x="7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09;p70">
              <a:extLst>
                <a:ext uri="{FF2B5EF4-FFF2-40B4-BE49-F238E27FC236}">
                  <a16:creationId xmlns:a16="http://schemas.microsoft.com/office/drawing/2014/main" id="{0B297B86-84FC-E04E-8582-9A23CE8B51EB}"/>
                </a:ext>
              </a:extLst>
            </p:cNvPr>
            <p:cNvSpPr/>
            <p:nvPr/>
          </p:nvSpPr>
          <p:spPr>
            <a:xfrm>
              <a:off x="2534750" y="4739675"/>
              <a:ext cx="346200" cy="154975"/>
            </a:xfrm>
            <a:custGeom>
              <a:avLst/>
              <a:gdLst/>
              <a:ahLst/>
              <a:cxnLst/>
              <a:rect l="l" t="t" r="r" b="b"/>
              <a:pathLst>
                <a:path w="13848" h="6199" extrusionOk="0">
                  <a:moveTo>
                    <a:pt x="7623" y="1"/>
                  </a:moveTo>
                  <a:lnTo>
                    <a:pt x="6752" y="27"/>
                  </a:lnTo>
                  <a:lnTo>
                    <a:pt x="6357" y="53"/>
                  </a:lnTo>
                  <a:lnTo>
                    <a:pt x="5697" y="80"/>
                  </a:lnTo>
                  <a:lnTo>
                    <a:pt x="5117" y="159"/>
                  </a:lnTo>
                  <a:lnTo>
                    <a:pt x="4563" y="238"/>
                  </a:lnTo>
                  <a:lnTo>
                    <a:pt x="4036" y="396"/>
                  </a:lnTo>
                  <a:lnTo>
                    <a:pt x="3482" y="581"/>
                  </a:lnTo>
                  <a:lnTo>
                    <a:pt x="2901" y="871"/>
                  </a:lnTo>
                  <a:lnTo>
                    <a:pt x="2242" y="1240"/>
                  </a:lnTo>
                  <a:lnTo>
                    <a:pt x="1477" y="1715"/>
                  </a:lnTo>
                  <a:lnTo>
                    <a:pt x="1293" y="1847"/>
                  </a:lnTo>
                  <a:lnTo>
                    <a:pt x="1108" y="1979"/>
                  </a:lnTo>
                  <a:lnTo>
                    <a:pt x="950" y="2137"/>
                  </a:lnTo>
                  <a:lnTo>
                    <a:pt x="818" y="2295"/>
                  </a:lnTo>
                  <a:lnTo>
                    <a:pt x="554" y="2638"/>
                  </a:lnTo>
                  <a:lnTo>
                    <a:pt x="369" y="2981"/>
                  </a:lnTo>
                  <a:lnTo>
                    <a:pt x="238" y="3350"/>
                  </a:lnTo>
                  <a:lnTo>
                    <a:pt x="132" y="3719"/>
                  </a:lnTo>
                  <a:lnTo>
                    <a:pt x="53" y="4089"/>
                  </a:lnTo>
                  <a:lnTo>
                    <a:pt x="27" y="4458"/>
                  </a:lnTo>
                  <a:lnTo>
                    <a:pt x="0" y="4775"/>
                  </a:lnTo>
                  <a:lnTo>
                    <a:pt x="27" y="5091"/>
                  </a:lnTo>
                  <a:lnTo>
                    <a:pt x="79" y="5645"/>
                  </a:lnTo>
                  <a:lnTo>
                    <a:pt x="132" y="6014"/>
                  </a:lnTo>
                  <a:lnTo>
                    <a:pt x="158" y="6146"/>
                  </a:lnTo>
                  <a:lnTo>
                    <a:pt x="185" y="6199"/>
                  </a:lnTo>
                  <a:lnTo>
                    <a:pt x="238" y="6199"/>
                  </a:lnTo>
                  <a:lnTo>
                    <a:pt x="290" y="6172"/>
                  </a:lnTo>
                  <a:lnTo>
                    <a:pt x="290" y="6120"/>
                  </a:lnTo>
                  <a:lnTo>
                    <a:pt x="264" y="5988"/>
                  </a:lnTo>
                  <a:lnTo>
                    <a:pt x="185" y="5619"/>
                  </a:lnTo>
                  <a:lnTo>
                    <a:pt x="132" y="5091"/>
                  </a:lnTo>
                  <a:lnTo>
                    <a:pt x="132" y="4801"/>
                  </a:lnTo>
                  <a:lnTo>
                    <a:pt x="158" y="4458"/>
                  </a:lnTo>
                  <a:lnTo>
                    <a:pt x="185" y="4115"/>
                  </a:lnTo>
                  <a:lnTo>
                    <a:pt x="238" y="3772"/>
                  </a:lnTo>
                  <a:lnTo>
                    <a:pt x="343" y="3403"/>
                  </a:lnTo>
                  <a:lnTo>
                    <a:pt x="475" y="3060"/>
                  </a:lnTo>
                  <a:lnTo>
                    <a:pt x="660" y="2717"/>
                  </a:lnTo>
                  <a:lnTo>
                    <a:pt x="897" y="2401"/>
                  </a:lnTo>
                  <a:lnTo>
                    <a:pt x="1213" y="2084"/>
                  </a:lnTo>
                  <a:lnTo>
                    <a:pt x="1372" y="1952"/>
                  </a:lnTo>
                  <a:lnTo>
                    <a:pt x="1556" y="1820"/>
                  </a:lnTo>
                  <a:lnTo>
                    <a:pt x="2295" y="1346"/>
                  </a:lnTo>
                  <a:lnTo>
                    <a:pt x="2954" y="976"/>
                  </a:lnTo>
                  <a:lnTo>
                    <a:pt x="3508" y="713"/>
                  </a:lnTo>
                  <a:lnTo>
                    <a:pt x="4062" y="502"/>
                  </a:lnTo>
                  <a:lnTo>
                    <a:pt x="4563" y="370"/>
                  </a:lnTo>
                  <a:lnTo>
                    <a:pt x="5117" y="291"/>
                  </a:lnTo>
                  <a:lnTo>
                    <a:pt x="5697" y="212"/>
                  </a:lnTo>
                  <a:lnTo>
                    <a:pt x="6357" y="185"/>
                  </a:lnTo>
                  <a:lnTo>
                    <a:pt x="7385" y="132"/>
                  </a:lnTo>
                  <a:lnTo>
                    <a:pt x="8519" y="132"/>
                  </a:lnTo>
                  <a:lnTo>
                    <a:pt x="9706" y="185"/>
                  </a:lnTo>
                  <a:lnTo>
                    <a:pt x="10313" y="212"/>
                  </a:lnTo>
                  <a:lnTo>
                    <a:pt x="10867" y="291"/>
                  </a:lnTo>
                  <a:lnTo>
                    <a:pt x="11421" y="370"/>
                  </a:lnTo>
                  <a:lnTo>
                    <a:pt x="11948" y="449"/>
                  </a:lnTo>
                  <a:lnTo>
                    <a:pt x="12397" y="581"/>
                  </a:lnTo>
                  <a:lnTo>
                    <a:pt x="12819" y="713"/>
                  </a:lnTo>
                  <a:lnTo>
                    <a:pt x="13161" y="897"/>
                  </a:lnTo>
                  <a:lnTo>
                    <a:pt x="13320" y="976"/>
                  </a:lnTo>
                  <a:lnTo>
                    <a:pt x="13425" y="1082"/>
                  </a:lnTo>
                  <a:lnTo>
                    <a:pt x="13531" y="1187"/>
                  </a:lnTo>
                  <a:lnTo>
                    <a:pt x="13610" y="1293"/>
                  </a:lnTo>
                  <a:lnTo>
                    <a:pt x="13689" y="1425"/>
                  </a:lnTo>
                  <a:lnTo>
                    <a:pt x="13715" y="1557"/>
                  </a:lnTo>
                  <a:lnTo>
                    <a:pt x="13715" y="1715"/>
                  </a:lnTo>
                  <a:lnTo>
                    <a:pt x="13689" y="1900"/>
                  </a:lnTo>
                  <a:lnTo>
                    <a:pt x="13610" y="2084"/>
                  </a:lnTo>
                  <a:lnTo>
                    <a:pt x="13504" y="2242"/>
                  </a:lnTo>
                  <a:lnTo>
                    <a:pt x="13346" y="2427"/>
                  </a:lnTo>
                  <a:lnTo>
                    <a:pt x="13135" y="2612"/>
                  </a:lnTo>
                  <a:lnTo>
                    <a:pt x="12898" y="2770"/>
                  </a:lnTo>
                  <a:lnTo>
                    <a:pt x="12634" y="2928"/>
                  </a:lnTo>
                  <a:lnTo>
                    <a:pt x="12344" y="3060"/>
                  </a:lnTo>
                  <a:lnTo>
                    <a:pt x="12054" y="3192"/>
                  </a:lnTo>
                  <a:lnTo>
                    <a:pt x="11421" y="3429"/>
                  </a:lnTo>
                  <a:lnTo>
                    <a:pt x="10788" y="3614"/>
                  </a:lnTo>
                  <a:lnTo>
                    <a:pt x="10181" y="3772"/>
                  </a:lnTo>
                  <a:lnTo>
                    <a:pt x="9654" y="3878"/>
                  </a:lnTo>
                  <a:lnTo>
                    <a:pt x="9258" y="3930"/>
                  </a:lnTo>
                  <a:lnTo>
                    <a:pt x="8414" y="4010"/>
                  </a:lnTo>
                  <a:lnTo>
                    <a:pt x="7544" y="4089"/>
                  </a:lnTo>
                  <a:lnTo>
                    <a:pt x="6568" y="4115"/>
                  </a:lnTo>
                  <a:lnTo>
                    <a:pt x="6541" y="4141"/>
                  </a:lnTo>
                  <a:lnTo>
                    <a:pt x="4748" y="5355"/>
                  </a:lnTo>
                  <a:lnTo>
                    <a:pt x="4721" y="5381"/>
                  </a:lnTo>
                  <a:lnTo>
                    <a:pt x="4721" y="5434"/>
                  </a:lnTo>
                  <a:lnTo>
                    <a:pt x="4774" y="5460"/>
                  </a:lnTo>
                  <a:lnTo>
                    <a:pt x="4800" y="5460"/>
                  </a:lnTo>
                  <a:lnTo>
                    <a:pt x="6594" y="4247"/>
                  </a:lnTo>
                  <a:lnTo>
                    <a:pt x="7649" y="4194"/>
                  </a:lnTo>
                  <a:lnTo>
                    <a:pt x="8493" y="4141"/>
                  </a:lnTo>
                  <a:lnTo>
                    <a:pt x="9284" y="4062"/>
                  </a:lnTo>
                  <a:lnTo>
                    <a:pt x="9706" y="4010"/>
                  </a:lnTo>
                  <a:lnTo>
                    <a:pt x="10234" y="3904"/>
                  </a:lnTo>
                  <a:lnTo>
                    <a:pt x="10840" y="3746"/>
                  </a:lnTo>
                  <a:lnTo>
                    <a:pt x="11500" y="3535"/>
                  </a:lnTo>
                  <a:lnTo>
                    <a:pt x="12133" y="3297"/>
                  </a:lnTo>
                  <a:lnTo>
                    <a:pt x="12449" y="3166"/>
                  </a:lnTo>
                  <a:lnTo>
                    <a:pt x="12739" y="3034"/>
                  </a:lnTo>
                  <a:lnTo>
                    <a:pt x="13003" y="2875"/>
                  </a:lnTo>
                  <a:lnTo>
                    <a:pt x="13241" y="2691"/>
                  </a:lnTo>
                  <a:lnTo>
                    <a:pt x="13452" y="2533"/>
                  </a:lnTo>
                  <a:lnTo>
                    <a:pt x="13610" y="2322"/>
                  </a:lnTo>
                  <a:lnTo>
                    <a:pt x="13742" y="2137"/>
                  </a:lnTo>
                  <a:lnTo>
                    <a:pt x="13821" y="1926"/>
                  </a:lnTo>
                  <a:lnTo>
                    <a:pt x="13847" y="1741"/>
                  </a:lnTo>
                  <a:lnTo>
                    <a:pt x="13847" y="1530"/>
                  </a:lnTo>
                  <a:lnTo>
                    <a:pt x="13794" y="1346"/>
                  </a:lnTo>
                  <a:lnTo>
                    <a:pt x="13715" y="1214"/>
                  </a:lnTo>
                  <a:lnTo>
                    <a:pt x="13610" y="1056"/>
                  </a:lnTo>
                  <a:lnTo>
                    <a:pt x="13452" y="924"/>
                  </a:lnTo>
                  <a:lnTo>
                    <a:pt x="13267" y="818"/>
                  </a:lnTo>
                  <a:lnTo>
                    <a:pt x="13082" y="686"/>
                  </a:lnTo>
                  <a:lnTo>
                    <a:pt x="12845" y="607"/>
                  </a:lnTo>
                  <a:lnTo>
                    <a:pt x="12608" y="502"/>
                  </a:lnTo>
                  <a:lnTo>
                    <a:pt x="12054" y="343"/>
                  </a:lnTo>
                  <a:lnTo>
                    <a:pt x="11421" y="238"/>
                  </a:lnTo>
                  <a:lnTo>
                    <a:pt x="10788" y="132"/>
                  </a:lnTo>
                  <a:lnTo>
                    <a:pt x="10102" y="80"/>
                  </a:lnTo>
                  <a:lnTo>
                    <a:pt x="9443" y="27"/>
                  </a:lnTo>
                  <a:lnTo>
                    <a:pt x="8783" y="27"/>
                  </a:lnTo>
                  <a:lnTo>
                    <a:pt x="7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10;p70">
              <a:extLst>
                <a:ext uri="{FF2B5EF4-FFF2-40B4-BE49-F238E27FC236}">
                  <a16:creationId xmlns:a16="http://schemas.microsoft.com/office/drawing/2014/main" id="{455BC52A-1F50-0B49-975E-26A85C2BC2DC}"/>
                </a:ext>
              </a:extLst>
            </p:cNvPr>
            <p:cNvSpPr/>
            <p:nvPr/>
          </p:nvSpPr>
          <p:spPr>
            <a:xfrm>
              <a:off x="2687050" y="4843200"/>
              <a:ext cx="19825" cy="44850"/>
            </a:xfrm>
            <a:custGeom>
              <a:avLst/>
              <a:gdLst/>
              <a:ahLst/>
              <a:cxnLst/>
              <a:rect l="l" t="t" r="r" b="b"/>
              <a:pathLst>
                <a:path w="793" h="1794" extrusionOk="0">
                  <a:moveTo>
                    <a:pt x="687" y="0"/>
                  </a:moveTo>
                  <a:lnTo>
                    <a:pt x="660" y="53"/>
                  </a:lnTo>
                  <a:lnTo>
                    <a:pt x="528" y="475"/>
                  </a:lnTo>
                  <a:lnTo>
                    <a:pt x="396" y="897"/>
                  </a:lnTo>
                  <a:lnTo>
                    <a:pt x="212" y="1319"/>
                  </a:lnTo>
                  <a:lnTo>
                    <a:pt x="27" y="1715"/>
                  </a:lnTo>
                  <a:lnTo>
                    <a:pt x="1" y="1768"/>
                  </a:lnTo>
                  <a:lnTo>
                    <a:pt x="54" y="1794"/>
                  </a:lnTo>
                  <a:lnTo>
                    <a:pt x="106" y="1794"/>
                  </a:lnTo>
                  <a:lnTo>
                    <a:pt x="133" y="1768"/>
                  </a:lnTo>
                  <a:lnTo>
                    <a:pt x="344" y="1372"/>
                  </a:lnTo>
                  <a:lnTo>
                    <a:pt x="528" y="950"/>
                  </a:lnTo>
                  <a:lnTo>
                    <a:pt x="660" y="528"/>
                  </a:lnTo>
                  <a:lnTo>
                    <a:pt x="792" y="80"/>
                  </a:lnTo>
                  <a:lnTo>
                    <a:pt x="766" y="27"/>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11;p70">
              <a:extLst>
                <a:ext uri="{FF2B5EF4-FFF2-40B4-BE49-F238E27FC236}">
                  <a16:creationId xmlns:a16="http://schemas.microsoft.com/office/drawing/2014/main" id="{55097E9A-A2AD-FA4C-8F44-269D6A8B90C0}"/>
                </a:ext>
              </a:extLst>
            </p:cNvPr>
            <p:cNvSpPr/>
            <p:nvPr/>
          </p:nvSpPr>
          <p:spPr>
            <a:xfrm>
              <a:off x="2760250" y="4839250"/>
              <a:ext cx="50800" cy="178700"/>
            </a:xfrm>
            <a:custGeom>
              <a:avLst/>
              <a:gdLst/>
              <a:ahLst/>
              <a:cxnLst/>
              <a:rect l="l" t="t" r="r" b="b"/>
              <a:pathLst>
                <a:path w="2032" h="7148" extrusionOk="0">
                  <a:moveTo>
                    <a:pt x="80" y="0"/>
                  </a:moveTo>
                  <a:lnTo>
                    <a:pt x="27" y="27"/>
                  </a:lnTo>
                  <a:lnTo>
                    <a:pt x="1" y="79"/>
                  </a:lnTo>
                  <a:lnTo>
                    <a:pt x="80" y="976"/>
                  </a:lnTo>
                  <a:lnTo>
                    <a:pt x="185" y="1899"/>
                  </a:lnTo>
                  <a:lnTo>
                    <a:pt x="343" y="2796"/>
                  </a:lnTo>
                  <a:lnTo>
                    <a:pt x="554" y="3693"/>
                  </a:lnTo>
                  <a:lnTo>
                    <a:pt x="818" y="4563"/>
                  </a:lnTo>
                  <a:lnTo>
                    <a:pt x="1135" y="5434"/>
                  </a:lnTo>
                  <a:lnTo>
                    <a:pt x="1504" y="6278"/>
                  </a:lnTo>
                  <a:lnTo>
                    <a:pt x="1900" y="7095"/>
                  </a:lnTo>
                  <a:lnTo>
                    <a:pt x="1926" y="7122"/>
                  </a:lnTo>
                  <a:lnTo>
                    <a:pt x="1952" y="7148"/>
                  </a:lnTo>
                  <a:lnTo>
                    <a:pt x="1979" y="7122"/>
                  </a:lnTo>
                  <a:lnTo>
                    <a:pt x="2031" y="7095"/>
                  </a:lnTo>
                  <a:lnTo>
                    <a:pt x="2005" y="7042"/>
                  </a:lnTo>
                  <a:lnTo>
                    <a:pt x="1609" y="6225"/>
                  </a:lnTo>
                  <a:lnTo>
                    <a:pt x="1267" y="5381"/>
                  </a:lnTo>
                  <a:lnTo>
                    <a:pt x="950" y="4537"/>
                  </a:lnTo>
                  <a:lnTo>
                    <a:pt x="686" y="3666"/>
                  </a:lnTo>
                  <a:lnTo>
                    <a:pt x="475" y="2770"/>
                  </a:lnTo>
                  <a:lnTo>
                    <a:pt x="317" y="1873"/>
                  </a:lnTo>
                  <a:lnTo>
                    <a:pt x="212" y="976"/>
                  </a:lnTo>
                  <a:lnTo>
                    <a:pt x="132" y="53"/>
                  </a:lnTo>
                  <a:lnTo>
                    <a:pt x="132" y="27"/>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12;p70">
              <a:extLst>
                <a:ext uri="{FF2B5EF4-FFF2-40B4-BE49-F238E27FC236}">
                  <a16:creationId xmlns:a16="http://schemas.microsoft.com/office/drawing/2014/main" id="{4643C554-68C9-264A-8B54-5690D7D3263A}"/>
                </a:ext>
              </a:extLst>
            </p:cNvPr>
            <p:cNvSpPr/>
            <p:nvPr/>
          </p:nvSpPr>
          <p:spPr>
            <a:xfrm>
              <a:off x="3130825" y="4367775"/>
              <a:ext cx="159600" cy="265100"/>
            </a:xfrm>
            <a:custGeom>
              <a:avLst/>
              <a:gdLst/>
              <a:ahLst/>
              <a:cxnLst/>
              <a:rect l="l" t="t" r="r" b="b"/>
              <a:pathLst>
                <a:path w="6384" h="10604" extrusionOk="0">
                  <a:moveTo>
                    <a:pt x="6120" y="1"/>
                  </a:moveTo>
                  <a:lnTo>
                    <a:pt x="5671" y="555"/>
                  </a:lnTo>
                  <a:lnTo>
                    <a:pt x="5196" y="1082"/>
                  </a:lnTo>
                  <a:lnTo>
                    <a:pt x="4220" y="2137"/>
                  </a:lnTo>
                  <a:lnTo>
                    <a:pt x="3297" y="3166"/>
                  </a:lnTo>
                  <a:lnTo>
                    <a:pt x="2638" y="3931"/>
                  </a:lnTo>
                  <a:lnTo>
                    <a:pt x="2295" y="4326"/>
                  </a:lnTo>
                  <a:lnTo>
                    <a:pt x="1952" y="4775"/>
                  </a:lnTo>
                  <a:lnTo>
                    <a:pt x="1662" y="5171"/>
                  </a:lnTo>
                  <a:lnTo>
                    <a:pt x="1398" y="5593"/>
                  </a:lnTo>
                  <a:lnTo>
                    <a:pt x="1135" y="6015"/>
                  </a:lnTo>
                  <a:lnTo>
                    <a:pt x="897" y="6463"/>
                  </a:lnTo>
                  <a:lnTo>
                    <a:pt x="660" y="6938"/>
                  </a:lnTo>
                  <a:lnTo>
                    <a:pt x="475" y="7412"/>
                  </a:lnTo>
                  <a:lnTo>
                    <a:pt x="291" y="7914"/>
                  </a:lnTo>
                  <a:lnTo>
                    <a:pt x="159" y="8415"/>
                  </a:lnTo>
                  <a:lnTo>
                    <a:pt x="80" y="8758"/>
                  </a:lnTo>
                  <a:lnTo>
                    <a:pt x="27" y="9127"/>
                  </a:lnTo>
                  <a:lnTo>
                    <a:pt x="0" y="9496"/>
                  </a:lnTo>
                  <a:lnTo>
                    <a:pt x="0" y="9865"/>
                  </a:lnTo>
                  <a:lnTo>
                    <a:pt x="0" y="10366"/>
                  </a:lnTo>
                  <a:lnTo>
                    <a:pt x="27" y="10446"/>
                  </a:lnTo>
                  <a:lnTo>
                    <a:pt x="53" y="10498"/>
                  </a:lnTo>
                  <a:lnTo>
                    <a:pt x="53" y="10525"/>
                  </a:lnTo>
                  <a:lnTo>
                    <a:pt x="159" y="10577"/>
                  </a:lnTo>
                  <a:lnTo>
                    <a:pt x="264" y="10604"/>
                  </a:lnTo>
                  <a:lnTo>
                    <a:pt x="291" y="10604"/>
                  </a:lnTo>
                  <a:lnTo>
                    <a:pt x="396" y="10577"/>
                  </a:lnTo>
                  <a:lnTo>
                    <a:pt x="475" y="10525"/>
                  </a:lnTo>
                  <a:lnTo>
                    <a:pt x="502" y="10446"/>
                  </a:lnTo>
                  <a:lnTo>
                    <a:pt x="528" y="10340"/>
                  </a:lnTo>
                  <a:lnTo>
                    <a:pt x="502" y="9839"/>
                  </a:lnTo>
                  <a:lnTo>
                    <a:pt x="528" y="9338"/>
                  </a:lnTo>
                  <a:lnTo>
                    <a:pt x="607" y="8837"/>
                  </a:lnTo>
                  <a:lnTo>
                    <a:pt x="713" y="8336"/>
                  </a:lnTo>
                  <a:lnTo>
                    <a:pt x="871" y="7808"/>
                  </a:lnTo>
                  <a:lnTo>
                    <a:pt x="1135" y="7149"/>
                  </a:lnTo>
                  <a:lnTo>
                    <a:pt x="1477" y="6489"/>
                  </a:lnTo>
                  <a:lnTo>
                    <a:pt x="1899" y="5804"/>
                  </a:lnTo>
                  <a:lnTo>
                    <a:pt x="2374" y="5091"/>
                  </a:lnTo>
                  <a:lnTo>
                    <a:pt x="2981" y="4300"/>
                  </a:lnTo>
                  <a:lnTo>
                    <a:pt x="3667" y="3509"/>
                  </a:lnTo>
                  <a:lnTo>
                    <a:pt x="4616" y="2507"/>
                  </a:lnTo>
                  <a:lnTo>
                    <a:pt x="5513" y="1531"/>
                  </a:lnTo>
                  <a:lnTo>
                    <a:pt x="5961" y="1030"/>
                  </a:lnTo>
                  <a:lnTo>
                    <a:pt x="6383" y="502"/>
                  </a:lnTo>
                  <a:lnTo>
                    <a:pt x="6278" y="265"/>
                  </a:lnTo>
                  <a:lnTo>
                    <a:pt x="6120"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13;p70">
              <a:extLst>
                <a:ext uri="{FF2B5EF4-FFF2-40B4-BE49-F238E27FC236}">
                  <a16:creationId xmlns:a16="http://schemas.microsoft.com/office/drawing/2014/main" id="{4EFDC617-BAA7-C644-8156-AE81DB961566}"/>
                </a:ext>
              </a:extLst>
            </p:cNvPr>
            <p:cNvSpPr/>
            <p:nvPr/>
          </p:nvSpPr>
          <p:spPr>
            <a:xfrm>
              <a:off x="2944875" y="4103375"/>
              <a:ext cx="199825" cy="530175"/>
            </a:xfrm>
            <a:custGeom>
              <a:avLst/>
              <a:gdLst/>
              <a:ahLst/>
              <a:cxnLst/>
              <a:rect l="l" t="t" r="r" b="b"/>
              <a:pathLst>
                <a:path w="7993" h="21207" extrusionOk="0">
                  <a:moveTo>
                    <a:pt x="1003" y="0"/>
                  </a:moveTo>
                  <a:lnTo>
                    <a:pt x="713" y="713"/>
                  </a:lnTo>
                  <a:lnTo>
                    <a:pt x="449" y="1398"/>
                  </a:lnTo>
                  <a:lnTo>
                    <a:pt x="264" y="2058"/>
                  </a:lnTo>
                  <a:lnTo>
                    <a:pt x="132" y="2717"/>
                  </a:lnTo>
                  <a:lnTo>
                    <a:pt x="53" y="3350"/>
                  </a:lnTo>
                  <a:lnTo>
                    <a:pt x="1" y="4010"/>
                  </a:lnTo>
                  <a:lnTo>
                    <a:pt x="27" y="4669"/>
                  </a:lnTo>
                  <a:lnTo>
                    <a:pt x="80" y="5355"/>
                  </a:lnTo>
                  <a:lnTo>
                    <a:pt x="159" y="5829"/>
                  </a:lnTo>
                  <a:lnTo>
                    <a:pt x="238" y="6331"/>
                  </a:lnTo>
                  <a:lnTo>
                    <a:pt x="370" y="6858"/>
                  </a:lnTo>
                  <a:lnTo>
                    <a:pt x="502" y="7359"/>
                  </a:lnTo>
                  <a:lnTo>
                    <a:pt x="660" y="7887"/>
                  </a:lnTo>
                  <a:lnTo>
                    <a:pt x="871" y="8388"/>
                  </a:lnTo>
                  <a:lnTo>
                    <a:pt x="1082" y="8915"/>
                  </a:lnTo>
                  <a:lnTo>
                    <a:pt x="1319" y="9469"/>
                  </a:lnTo>
                  <a:lnTo>
                    <a:pt x="1715" y="10260"/>
                  </a:lnTo>
                  <a:lnTo>
                    <a:pt x="2005" y="10788"/>
                  </a:lnTo>
                  <a:lnTo>
                    <a:pt x="2322" y="11315"/>
                  </a:lnTo>
                  <a:lnTo>
                    <a:pt x="2955" y="12370"/>
                  </a:lnTo>
                  <a:lnTo>
                    <a:pt x="3614" y="13373"/>
                  </a:lnTo>
                  <a:lnTo>
                    <a:pt x="4300" y="14375"/>
                  </a:lnTo>
                  <a:lnTo>
                    <a:pt x="5197" y="15667"/>
                  </a:lnTo>
                  <a:lnTo>
                    <a:pt x="5882" y="16749"/>
                  </a:lnTo>
                  <a:lnTo>
                    <a:pt x="6383" y="17593"/>
                  </a:lnTo>
                  <a:lnTo>
                    <a:pt x="6621" y="18041"/>
                  </a:lnTo>
                  <a:lnTo>
                    <a:pt x="6858" y="18490"/>
                  </a:lnTo>
                  <a:lnTo>
                    <a:pt x="7043" y="18964"/>
                  </a:lnTo>
                  <a:lnTo>
                    <a:pt x="7201" y="19465"/>
                  </a:lnTo>
                  <a:lnTo>
                    <a:pt x="7333" y="19940"/>
                  </a:lnTo>
                  <a:lnTo>
                    <a:pt x="7438" y="20441"/>
                  </a:lnTo>
                  <a:lnTo>
                    <a:pt x="7465" y="20969"/>
                  </a:lnTo>
                  <a:lnTo>
                    <a:pt x="7465" y="21022"/>
                  </a:lnTo>
                  <a:lnTo>
                    <a:pt x="7491" y="21074"/>
                  </a:lnTo>
                  <a:lnTo>
                    <a:pt x="7491" y="21101"/>
                  </a:lnTo>
                  <a:lnTo>
                    <a:pt x="7544" y="21153"/>
                  </a:lnTo>
                  <a:lnTo>
                    <a:pt x="7597" y="21180"/>
                  </a:lnTo>
                  <a:lnTo>
                    <a:pt x="7649" y="21206"/>
                  </a:lnTo>
                  <a:lnTo>
                    <a:pt x="7834" y="21206"/>
                  </a:lnTo>
                  <a:lnTo>
                    <a:pt x="7913" y="21127"/>
                  </a:lnTo>
                  <a:lnTo>
                    <a:pt x="7966" y="21048"/>
                  </a:lnTo>
                  <a:lnTo>
                    <a:pt x="7992" y="20942"/>
                  </a:lnTo>
                  <a:lnTo>
                    <a:pt x="7966" y="20679"/>
                  </a:lnTo>
                  <a:lnTo>
                    <a:pt x="7940" y="20415"/>
                  </a:lnTo>
                  <a:lnTo>
                    <a:pt x="7913" y="20098"/>
                  </a:lnTo>
                  <a:lnTo>
                    <a:pt x="7834" y="19782"/>
                  </a:lnTo>
                  <a:lnTo>
                    <a:pt x="7755" y="19465"/>
                  </a:lnTo>
                  <a:lnTo>
                    <a:pt x="7676" y="19175"/>
                  </a:lnTo>
                  <a:lnTo>
                    <a:pt x="7597" y="18991"/>
                  </a:lnTo>
                  <a:lnTo>
                    <a:pt x="7333" y="18305"/>
                  </a:lnTo>
                  <a:lnTo>
                    <a:pt x="7016" y="17672"/>
                  </a:lnTo>
                  <a:lnTo>
                    <a:pt x="6674" y="17065"/>
                  </a:lnTo>
                  <a:lnTo>
                    <a:pt x="6331" y="16459"/>
                  </a:lnTo>
                  <a:lnTo>
                    <a:pt x="5645" y="15430"/>
                  </a:lnTo>
                  <a:lnTo>
                    <a:pt x="4722" y="14085"/>
                  </a:lnTo>
                  <a:lnTo>
                    <a:pt x="4062" y="13083"/>
                  </a:lnTo>
                  <a:lnTo>
                    <a:pt x="3403" y="12080"/>
                  </a:lnTo>
                  <a:lnTo>
                    <a:pt x="2770" y="11078"/>
                  </a:lnTo>
                  <a:lnTo>
                    <a:pt x="2190" y="10023"/>
                  </a:lnTo>
                  <a:lnTo>
                    <a:pt x="1873" y="9390"/>
                  </a:lnTo>
                  <a:lnTo>
                    <a:pt x="1583" y="8783"/>
                  </a:lnTo>
                  <a:lnTo>
                    <a:pt x="1319" y="8177"/>
                  </a:lnTo>
                  <a:lnTo>
                    <a:pt x="1108" y="7570"/>
                  </a:lnTo>
                  <a:lnTo>
                    <a:pt x="924" y="6937"/>
                  </a:lnTo>
                  <a:lnTo>
                    <a:pt x="792" y="6410"/>
                  </a:lnTo>
                  <a:lnTo>
                    <a:pt x="686" y="5856"/>
                  </a:lnTo>
                  <a:lnTo>
                    <a:pt x="607" y="5328"/>
                  </a:lnTo>
                  <a:lnTo>
                    <a:pt x="554" y="4801"/>
                  </a:lnTo>
                  <a:lnTo>
                    <a:pt x="528" y="4300"/>
                  </a:lnTo>
                  <a:lnTo>
                    <a:pt x="528" y="3799"/>
                  </a:lnTo>
                  <a:lnTo>
                    <a:pt x="581" y="3297"/>
                  </a:lnTo>
                  <a:lnTo>
                    <a:pt x="634" y="2796"/>
                  </a:lnTo>
                  <a:lnTo>
                    <a:pt x="765" y="2163"/>
                  </a:lnTo>
                  <a:lnTo>
                    <a:pt x="950" y="1530"/>
                  </a:lnTo>
                  <a:lnTo>
                    <a:pt x="1187" y="871"/>
                  </a:lnTo>
                  <a:lnTo>
                    <a:pt x="1504" y="185"/>
                  </a:lnTo>
                  <a:lnTo>
                    <a:pt x="1267" y="80"/>
                  </a:lnTo>
                  <a:lnTo>
                    <a:pt x="10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14;p70">
              <a:extLst>
                <a:ext uri="{FF2B5EF4-FFF2-40B4-BE49-F238E27FC236}">
                  <a16:creationId xmlns:a16="http://schemas.microsoft.com/office/drawing/2014/main" id="{350D4B74-6360-2D43-A9BE-AA5E9BD29A47}"/>
                </a:ext>
              </a:extLst>
            </p:cNvPr>
            <p:cNvSpPr/>
            <p:nvPr/>
          </p:nvSpPr>
          <p:spPr>
            <a:xfrm>
              <a:off x="3068175" y="4486475"/>
              <a:ext cx="124000" cy="198500"/>
            </a:xfrm>
            <a:custGeom>
              <a:avLst/>
              <a:gdLst/>
              <a:ahLst/>
              <a:cxnLst/>
              <a:rect l="l" t="t" r="r" b="b"/>
              <a:pathLst>
                <a:path w="4960" h="7940" extrusionOk="0">
                  <a:moveTo>
                    <a:pt x="4300" y="1"/>
                  </a:moveTo>
                  <a:lnTo>
                    <a:pt x="4194" y="27"/>
                  </a:lnTo>
                  <a:lnTo>
                    <a:pt x="4089" y="53"/>
                  </a:lnTo>
                  <a:lnTo>
                    <a:pt x="4010" y="106"/>
                  </a:lnTo>
                  <a:lnTo>
                    <a:pt x="3904" y="185"/>
                  </a:lnTo>
                  <a:lnTo>
                    <a:pt x="3825" y="264"/>
                  </a:lnTo>
                  <a:lnTo>
                    <a:pt x="3509" y="713"/>
                  </a:lnTo>
                  <a:lnTo>
                    <a:pt x="3166" y="1267"/>
                  </a:lnTo>
                  <a:lnTo>
                    <a:pt x="3008" y="1583"/>
                  </a:lnTo>
                  <a:lnTo>
                    <a:pt x="2849" y="1900"/>
                  </a:lnTo>
                  <a:lnTo>
                    <a:pt x="2717" y="2216"/>
                  </a:lnTo>
                  <a:lnTo>
                    <a:pt x="2638" y="2559"/>
                  </a:lnTo>
                  <a:lnTo>
                    <a:pt x="1346" y="396"/>
                  </a:lnTo>
                  <a:lnTo>
                    <a:pt x="1267" y="291"/>
                  </a:lnTo>
                  <a:lnTo>
                    <a:pt x="1161" y="212"/>
                  </a:lnTo>
                  <a:lnTo>
                    <a:pt x="1056" y="159"/>
                  </a:lnTo>
                  <a:lnTo>
                    <a:pt x="924" y="106"/>
                  </a:lnTo>
                  <a:lnTo>
                    <a:pt x="660" y="106"/>
                  </a:lnTo>
                  <a:lnTo>
                    <a:pt x="528" y="159"/>
                  </a:lnTo>
                  <a:lnTo>
                    <a:pt x="423" y="238"/>
                  </a:lnTo>
                  <a:lnTo>
                    <a:pt x="238" y="370"/>
                  </a:lnTo>
                  <a:lnTo>
                    <a:pt x="159" y="449"/>
                  </a:lnTo>
                  <a:lnTo>
                    <a:pt x="80" y="554"/>
                  </a:lnTo>
                  <a:lnTo>
                    <a:pt x="27" y="660"/>
                  </a:lnTo>
                  <a:lnTo>
                    <a:pt x="1" y="765"/>
                  </a:lnTo>
                  <a:lnTo>
                    <a:pt x="1" y="897"/>
                  </a:lnTo>
                  <a:lnTo>
                    <a:pt x="1" y="1003"/>
                  </a:lnTo>
                  <a:lnTo>
                    <a:pt x="54" y="1135"/>
                  </a:lnTo>
                  <a:lnTo>
                    <a:pt x="106" y="1240"/>
                  </a:lnTo>
                  <a:lnTo>
                    <a:pt x="423" y="1689"/>
                  </a:lnTo>
                  <a:lnTo>
                    <a:pt x="792" y="2269"/>
                  </a:lnTo>
                  <a:lnTo>
                    <a:pt x="1188" y="2955"/>
                  </a:lnTo>
                  <a:lnTo>
                    <a:pt x="1583" y="3746"/>
                  </a:lnTo>
                  <a:lnTo>
                    <a:pt x="1768" y="4168"/>
                  </a:lnTo>
                  <a:lnTo>
                    <a:pt x="1953" y="4616"/>
                  </a:lnTo>
                  <a:lnTo>
                    <a:pt x="2111" y="5065"/>
                  </a:lnTo>
                  <a:lnTo>
                    <a:pt x="2243" y="5539"/>
                  </a:lnTo>
                  <a:lnTo>
                    <a:pt x="2375" y="6014"/>
                  </a:lnTo>
                  <a:lnTo>
                    <a:pt x="2480" y="6515"/>
                  </a:lnTo>
                  <a:lnTo>
                    <a:pt x="2559" y="7016"/>
                  </a:lnTo>
                  <a:lnTo>
                    <a:pt x="2586" y="7517"/>
                  </a:lnTo>
                  <a:lnTo>
                    <a:pt x="2612" y="7623"/>
                  </a:lnTo>
                  <a:lnTo>
                    <a:pt x="2638" y="7702"/>
                  </a:lnTo>
                  <a:lnTo>
                    <a:pt x="2691" y="7781"/>
                  </a:lnTo>
                  <a:lnTo>
                    <a:pt x="2770" y="7860"/>
                  </a:lnTo>
                  <a:lnTo>
                    <a:pt x="2849" y="7887"/>
                  </a:lnTo>
                  <a:lnTo>
                    <a:pt x="2955" y="7913"/>
                  </a:lnTo>
                  <a:lnTo>
                    <a:pt x="3034" y="7939"/>
                  </a:lnTo>
                  <a:lnTo>
                    <a:pt x="3139" y="7913"/>
                  </a:lnTo>
                  <a:lnTo>
                    <a:pt x="3298" y="7860"/>
                  </a:lnTo>
                  <a:lnTo>
                    <a:pt x="3403" y="7728"/>
                  </a:lnTo>
                  <a:lnTo>
                    <a:pt x="3456" y="7597"/>
                  </a:lnTo>
                  <a:lnTo>
                    <a:pt x="3456" y="7438"/>
                  </a:lnTo>
                  <a:lnTo>
                    <a:pt x="3377" y="6489"/>
                  </a:lnTo>
                  <a:lnTo>
                    <a:pt x="3324" y="5909"/>
                  </a:lnTo>
                  <a:lnTo>
                    <a:pt x="3324" y="5249"/>
                  </a:lnTo>
                  <a:lnTo>
                    <a:pt x="3350" y="4590"/>
                  </a:lnTo>
                  <a:lnTo>
                    <a:pt x="3403" y="3957"/>
                  </a:lnTo>
                  <a:lnTo>
                    <a:pt x="3482" y="3640"/>
                  </a:lnTo>
                  <a:lnTo>
                    <a:pt x="3535" y="3350"/>
                  </a:lnTo>
                  <a:lnTo>
                    <a:pt x="3641" y="3086"/>
                  </a:lnTo>
                  <a:lnTo>
                    <a:pt x="3746" y="2849"/>
                  </a:lnTo>
                  <a:lnTo>
                    <a:pt x="4063" y="2269"/>
                  </a:lnTo>
                  <a:lnTo>
                    <a:pt x="4353" y="1768"/>
                  </a:lnTo>
                  <a:lnTo>
                    <a:pt x="4854" y="1003"/>
                  </a:lnTo>
                  <a:lnTo>
                    <a:pt x="4933" y="871"/>
                  </a:lnTo>
                  <a:lnTo>
                    <a:pt x="4959" y="739"/>
                  </a:lnTo>
                  <a:lnTo>
                    <a:pt x="4959" y="607"/>
                  </a:lnTo>
                  <a:lnTo>
                    <a:pt x="4959" y="502"/>
                  </a:lnTo>
                  <a:lnTo>
                    <a:pt x="4907" y="370"/>
                  </a:lnTo>
                  <a:lnTo>
                    <a:pt x="4827" y="264"/>
                  </a:lnTo>
                  <a:lnTo>
                    <a:pt x="4748" y="159"/>
                  </a:lnTo>
                  <a:lnTo>
                    <a:pt x="4643" y="80"/>
                  </a:lnTo>
                  <a:lnTo>
                    <a:pt x="4537" y="27"/>
                  </a:lnTo>
                  <a:lnTo>
                    <a:pt x="4432" y="27"/>
                  </a:lnTo>
                  <a:lnTo>
                    <a:pt x="43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15;p70">
              <a:extLst>
                <a:ext uri="{FF2B5EF4-FFF2-40B4-BE49-F238E27FC236}">
                  <a16:creationId xmlns:a16="http://schemas.microsoft.com/office/drawing/2014/main" id="{6EF14F09-620F-D743-97AB-F19CF458D90E}"/>
                </a:ext>
              </a:extLst>
            </p:cNvPr>
            <p:cNvSpPr/>
            <p:nvPr/>
          </p:nvSpPr>
          <p:spPr>
            <a:xfrm>
              <a:off x="2874325" y="4700125"/>
              <a:ext cx="116725" cy="116725"/>
            </a:xfrm>
            <a:custGeom>
              <a:avLst/>
              <a:gdLst/>
              <a:ahLst/>
              <a:cxnLst/>
              <a:rect l="l" t="t" r="r" b="b"/>
              <a:pathLst>
                <a:path w="4669" h="4669" extrusionOk="0">
                  <a:moveTo>
                    <a:pt x="2295" y="0"/>
                  </a:moveTo>
                  <a:lnTo>
                    <a:pt x="1847" y="1873"/>
                  </a:lnTo>
                  <a:lnTo>
                    <a:pt x="0" y="2374"/>
                  </a:lnTo>
                  <a:lnTo>
                    <a:pt x="1873" y="2849"/>
                  </a:lnTo>
                  <a:lnTo>
                    <a:pt x="2374" y="4668"/>
                  </a:lnTo>
                  <a:lnTo>
                    <a:pt x="2823" y="2796"/>
                  </a:lnTo>
                  <a:lnTo>
                    <a:pt x="4669" y="2295"/>
                  </a:lnTo>
                  <a:lnTo>
                    <a:pt x="2796" y="1846"/>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16;p70">
              <a:extLst>
                <a:ext uri="{FF2B5EF4-FFF2-40B4-BE49-F238E27FC236}">
                  <a16:creationId xmlns:a16="http://schemas.microsoft.com/office/drawing/2014/main" id="{8AD35A15-6A7C-C24A-8C7A-7A0228EDE1C5}"/>
                </a:ext>
              </a:extLst>
            </p:cNvPr>
            <p:cNvSpPr/>
            <p:nvPr/>
          </p:nvSpPr>
          <p:spPr>
            <a:xfrm>
              <a:off x="3070825" y="4354600"/>
              <a:ext cx="117400" cy="116725"/>
            </a:xfrm>
            <a:custGeom>
              <a:avLst/>
              <a:gdLst/>
              <a:ahLst/>
              <a:cxnLst/>
              <a:rect l="l" t="t" r="r" b="b"/>
              <a:pathLst>
                <a:path w="4696" h="4669" extrusionOk="0">
                  <a:moveTo>
                    <a:pt x="2295" y="0"/>
                  </a:moveTo>
                  <a:lnTo>
                    <a:pt x="1847" y="1873"/>
                  </a:lnTo>
                  <a:lnTo>
                    <a:pt x="0" y="2374"/>
                  </a:lnTo>
                  <a:lnTo>
                    <a:pt x="1873" y="2823"/>
                  </a:lnTo>
                  <a:lnTo>
                    <a:pt x="2400" y="4669"/>
                  </a:lnTo>
                  <a:lnTo>
                    <a:pt x="2849" y="2796"/>
                  </a:lnTo>
                  <a:lnTo>
                    <a:pt x="4695" y="2269"/>
                  </a:lnTo>
                  <a:lnTo>
                    <a:pt x="2822" y="1820"/>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17;p70">
              <a:extLst>
                <a:ext uri="{FF2B5EF4-FFF2-40B4-BE49-F238E27FC236}">
                  <a16:creationId xmlns:a16="http://schemas.microsoft.com/office/drawing/2014/main" id="{E7D9E26D-F33F-CF40-A0F9-B2322D215741}"/>
                </a:ext>
              </a:extLst>
            </p:cNvPr>
            <p:cNvSpPr/>
            <p:nvPr/>
          </p:nvSpPr>
          <p:spPr>
            <a:xfrm>
              <a:off x="2726625" y="4018975"/>
              <a:ext cx="160900" cy="141800"/>
            </a:xfrm>
            <a:custGeom>
              <a:avLst/>
              <a:gdLst/>
              <a:ahLst/>
              <a:cxnLst/>
              <a:rect l="l" t="t" r="r" b="b"/>
              <a:pathLst>
                <a:path w="6436" h="5672" extrusionOk="0">
                  <a:moveTo>
                    <a:pt x="5038" y="0"/>
                  </a:moveTo>
                  <a:lnTo>
                    <a:pt x="4748" y="27"/>
                  </a:lnTo>
                  <a:lnTo>
                    <a:pt x="4484" y="80"/>
                  </a:lnTo>
                  <a:lnTo>
                    <a:pt x="4194" y="132"/>
                  </a:lnTo>
                  <a:lnTo>
                    <a:pt x="3904" y="238"/>
                  </a:lnTo>
                  <a:lnTo>
                    <a:pt x="3587" y="370"/>
                  </a:lnTo>
                  <a:lnTo>
                    <a:pt x="3271" y="528"/>
                  </a:lnTo>
                  <a:lnTo>
                    <a:pt x="2954" y="686"/>
                  </a:lnTo>
                  <a:lnTo>
                    <a:pt x="2638" y="871"/>
                  </a:lnTo>
                  <a:lnTo>
                    <a:pt x="2321" y="1108"/>
                  </a:lnTo>
                  <a:lnTo>
                    <a:pt x="2005" y="1346"/>
                  </a:lnTo>
                  <a:lnTo>
                    <a:pt x="1715" y="1583"/>
                  </a:lnTo>
                  <a:lnTo>
                    <a:pt x="1425" y="1847"/>
                  </a:lnTo>
                  <a:lnTo>
                    <a:pt x="1187" y="2137"/>
                  </a:lnTo>
                  <a:lnTo>
                    <a:pt x="950" y="2401"/>
                  </a:lnTo>
                  <a:lnTo>
                    <a:pt x="739" y="2664"/>
                  </a:lnTo>
                  <a:lnTo>
                    <a:pt x="554" y="2954"/>
                  </a:lnTo>
                  <a:lnTo>
                    <a:pt x="370" y="3218"/>
                  </a:lnTo>
                  <a:lnTo>
                    <a:pt x="238" y="3482"/>
                  </a:lnTo>
                  <a:lnTo>
                    <a:pt x="132" y="3746"/>
                  </a:lnTo>
                  <a:lnTo>
                    <a:pt x="53" y="4010"/>
                  </a:lnTo>
                  <a:lnTo>
                    <a:pt x="0" y="4247"/>
                  </a:lnTo>
                  <a:lnTo>
                    <a:pt x="0" y="4484"/>
                  </a:lnTo>
                  <a:lnTo>
                    <a:pt x="0" y="4695"/>
                  </a:lnTo>
                  <a:lnTo>
                    <a:pt x="27" y="4906"/>
                  </a:lnTo>
                  <a:lnTo>
                    <a:pt x="106" y="5091"/>
                  </a:lnTo>
                  <a:lnTo>
                    <a:pt x="211" y="5249"/>
                  </a:lnTo>
                  <a:lnTo>
                    <a:pt x="370" y="5381"/>
                  </a:lnTo>
                  <a:lnTo>
                    <a:pt x="528" y="5513"/>
                  </a:lnTo>
                  <a:lnTo>
                    <a:pt x="713" y="5592"/>
                  </a:lnTo>
                  <a:lnTo>
                    <a:pt x="924" y="5645"/>
                  </a:lnTo>
                  <a:lnTo>
                    <a:pt x="1161" y="5671"/>
                  </a:lnTo>
                  <a:lnTo>
                    <a:pt x="1398" y="5671"/>
                  </a:lnTo>
                  <a:lnTo>
                    <a:pt x="1662" y="5645"/>
                  </a:lnTo>
                  <a:lnTo>
                    <a:pt x="1952" y="5592"/>
                  </a:lnTo>
                  <a:lnTo>
                    <a:pt x="2242" y="5513"/>
                  </a:lnTo>
                  <a:lnTo>
                    <a:pt x="2532" y="5407"/>
                  </a:lnTo>
                  <a:lnTo>
                    <a:pt x="2849" y="5302"/>
                  </a:lnTo>
                  <a:lnTo>
                    <a:pt x="3165" y="5144"/>
                  </a:lnTo>
                  <a:lnTo>
                    <a:pt x="3482" y="4985"/>
                  </a:lnTo>
                  <a:lnTo>
                    <a:pt x="3798" y="4774"/>
                  </a:lnTo>
                  <a:lnTo>
                    <a:pt x="4115" y="4563"/>
                  </a:lnTo>
                  <a:lnTo>
                    <a:pt x="4431" y="4326"/>
                  </a:lnTo>
                  <a:lnTo>
                    <a:pt x="4722" y="4062"/>
                  </a:lnTo>
                  <a:lnTo>
                    <a:pt x="4985" y="3798"/>
                  </a:lnTo>
                  <a:lnTo>
                    <a:pt x="5249" y="3535"/>
                  </a:lnTo>
                  <a:lnTo>
                    <a:pt x="5486" y="3271"/>
                  </a:lnTo>
                  <a:lnTo>
                    <a:pt x="5697" y="2981"/>
                  </a:lnTo>
                  <a:lnTo>
                    <a:pt x="5882" y="2717"/>
                  </a:lnTo>
                  <a:lnTo>
                    <a:pt x="6040" y="2453"/>
                  </a:lnTo>
                  <a:lnTo>
                    <a:pt x="6172" y="2163"/>
                  </a:lnTo>
                  <a:lnTo>
                    <a:pt x="6304" y="1926"/>
                  </a:lnTo>
                  <a:lnTo>
                    <a:pt x="6383" y="1662"/>
                  </a:lnTo>
                  <a:lnTo>
                    <a:pt x="6410" y="1425"/>
                  </a:lnTo>
                  <a:lnTo>
                    <a:pt x="6436" y="1187"/>
                  </a:lnTo>
                  <a:lnTo>
                    <a:pt x="6436" y="976"/>
                  </a:lnTo>
                  <a:lnTo>
                    <a:pt x="6383" y="765"/>
                  </a:lnTo>
                  <a:lnTo>
                    <a:pt x="6304" y="581"/>
                  </a:lnTo>
                  <a:lnTo>
                    <a:pt x="6199" y="422"/>
                  </a:lnTo>
                  <a:lnTo>
                    <a:pt x="6067" y="264"/>
                  </a:lnTo>
                  <a:lnTo>
                    <a:pt x="5908" y="159"/>
                  </a:lnTo>
                  <a:lnTo>
                    <a:pt x="5724" y="80"/>
                  </a:lnTo>
                  <a:lnTo>
                    <a:pt x="5513" y="27"/>
                  </a:lnTo>
                  <a:lnTo>
                    <a:pt x="52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18;p70">
              <a:extLst>
                <a:ext uri="{FF2B5EF4-FFF2-40B4-BE49-F238E27FC236}">
                  <a16:creationId xmlns:a16="http://schemas.microsoft.com/office/drawing/2014/main" id="{56558379-2522-9346-A158-C60BD679CE3B}"/>
                </a:ext>
              </a:extLst>
            </p:cNvPr>
            <p:cNvSpPr/>
            <p:nvPr/>
          </p:nvSpPr>
          <p:spPr>
            <a:xfrm>
              <a:off x="2720700" y="4016325"/>
              <a:ext cx="157600" cy="135200"/>
            </a:xfrm>
            <a:custGeom>
              <a:avLst/>
              <a:gdLst/>
              <a:ahLst/>
              <a:cxnLst/>
              <a:rect l="l" t="t" r="r" b="b"/>
              <a:pathLst>
                <a:path w="6304" h="5408" extrusionOk="0">
                  <a:moveTo>
                    <a:pt x="5090" y="1"/>
                  </a:moveTo>
                  <a:lnTo>
                    <a:pt x="4853" y="54"/>
                  </a:lnTo>
                  <a:lnTo>
                    <a:pt x="4589" y="133"/>
                  </a:lnTo>
                  <a:lnTo>
                    <a:pt x="4299" y="212"/>
                  </a:lnTo>
                  <a:lnTo>
                    <a:pt x="4009" y="344"/>
                  </a:lnTo>
                  <a:lnTo>
                    <a:pt x="3719" y="476"/>
                  </a:lnTo>
                  <a:lnTo>
                    <a:pt x="3429" y="634"/>
                  </a:lnTo>
                  <a:lnTo>
                    <a:pt x="3112" y="819"/>
                  </a:lnTo>
                  <a:lnTo>
                    <a:pt x="2796" y="1030"/>
                  </a:lnTo>
                  <a:lnTo>
                    <a:pt x="2479" y="1241"/>
                  </a:lnTo>
                  <a:lnTo>
                    <a:pt x="2189" y="1478"/>
                  </a:lnTo>
                  <a:lnTo>
                    <a:pt x="1873" y="1742"/>
                  </a:lnTo>
                  <a:lnTo>
                    <a:pt x="1583" y="2005"/>
                  </a:lnTo>
                  <a:lnTo>
                    <a:pt x="1345" y="2243"/>
                  </a:lnTo>
                  <a:lnTo>
                    <a:pt x="1081" y="2507"/>
                  </a:lnTo>
                  <a:lnTo>
                    <a:pt x="870" y="2770"/>
                  </a:lnTo>
                  <a:lnTo>
                    <a:pt x="659" y="3034"/>
                  </a:lnTo>
                  <a:lnTo>
                    <a:pt x="501" y="3298"/>
                  </a:lnTo>
                  <a:lnTo>
                    <a:pt x="343" y="3535"/>
                  </a:lnTo>
                  <a:lnTo>
                    <a:pt x="237" y="3799"/>
                  </a:lnTo>
                  <a:lnTo>
                    <a:pt x="132" y="4010"/>
                  </a:lnTo>
                  <a:lnTo>
                    <a:pt x="53" y="4247"/>
                  </a:lnTo>
                  <a:lnTo>
                    <a:pt x="26" y="4458"/>
                  </a:lnTo>
                  <a:lnTo>
                    <a:pt x="0" y="4643"/>
                  </a:lnTo>
                  <a:lnTo>
                    <a:pt x="26" y="4828"/>
                  </a:lnTo>
                  <a:lnTo>
                    <a:pt x="79" y="4986"/>
                  </a:lnTo>
                  <a:lnTo>
                    <a:pt x="158" y="5118"/>
                  </a:lnTo>
                  <a:lnTo>
                    <a:pt x="290" y="5223"/>
                  </a:lnTo>
                  <a:lnTo>
                    <a:pt x="422" y="5302"/>
                  </a:lnTo>
                  <a:lnTo>
                    <a:pt x="607" y="5382"/>
                  </a:lnTo>
                  <a:lnTo>
                    <a:pt x="791" y="5408"/>
                  </a:lnTo>
                  <a:lnTo>
                    <a:pt x="1002" y="5408"/>
                  </a:lnTo>
                  <a:lnTo>
                    <a:pt x="1240" y="5382"/>
                  </a:lnTo>
                  <a:lnTo>
                    <a:pt x="1477" y="5329"/>
                  </a:lnTo>
                  <a:lnTo>
                    <a:pt x="1741" y="5276"/>
                  </a:lnTo>
                  <a:lnTo>
                    <a:pt x="2005" y="5171"/>
                  </a:lnTo>
                  <a:lnTo>
                    <a:pt x="2295" y="5065"/>
                  </a:lnTo>
                  <a:lnTo>
                    <a:pt x="2585" y="4907"/>
                  </a:lnTo>
                  <a:lnTo>
                    <a:pt x="2901" y="4749"/>
                  </a:lnTo>
                  <a:lnTo>
                    <a:pt x="3218" y="4590"/>
                  </a:lnTo>
                  <a:lnTo>
                    <a:pt x="3508" y="4379"/>
                  </a:lnTo>
                  <a:lnTo>
                    <a:pt x="3824" y="4142"/>
                  </a:lnTo>
                  <a:lnTo>
                    <a:pt x="4141" y="3904"/>
                  </a:lnTo>
                  <a:lnTo>
                    <a:pt x="4457" y="3667"/>
                  </a:lnTo>
                  <a:lnTo>
                    <a:pt x="4721" y="3403"/>
                  </a:lnTo>
                  <a:lnTo>
                    <a:pt x="4985" y="3140"/>
                  </a:lnTo>
                  <a:lnTo>
                    <a:pt x="5222" y="2876"/>
                  </a:lnTo>
                  <a:lnTo>
                    <a:pt x="5460" y="2612"/>
                  </a:lnTo>
                  <a:lnTo>
                    <a:pt x="5644" y="2348"/>
                  </a:lnTo>
                  <a:lnTo>
                    <a:pt x="5829" y="2085"/>
                  </a:lnTo>
                  <a:lnTo>
                    <a:pt x="5961" y="1847"/>
                  </a:lnTo>
                  <a:lnTo>
                    <a:pt x="6093" y="1610"/>
                  </a:lnTo>
                  <a:lnTo>
                    <a:pt x="6198" y="1372"/>
                  </a:lnTo>
                  <a:lnTo>
                    <a:pt x="6251" y="1161"/>
                  </a:lnTo>
                  <a:lnTo>
                    <a:pt x="6304" y="950"/>
                  </a:lnTo>
                  <a:lnTo>
                    <a:pt x="6304" y="739"/>
                  </a:lnTo>
                  <a:lnTo>
                    <a:pt x="6304" y="581"/>
                  </a:lnTo>
                  <a:lnTo>
                    <a:pt x="6251" y="423"/>
                  </a:lnTo>
                  <a:lnTo>
                    <a:pt x="6145" y="291"/>
                  </a:lnTo>
                  <a:lnTo>
                    <a:pt x="6040" y="159"/>
                  </a:lnTo>
                  <a:lnTo>
                    <a:pt x="5908" y="80"/>
                  </a:lnTo>
                  <a:lnTo>
                    <a:pt x="5723" y="27"/>
                  </a:lnTo>
                  <a:lnTo>
                    <a:pt x="5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9;p70">
              <a:extLst>
                <a:ext uri="{FF2B5EF4-FFF2-40B4-BE49-F238E27FC236}">
                  <a16:creationId xmlns:a16="http://schemas.microsoft.com/office/drawing/2014/main" id="{C60F563E-F45E-4F4A-BBD2-6715CB6B6B24}"/>
                </a:ext>
              </a:extLst>
            </p:cNvPr>
            <p:cNvSpPr/>
            <p:nvPr/>
          </p:nvSpPr>
          <p:spPr>
            <a:xfrm>
              <a:off x="2775425" y="4050625"/>
              <a:ext cx="58050" cy="65950"/>
            </a:xfrm>
            <a:custGeom>
              <a:avLst/>
              <a:gdLst/>
              <a:ahLst/>
              <a:cxnLst/>
              <a:rect l="l" t="t" r="r" b="b"/>
              <a:pathLst>
                <a:path w="2322" h="2638" extrusionOk="0">
                  <a:moveTo>
                    <a:pt x="79" y="0"/>
                  </a:moveTo>
                  <a:lnTo>
                    <a:pt x="27" y="27"/>
                  </a:lnTo>
                  <a:lnTo>
                    <a:pt x="0" y="80"/>
                  </a:lnTo>
                  <a:lnTo>
                    <a:pt x="0" y="132"/>
                  </a:lnTo>
                  <a:lnTo>
                    <a:pt x="2163" y="2612"/>
                  </a:lnTo>
                  <a:lnTo>
                    <a:pt x="2242" y="2638"/>
                  </a:lnTo>
                  <a:lnTo>
                    <a:pt x="2295" y="2612"/>
                  </a:lnTo>
                  <a:lnTo>
                    <a:pt x="2321" y="2559"/>
                  </a:lnTo>
                  <a:lnTo>
                    <a:pt x="2295" y="2506"/>
                  </a:lnTo>
                  <a:lnTo>
                    <a:pt x="132" y="27"/>
                  </a:lnTo>
                  <a:lnTo>
                    <a:pt x="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20;p70">
              <a:extLst>
                <a:ext uri="{FF2B5EF4-FFF2-40B4-BE49-F238E27FC236}">
                  <a16:creationId xmlns:a16="http://schemas.microsoft.com/office/drawing/2014/main" id="{7A46CBBF-DFA9-EE49-9D57-277BEF4F8CB6}"/>
                </a:ext>
              </a:extLst>
            </p:cNvPr>
            <p:cNvSpPr/>
            <p:nvPr/>
          </p:nvSpPr>
          <p:spPr>
            <a:xfrm>
              <a:off x="3002900" y="4197000"/>
              <a:ext cx="175425" cy="124000"/>
            </a:xfrm>
            <a:custGeom>
              <a:avLst/>
              <a:gdLst/>
              <a:ahLst/>
              <a:cxnLst/>
              <a:rect l="l" t="t" r="r" b="b"/>
              <a:pathLst>
                <a:path w="7017" h="4960" extrusionOk="0">
                  <a:moveTo>
                    <a:pt x="1478" y="1"/>
                  </a:moveTo>
                  <a:lnTo>
                    <a:pt x="1214" y="27"/>
                  </a:lnTo>
                  <a:lnTo>
                    <a:pt x="950" y="80"/>
                  </a:lnTo>
                  <a:lnTo>
                    <a:pt x="739" y="159"/>
                  </a:lnTo>
                  <a:lnTo>
                    <a:pt x="555" y="238"/>
                  </a:lnTo>
                  <a:lnTo>
                    <a:pt x="370" y="370"/>
                  </a:lnTo>
                  <a:lnTo>
                    <a:pt x="238" y="502"/>
                  </a:lnTo>
                  <a:lnTo>
                    <a:pt x="133" y="660"/>
                  </a:lnTo>
                  <a:lnTo>
                    <a:pt x="53" y="845"/>
                  </a:lnTo>
                  <a:lnTo>
                    <a:pt x="1" y="1029"/>
                  </a:lnTo>
                  <a:lnTo>
                    <a:pt x="1" y="1240"/>
                  </a:lnTo>
                  <a:lnTo>
                    <a:pt x="27" y="1451"/>
                  </a:lnTo>
                  <a:lnTo>
                    <a:pt x="106" y="1689"/>
                  </a:lnTo>
                  <a:lnTo>
                    <a:pt x="185" y="1926"/>
                  </a:lnTo>
                  <a:lnTo>
                    <a:pt x="317" y="2137"/>
                  </a:lnTo>
                  <a:lnTo>
                    <a:pt x="475" y="2375"/>
                  </a:lnTo>
                  <a:lnTo>
                    <a:pt x="660" y="2638"/>
                  </a:lnTo>
                  <a:lnTo>
                    <a:pt x="871" y="2876"/>
                  </a:lnTo>
                  <a:lnTo>
                    <a:pt x="1108" y="3087"/>
                  </a:lnTo>
                  <a:lnTo>
                    <a:pt x="1346" y="3324"/>
                  </a:lnTo>
                  <a:lnTo>
                    <a:pt x="1636" y="3561"/>
                  </a:lnTo>
                  <a:lnTo>
                    <a:pt x="1926" y="3772"/>
                  </a:lnTo>
                  <a:lnTo>
                    <a:pt x="2269" y="3983"/>
                  </a:lnTo>
                  <a:lnTo>
                    <a:pt x="2612" y="4168"/>
                  </a:lnTo>
                  <a:lnTo>
                    <a:pt x="2955" y="4353"/>
                  </a:lnTo>
                  <a:lnTo>
                    <a:pt x="3298" y="4511"/>
                  </a:lnTo>
                  <a:lnTo>
                    <a:pt x="3640" y="4643"/>
                  </a:lnTo>
                  <a:lnTo>
                    <a:pt x="3983" y="4748"/>
                  </a:lnTo>
                  <a:lnTo>
                    <a:pt x="4326" y="4827"/>
                  </a:lnTo>
                  <a:lnTo>
                    <a:pt x="4643" y="4907"/>
                  </a:lnTo>
                  <a:lnTo>
                    <a:pt x="4959" y="4933"/>
                  </a:lnTo>
                  <a:lnTo>
                    <a:pt x="5276" y="4959"/>
                  </a:lnTo>
                  <a:lnTo>
                    <a:pt x="5539" y="4959"/>
                  </a:lnTo>
                  <a:lnTo>
                    <a:pt x="5803" y="4933"/>
                  </a:lnTo>
                  <a:lnTo>
                    <a:pt x="6067" y="4880"/>
                  </a:lnTo>
                  <a:lnTo>
                    <a:pt x="6278" y="4827"/>
                  </a:lnTo>
                  <a:lnTo>
                    <a:pt x="6489" y="4722"/>
                  </a:lnTo>
                  <a:lnTo>
                    <a:pt x="6647" y="4616"/>
                  </a:lnTo>
                  <a:lnTo>
                    <a:pt x="6779" y="4458"/>
                  </a:lnTo>
                  <a:lnTo>
                    <a:pt x="6911" y="4300"/>
                  </a:lnTo>
                  <a:lnTo>
                    <a:pt x="6964" y="4115"/>
                  </a:lnTo>
                  <a:lnTo>
                    <a:pt x="7016" y="3931"/>
                  </a:lnTo>
                  <a:lnTo>
                    <a:pt x="7016" y="3720"/>
                  </a:lnTo>
                  <a:lnTo>
                    <a:pt x="6990" y="3509"/>
                  </a:lnTo>
                  <a:lnTo>
                    <a:pt x="6937" y="3271"/>
                  </a:lnTo>
                  <a:lnTo>
                    <a:pt x="6832" y="3060"/>
                  </a:lnTo>
                  <a:lnTo>
                    <a:pt x="6700" y="2823"/>
                  </a:lnTo>
                  <a:lnTo>
                    <a:pt x="6542" y="2586"/>
                  </a:lnTo>
                  <a:lnTo>
                    <a:pt x="6357" y="2348"/>
                  </a:lnTo>
                  <a:lnTo>
                    <a:pt x="6146" y="2111"/>
                  </a:lnTo>
                  <a:lnTo>
                    <a:pt x="5935" y="1873"/>
                  </a:lnTo>
                  <a:lnTo>
                    <a:pt x="5671" y="1636"/>
                  </a:lnTo>
                  <a:lnTo>
                    <a:pt x="5381" y="1399"/>
                  </a:lnTo>
                  <a:lnTo>
                    <a:pt x="5091" y="1188"/>
                  </a:lnTo>
                  <a:lnTo>
                    <a:pt x="4748" y="977"/>
                  </a:lnTo>
                  <a:lnTo>
                    <a:pt x="4405" y="792"/>
                  </a:lnTo>
                  <a:lnTo>
                    <a:pt x="4062" y="607"/>
                  </a:lnTo>
                  <a:lnTo>
                    <a:pt x="3720" y="449"/>
                  </a:lnTo>
                  <a:lnTo>
                    <a:pt x="3377" y="317"/>
                  </a:lnTo>
                  <a:lnTo>
                    <a:pt x="3034" y="212"/>
                  </a:lnTo>
                  <a:lnTo>
                    <a:pt x="2691" y="133"/>
                  </a:lnTo>
                  <a:lnTo>
                    <a:pt x="2374" y="54"/>
                  </a:lnTo>
                  <a:lnTo>
                    <a:pt x="2058" y="27"/>
                  </a:lnTo>
                  <a:lnTo>
                    <a:pt x="17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21;p70">
              <a:extLst>
                <a:ext uri="{FF2B5EF4-FFF2-40B4-BE49-F238E27FC236}">
                  <a16:creationId xmlns:a16="http://schemas.microsoft.com/office/drawing/2014/main" id="{36F6EC42-F0DC-4E40-BA05-3A9E342560FA}"/>
                </a:ext>
              </a:extLst>
            </p:cNvPr>
            <p:cNvSpPr/>
            <p:nvPr/>
          </p:nvSpPr>
          <p:spPr>
            <a:xfrm>
              <a:off x="3006850" y="4193050"/>
              <a:ext cx="173450" cy="114100"/>
            </a:xfrm>
            <a:custGeom>
              <a:avLst/>
              <a:gdLst/>
              <a:ahLst/>
              <a:cxnLst/>
              <a:rect l="l" t="t" r="r" b="b"/>
              <a:pathLst>
                <a:path w="6938" h="4564" extrusionOk="0">
                  <a:moveTo>
                    <a:pt x="1056" y="1"/>
                  </a:moveTo>
                  <a:lnTo>
                    <a:pt x="819" y="27"/>
                  </a:lnTo>
                  <a:lnTo>
                    <a:pt x="634" y="53"/>
                  </a:lnTo>
                  <a:lnTo>
                    <a:pt x="449" y="132"/>
                  </a:lnTo>
                  <a:lnTo>
                    <a:pt x="291" y="212"/>
                  </a:lnTo>
                  <a:lnTo>
                    <a:pt x="159" y="317"/>
                  </a:lnTo>
                  <a:lnTo>
                    <a:pt x="80" y="449"/>
                  </a:lnTo>
                  <a:lnTo>
                    <a:pt x="1" y="607"/>
                  </a:lnTo>
                  <a:lnTo>
                    <a:pt x="1" y="765"/>
                  </a:lnTo>
                  <a:lnTo>
                    <a:pt x="1" y="950"/>
                  </a:lnTo>
                  <a:lnTo>
                    <a:pt x="54" y="1135"/>
                  </a:lnTo>
                  <a:lnTo>
                    <a:pt x="133" y="1346"/>
                  </a:lnTo>
                  <a:lnTo>
                    <a:pt x="238" y="1530"/>
                  </a:lnTo>
                  <a:lnTo>
                    <a:pt x="370" y="1741"/>
                  </a:lnTo>
                  <a:lnTo>
                    <a:pt x="528" y="1952"/>
                  </a:lnTo>
                  <a:lnTo>
                    <a:pt x="739" y="2190"/>
                  </a:lnTo>
                  <a:lnTo>
                    <a:pt x="950" y="2401"/>
                  </a:lnTo>
                  <a:lnTo>
                    <a:pt x="1188" y="2612"/>
                  </a:lnTo>
                  <a:lnTo>
                    <a:pt x="1452" y="2849"/>
                  </a:lnTo>
                  <a:lnTo>
                    <a:pt x="1742" y="3060"/>
                  </a:lnTo>
                  <a:lnTo>
                    <a:pt x="2058" y="3271"/>
                  </a:lnTo>
                  <a:lnTo>
                    <a:pt x="2375" y="3456"/>
                  </a:lnTo>
                  <a:lnTo>
                    <a:pt x="2718" y="3667"/>
                  </a:lnTo>
                  <a:lnTo>
                    <a:pt x="3060" y="3825"/>
                  </a:lnTo>
                  <a:lnTo>
                    <a:pt x="3430" y="3983"/>
                  </a:lnTo>
                  <a:lnTo>
                    <a:pt x="3773" y="4141"/>
                  </a:lnTo>
                  <a:lnTo>
                    <a:pt x="4089" y="4247"/>
                  </a:lnTo>
                  <a:lnTo>
                    <a:pt x="4432" y="4352"/>
                  </a:lnTo>
                  <a:lnTo>
                    <a:pt x="4748" y="4432"/>
                  </a:lnTo>
                  <a:lnTo>
                    <a:pt x="5039" y="4511"/>
                  </a:lnTo>
                  <a:lnTo>
                    <a:pt x="5329" y="4537"/>
                  </a:lnTo>
                  <a:lnTo>
                    <a:pt x="5619" y="4563"/>
                  </a:lnTo>
                  <a:lnTo>
                    <a:pt x="5856" y="4563"/>
                  </a:lnTo>
                  <a:lnTo>
                    <a:pt x="6094" y="4537"/>
                  </a:lnTo>
                  <a:lnTo>
                    <a:pt x="6305" y="4484"/>
                  </a:lnTo>
                  <a:lnTo>
                    <a:pt x="6489" y="4432"/>
                  </a:lnTo>
                  <a:lnTo>
                    <a:pt x="6621" y="4352"/>
                  </a:lnTo>
                  <a:lnTo>
                    <a:pt x="6753" y="4221"/>
                  </a:lnTo>
                  <a:lnTo>
                    <a:pt x="6858" y="4089"/>
                  </a:lnTo>
                  <a:lnTo>
                    <a:pt x="6911" y="3957"/>
                  </a:lnTo>
                  <a:lnTo>
                    <a:pt x="6938" y="3772"/>
                  </a:lnTo>
                  <a:lnTo>
                    <a:pt x="6911" y="3614"/>
                  </a:lnTo>
                  <a:lnTo>
                    <a:pt x="6885" y="3429"/>
                  </a:lnTo>
                  <a:lnTo>
                    <a:pt x="6806" y="3218"/>
                  </a:lnTo>
                  <a:lnTo>
                    <a:pt x="6674" y="3007"/>
                  </a:lnTo>
                  <a:lnTo>
                    <a:pt x="6542" y="2796"/>
                  </a:lnTo>
                  <a:lnTo>
                    <a:pt x="6384" y="2585"/>
                  </a:lnTo>
                  <a:lnTo>
                    <a:pt x="6199" y="2374"/>
                  </a:lnTo>
                  <a:lnTo>
                    <a:pt x="5962" y="2163"/>
                  </a:lnTo>
                  <a:lnTo>
                    <a:pt x="5724" y="1926"/>
                  </a:lnTo>
                  <a:lnTo>
                    <a:pt x="5461" y="1715"/>
                  </a:lnTo>
                  <a:lnTo>
                    <a:pt x="5170" y="1504"/>
                  </a:lnTo>
                  <a:lnTo>
                    <a:pt x="4880" y="1293"/>
                  </a:lnTo>
                  <a:lnTo>
                    <a:pt x="4537" y="1082"/>
                  </a:lnTo>
                  <a:lnTo>
                    <a:pt x="4195" y="897"/>
                  </a:lnTo>
                  <a:lnTo>
                    <a:pt x="3852" y="713"/>
                  </a:lnTo>
                  <a:lnTo>
                    <a:pt x="3509" y="554"/>
                  </a:lnTo>
                  <a:lnTo>
                    <a:pt x="3166" y="423"/>
                  </a:lnTo>
                  <a:lnTo>
                    <a:pt x="2823" y="291"/>
                  </a:lnTo>
                  <a:lnTo>
                    <a:pt x="2507" y="212"/>
                  </a:lnTo>
                  <a:lnTo>
                    <a:pt x="2190" y="106"/>
                  </a:lnTo>
                  <a:lnTo>
                    <a:pt x="1874" y="53"/>
                  </a:lnTo>
                  <a:lnTo>
                    <a:pt x="1583" y="27"/>
                  </a:lnTo>
                  <a:lnTo>
                    <a:pt x="13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22;p70">
              <a:extLst>
                <a:ext uri="{FF2B5EF4-FFF2-40B4-BE49-F238E27FC236}">
                  <a16:creationId xmlns:a16="http://schemas.microsoft.com/office/drawing/2014/main" id="{576B6642-67ED-664E-BFBA-55B49CF6E3FA}"/>
                </a:ext>
              </a:extLst>
            </p:cNvPr>
            <p:cNvSpPr/>
            <p:nvPr/>
          </p:nvSpPr>
          <p:spPr>
            <a:xfrm>
              <a:off x="3075425" y="4215475"/>
              <a:ext cx="39600" cy="77825"/>
            </a:xfrm>
            <a:custGeom>
              <a:avLst/>
              <a:gdLst/>
              <a:ahLst/>
              <a:cxnLst/>
              <a:rect l="l" t="t" r="r" b="b"/>
              <a:pathLst>
                <a:path w="1584" h="3113" extrusionOk="0">
                  <a:moveTo>
                    <a:pt x="1478" y="0"/>
                  </a:moveTo>
                  <a:lnTo>
                    <a:pt x="1425" y="27"/>
                  </a:lnTo>
                  <a:lnTo>
                    <a:pt x="1" y="2981"/>
                  </a:lnTo>
                  <a:lnTo>
                    <a:pt x="1" y="3060"/>
                  </a:lnTo>
                  <a:lnTo>
                    <a:pt x="27" y="3086"/>
                  </a:lnTo>
                  <a:lnTo>
                    <a:pt x="54" y="3113"/>
                  </a:lnTo>
                  <a:lnTo>
                    <a:pt x="106" y="3086"/>
                  </a:lnTo>
                  <a:lnTo>
                    <a:pt x="133" y="3060"/>
                  </a:lnTo>
                  <a:lnTo>
                    <a:pt x="1583" y="106"/>
                  </a:lnTo>
                  <a:lnTo>
                    <a:pt x="1583" y="53"/>
                  </a:lnTo>
                  <a:lnTo>
                    <a:pt x="15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3;p70">
              <a:extLst>
                <a:ext uri="{FF2B5EF4-FFF2-40B4-BE49-F238E27FC236}">
                  <a16:creationId xmlns:a16="http://schemas.microsoft.com/office/drawing/2014/main" id="{490CC469-8B76-2844-9F13-C26E42F92426}"/>
                </a:ext>
              </a:extLst>
            </p:cNvPr>
            <p:cNvSpPr/>
            <p:nvPr/>
          </p:nvSpPr>
          <p:spPr>
            <a:xfrm>
              <a:off x="2515625" y="4148875"/>
              <a:ext cx="116725" cy="116725"/>
            </a:xfrm>
            <a:custGeom>
              <a:avLst/>
              <a:gdLst/>
              <a:ahLst/>
              <a:cxnLst/>
              <a:rect l="l" t="t" r="r" b="b"/>
              <a:pathLst>
                <a:path w="4669" h="4669" extrusionOk="0">
                  <a:moveTo>
                    <a:pt x="2295" y="0"/>
                  </a:moveTo>
                  <a:lnTo>
                    <a:pt x="1847" y="1873"/>
                  </a:lnTo>
                  <a:lnTo>
                    <a:pt x="0" y="2374"/>
                  </a:lnTo>
                  <a:lnTo>
                    <a:pt x="1873" y="2823"/>
                  </a:lnTo>
                  <a:lnTo>
                    <a:pt x="2374" y="4669"/>
                  </a:lnTo>
                  <a:lnTo>
                    <a:pt x="2822" y="2796"/>
                  </a:lnTo>
                  <a:lnTo>
                    <a:pt x="4669" y="2295"/>
                  </a:lnTo>
                  <a:lnTo>
                    <a:pt x="2796" y="1847"/>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24;p70">
              <a:extLst>
                <a:ext uri="{FF2B5EF4-FFF2-40B4-BE49-F238E27FC236}">
                  <a16:creationId xmlns:a16="http://schemas.microsoft.com/office/drawing/2014/main" id="{6383317F-6094-A34A-920F-E981A476700F}"/>
                </a:ext>
              </a:extLst>
            </p:cNvPr>
            <p:cNvSpPr/>
            <p:nvPr/>
          </p:nvSpPr>
          <p:spPr>
            <a:xfrm>
              <a:off x="2991700" y="4449550"/>
              <a:ext cx="4625" cy="90350"/>
            </a:xfrm>
            <a:custGeom>
              <a:avLst/>
              <a:gdLst/>
              <a:ahLst/>
              <a:cxnLst/>
              <a:rect l="l" t="t" r="r" b="b"/>
              <a:pathLst>
                <a:path w="185" h="3614" extrusionOk="0">
                  <a:moveTo>
                    <a:pt x="53" y="0"/>
                  </a:moveTo>
                  <a:lnTo>
                    <a:pt x="27" y="27"/>
                  </a:lnTo>
                  <a:lnTo>
                    <a:pt x="0" y="53"/>
                  </a:lnTo>
                  <a:lnTo>
                    <a:pt x="0" y="106"/>
                  </a:lnTo>
                  <a:lnTo>
                    <a:pt x="0" y="3508"/>
                  </a:lnTo>
                  <a:lnTo>
                    <a:pt x="0" y="3561"/>
                  </a:lnTo>
                  <a:lnTo>
                    <a:pt x="27" y="3588"/>
                  </a:lnTo>
                  <a:lnTo>
                    <a:pt x="53" y="3614"/>
                  </a:lnTo>
                  <a:lnTo>
                    <a:pt x="132" y="3614"/>
                  </a:lnTo>
                  <a:lnTo>
                    <a:pt x="159" y="3588"/>
                  </a:lnTo>
                  <a:lnTo>
                    <a:pt x="185" y="3561"/>
                  </a:lnTo>
                  <a:lnTo>
                    <a:pt x="185" y="3508"/>
                  </a:lnTo>
                  <a:lnTo>
                    <a:pt x="185" y="106"/>
                  </a:lnTo>
                  <a:lnTo>
                    <a:pt x="185" y="53"/>
                  </a:lnTo>
                  <a:lnTo>
                    <a:pt x="159" y="27"/>
                  </a:lnTo>
                  <a:lnTo>
                    <a:pt x="1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25;p70">
              <a:extLst>
                <a:ext uri="{FF2B5EF4-FFF2-40B4-BE49-F238E27FC236}">
                  <a16:creationId xmlns:a16="http://schemas.microsoft.com/office/drawing/2014/main" id="{5E9BDF21-A697-1442-8C6A-D2ABCDA5E9FF}"/>
                </a:ext>
              </a:extLst>
            </p:cNvPr>
            <p:cNvSpPr/>
            <p:nvPr/>
          </p:nvSpPr>
          <p:spPr>
            <a:xfrm>
              <a:off x="2961350" y="4462075"/>
              <a:ext cx="65325" cy="65300"/>
            </a:xfrm>
            <a:custGeom>
              <a:avLst/>
              <a:gdLst/>
              <a:ahLst/>
              <a:cxnLst/>
              <a:rect l="l" t="t" r="r" b="b"/>
              <a:pathLst>
                <a:path w="2613" h="2612" extrusionOk="0">
                  <a:moveTo>
                    <a:pt x="2480" y="1"/>
                  </a:moveTo>
                  <a:lnTo>
                    <a:pt x="2454" y="27"/>
                  </a:lnTo>
                  <a:lnTo>
                    <a:pt x="27" y="2427"/>
                  </a:lnTo>
                  <a:lnTo>
                    <a:pt x="1" y="2480"/>
                  </a:lnTo>
                  <a:lnTo>
                    <a:pt x="1" y="2506"/>
                  </a:lnTo>
                  <a:lnTo>
                    <a:pt x="1" y="2559"/>
                  </a:lnTo>
                  <a:lnTo>
                    <a:pt x="27" y="2585"/>
                  </a:lnTo>
                  <a:lnTo>
                    <a:pt x="54" y="2612"/>
                  </a:lnTo>
                  <a:lnTo>
                    <a:pt x="133" y="2612"/>
                  </a:lnTo>
                  <a:lnTo>
                    <a:pt x="186" y="2585"/>
                  </a:lnTo>
                  <a:lnTo>
                    <a:pt x="2586" y="159"/>
                  </a:lnTo>
                  <a:lnTo>
                    <a:pt x="2612" y="132"/>
                  </a:lnTo>
                  <a:lnTo>
                    <a:pt x="2612" y="106"/>
                  </a:lnTo>
                  <a:lnTo>
                    <a:pt x="2612" y="53"/>
                  </a:lnTo>
                  <a:lnTo>
                    <a:pt x="2586" y="27"/>
                  </a:lnTo>
                  <a:lnTo>
                    <a:pt x="25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6;p70">
              <a:extLst>
                <a:ext uri="{FF2B5EF4-FFF2-40B4-BE49-F238E27FC236}">
                  <a16:creationId xmlns:a16="http://schemas.microsoft.com/office/drawing/2014/main" id="{20C851C2-80FB-D945-A658-C1DE6E9BA616}"/>
                </a:ext>
              </a:extLst>
            </p:cNvPr>
            <p:cNvSpPr/>
            <p:nvPr/>
          </p:nvSpPr>
          <p:spPr>
            <a:xfrm>
              <a:off x="2948825" y="4491750"/>
              <a:ext cx="90375" cy="5300"/>
            </a:xfrm>
            <a:custGeom>
              <a:avLst/>
              <a:gdLst/>
              <a:ahLst/>
              <a:cxnLst/>
              <a:rect l="l" t="t" r="r" b="b"/>
              <a:pathLst>
                <a:path w="3615" h="212" extrusionOk="0">
                  <a:moveTo>
                    <a:pt x="106" y="1"/>
                  </a:moveTo>
                  <a:lnTo>
                    <a:pt x="54" y="27"/>
                  </a:lnTo>
                  <a:lnTo>
                    <a:pt x="27" y="53"/>
                  </a:lnTo>
                  <a:lnTo>
                    <a:pt x="1" y="80"/>
                  </a:lnTo>
                  <a:lnTo>
                    <a:pt x="1" y="106"/>
                  </a:lnTo>
                  <a:lnTo>
                    <a:pt x="1" y="159"/>
                  </a:lnTo>
                  <a:lnTo>
                    <a:pt x="27" y="185"/>
                  </a:lnTo>
                  <a:lnTo>
                    <a:pt x="54" y="212"/>
                  </a:lnTo>
                  <a:lnTo>
                    <a:pt x="3562" y="212"/>
                  </a:lnTo>
                  <a:lnTo>
                    <a:pt x="3588" y="185"/>
                  </a:lnTo>
                  <a:lnTo>
                    <a:pt x="3614" y="159"/>
                  </a:lnTo>
                  <a:lnTo>
                    <a:pt x="3614" y="106"/>
                  </a:lnTo>
                  <a:lnTo>
                    <a:pt x="3614" y="80"/>
                  </a:lnTo>
                  <a:lnTo>
                    <a:pt x="3588" y="53"/>
                  </a:lnTo>
                  <a:lnTo>
                    <a:pt x="3562" y="27"/>
                  </a:lnTo>
                  <a:lnTo>
                    <a:pt x="35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7;p70">
              <a:extLst>
                <a:ext uri="{FF2B5EF4-FFF2-40B4-BE49-F238E27FC236}">
                  <a16:creationId xmlns:a16="http://schemas.microsoft.com/office/drawing/2014/main" id="{621B9815-D4D1-F94C-8F83-7CC9A60B7EE5}"/>
                </a:ext>
              </a:extLst>
            </p:cNvPr>
            <p:cNvSpPr/>
            <p:nvPr/>
          </p:nvSpPr>
          <p:spPr>
            <a:xfrm>
              <a:off x="2961350" y="4462075"/>
              <a:ext cx="65325" cy="65300"/>
            </a:xfrm>
            <a:custGeom>
              <a:avLst/>
              <a:gdLst/>
              <a:ahLst/>
              <a:cxnLst/>
              <a:rect l="l" t="t" r="r" b="b"/>
              <a:pathLst>
                <a:path w="2613" h="2612" extrusionOk="0">
                  <a:moveTo>
                    <a:pt x="54" y="1"/>
                  </a:moveTo>
                  <a:lnTo>
                    <a:pt x="27" y="27"/>
                  </a:lnTo>
                  <a:lnTo>
                    <a:pt x="1" y="53"/>
                  </a:lnTo>
                  <a:lnTo>
                    <a:pt x="1" y="106"/>
                  </a:lnTo>
                  <a:lnTo>
                    <a:pt x="1" y="132"/>
                  </a:lnTo>
                  <a:lnTo>
                    <a:pt x="27" y="159"/>
                  </a:lnTo>
                  <a:lnTo>
                    <a:pt x="2454" y="2585"/>
                  </a:lnTo>
                  <a:lnTo>
                    <a:pt x="2480" y="2612"/>
                  </a:lnTo>
                  <a:lnTo>
                    <a:pt x="2559" y="2612"/>
                  </a:lnTo>
                  <a:lnTo>
                    <a:pt x="2586" y="2585"/>
                  </a:lnTo>
                  <a:lnTo>
                    <a:pt x="2612" y="2559"/>
                  </a:lnTo>
                  <a:lnTo>
                    <a:pt x="2612" y="2506"/>
                  </a:lnTo>
                  <a:lnTo>
                    <a:pt x="2612" y="2480"/>
                  </a:lnTo>
                  <a:lnTo>
                    <a:pt x="2586" y="2427"/>
                  </a:lnTo>
                  <a:lnTo>
                    <a:pt x="186" y="27"/>
                  </a:lnTo>
                  <a:lnTo>
                    <a:pt x="1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8;p70">
              <a:extLst>
                <a:ext uri="{FF2B5EF4-FFF2-40B4-BE49-F238E27FC236}">
                  <a16:creationId xmlns:a16="http://schemas.microsoft.com/office/drawing/2014/main" id="{03A0DB67-BE35-6341-B905-089EC4C2352C}"/>
                </a:ext>
              </a:extLst>
            </p:cNvPr>
            <p:cNvSpPr/>
            <p:nvPr/>
          </p:nvSpPr>
          <p:spPr>
            <a:xfrm>
              <a:off x="3287100" y="4533300"/>
              <a:ext cx="4650" cy="85075"/>
            </a:xfrm>
            <a:custGeom>
              <a:avLst/>
              <a:gdLst/>
              <a:ahLst/>
              <a:cxnLst/>
              <a:rect l="l" t="t" r="r" b="b"/>
              <a:pathLst>
                <a:path w="186" h="3403" extrusionOk="0">
                  <a:moveTo>
                    <a:pt x="106" y="0"/>
                  </a:moveTo>
                  <a:lnTo>
                    <a:pt x="27" y="53"/>
                  </a:lnTo>
                  <a:lnTo>
                    <a:pt x="0" y="106"/>
                  </a:lnTo>
                  <a:lnTo>
                    <a:pt x="0" y="3297"/>
                  </a:lnTo>
                  <a:lnTo>
                    <a:pt x="27" y="3376"/>
                  </a:lnTo>
                  <a:lnTo>
                    <a:pt x="106" y="3403"/>
                  </a:lnTo>
                  <a:lnTo>
                    <a:pt x="159" y="3376"/>
                  </a:lnTo>
                  <a:lnTo>
                    <a:pt x="185" y="3297"/>
                  </a:lnTo>
                  <a:lnTo>
                    <a:pt x="185" y="106"/>
                  </a:lnTo>
                  <a:lnTo>
                    <a:pt x="159" y="53"/>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9;p70">
              <a:extLst>
                <a:ext uri="{FF2B5EF4-FFF2-40B4-BE49-F238E27FC236}">
                  <a16:creationId xmlns:a16="http://schemas.microsoft.com/office/drawing/2014/main" id="{B263B8C9-660A-5A41-BBDA-A89B4E38D9B3}"/>
                </a:ext>
              </a:extLst>
            </p:cNvPr>
            <p:cNvSpPr/>
            <p:nvPr/>
          </p:nvSpPr>
          <p:spPr>
            <a:xfrm>
              <a:off x="3258750" y="4545150"/>
              <a:ext cx="61350" cy="61350"/>
            </a:xfrm>
            <a:custGeom>
              <a:avLst/>
              <a:gdLst/>
              <a:ahLst/>
              <a:cxnLst/>
              <a:rect l="l" t="t" r="r" b="b"/>
              <a:pathLst>
                <a:path w="2454" h="2454" extrusionOk="0">
                  <a:moveTo>
                    <a:pt x="2374" y="1"/>
                  </a:moveTo>
                  <a:lnTo>
                    <a:pt x="2295" y="27"/>
                  </a:lnTo>
                  <a:lnTo>
                    <a:pt x="27" y="2296"/>
                  </a:lnTo>
                  <a:lnTo>
                    <a:pt x="0" y="2375"/>
                  </a:lnTo>
                  <a:lnTo>
                    <a:pt x="27" y="2427"/>
                  </a:lnTo>
                  <a:lnTo>
                    <a:pt x="106" y="2454"/>
                  </a:lnTo>
                  <a:lnTo>
                    <a:pt x="159" y="2427"/>
                  </a:lnTo>
                  <a:lnTo>
                    <a:pt x="2427" y="159"/>
                  </a:lnTo>
                  <a:lnTo>
                    <a:pt x="2453" y="106"/>
                  </a:lnTo>
                  <a:lnTo>
                    <a:pt x="2427" y="27"/>
                  </a:lnTo>
                  <a:lnTo>
                    <a:pt x="2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30;p70">
              <a:extLst>
                <a:ext uri="{FF2B5EF4-FFF2-40B4-BE49-F238E27FC236}">
                  <a16:creationId xmlns:a16="http://schemas.microsoft.com/office/drawing/2014/main" id="{02B58002-F9F0-FD45-868E-EFE400FED027}"/>
                </a:ext>
              </a:extLst>
            </p:cNvPr>
            <p:cNvSpPr/>
            <p:nvPr/>
          </p:nvSpPr>
          <p:spPr>
            <a:xfrm>
              <a:off x="3246875" y="4573525"/>
              <a:ext cx="85075" cy="4625"/>
            </a:xfrm>
            <a:custGeom>
              <a:avLst/>
              <a:gdLst/>
              <a:ahLst/>
              <a:cxnLst/>
              <a:rect l="l" t="t" r="r" b="b"/>
              <a:pathLst>
                <a:path w="3403" h="185" extrusionOk="0">
                  <a:moveTo>
                    <a:pt x="106" y="0"/>
                  </a:moveTo>
                  <a:lnTo>
                    <a:pt x="27" y="26"/>
                  </a:lnTo>
                  <a:lnTo>
                    <a:pt x="0" y="106"/>
                  </a:lnTo>
                  <a:lnTo>
                    <a:pt x="27" y="158"/>
                  </a:lnTo>
                  <a:lnTo>
                    <a:pt x="106" y="185"/>
                  </a:lnTo>
                  <a:lnTo>
                    <a:pt x="3297" y="185"/>
                  </a:lnTo>
                  <a:lnTo>
                    <a:pt x="3377" y="158"/>
                  </a:lnTo>
                  <a:lnTo>
                    <a:pt x="3403" y="106"/>
                  </a:lnTo>
                  <a:lnTo>
                    <a:pt x="3377" y="26"/>
                  </a:lnTo>
                  <a:lnTo>
                    <a:pt x="32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31;p70">
              <a:extLst>
                <a:ext uri="{FF2B5EF4-FFF2-40B4-BE49-F238E27FC236}">
                  <a16:creationId xmlns:a16="http://schemas.microsoft.com/office/drawing/2014/main" id="{8677BB2D-C0DB-6044-8E7B-9EAC73B14D31}"/>
                </a:ext>
              </a:extLst>
            </p:cNvPr>
            <p:cNvSpPr/>
            <p:nvPr/>
          </p:nvSpPr>
          <p:spPr>
            <a:xfrm>
              <a:off x="3258750" y="4545150"/>
              <a:ext cx="61350" cy="61350"/>
            </a:xfrm>
            <a:custGeom>
              <a:avLst/>
              <a:gdLst/>
              <a:ahLst/>
              <a:cxnLst/>
              <a:rect l="l" t="t" r="r" b="b"/>
              <a:pathLst>
                <a:path w="2454" h="2454" extrusionOk="0">
                  <a:moveTo>
                    <a:pt x="106" y="1"/>
                  </a:moveTo>
                  <a:lnTo>
                    <a:pt x="27" y="27"/>
                  </a:lnTo>
                  <a:lnTo>
                    <a:pt x="0" y="106"/>
                  </a:lnTo>
                  <a:lnTo>
                    <a:pt x="27" y="159"/>
                  </a:lnTo>
                  <a:lnTo>
                    <a:pt x="2295" y="2427"/>
                  </a:lnTo>
                  <a:lnTo>
                    <a:pt x="2374" y="2454"/>
                  </a:lnTo>
                  <a:lnTo>
                    <a:pt x="2427" y="2427"/>
                  </a:lnTo>
                  <a:lnTo>
                    <a:pt x="2453" y="2375"/>
                  </a:lnTo>
                  <a:lnTo>
                    <a:pt x="2427" y="2296"/>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32;p70">
              <a:extLst>
                <a:ext uri="{FF2B5EF4-FFF2-40B4-BE49-F238E27FC236}">
                  <a16:creationId xmlns:a16="http://schemas.microsoft.com/office/drawing/2014/main" id="{FE134868-EB35-FD41-82C4-A3E5074EDA59}"/>
                </a:ext>
              </a:extLst>
            </p:cNvPr>
            <p:cNvSpPr/>
            <p:nvPr/>
          </p:nvSpPr>
          <p:spPr>
            <a:xfrm>
              <a:off x="2355400" y="4740325"/>
              <a:ext cx="4625" cy="85100"/>
            </a:xfrm>
            <a:custGeom>
              <a:avLst/>
              <a:gdLst/>
              <a:ahLst/>
              <a:cxnLst/>
              <a:rect l="l" t="t" r="r" b="b"/>
              <a:pathLst>
                <a:path w="185" h="3404" extrusionOk="0">
                  <a:moveTo>
                    <a:pt x="106" y="1"/>
                  </a:moveTo>
                  <a:lnTo>
                    <a:pt x="26" y="54"/>
                  </a:lnTo>
                  <a:lnTo>
                    <a:pt x="0" y="106"/>
                  </a:lnTo>
                  <a:lnTo>
                    <a:pt x="0" y="3298"/>
                  </a:lnTo>
                  <a:lnTo>
                    <a:pt x="26" y="3377"/>
                  </a:lnTo>
                  <a:lnTo>
                    <a:pt x="106" y="3403"/>
                  </a:lnTo>
                  <a:lnTo>
                    <a:pt x="158" y="3377"/>
                  </a:lnTo>
                  <a:lnTo>
                    <a:pt x="185" y="3298"/>
                  </a:lnTo>
                  <a:lnTo>
                    <a:pt x="185" y="106"/>
                  </a:lnTo>
                  <a:lnTo>
                    <a:pt x="158" y="54"/>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33;p70">
              <a:extLst>
                <a:ext uri="{FF2B5EF4-FFF2-40B4-BE49-F238E27FC236}">
                  <a16:creationId xmlns:a16="http://schemas.microsoft.com/office/drawing/2014/main" id="{123F76D3-1DB8-6442-B6A9-FD6093B087E6}"/>
                </a:ext>
              </a:extLst>
            </p:cNvPr>
            <p:cNvSpPr/>
            <p:nvPr/>
          </p:nvSpPr>
          <p:spPr>
            <a:xfrm>
              <a:off x="2327025" y="4752200"/>
              <a:ext cx="61350" cy="61350"/>
            </a:xfrm>
            <a:custGeom>
              <a:avLst/>
              <a:gdLst/>
              <a:ahLst/>
              <a:cxnLst/>
              <a:rect l="l" t="t" r="r" b="b"/>
              <a:pathLst>
                <a:path w="2454" h="2454" extrusionOk="0">
                  <a:moveTo>
                    <a:pt x="2348" y="1"/>
                  </a:moveTo>
                  <a:lnTo>
                    <a:pt x="2296" y="27"/>
                  </a:lnTo>
                  <a:lnTo>
                    <a:pt x="27" y="2295"/>
                  </a:lnTo>
                  <a:lnTo>
                    <a:pt x="1" y="2374"/>
                  </a:lnTo>
                  <a:lnTo>
                    <a:pt x="27" y="2427"/>
                  </a:lnTo>
                  <a:lnTo>
                    <a:pt x="106" y="2454"/>
                  </a:lnTo>
                  <a:lnTo>
                    <a:pt x="159" y="2427"/>
                  </a:lnTo>
                  <a:lnTo>
                    <a:pt x="2427" y="159"/>
                  </a:lnTo>
                  <a:lnTo>
                    <a:pt x="2454" y="106"/>
                  </a:lnTo>
                  <a:lnTo>
                    <a:pt x="2427" y="27"/>
                  </a:lnTo>
                  <a:lnTo>
                    <a:pt x="23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34;p70">
              <a:extLst>
                <a:ext uri="{FF2B5EF4-FFF2-40B4-BE49-F238E27FC236}">
                  <a16:creationId xmlns:a16="http://schemas.microsoft.com/office/drawing/2014/main" id="{2242185C-5E94-4A46-A6B8-7249FEEC4F6E}"/>
                </a:ext>
              </a:extLst>
            </p:cNvPr>
            <p:cNvSpPr/>
            <p:nvPr/>
          </p:nvSpPr>
          <p:spPr>
            <a:xfrm>
              <a:off x="2315175" y="4780550"/>
              <a:ext cx="85075" cy="4650"/>
            </a:xfrm>
            <a:custGeom>
              <a:avLst/>
              <a:gdLst/>
              <a:ahLst/>
              <a:cxnLst/>
              <a:rect l="l" t="t" r="r" b="b"/>
              <a:pathLst>
                <a:path w="3403" h="186" extrusionOk="0">
                  <a:moveTo>
                    <a:pt x="106" y="1"/>
                  </a:moveTo>
                  <a:lnTo>
                    <a:pt x="27" y="27"/>
                  </a:lnTo>
                  <a:lnTo>
                    <a:pt x="0" y="106"/>
                  </a:lnTo>
                  <a:lnTo>
                    <a:pt x="27" y="159"/>
                  </a:lnTo>
                  <a:lnTo>
                    <a:pt x="106" y="185"/>
                  </a:lnTo>
                  <a:lnTo>
                    <a:pt x="3297" y="185"/>
                  </a:lnTo>
                  <a:lnTo>
                    <a:pt x="3376" y="159"/>
                  </a:lnTo>
                  <a:lnTo>
                    <a:pt x="3403" y="106"/>
                  </a:lnTo>
                  <a:lnTo>
                    <a:pt x="3376" y="27"/>
                  </a:lnTo>
                  <a:lnTo>
                    <a:pt x="32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35;p70">
              <a:extLst>
                <a:ext uri="{FF2B5EF4-FFF2-40B4-BE49-F238E27FC236}">
                  <a16:creationId xmlns:a16="http://schemas.microsoft.com/office/drawing/2014/main" id="{1A457145-EC2F-DD48-A38B-753E04624168}"/>
                </a:ext>
              </a:extLst>
            </p:cNvPr>
            <p:cNvSpPr/>
            <p:nvPr/>
          </p:nvSpPr>
          <p:spPr>
            <a:xfrm>
              <a:off x="2327025" y="4752200"/>
              <a:ext cx="61350" cy="61350"/>
            </a:xfrm>
            <a:custGeom>
              <a:avLst/>
              <a:gdLst/>
              <a:ahLst/>
              <a:cxnLst/>
              <a:rect l="l" t="t" r="r" b="b"/>
              <a:pathLst>
                <a:path w="2454" h="2454" extrusionOk="0">
                  <a:moveTo>
                    <a:pt x="106" y="1"/>
                  </a:moveTo>
                  <a:lnTo>
                    <a:pt x="27" y="27"/>
                  </a:lnTo>
                  <a:lnTo>
                    <a:pt x="1" y="106"/>
                  </a:lnTo>
                  <a:lnTo>
                    <a:pt x="27" y="159"/>
                  </a:lnTo>
                  <a:lnTo>
                    <a:pt x="2296" y="2427"/>
                  </a:lnTo>
                  <a:lnTo>
                    <a:pt x="2348" y="2454"/>
                  </a:lnTo>
                  <a:lnTo>
                    <a:pt x="2427" y="2427"/>
                  </a:lnTo>
                  <a:lnTo>
                    <a:pt x="2454" y="2374"/>
                  </a:lnTo>
                  <a:lnTo>
                    <a:pt x="2427" y="2295"/>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36;p70">
              <a:extLst>
                <a:ext uri="{FF2B5EF4-FFF2-40B4-BE49-F238E27FC236}">
                  <a16:creationId xmlns:a16="http://schemas.microsoft.com/office/drawing/2014/main" id="{3AC6FF59-8B6E-C84A-A921-FA811FD21E84}"/>
                </a:ext>
              </a:extLst>
            </p:cNvPr>
            <p:cNvSpPr/>
            <p:nvPr/>
          </p:nvSpPr>
          <p:spPr>
            <a:xfrm>
              <a:off x="2590125" y="4346675"/>
              <a:ext cx="43550" cy="43550"/>
            </a:xfrm>
            <a:custGeom>
              <a:avLst/>
              <a:gdLst/>
              <a:ahLst/>
              <a:cxnLst/>
              <a:rect l="l" t="t" r="r" b="b"/>
              <a:pathLst>
                <a:path w="1742" h="1742" extrusionOk="0">
                  <a:moveTo>
                    <a:pt x="713" y="1"/>
                  </a:moveTo>
                  <a:lnTo>
                    <a:pt x="528" y="54"/>
                  </a:lnTo>
                  <a:lnTo>
                    <a:pt x="396" y="133"/>
                  </a:lnTo>
                  <a:lnTo>
                    <a:pt x="264" y="238"/>
                  </a:lnTo>
                  <a:lnTo>
                    <a:pt x="159" y="370"/>
                  </a:lnTo>
                  <a:lnTo>
                    <a:pt x="80" y="528"/>
                  </a:lnTo>
                  <a:lnTo>
                    <a:pt x="27" y="687"/>
                  </a:lnTo>
                  <a:lnTo>
                    <a:pt x="1" y="871"/>
                  </a:lnTo>
                  <a:lnTo>
                    <a:pt x="27" y="1030"/>
                  </a:lnTo>
                  <a:lnTo>
                    <a:pt x="80" y="1214"/>
                  </a:lnTo>
                  <a:lnTo>
                    <a:pt x="159" y="1346"/>
                  </a:lnTo>
                  <a:lnTo>
                    <a:pt x="264" y="1478"/>
                  </a:lnTo>
                  <a:lnTo>
                    <a:pt x="396" y="1583"/>
                  </a:lnTo>
                  <a:lnTo>
                    <a:pt x="528" y="1663"/>
                  </a:lnTo>
                  <a:lnTo>
                    <a:pt x="713" y="1715"/>
                  </a:lnTo>
                  <a:lnTo>
                    <a:pt x="871" y="1742"/>
                  </a:lnTo>
                  <a:lnTo>
                    <a:pt x="1056" y="1715"/>
                  </a:lnTo>
                  <a:lnTo>
                    <a:pt x="1214" y="1663"/>
                  </a:lnTo>
                  <a:lnTo>
                    <a:pt x="1372" y="1583"/>
                  </a:lnTo>
                  <a:lnTo>
                    <a:pt x="1504" y="1478"/>
                  </a:lnTo>
                  <a:lnTo>
                    <a:pt x="1610" y="1346"/>
                  </a:lnTo>
                  <a:lnTo>
                    <a:pt x="1689" y="1214"/>
                  </a:lnTo>
                  <a:lnTo>
                    <a:pt x="1741" y="1030"/>
                  </a:lnTo>
                  <a:lnTo>
                    <a:pt x="1741" y="871"/>
                  </a:lnTo>
                  <a:lnTo>
                    <a:pt x="1741" y="687"/>
                  </a:lnTo>
                  <a:lnTo>
                    <a:pt x="1689" y="528"/>
                  </a:lnTo>
                  <a:lnTo>
                    <a:pt x="1610" y="370"/>
                  </a:lnTo>
                  <a:lnTo>
                    <a:pt x="1504" y="238"/>
                  </a:lnTo>
                  <a:lnTo>
                    <a:pt x="1372" y="133"/>
                  </a:lnTo>
                  <a:lnTo>
                    <a:pt x="1214" y="54"/>
                  </a:lnTo>
                  <a:lnTo>
                    <a:pt x="10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37;p70">
              <a:extLst>
                <a:ext uri="{FF2B5EF4-FFF2-40B4-BE49-F238E27FC236}">
                  <a16:creationId xmlns:a16="http://schemas.microsoft.com/office/drawing/2014/main" id="{D9CF9112-564A-5547-ADB5-E2FCFDC096E6}"/>
                </a:ext>
              </a:extLst>
            </p:cNvPr>
            <p:cNvSpPr/>
            <p:nvPr/>
          </p:nvSpPr>
          <p:spPr>
            <a:xfrm>
              <a:off x="3238300" y="4462725"/>
              <a:ext cx="43550" cy="43550"/>
            </a:xfrm>
            <a:custGeom>
              <a:avLst/>
              <a:gdLst/>
              <a:ahLst/>
              <a:cxnLst/>
              <a:rect l="l" t="t" r="r" b="b"/>
              <a:pathLst>
                <a:path w="1742" h="1742" extrusionOk="0">
                  <a:moveTo>
                    <a:pt x="686" y="1"/>
                  </a:moveTo>
                  <a:lnTo>
                    <a:pt x="528" y="54"/>
                  </a:lnTo>
                  <a:lnTo>
                    <a:pt x="396" y="133"/>
                  </a:lnTo>
                  <a:lnTo>
                    <a:pt x="264" y="238"/>
                  </a:lnTo>
                  <a:lnTo>
                    <a:pt x="159" y="370"/>
                  </a:lnTo>
                  <a:lnTo>
                    <a:pt x="80" y="528"/>
                  </a:lnTo>
                  <a:lnTo>
                    <a:pt x="27" y="687"/>
                  </a:lnTo>
                  <a:lnTo>
                    <a:pt x="1" y="871"/>
                  </a:lnTo>
                  <a:lnTo>
                    <a:pt x="27" y="1030"/>
                  </a:lnTo>
                  <a:lnTo>
                    <a:pt x="80" y="1188"/>
                  </a:lnTo>
                  <a:lnTo>
                    <a:pt x="159" y="1346"/>
                  </a:lnTo>
                  <a:lnTo>
                    <a:pt x="264" y="1478"/>
                  </a:lnTo>
                  <a:lnTo>
                    <a:pt x="396" y="1584"/>
                  </a:lnTo>
                  <a:lnTo>
                    <a:pt x="528" y="1663"/>
                  </a:lnTo>
                  <a:lnTo>
                    <a:pt x="686" y="1715"/>
                  </a:lnTo>
                  <a:lnTo>
                    <a:pt x="871" y="1742"/>
                  </a:lnTo>
                  <a:lnTo>
                    <a:pt x="1056" y="1715"/>
                  </a:lnTo>
                  <a:lnTo>
                    <a:pt x="1214" y="1663"/>
                  </a:lnTo>
                  <a:lnTo>
                    <a:pt x="1372" y="1584"/>
                  </a:lnTo>
                  <a:lnTo>
                    <a:pt x="1478" y="1478"/>
                  </a:lnTo>
                  <a:lnTo>
                    <a:pt x="1583" y="1346"/>
                  </a:lnTo>
                  <a:lnTo>
                    <a:pt x="1662" y="1188"/>
                  </a:lnTo>
                  <a:lnTo>
                    <a:pt x="1715" y="1030"/>
                  </a:lnTo>
                  <a:lnTo>
                    <a:pt x="1741" y="871"/>
                  </a:lnTo>
                  <a:lnTo>
                    <a:pt x="1715" y="687"/>
                  </a:lnTo>
                  <a:lnTo>
                    <a:pt x="1662" y="528"/>
                  </a:lnTo>
                  <a:lnTo>
                    <a:pt x="1583" y="370"/>
                  </a:lnTo>
                  <a:lnTo>
                    <a:pt x="1478" y="238"/>
                  </a:lnTo>
                  <a:lnTo>
                    <a:pt x="1372" y="133"/>
                  </a:lnTo>
                  <a:lnTo>
                    <a:pt x="1214" y="54"/>
                  </a:lnTo>
                  <a:lnTo>
                    <a:pt x="10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38;p70">
              <a:extLst>
                <a:ext uri="{FF2B5EF4-FFF2-40B4-BE49-F238E27FC236}">
                  <a16:creationId xmlns:a16="http://schemas.microsoft.com/office/drawing/2014/main" id="{703258A6-40D1-8C45-9AE7-3DD9A9AA73B7}"/>
                </a:ext>
              </a:extLst>
            </p:cNvPr>
            <p:cNvSpPr/>
            <p:nvPr/>
          </p:nvSpPr>
          <p:spPr>
            <a:xfrm>
              <a:off x="2898050" y="4121850"/>
              <a:ext cx="43550" cy="43525"/>
            </a:xfrm>
            <a:custGeom>
              <a:avLst/>
              <a:gdLst/>
              <a:ahLst/>
              <a:cxnLst/>
              <a:rect l="l" t="t" r="r" b="b"/>
              <a:pathLst>
                <a:path w="1742" h="1741" extrusionOk="0">
                  <a:moveTo>
                    <a:pt x="871" y="0"/>
                  </a:moveTo>
                  <a:lnTo>
                    <a:pt x="687" y="26"/>
                  </a:lnTo>
                  <a:lnTo>
                    <a:pt x="528" y="79"/>
                  </a:lnTo>
                  <a:lnTo>
                    <a:pt x="370" y="158"/>
                  </a:lnTo>
                  <a:lnTo>
                    <a:pt x="238" y="264"/>
                  </a:lnTo>
                  <a:lnTo>
                    <a:pt x="133" y="396"/>
                  </a:lnTo>
                  <a:lnTo>
                    <a:pt x="54" y="528"/>
                  </a:lnTo>
                  <a:lnTo>
                    <a:pt x="1" y="686"/>
                  </a:lnTo>
                  <a:lnTo>
                    <a:pt x="1" y="870"/>
                  </a:lnTo>
                  <a:lnTo>
                    <a:pt x="1" y="1055"/>
                  </a:lnTo>
                  <a:lnTo>
                    <a:pt x="54" y="1213"/>
                  </a:lnTo>
                  <a:lnTo>
                    <a:pt x="133" y="1345"/>
                  </a:lnTo>
                  <a:lnTo>
                    <a:pt x="238" y="1477"/>
                  </a:lnTo>
                  <a:lnTo>
                    <a:pt x="370" y="1583"/>
                  </a:lnTo>
                  <a:lnTo>
                    <a:pt x="528" y="1662"/>
                  </a:lnTo>
                  <a:lnTo>
                    <a:pt x="687" y="1714"/>
                  </a:lnTo>
                  <a:lnTo>
                    <a:pt x="871" y="1741"/>
                  </a:lnTo>
                  <a:lnTo>
                    <a:pt x="1030" y="1714"/>
                  </a:lnTo>
                  <a:lnTo>
                    <a:pt x="1188" y="1662"/>
                  </a:lnTo>
                  <a:lnTo>
                    <a:pt x="1346" y="1583"/>
                  </a:lnTo>
                  <a:lnTo>
                    <a:pt x="1478" y="1477"/>
                  </a:lnTo>
                  <a:lnTo>
                    <a:pt x="1583" y="1345"/>
                  </a:lnTo>
                  <a:lnTo>
                    <a:pt x="1663" y="1213"/>
                  </a:lnTo>
                  <a:lnTo>
                    <a:pt x="1715" y="1055"/>
                  </a:lnTo>
                  <a:lnTo>
                    <a:pt x="1742" y="870"/>
                  </a:lnTo>
                  <a:lnTo>
                    <a:pt x="1715" y="686"/>
                  </a:lnTo>
                  <a:lnTo>
                    <a:pt x="1663" y="528"/>
                  </a:lnTo>
                  <a:lnTo>
                    <a:pt x="1583" y="396"/>
                  </a:lnTo>
                  <a:lnTo>
                    <a:pt x="1478" y="264"/>
                  </a:lnTo>
                  <a:lnTo>
                    <a:pt x="1346" y="158"/>
                  </a:lnTo>
                  <a:lnTo>
                    <a:pt x="1188" y="79"/>
                  </a:lnTo>
                  <a:lnTo>
                    <a:pt x="1030" y="26"/>
                  </a:lnTo>
                  <a:lnTo>
                    <a:pt x="8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39;p70">
              <a:extLst>
                <a:ext uri="{FF2B5EF4-FFF2-40B4-BE49-F238E27FC236}">
                  <a16:creationId xmlns:a16="http://schemas.microsoft.com/office/drawing/2014/main" id="{61DE8722-1BA1-634F-81C8-07089FF81868}"/>
                </a:ext>
              </a:extLst>
            </p:cNvPr>
            <p:cNvSpPr/>
            <p:nvPr/>
          </p:nvSpPr>
          <p:spPr>
            <a:xfrm>
              <a:off x="3010825" y="4622975"/>
              <a:ext cx="43525" cy="43525"/>
            </a:xfrm>
            <a:custGeom>
              <a:avLst/>
              <a:gdLst/>
              <a:ahLst/>
              <a:cxnLst/>
              <a:rect l="l" t="t" r="r" b="b"/>
              <a:pathLst>
                <a:path w="1741" h="1741" extrusionOk="0">
                  <a:moveTo>
                    <a:pt x="871" y="0"/>
                  </a:moveTo>
                  <a:lnTo>
                    <a:pt x="686" y="27"/>
                  </a:lnTo>
                  <a:lnTo>
                    <a:pt x="528" y="79"/>
                  </a:lnTo>
                  <a:lnTo>
                    <a:pt x="369" y="158"/>
                  </a:lnTo>
                  <a:lnTo>
                    <a:pt x="238" y="264"/>
                  </a:lnTo>
                  <a:lnTo>
                    <a:pt x="132" y="396"/>
                  </a:lnTo>
                  <a:lnTo>
                    <a:pt x="53" y="528"/>
                  </a:lnTo>
                  <a:lnTo>
                    <a:pt x="0" y="686"/>
                  </a:lnTo>
                  <a:lnTo>
                    <a:pt x="0" y="871"/>
                  </a:lnTo>
                  <a:lnTo>
                    <a:pt x="0" y="1055"/>
                  </a:lnTo>
                  <a:lnTo>
                    <a:pt x="53" y="1213"/>
                  </a:lnTo>
                  <a:lnTo>
                    <a:pt x="132" y="1345"/>
                  </a:lnTo>
                  <a:lnTo>
                    <a:pt x="238" y="1477"/>
                  </a:lnTo>
                  <a:lnTo>
                    <a:pt x="369" y="1583"/>
                  </a:lnTo>
                  <a:lnTo>
                    <a:pt x="528" y="1662"/>
                  </a:lnTo>
                  <a:lnTo>
                    <a:pt x="686" y="1715"/>
                  </a:lnTo>
                  <a:lnTo>
                    <a:pt x="871" y="1741"/>
                  </a:lnTo>
                  <a:lnTo>
                    <a:pt x="1029" y="1715"/>
                  </a:lnTo>
                  <a:lnTo>
                    <a:pt x="1213" y="1662"/>
                  </a:lnTo>
                  <a:lnTo>
                    <a:pt x="1345" y="1583"/>
                  </a:lnTo>
                  <a:lnTo>
                    <a:pt x="1477" y="1477"/>
                  </a:lnTo>
                  <a:lnTo>
                    <a:pt x="1583" y="1345"/>
                  </a:lnTo>
                  <a:lnTo>
                    <a:pt x="1662" y="1213"/>
                  </a:lnTo>
                  <a:lnTo>
                    <a:pt x="1715" y="1055"/>
                  </a:lnTo>
                  <a:lnTo>
                    <a:pt x="1741" y="871"/>
                  </a:lnTo>
                  <a:lnTo>
                    <a:pt x="1715" y="686"/>
                  </a:lnTo>
                  <a:lnTo>
                    <a:pt x="1662" y="528"/>
                  </a:lnTo>
                  <a:lnTo>
                    <a:pt x="1583" y="396"/>
                  </a:lnTo>
                  <a:lnTo>
                    <a:pt x="1477" y="264"/>
                  </a:lnTo>
                  <a:lnTo>
                    <a:pt x="1345" y="158"/>
                  </a:lnTo>
                  <a:lnTo>
                    <a:pt x="1213" y="79"/>
                  </a:lnTo>
                  <a:lnTo>
                    <a:pt x="1029" y="27"/>
                  </a:lnTo>
                  <a:lnTo>
                    <a:pt x="8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40;p70">
              <a:extLst>
                <a:ext uri="{FF2B5EF4-FFF2-40B4-BE49-F238E27FC236}">
                  <a16:creationId xmlns:a16="http://schemas.microsoft.com/office/drawing/2014/main" id="{D5A71C5C-F217-404B-97B7-96EB623B29D9}"/>
                </a:ext>
              </a:extLst>
            </p:cNvPr>
            <p:cNvSpPr/>
            <p:nvPr/>
          </p:nvSpPr>
          <p:spPr>
            <a:xfrm>
              <a:off x="2507700" y="4706050"/>
              <a:ext cx="43550" cy="43550"/>
            </a:xfrm>
            <a:custGeom>
              <a:avLst/>
              <a:gdLst/>
              <a:ahLst/>
              <a:cxnLst/>
              <a:rect l="l" t="t" r="r" b="b"/>
              <a:pathLst>
                <a:path w="1742" h="1742" extrusionOk="0">
                  <a:moveTo>
                    <a:pt x="687" y="0"/>
                  </a:moveTo>
                  <a:lnTo>
                    <a:pt x="528" y="53"/>
                  </a:lnTo>
                  <a:lnTo>
                    <a:pt x="370" y="132"/>
                  </a:lnTo>
                  <a:lnTo>
                    <a:pt x="238" y="238"/>
                  </a:lnTo>
                  <a:lnTo>
                    <a:pt x="133" y="370"/>
                  </a:lnTo>
                  <a:lnTo>
                    <a:pt x="54" y="528"/>
                  </a:lnTo>
                  <a:lnTo>
                    <a:pt x="1" y="686"/>
                  </a:lnTo>
                  <a:lnTo>
                    <a:pt x="1" y="871"/>
                  </a:lnTo>
                  <a:lnTo>
                    <a:pt x="1" y="1029"/>
                  </a:lnTo>
                  <a:lnTo>
                    <a:pt x="54" y="1187"/>
                  </a:lnTo>
                  <a:lnTo>
                    <a:pt x="133" y="1346"/>
                  </a:lnTo>
                  <a:lnTo>
                    <a:pt x="238" y="1477"/>
                  </a:lnTo>
                  <a:lnTo>
                    <a:pt x="370" y="1583"/>
                  </a:lnTo>
                  <a:lnTo>
                    <a:pt x="528" y="1662"/>
                  </a:lnTo>
                  <a:lnTo>
                    <a:pt x="687" y="1715"/>
                  </a:lnTo>
                  <a:lnTo>
                    <a:pt x="871" y="1741"/>
                  </a:lnTo>
                  <a:lnTo>
                    <a:pt x="1029" y="1715"/>
                  </a:lnTo>
                  <a:lnTo>
                    <a:pt x="1188" y="1662"/>
                  </a:lnTo>
                  <a:lnTo>
                    <a:pt x="1346" y="1583"/>
                  </a:lnTo>
                  <a:lnTo>
                    <a:pt x="1478" y="1477"/>
                  </a:lnTo>
                  <a:lnTo>
                    <a:pt x="1583" y="1346"/>
                  </a:lnTo>
                  <a:lnTo>
                    <a:pt x="1662" y="1187"/>
                  </a:lnTo>
                  <a:lnTo>
                    <a:pt x="1715" y="1029"/>
                  </a:lnTo>
                  <a:lnTo>
                    <a:pt x="1742" y="871"/>
                  </a:lnTo>
                  <a:lnTo>
                    <a:pt x="1715" y="686"/>
                  </a:lnTo>
                  <a:lnTo>
                    <a:pt x="1662" y="528"/>
                  </a:lnTo>
                  <a:lnTo>
                    <a:pt x="1583" y="370"/>
                  </a:lnTo>
                  <a:lnTo>
                    <a:pt x="1478" y="238"/>
                  </a:lnTo>
                  <a:lnTo>
                    <a:pt x="1346" y="132"/>
                  </a:lnTo>
                  <a:lnTo>
                    <a:pt x="1188" y="53"/>
                  </a:lnTo>
                  <a:lnTo>
                    <a:pt x="10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Rectangle 74">
            <a:extLst>
              <a:ext uri="{FF2B5EF4-FFF2-40B4-BE49-F238E27FC236}">
                <a16:creationId xmlns:a16="http://schemas.microsoft.com/office/drawing/2014/main" id="{85091035-043D-6647-A2E1-D04948DF0D71}"/>
              </a:ext>
            </a:extLst>
          </p:cNvPr>
          <p:cNvSpPr/>
          <p:nvPr/>
        </p:nvSpPr>
        <p:spPr>
          <a:xfrm>
            <a:off x="2832239" y="122155"/>
            <a:ext cx="3613490" cy="523220"/>
          </a:xfrm>
          <a:prstGeom prst="rect">
            <a:avLst/>
          </a:prstGeom>
        </p:spPr>
        <p:txBody>
          <a:bodyPr wrap="none">
            <a:spAutoFit/>
          </a:bodyPr>
          <a:lstStyle/>
          <a:p>
            <a:r>
              <a:rPr lang="en-US" sz="2800" b="1" dirty="0">
                <a:solidFill>
                  <a:schemeClr val="lt1"/>
                </a:solidFill>
                <a:latin typeface="Big Caslon Medium" panose="02000603090000020003" pitchFamily="2" charset="-79"/>
                <a:cs typeface="Big Caslon Medium" panose="02000603090000020003" pitchFamily="2" charset="-79"/>
              </a:rPr>
              <a:t>Pulmonary Angiogram </a:t>
            </a:r>
          </a:p>
        </p:txBody>
      </p:sp>
      <p:sp>
        <p:nvSpPr>
          <p:cNvPr id="76" name="Rectangle 75">
            <a:extLst>
              <a:ext uri="{FF2B5EF4-FFF2-40B4-BE49-F238E27FC236}">
                <a16:creationId xmlns:a16="http://schemas.microsoft.com/office/drawing/2014/main" id="{3DD25F92-7B24-F34D-97AC-93D410C4C1DE}"/>
              </a:ext>
            </a:extLst>
          </p:cNvPr>
          <p:cNvSpPr/>
          <p:nvPr/>
        </p:nvSpPr>
        <p:spPr>
          <a:xfrm>
            <a:off x="2476850" y="573481"/>
            <a:ext cx="6667150" cy="2308324"/>
          </a:xfrm>
          <a:prstGeom prst="rect">
            <a:avLst/>
          </a:prstGeom>
        </p:spPr>
        <p:txBody>
          <a:bodyPr wrap="square">
            <a:spAutoFit/>
          </a:bodyPr>
          <a:lstStyle/>
          <a:p>
            <a:r>
              <a:rPr lang="en-US" sz="2400" b="1" dirty="0">
                <a:solidFill>
                  <a:srgbClr val="FF0000"/>
                </a:solidFill>
                <a:latin typeface="Big Caslon Medium" panose="02000603090000020003" pitchFamily="2" charset="-79"/>
                <a:cs typeface="Big Caslon Medium" panose="02000603090000020003" pitchFamily="2" charset="-79"/>
              </a:rPr>
              <a:t>Pulmonary angiogram definitively diagnoses or excludes PE</a:t>
            </a:r>
            <a:r>
              <a:rPr lang="en-US" sz="2000" dirty="0">
                <a:solidFill>
                  <a:schemeClr val="lt1"/>
                </a:solidFill>
                <a:latin typeface="Big Caslon Medium" panose="02000603090000020003" pitchFamily="2" charset="-79"/>
                <a:cs typeface="Big Caslon Medium" panose="02000603090000020003" pitchFamily="2" charset="-79"/>
              </a:rPr>
              <a:t> , </a:t>
            </a:r>
            <a:r>
              <a:rPr lang="en-US" sz="2400" dirty="0">
                <a:solidFill>
                  <a:schemeClr val="lt1"/>
                </a:solidFill>
                <a:latin typeface="Big Caslon Medium" panose="02000603090000020003" pitchFamily="2" charset="-79"/>
                <a:cs typeface="Big Caslon Medium" panose="02000603090000020003" pitchFamily="2" charset="-79"/>
              </a:rPr>
              <a:t>but is invasive. </a:t>
            </a:r>
          </a:p>
          <a:p>
            <a:r>
              <a:rPr lang="en-US" sz="2400" dirty="0">
                <a:solidFill>
                  <a:schemeClr val="lt1"/>
                </a:solidFill>
                <a:latin typeface="Big Caslon Medium" panose="02000603090000020003" pitchFamily="2" charset="-79"/>
                <a:cs typeface="Big Caslon Medium" panose="02000603090000020003" pitchFamily="2" charset="-79"/>
              </a:rPr>
              <a:t>*Contrast injected into the pulmonary artery branch after percutaneous catheterization of the femoral vein. </a:t>
            </a:r>
          </a:p>
          <a:p>
            <a:r>
              <a:rPr lang="en-US" sz="2400" dirty="0">
                <a:solidFill>
                  <a:schemeClr val="lt1"/>
                </a:solidFill>
                <a:latin typeface="Big Caslon Medium" panose="02000603090000020003" pitchFamily="2" charset="-79"/>
                <a:cs typeface="Big Caslon Medium" panose="02000603090000020003" pitchFamily="2" charset="-79"/>
              </a:rPr>
              <a:t>*Rarely performed because it carries a 0.5% mortality </a:t>
            </a:r>
          </a:p>
        </p:txBody>
      </p:sp>
      <p:pic>
        <p:nvPicPr>
          <p:cNvPr id="7169" name="Picture 1" descr="page22image4549600">
            <a:extLst>
              <a:ext uri="{FF2B5EF4-FFF2-40B4-BE49-F238E27FC236}">
                <a16:creationId xmlns:a16="http://schemas.microsoft.com/office/drawing/2014/main" id="{E9EB6045-ACA7-384E-9523-D12DFFAFB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629" y="2996582"/>
            <a:ext cx="4010200" cy="222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25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83275FB-1773-6949-9F33-74FAC80622B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B98045FC-23EE-8C4C-ABEC-0E87918A3DE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5386711-74D7-7A40-923E-BAD8FBF4051E}"/>
              </a:ext>
            </a:extLst>
          </p:cNvPr>
          <p:cNvPicPr>
            <a:picLocks noChangeAspect="1"/>
          </p:cNvPicPr>
          <p:nvPr/>
        </p:nvPicPr>
        <p:blipFill rotWithShape="1">
          <a:blip r:embed="rId2">
            <a:extLst>
              <a:ext uri="{28A0092B-C50C-407E-A947-70E740481C1C}">
                <a14:useLocalDpi xmlns:a14="http://schemas.microsoft.com/office/drawing/2010/main" val="0"/>
              </a:ext>
            </a:extLst>
          </a:blip>
          <a:srcRect l="12843" t="5243" r="12672" b="10540"/>
          <a:stretch/>
        </p:blipFill>
        <p:spPr>
          <a:xfrm>
            <a:off x="1" y="20138"/>
            <a:ext cx="9144000" cy="5123362"/>
          </a:xfrm>
          <a:prstGeom prst="rect">
            <a:avLst/>
          </a:prstGeom>
          <a:noFill/>
          <a:ln>
            <a:noFill/>
          </a:ln>
        </p:spPr>
      </p:pic>
    </p:spTree>
    <p:extLst>
      <p:ext uri="{BB962C8B-B14F-4D97-AF65-F5344CB8AC3E}">
        <p14:creationId xmlns:p14="http://schemas.microsoft.com/office/powerpoint/2010/main" val="225865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 name="Text Placeholder 2">
            <a:extLst>
              <a:ext uri="{FF2B5EF4-FFF2-40B4-BE49-F238E27FC236}">
                <a16:creationId xmlns:a16="http://schemas.microsoft.com/office/drawing/2014/main" id="{F4F42980-4ECA-5F4D-BE84-5E1CA760EA9A}"/>
              </a:ext>
            </a:extLst>
          </p:cNvPr>
          <p:cNvSpPr>
            <a:spLocks noGrp="1"/>
          </p:cNvSpPr>
          <p:nvPr>
            <p:ph type="body" idx="1"/>
          </p:nvPr>
        </p:nvSpPr>
        <p:spPr>
          <a:xfrm>
            <a:off x="637704" y="1215752"/>
            <a:ext cx="7704000" cy="3416400"/>
          </a:xfrm>
        </p:spPr>
        <p:txBody>
          <a:bodyPr/>
          <a:lstStyle/>
          <a:p>
            <a:pPr marL="152400" indent="0">
              <a:buNone/>
            </a:pPr>
            <a:r>
              <a:rPr lang="en-US" sz="2000" b="1" dirty="0">
                <a:latin typeface="Big Caslon Medium" panose="02000603090000020003" pitchFamily="2" charset="-79"/>
                <a:cs typeface="Big Caslon Medium" panose="02000603090000020003" pitchFamily="2" charset="-79"/>
              </a:rPr>
              <a:t>Thromboembolism is a condition in which a blood clot forms in a blood vessel and then travels through the bloodstream, the causes of thromboembolism are varied, but they typically involve some combination of blood vessel damage, slowed blood flow, and increased clotting factors in the blood . this can lead to serious and potentially life-threatening consequences if not treated promptly. </a:t>
            </a:r>
          </a:p>
          <a:p>
            <a:pPr marL="152400" indent="0">
              <a:buNone/>
            </a:pPr>
            <a:endParaRPr lang="en-US" sz="2000" b="1" dirty="0">
              <a:latin typeface="Big Caslon Medium" panose="02000603090000020003" pitchFamily="2" charset="-79"/>
              <a:cs typeface="Big Caslon Medium" panose="02000603090000020003" pitchFamily="2" charset="-79"/>
            </a:endParaRPr>
          </a:p>
          <a:p>
            <a:pPr marL="152400" indent="0">
              <a:buNone/>
            </a:pPr>
            <a:r>
              <a:rPr lang="en-US" sz="2000" b="1" dirty="0">
                <a:latin typeface="Big Caslon Medium" panose="02000603090000020003" pitchFamily="2" charset="-79"/>
                <a:cs typeface="Big Caslon Medium" panose="02000603090000020003" pitchFamily="2" charset="-79"/>
              </a:rPr>
              <a:t>Thromboembolism can occur in any part of the body, but the most common sites are in the legs, lungs, heart, and brain. </a:t>
            </a:r>
          </a:p>
        </p:txBody>
      </p:sp>
      <p:sp>
        <p:nvSpPr>
          <p:cNvPr id="4" name="TextBox 3">
            <a:extLst>
              <a:ext uri="{FF2B5EF4-FFF2-40B4-BE49-F238E27FC236}">
                <a16:creationId xmlns:a16="http://schemas.microsoft.com/office/drawing/2014/main" id="{6F778DB8-9C15-DF4E-8035-73E2AC0ABC1C}"/>
              </a:ext>
            </a:extLst>
          </p:cNvPr>
          <p:cNvSpPr txBox="1"/>
          <p:nvPr/>
        </p:nvSpPr>
        <p:spPr>
          <a:xfrm>
            <a:off x="2633472" y="446311"/>
            <a:ext cx="3967753" cy="769441"/>
          </a:xfrm>
          <a:prstGeom prst="rect">
            <a:avLst/>
          </a:prstGeom>
          <a:noFill/>
        </p:spPr>
        <p:txBody>
          <a:bodyPr wrap="none" rtlCol="0">
            <a:spAutoFit/>
          </a:bodyPr>
          <a:lstStyle/>
          <a:p>
            <a:r>
              <a:rPr lang="en-US" sz="4400" dirty="0">
                <a:solidFill>
                  <a:schemeClr val="bg2"/>
                </a:solidFill>
                <a:latin typeface="Big Caslon Medium" panose="02000603090000020003" pitchFamily="2" charset="-79"/>
                <a:cs typeface="Big Caslon Medium" panose="02000603090000020003" pitchFamily="2" charset="-79"/>
              </a:rPr>
              <a:t>DEFINITION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3B2A5D-7F67-914B-91B6-684167271172}"/>
              </a:ext>
            </a:extLst>
          </p:cNvPr>
          <p:cNvSpPr/>
          <p:nvPr/>
        </p:nvSpPr>
        <p:spPr>
          <a:xfrm>
            <a:off x="2886228" y="123841"/>
            <a:ext cx="3238387" cy="954107"/>
          </a:xfrm>
          <a:prstGeom prst="rect">
            <a:avLst/>
          </a:prstGeom>
        </p:spPr>
        <p:txBody>
          <a:bodyPr wrap="none">
            <a:spAutoFit/>
          </a:bodyPr>
          <a:lstStyle/>
          <a:p>
            <a:r>
              <a:rPr lang="en-US" sz="2800" b="1" dirty="0">
                <a:solidFill>
                  <a:schemeClr val="lt1"/>
                </a:solidFill>
                <a:latin typeface="Big Caslon Medium" panose="02000603090000020003" pitchFamily="2" charset="-79"/>
                <a:cs typeface="Big Caslon Medium" panose="02000603090000020003" pitchFamily="2" charset="-79"/>
              </a:rPr>
              <a:t>Management of PE :</a:t>
            </a:r>
          </a:p>
          <a:p>
            <a:endParaRPr lang="en-US" sz="2800" b="1" dirty="0">
              <a:solidFill>
                <a:schemeClr val="lt1"/>
              </a:solidFill>
              <a:latin typeface="Big Caslon Medium" panose="02000603090000020003" pitchFamily="2" charset="-79"/>
              <a:cs typeface="Big Caslon Medium" panose="02000603090000020003" pitchFamily="2" charset="-79"/>
            </a:endParaRPr>
          </a:p>
        </p:txBody>
      </p:sp>
      <p:sp>
        <p:nvSpPr>
          <p:cNvPr id="5" name="Rectangle 4">
            <a:extLst>
              <a:ext uri="{FF2B5EF4-FFF2-40B4-BE49-F238E27FC236}">
                <a16:creationId xmlns:a16="http://schemas.microsoft.com/office/drawing/2014/main" id="{5B3B0B9C-D3AB-CF42-95AA-B8E753338518}"/>
              </a:ext>
            </a:extLst>
          </p:cNvPr>
          <p:cNvSpPr/>
          <p:nvPr/>
        </p:nvSpPr>
        <p:spPr>
          <a:xfrm>
            <a:off x="2438857" y="600894"/>
            <a:ext cx="6925237" cy="4955203"/>
          </a:xfrm>
          <a:prstGeom prst="rect">
            <a:avLst/>
          </a:prstGeom>
        </p:spPr>
        <p:txBody>
          <a:bodyPr wrap="square">
            <a:spAutoFit/>
          </a:bodyPr>
          <a:lstStyle/>
          <a:p>
            <a:pPr marL="342900" indent="-342900">
              <a:buFont typeface="Wingdings" pitchFamily="2" charset="2"/>
              <a:buChar char="Ø"/>
            </a:pPr>
            <a:r>
              <a:rPr lang="en-US" sz="2000" dirty="0">
                <a:solidFill>
                  <a:srgbClr val="FF0000"/>
                </a:solidFill>
                <a:latin typeface="Big Caslon Medium" panose="02000603090000020003" pitchFamily="2" charset="-79"/>
                <a:cs typeface="Big Caslon Medium" panose="02000603090000020003" pitchFamily="2" charset="-79"/>
              </a:rPr>
              <a:t>Supplemental oxygen to correct hypoxemia</a:t>
            </a:r>
          </a:p>
          <a:p>
            <a:r>
              <a:rPr lang="en-US" sz="2000" dirty="0">
                <a:solidFill>
                  <a:schemeClr val="lt1"/>
                </a:solidFill>
                <a:latin typeface="Big Caslon Medium" panose="02000603090000020003" pitchFamily="2" charset="-79"/>
                <a:cs typeface="Big Caslon Medium" panose="02000603090000020003" pitchFamily="2" charset="-79"/>
              </a:rPr>
              <a:t>Severe hypoxemia or respiratory failure requires intubation and mechanical ventilation. </a:t>
            </a:r>
          </a:p>
          <a:p>
            <a:pPr marL="342900" indent="-342900">
              <a:buFont typeface="Wingdings" pitchFamily="2" charset="2"/>
              <a:buChar char="Ø"/>
            </a:pPr>
            <a:r>
              <a:rPr lang="en-US" sz="2000" dirty="0">
                <a:solidFill>
                  <a:srgbClr val="FF0000"/>
                </a:solidFill>
                <a:latin typeface="Big Caslon Medium" panose="02000603090000020003" pitchFamily="2" charset="-79"/>
                <a:cs typeface="Big Caslon Medium" panose="02000603090000020003" pitchFamily="2" charset="-79"/>
              </a:rPr>
              <a:t>Oral anticoagulation </a:t>
            </a:r>
          </a:p>
          <a:p>
            <a:r>
              <a:rPr lang="en-US" sz="2000" dirty="0">
                <a:solidFill>
                  <a:schemeClr val="lt1"/>
                </a:solidFill>
                <a:latin typeface="Big Caslon Medium" panose="02000603090000020003" pitchFamily="2" charset="-79"/>
                <a:cs typeface="Big Caslon Medium" panose="02000603090000020003" pitchFamily="2" charset="-79"/>
              </a:rPr>
              <a:t>with warfarin or one of the novel oral anticoagulants (e.g., rivaroxaban) for long-term treatment. </a:t>
            </a:r>
          </a:p>
          <a:p>
            <a:pPr marL="342900" indent="-342900">
              <a:buFont typeface="Wingdings" pitchFamily="2" charset="2"/>
              <a:buChar char="Ø"/>
            </a:pPr>
            <a:r>
              <a:rPr lang="en-US" sz="2000" dirty="0">
                <a:solidFill>
                  <a:srgbClr val="FF0000"/>
                </a:solidFill>
                <a:latin typeface="Big Caslon Medium" panose="02000603090000020003" pitchFamily="2" charset="-79"/>
                <a:cs typeface="Big Caslon Medium" panose="02000603090000020003" pitchFamily="2" charset="-79"/>
              </a:rPr>
              <a:t>Thrombolytic therapy (e.g., streptokinase , </a:t>
            </a:r>
            <a:r>
              <a:rPr lang="en-US" sz="2000" dirty="0" err="1">
                <a:solidFill>
                  <a:srgbClr val="FF0000"/>
                </a:solidFill>
                <a:latin typeface="Big Caslon Medium" panose="02000603090000020003" pitchFamily="2" charset="-79"/>
                <a:cs typeface="Big Caslon Medium" panose="02000603090000020003" pitchFamily="2" charset="-79"/>
              </a:rPr>
              <a:t>tPA</a:t>
            </a:r>
            <a:r>
              <a:rPr lang="en-US" sz="2000" dirty="0">
                <a:solidFill>
                  <a:srgbClr val="FF0000"/>
                </a:solidFill>
                <a:latin typeface="Big Caslon Medium" panose="02000603090000020003" pitchFamily="2" charset="-79"/>
                <a:cs typeface="Big Caslon Medium" panose="02000603090000020003" pitchFamily="2" charset="-79"/>
              </a:rPr>
              <a:t> )</a:t>
            </a:r>
          </a:p>
          <a:p>
            <a:pPr marL="342900" indent="-342900">
              <a:buFont typeface="Wingdings" pitchFamily="2" charset="2"/>
              <a:buChar char="Ø"/>
            </a:pPr>
            <a:r>
              <a:rPr lang="en-US" sz="2000" dirty="0">
                <a:solidFill>
                  <a:srgbClr val="FF0000"/>
                </a:solidFill>
                <a:latin typeface="Big Caslon Medium" panose="02000603090000020003" pitchFamily="2" charset="-79"/>
                <a:cs typeface="Big Caslon Medium" panose="02000603090000020003" pitchFamily="2" charset="-79"/>
              </a:rPr>
              <a:t>Inferior vena cava interruption (IVC filter placement). </a:t>
            </a:r>
          </a:p>
          <a:p>
            <a:pPr marL="342900" indent="-342900">
              <a:buFont typeface="Wingdings" pitchFamily="2" charset="2"/>
              <a:buChar char="Ø"/>
            </a:pPr>
            <a:r>
              <a:rPr lang="en-US" sz="2000" dirty="0">
                <a:solidFill>
                  <a:srgbClr val="FF0000"/>
                </a:solidFill>
                <a:latin typeface="Big Caslon Medium" panose="02000603090000020003" pitchFamily="2" charset="-79"/>
                <a:cs typeface="Big Caslon Medium" panose="02000603090000020003" pitchFamily="2" charset="-79"/>
              </a:rPr>
              <a:t> Surgical thrombectomy .</a:t>
            </a:r>
          </a:p>
          <a:p>
            <a:pPr marL="342900" indent="-342900">
              <a:buFont typeface="Wingdings" pitchFamily="2" charset="2"/>
              <a:buChar char="Ø"/>
            </a:pPr>
            <a:endParaRPr lang="en-US" sz="2000" dirty="0">
              <a:solidFill>
                <a:srgbClr val="FF0000"/>
              </a:solidFill>
              <a:latin typeface="Big Caslon Medium" panose="02000603090000020003" pitchFamily="2" charset="-79"/>
              <a:cs typeface="Big Caslon Medium" panose="02000603090000020003" pitchFamily="2" charset="-79"/>
            </a:endParaRPr>
          </a:p>
          <a:p>
            <a:endParaRPr lang="en-US" sz="2000" dirty="0">
              <a:solidFill>
                <a:schemeClr val="lt1"/>
              </a:solidFill>
              <a:latin typeface="Big Caslon Medium" panose="02000603090000020003" pitchFamily="2" charset="-79"/>
              <a:cs typeface="Big Caslon Medium" panose="02000603090000020003" pitchFamily="2" charset="-79"/>
            </a:endParaRPr>
          </a:p>
          <a:p>
            <a:pPr marL="342900" indent="-342900">
              <a:buFont typeface="Wingdings" pitchFamily="2" charset="2"/>
              <a:buChar char="Ø"/>
            </a:pPr>
            <a:endParaRPr lang="en-US" sz="2400" dirty="0">
              <a:solidFill>
                <a:srgbClr val="FF0000"/>
              </a:solidFill>
              <a:latin typeface="Big Caslon Medium" panose="02000603090000020003" pitchFamily="2" charset="-79"/>
              <a:cs typeface="Big Caslon Medium" panose="02000603090000020003" pitchFamily="2" charset="-79"/>
            </a:endParaRPr>
          </a:p>
          <a:p>
            <a:endParaRPr lang="en-US" sz="2400" dirty="0">
              <a:solidFill>
                <a:schemeClr val="lt1"/>
              </a:solidFill>
              <a:latin typeface="Big Caslon Medium" panose="02000603090000020003" pitchFamily="2" charset="-79"/>
              <a:cs typeface="Big Caslon Medium" panose="02000603090000020003" pitchFamily="2" charset="-79"/>
            </a:endParaRPr>
          </a:p>
          <a:p>
            <a:endParaRPr lang="en-US" sz="2400" dirty="0">
              <a:solidFill>
                <a:schemeClr val="lt1"/>
              </a:solidFill>
              <a:latin typeface="Big Caslon Medium" panose="02000603090000020003" pitchFamily="2" charset="-79"/>
              <a:cs typeface="Big Caslon Medium" panose="02000603090000020003" pitchFamily="2" charset="-79"/>
            </a:endParaRPr>
          </a:p>
          <a:p>
            <a:r>
              <a:rPr lang="en-US" sz="2400" dirty="0">
                <a:solidFill>
                  <a:schemeClr val="lt1"/>
                </a:solidFill>
                <a:latin typeface="Big Caslon Medium" panose="02000603090000020003" pitchFamily="2" charset="-79"/>
                <a:cs typeface="Big Caslon Medium" panose="02000603090000020003" pitchFamily="2" charset="-79"/>
              </a:rPr>
              <a:t> </a:t>
            </a:r>
          </a:p>
        </p:txBody>
      </p:sp>
      <p:grpSp>
        <p:nvGrpSpPr>
          <p:cNvPr id="6" name="Google Shape;919;p55">
            <a:extLst>
              <a:ext uri="{FF2B5EF4-FFF2-40B4-BE49-F238E27FC236}">
                <a16:creationId xmlns:a16="http://schemas.microsoft.com/office/drawing/2014/main" id="{E5836F15-B86A-8241-920D-E5F88B4EA81A}"/>
              </a:ext>
            </a:extLst>
          </p:cNvPr>
          <p:cNvGrpSpPr/>
          <p:nvPr/>
        </p:nvGrpSpPr>
        <p:grpSpPr>
          <a:xfrm>
            <a:off x="-489054" y="3272589"/>
            <a:ext cx="4323118" cy="2095500"/>
            <a:chOff x="219861" y="1351569"/>
            <a:chExt cx="4457837" cy="2382394"/>
          </a:xfrm>
        </p:grpSpPr>
        <p:grpSp>
          <p:nvGrpSpPr>
            <p:cNvPr id="7" name="Google Shape;920;p55">
              <a:extLst>
                <a:ext uri="{FF2B5EF4-FFF2-40B4-BE49-F238E27FC236}">
                  <a16:creationId xmlns:a16="http://schemas.microsoft.com/office/drawing/2014/main" id="{C355D892-C434-6949-88E1-DB0429922F3C}"/>
                </a:ext>
              </a:extLst>
            </p:cNvPr>
            <p:cNvGrpSpPr/>
            <p:nvPr/>
          </p:nvGrpSpPr>
          <p:grpSpPr>
            <a:xfrm rot="900013">
              <a:off x="431879" y="1538450"/>
              <a:ext cx="1689050" cy="1860700"/>
              <a:chOff x="4703044" y="2370026"/>
              <a:chExt cx="1201661" cy="1323780"/>
            </a:xfrm>
          </p:grpSpPr>
          <p:sp>
            <p:nvSpPr>
              <p:cNvPr id="77" name="Google Shape;921;p55">
                <a:extLst>
                  <a:ext uri="{FF2B5EF4-FFF2-40B4-BE49-F238E27FC236}">
                    <a16:creationId xmlns:a16="http://schemas.microsoft.com/office/drawing/2014/main" id="{41BC4321-289F-A04D-8BE6-EEC58A1B59F0}"/>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22;p55">
                <a:extLst>
                  <a:ext uri="{FF2B5EF4-FFF2-40B4-BE49-F238E27FC236}">
                    <a16:creationId xmlns:a16="http://schemas.microsoft.com/office/drawing/2014/main" id="{28618984-EDB1-4B4F-8DD5-ED1A83B76194}"/>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23;p55">
                <a:extLst>
                  <a:ext uri="{FF2B5EF4-FFF2-40B4-BE49-F238E27FC236}">
                    <a16:creationId xmlns:a16="http://schemas.microsoft.com/office/drawing/2014/main" id="{2E9A4E5E-67CE-934F-A70B-02A2D237479B}"/>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24;p55">
                <a:extLst>
                  <a:ext uri="{FF2B5EF4-FFF2-40B4-BE49-F238E27FC236}">
                    <a16:creationId xmlns:a16="http://schemas.microsoft.com/office/drawing/2014/main" id="{27CD2502-370B-2C47-9EBB-84538302E7C0}"/>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25;p55">
                <a:extLst>
                  <a:ext uri="{FF2B5EF4-FFF2-40B4-BE49-F238E27FC236}">
                    <a16:creationId xmlns:a16="http://schemas.microsoft.com/office/drawing/2014/main" id="{A717B021-ACB3-554E-A3AF-383FF4CF2E11}"/>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26;p55">
                <a:extLst>
                  <a:ext uri="{FF2B5EF4-FFF2-40B4-BE49-F238E27FC236}">
                    <a16:creationId xmlns:a16="http://schemas.microsoft.com/office/drawing/2014/main" id="{9D64F128-A90E-F34F-BE7A-848FEB1F4A2E}"/>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927;p55">
              <a:extLst>
                <a:ext uri="{FF2B5EF4-FFF2-40B4-BE49-F238E27FC236}">
                  <a16:creationId xmlns:a16="http://schemas.microsoft.com/office/drawing/2014/main" id="{61A4913F-20AE-F544-AFEF-22FB832785BA}"/>
                </a:ext>
              </a:extLst>
            </p:cNvPr>
            <p:cNvGrpSpPr/>
            <p:nvPr/>
          </p:nvGrpSpPr>
          <p:grpSpPr>
            <a:xfrm rot="-508194" flipH="1">
              <a:off x="3053282" y="1683567"/>
              <a:ext cx="1510135" cy="1663603"/>
              <a:chOff x="4703044" y="2370026"/>
              <a:chExt cx="1201661" cy="1323780"/>
            </a:xfrm>
          </p:grpSpPr>
          <p:sp>
            <p:nvSpPr>
              <p:cNvPr id="71" name="Google Shape;928;p55">
                <a:extLst>
                  <a:ext uri="{FF2B5EF4-FFF2-40B4-BE49-F238E27FC236}">
                    <a16:creationId xmlns:a16="http://schemas.microsoft.com/office/drawing/2014/main" id="{7219E042-66D3-1841-9870-03957A060211}"/>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9;p55">
                <a:extLst>
                  <a:ext uri="{FF2B5EF4-FFF2-40B4-BE49-F238E27FC236}">
                    <a16:creationId xmlns:a16="http://schemas.microsoft.com/office/drawing/2014/main" id="{23EE58D5-AC18-AC4D-A4F5-2CB503ABEDE2}"/>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30;p55">
                <a:extLst>
                  <a:ext uri="{FF2B5EF4-FFF2-40B4-BE49-F238E27FC236}">
                    <a16:creationId xmlns:a16="http://schemas.microsoft.com/office/drawing/2014/main" id="{6975D761-FE1A-AC4C-BF21-BF3F4B612987}"/>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31;p55">
                <a:extLst>
                  <a:ext uri="{FF2B5EF4-FFF2-40B4-BE49-F238E27FC236}">
                    <a16:creationId xmlns:a16="http://schemas.microsoft.com/office/drawing/2014/main" id="{16AE1178-2E56-2841-8E3C-52B12FDF2811}"/>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32;p55">
                <a:extLst>
                  <a:ext uri="{FF2B5EF4-FFF2-40B4-BE49-F238E27FC236}">
                    <a16:creationId xmlns:a16="http://schemas.microsoft.com/office/drawing/2014/main" id="{DABF7839-F559-1B47-880F-C1A91D677820}"/>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33;p55">
                <a:extLst>
                  <a:ext uri="{FF2B5EF4-FFF2-40B4-BE49-F238E27FC236}">
                    <a16:creationId xmlns:a16="http://schemas.microsoft.com/office/drawing/2014/main" id="{4C80F39E-43B6-4140-8C10-FF8128F75F89}"/>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934;p55">
              <a:extLst>
                <a:ext uri="{FF2B5EF4-FFF2-40B4-BE49-F238E27FC236}">
                  <a16:creationId xmlns:a16="http://schemas.microsoft.com/office/drawing/2014/main" id="{7F004C9E-E2F9-A948-B803-9EAB1B1C9395}"/>
                </a:ext>
              </a:extLst>
            </p:cNvPr>
            <p:cNvGrpSpPr/>
            <p:nvPr/>
          </p:nvGrpSpPr>
          <p:grpSpPr>
            <a:xfrm>
              <a:off x="1253683" y="1409463"/>
              <a:ext cx="2842835" cy="2324501"/>
              <a:chOff x="2342200" y="644925"/>
              <a:chExt cx="1381425" cy="1129550"/>
            </a:xfrm>
          </p:grpSpPr>
          <p:sp>
            <p:nvSpPr>
              <p:cNvPr id="10" name="Google Shape;935;p55">
                <a:extLst>
                  <a:ext uri="{FF2B5EF4-FFF2-40B4-BE49-F238E27FC236}">
                    <a16:creationId xmlns:a16="http://schemas.microsoft.com/office/drawing/2014/main" id="{EE17BCB4-1108-F141-86B8-CB79BDBBD9E1}"/>
                  </a:ext>
                </a:extLst>
              </p:cNvPr>
              <p:cNvSpPr/>
              <p:nvPr/>
            </p:nvSpPr>
            <p:spPr>
              <a:xfrm>
                <a:off x="2342200" y="644925"/>
                <a:ext cx="1381425" cy="1129550"/>
              </a:xfrm>
              <a:custGeom>
                <a:avLst/>
                <a:gdLst/>
                <a:ahLst/>
                <a:cxnLst/>
                <a:rect l="l" t="t" r="r" b="b"/>
                <a:pathLst>
                  <a:path w="55257" h="45182" extrusionOk="0">
                    <a:moveTo>
                      <a:pt x="29330" y="0"/>
                    </a:moveTo>
                    <a:lnTo>
                      <a:pt x="28987" y="27"/>
                    </a:lnTo>
                    <a:lnTo>
                      <a:pt x="28644" y="80"/>
                    </a:lnTo>
                    <a:lnTo>
                      <a:pt x="28275" y="132"/>
                    </a:lnTo>
                    <a:lnTo>
                      <a:pt x="27932" y="238"/>
                    </a:lnTo>
                    <a:lnTo>
                      <a:pt x="27589" y="370"/>
                    </a:lnTo>
                    <a:lnTo>
                      <a:pt x="27220" y="528"/>
                    </a:lnTo>
                    <a:lnTo>
                      <a:pt x="26877" y="686"/>
                    </a:lnTo>
                    <a:lnTo>
                      <a:pt x="26561" y="897"/>
                    </a:lnTo>
                    <a:lnTo>
                      <a:pt x="26218" y="1135"/>
                    </a:lnTo>
                    <a:lnTo>
                      <a:pt x="25901" y="1372"/>
                    </a:lnTo>
                    <a:lnTo>
                      <a:pt x="25585" y="1662"/>
                    </a:lnTo>
                    <a:lnTo>
                      <a:pt x="25268" y="1952"/>
                    </a:lnTo>
                    <a:lnTo>
                      <a:pt x="24978" y="2269"/>
                    </a:lnTo>
                    <a:lnTo>
                      <a:pt x="24688" y="2585"/>
                    </a:lnTo>
                    <a:lnTo>
                      <a:pt x="24424" y="2954"/>
                    </a:lnTo>
                    <a:lnTo>
                      <a:pt x="24187" y="3324"/>
                    </a:lnTo>
                    <a:lnTo>
                      <a:pt x="24134" y="3376"/>
                    </a:lnTo>
                    <a:lnTo>
                      <a:pt x="23923" y="2638"/>
                    </a:lnTo>
                    <a:lnTo>
                      <a:pt x="23817" y="2321"/>
                    </a:lnTo>
                    <a:lnTo>
                      <a:pt x="23686" y="2031"/>
                    </a:lnTo>
                    <a:lnTo>
                      <a:pt x="23501" y="1741"/>
                    </a:lnTo>
                    <a:lnTo>
                      <a:pt x="23316" y="1477"/>
                    </a:lnTo>
                    <a:lnTo>
                      <a:pt x="23105" y="1240"/>
                    </a:lnTo>
                    <a:lnTo>
                      <a:pt x="22868" y="1029"/>
                    </a:lnTo>
                    <a:lnTo>
                      <a:pt x="22631" y="818"/>
                    </a:lnTo>
                    <a:lnTo>
                      <a:pt x="22340" y="660"/>
                    </a:lnTo>
                    <a:lnTo>
                      <a:pt x="22261" y="607"/>
                    </a:lnTo>
                    <a:lnTo>
                      <a:pt x="22182" y="554"/>
                    </a:lnTo>
                    <a:lnTo>
                      <a:pt x="21839" y="422"/>
                    </a:lnTo>
                    <a:lnTo>
                      <a:pt x="21470" y="317"/>
                    </a:lnTo>
                    <a:lnTo>
                      <a:pt x="21101" y="264"/>
                    </a:lnTo>
                    <a:lnTo>
                      <a:pt x="20732" y="238"/>
                    </a:lnTo>
                    <a:lnTo>
                      <a:pt x="20494" y="238"/>
                    </a:lnTo>
                    <a:lnTo>
                      <a:pt x="19281" y="343"/>
                    </a:lnTo>
                    <a:lnTo>
                      <a:pt x="17725" y="528"/>
                    </a:lnTo>
                    <a:lnTo>
                      <a:pt x="16828" y="633"/>
                    </a:lnTo>
                    <a:lnTo>
                      <a:pt x="15905" y="792"/>
                    </a:lnTo>
                    <a:lnTo>
                      <a:pt x="14903" y="976"/>
                    </a:lnTo>
                    <a:lnTo>
                      <a:pt x="13874" y="1187"/>
                    </a:lnTo>
                    <a:lnTo>
                      <a:pt x="12819" y="1451"/>
                    </a:lnTo>
                    <a:lnTo>
                      <a:pt x="11738" y="1741"/>
                    </a:lnTo>
                    <a:lnTo>
                      <a:pt x="10656" y="2058"/>
                    </a:lnTo>
                    <a:lnTo>
                      <a:pt x="9548" y="2427"/>
                    </a:lnTo>
                    <a:lnTo>
                      <a:pt x="8467" y="2849"/>
                    </a:lnTo>
                    <a:lnTo>
                      <a:pt x="7386" y="3324"/>
                    </a:lnTo>
                    <a:lnTo>
                      <a:pt x="6304" y="3851"/>
                    </a:lnTo>
                    <a:lnTo>
                      <a:pt x="5803" y="4115"/>
                    </a:lnTo>
                    <a:lnTo>
                      <a:pt x="5276" y="4431"/>
                    </a:lnTo>
                    <a:lnTo>
                      <a:pt x="4986" y="4616"/>
                    </a:lnTo>
                    <a:lnTo>
                      <a:pt x="4722" y="4853"/>
                    </a:lnTo>
                    <a:lnTo>
                      <a:pt x="4484" y="5091"/>
                    </a:lnTo>
                    <a:lnTo>
                      <a:pt x="4247" y="5355"/>
                    </a:lnTo>
                    <a:lnTo>
                      <a:pt x="4062" y="5671"/>
                    </a:lnTo>
                    <a:lnTo>
                      <a:pt x="3904" y="5961"/>
                    </a:lnTo>
                    <a:lnTo>
                      <a:pt x="3799" y="6304"/>
                    </a:lnTo>
                    <a:lnTo>
                      <a:pt x="3720" y="6647"/>
                    </a:lnTo>
                    <a:lnTo>
                      <a:pt x="3667" y="6858"/>
                    </a:lnTo>
                    <a:lnTo>
                      <a:pt x="3640" y="7174"/>
                    </a:lnTo>
                    <a:lnTo>
                      <a:pt x="3640" y="7491"/>
                    </a:lnTo>
                    <a:lnTo>
                      <a:pt x="3693" y="7781"/>
                    </a:lnTo>
                    <a:lnTo>
                      <a:pt x="3746" y="8098"/>
                    </a:lnTo>
                    <a:lnTo>
                      <a:pt x="5117" y="13557"/>
                    </a:lnTo>
                    <a:lnTo>
                      <a:pt x="4801" y="13452"/>
                    </a:lnTo>
                    <a:lnTo>
                      <a:pt x="4484" y="13373"/>
                    </a:lnTo>
                    <a:lnTo>
                      <a:pt x="4142" y="13320"/>
                    </a:lnTo>
                    <a:lnTo>
                      <a:pt x="3825" y="13294"/>
                    </a:lnTo>
                    <a:lnTo>
                      <a:pt x="3456" y="13320"/>
                    </a:lnTo>
                    <a:lnTo>
                      <a:pt x="3086" y="13373"/>
                    </a:lnTo>
                    <a:lnTo>
                      <a:pt x="2744" y="13452"/>
                    </a:lnTo>
                    <a:lnTo>
                      <a:pt x="2427" y="13584"/>
                    </a:lnTo>
                    <a:lnTo>
                      <a:pt x="2111" y="13742"/>
                    </a:lnTo>
                    <a:lnTo>
                      <a:pt x="1820" y="13900"/>
                    </a:lnTo>
                    <a:lnTo>
                      <a:pt x="1557" y="14111"/>
                    </a:lnTo>
                    <a:lnTo>
                      <a:pt x="1293" y="14349"/>
                    </a:lnTo>
                    <a:lnTo>
                      <a:pt x="1056" y="14612"/>
                    </a:lnTo>
                    <a:lnTo>
                      <a:pt x="845" y="14876"/>
                    </a:lnTo>
                    <a:lnTo>
                      <a:pt x="686" y="15166"/>
                    </a:lnTo>
                    <a:lnTo>
                      <a:pt x="528" y="15483"/>
                    </a:lnTo>
                    <a:lnTo>
                      <a:pt x="396" y="15799"/>
                    </a:lnTo>
                    <a:lnTo>
                      <a:pt x="317" y="16142"/>
                    </a:lnTo>
                    <a:lnTo>
                      <a:pt x="264" y="16511"/>
                    </a:lnTo>
                    <a:lnTo>
                      <a:pt x="238" y="16881"/>
                    </a:lnTo>
                    <a:lnTo>
                      <a:pt x="264" y="17223"/>
                    </a:lnTo>
                    <a:lnTo>
                      <a:pt x="317" y="17540"/>
                    </a:lnTo>
                    <a:lnTo>
                      <a:pt x="396" y="17883"/>
                    </a:lnTo>
                    <a:lnTo>
                      <a:pt x="502" y="18199"/>
                    </a:lnTo>
                    <a:lnTo>
                      <a:pt x="634" y="18489"/>
                    </a:lnTo>
                    <a:lnTo>
                      <a:pt x="792" y="18780"/>
                    </a:lnTo>
                    <a:lnTo>
                      <a:pt x="976" y="19043"/>
                    </a:lnTo>
                    <a:lnTo>
                      <a:pt x="1187" y="19281"/>
                    </a:lnTo>
                    <a:lnTo>
                      <a:pt x="1425" y="19518"/>
                    </a:lnTo>
                    <a:lnTo>
                      <a:pt x="1662" y="19729"/>
                    </a:lnTo>
                    <a:lnTo>
                      <a:pt x="1926" y="19914"/>
                    </a:lnTo>
                    <a:lnTo>
                      <a:pt x="2216" y="20072"/>
                    </a:lnTo>
                    <a:lnTo>
                      <a:pt x="2533" y="20204"/>
                    </a:lnTo>
                    <a:lnTo>
                      <a:pt x="2823" y="20309"/>
                    </a:lnTo>
                    <a:lnTo>
                      <a:pt x="3166" y="20388"/>
                    </a:lnTo>
                    <a:lnTo>
                      <a:pt x="3482" y="20415"/>
                    </a:lnTo>
                    <a:lnTo>
                      <a:pt x="3060" y="20731"/>
                    </a:lnTo>
                    <a:lnTo>
                      <a:pt x="2638" y="21074"/>
                    </a:lnTo>
                    <a:lnTo>
                      <a:pt x="2242" y="21470"/>
                    </a:lnTo>
                    <a:lnTo>
                      <a:pt x="1873" y="21892"/>
                    </a:lnTo>
                    <a:lnTo>
                      <a:pt x="1504" y="22367"/>
                    </a:lnTo>
                    <a:lnTo>
                      <a:pt x="1187" y="22868"/>
                    </a:lnTo>
                    <a:lnTo>
                      <a:pt x="897" y="23422"/>
                    </a:lnTo>
                    <a:lnTo>
                      <a:pt x="634" y="24002"/>
                    </a:lnTo>
                    <a:lnTo>
                      <a:pt x="581" y="24160"/>
                    </a:lnTo>
                    <a:lnTo>
                      <a:pt x="449" y="24503"/>
                    </a:lnTo>
                    <a:lnTo>
                      <a:pt x="343" y="24846"/>
                    </a:lnTo>
                    <a:lnTo>
                      <a:pt x="159" y="25558"/>
                    </a:lnTo>
                    <a:lnTo>
                      <a:pt x="53" y="26270"/>
                    </a:lnTo>
                    <a:lnTo>
                      <a:pt x="1" y="26956"/>
                    </a:lnTo>
                    <a:lnTo>
                      <a:pt x="1" y="27299"/>
                    </a:lnTo>
                    <a:lnTo>
                      <a:pt x="27" y="27642"/>
                    </a:lnTo>
                    <a:lnTo>
                      <a:pt x="53" y="27958"/>
                    </a:lnTo>
                    <a:lnTo>
                      <a:pt x="106" y="28301"/>
                    </a:lnTo>
                    <a:lnTo>
                      <a:pt x="185" y="28591"/>
                    </a:lnTo>
                    <a:lnTo>
                      <a:pt x="264" y="28908"/>
                    </a:lnTo>
                    <a:lnTo>
                      <a:pt x="370" y="29198"/>
                    </a:lnTo>
                    <a:lnTo>
                      <a:pt x="475" y="29488"/>
                    </a:lnTo>
                    <a:lnTo>
                      <a:pt x="660" y="29857"/>
                    </a:lnTo>
                    <a:lnTo>
                      <a:pt x="845" y="30174"/>
                    </a:lnTo>
                    <a:lnTo>
                      <a:pt x="1082" y="30490"/>
                    </a:lnTo>
                    <a:lnTo>
                      <a:pt x="1319" y="30754"/>
                    </a:lnTo>
                    <a:lnTo>
                      <a:pt x="1583" y="31018"/>
                    </a:lnTo>
                    <a:lnTo>
                      <a:pt x="1873" y="31229"/>
                    </a:lnTo>
                    <a:lnTo>
                      <a:pt x="2190" y="31413"/>
                    </a:lnTo>
                    <a:lnTo>
                      <a:pt x="2506" y="31572"/>
                    </a:lnTo>
                    <a:lnTo>
                      <a:pt x="2796" y="31730"/>
                    </a:lnTo>
                    <a:lnTo>
                      <a:pt x="3113" y="31862"/>
                    </a:lnTo>
                    <a:lnTo>
                      <a:pt x="3350" y="31967"/>
                    </a:lnTo>
                    <a:lnTo>
                      <a:pt x="3588" y="32020"/>
                    </a:lnTo>
                    <a:lnTo>
                      <a:pt x="3851" y="32073"/>
                    </a:lnTo>
                    <a:lnTo>
                      <a:pt x="4115" y="32099"/>
                    </a:lnTo>
                    <a:lnTo>
                      <a:pt x="4089" y="32152"/>
                    </a:lnTo>
                    <a:lnTo>
                      <a:pt x="4062" y="32310"/>
                    </a:lnTo>
                    <a:lnTo>
                      <a:pt x="4036" y="32495"/>
                    </a:lnTo>
                    <a:lnTo>
                      <a:pt x="4036" y="32679"/>
                    </a:lnTo>
                    <a:lnTo>
                      <a:pt x="4062" y="32838"/>
                    </a:lnTo>
                    <a:lnTo>
                      <a:pt x="4142" y="33154"/>
                    </a:lnTo>
                    <a:lnTo>
                      <a:pt x="4273" y="33471"/>
                    </a:lnTo>
                    <a:lnTo>
                      <a:pt x="4458" y="33761"/>
                    </a:lnTo>
                    <a:lnTo>
                      <a:pt x="4695" y="33998"/>
                    </a:lnTo>
                    <a:lnTo>
                      <a:pt x="4959" y="34209"/>
                    </a:lnTo>
                    <a:lnTo>
                      <a:pt x="5117" y="34288"/>
                    </a:lnTo>
                    <a:lnTo>
                      <a:pt x="5276" y="34341"/>
                    </a:lnTo>
                    <a:lnTo>
                      <a:pt x="5249" y="34684"/>
                    </a:lnTo>
                    <a:lnTo>
                      <a:pt x="5302" y="34974"/>
                    </a:lnTo>
                    <a:lnTo>
                      <a:pt x="5408" y="35264"/>
                    </a:lnTo>
                    <a:lnTo>
                      <a:pt x="5539" y="35554"/>
                    </a:lnTo>
                    <a:lnTo>
                      <a:pt x="4564" y="35554"/>
                    </a:lnTo>
                    <a:lnTo>
                      <a:pt x="4247" y="35581"/>
                    </a:lnTo>
                    <a:lnTo>
                      <a:pt x="3931" y="35607"/>
                    </a:lnTo>
                    <a:lnTo>
                      <a:pt x="3614" y="35712"/>
                    </a:lnTo>
                    <a:lnTo>
                      <a:pt x="3297" y="35818"/>
                    </a:lnTo>
                    <a:lnTo>
                      <a:pt x="3007" y="35950"/>
                    </a:lnTo>
                    <a:lnTo>
                      <a:pt x="2744" y="36108"/>
                    </a:lnTo>
                    <a:lnTo>
                      <a:pt x="2506" y="36293"/>
                    </a:lnTo>
                    <a:lnTo>
                      <a:pt x="2269" y="36504"/>
                    </a:lnTo>
                    <a:lnTo>
                      <a:pt x="2058" y="36741"/>
                    </a:lnTo>
                    <a:lnTo>
                      <a:pt x="1873" y="37005"/>
                    </a:lnTo>
                    <a:lnTo>
                      <a:pt x="1689" y="37269"/>
                    </a:lnTo>
                    <a:lnTo>
                      <a:pt x="1557" y="37559"/>
                    </a:lnTo>
                    <a:lnTo>
                      <a:pt x="1451" y="37849"/>
                    </a:lnTo>
                    <a:lnTo>
                      <a:pt x="1372" y="38165"/>
                    </a:lnTo>
                    <a:lnTo>
                      <a:pt x="1319" y="38482"/>
                    </a:lnTo>
                    <a:lnTo>
                      <a:pt x="1293" y="38825"/>
                    </a:lnTo>
                    <a:lnTo>
                      <a:pt x="1293" y="40302"/>
                    </a:lnTo>
                    <a:lnTo>
                      <a:pt x="1319" y="40645"/>
                    </a:lnTo>
                    <a:lnTo>
                      <a:pt x="1372" y="40961"/>
                    </a:lnTo>
                    <a:lnTo>
                      <a:pt x="1451" y="41278"/>
                    </a:lnTo>
                    <a:lnTo>
                      <a:pt x="1557" y="41594"/>
                    </a:lnTo>
                    <a:lnTo>
                      <a:pt x="1689" y="41858"/>
                    </a:lnTo>
                    <a:lnTo>
                      <a:pt x="1873" y="42148"/>
                    </a:lnTo>
                    <a:lnTo>
                      <a:pt x="2058" y="42385"/>
                    </a:lnTo>
                    <a:lnTo>
                      <a:pt x="2269" y="42623"/>
                    </a:lnTo>
                    <a:lnTo>
                      <a:pt x="2506" y="42834"/>
                    </a:lnTo>
                    <a:lnTo>
                      <a:pt x="2744" y="43018"/>
                    </a:lnTo>
                    <a:lnTo>
                      <a:pt x="3007" y="43177"/>
                    </a:lnTo>
                    <a:lnTo>
                      <a:pt x="3297" y="43335"/>
                    </a:lnTo>
                    <a:lnTo>
                      <a:pt x="3614" y="43440"/>
                    </a:lnTo>
                    <a:lnTo>
                      <a:pt x="3931" y="43520"/>
                    </a:lnTo>
                    <a:lnTo>
                      <a:pt x="4247" y="43572"/>
                    </a:lnTo>
                    <a:lnTo>
                      <a:pt x="11817" y="43572"/>
                    </a:lnTo>
                    <a:lnTo>
                      <a:pt x="11975" y="43836"/>
                    </a:lnTo>
                    <a:lnTo>
                      <a:pt x="12160" y="44047"/>
                    </a:lnTo>
                    <a:lnTo>
                      <a:pt x="12344" y="44258"/>
                    </a:lnTo>
                    <a:lnTo>
                      <a:pt x="12555" y="44443"/>
                    </a:lnTo>
                    <a:lnTo>
                      <a:pt x="12819" y="44601"/>
                    </a:lnTo>
                    <a:lnTo>
                      <a:pt x="13056" y="44733"/>
                    </a:lnTo>
                    <a:lnTo>
                      <a:pt x="13346" y="44838"/>
                    </a:lnTo>
                    <a:lnTo>
                      <a:pt x="13637" y="44917"/>
                    </a:lnTo>
                    <a:lnTo>
                      <a:pt x="14349" y="45023"/>
                    </a:lnTo>
                    <a:lnTo>
                      <a:pt x="14929" y="45102"/>
                    </a:lnTo>
                    <a:lnTo>
                      <a:pt x="15536" y="45155"/>
                    </a:lnTo>
                    <a:lnTo>
                      <a:pt x="16169" y="45181"/>
                    </a:lnTo>
                    <a:lnTo>
                      <a:pt x="16802" y="45181"/>
                    </a:lnTo>
                    <a:lnTo>
                      <a:pt x="17540" y="45155"/>
                    </a:lnTo>
                    <a:lnTo>
                      <a:pt x="18305" y="45128"/>
                    </a:lnTo>
                    <a:lnTo>
                      <a:pt x="19096" y="45076"/>
                    </a:lnTo>
                    <a:lnTo>
                      <a:pt x="19888" y="44997"/>
                    </a:lnTo>
                    <a:lnTo>
                      <a:pt x="21022" y="44838"/>
                    </a:lnTo>
                    <a:lnTo>
                      <a:pt x="22156" y="44627"/>
                    </a:lnTo>
                    <a:lnTo>
                      <a:pt x="23343" y="44364"/>
                    </a:lnTo>
                    <a:lnTo>
                      <a:pt x="24556" y="44073"/>
                    </a:lnTo>
                    <a:lnTo>
                      <a:pt x="24688" y="44047"/>
                    </a:lnTo>
                    <a:lnTo>
                      <a:pt x="25004" y="43968"/>
                    </a:lnTo>
                    <a:lnTo>
                      <a:pt x="25110" y="43915"/>
                    </a:lnTo>
                    <a:lnTo>
                      <a:pt x="25769" y="43731"/>
                    </a:lnTo>
                    <a:lnTo>
                      <a:pt x="26007" y="43915"/>
                    </a:lnTo>
                    <a:lnTo>
                      <a:pt x="26244" y="44047"/>
                    </a:lnTo>
                    <a:lnTo>
                      <a:pt x="26508" y="44205"/>
                    </a:lnTo>
                    <a:lnTo>
                      <a:pt x="26798" y="44311"/>
                    </a:lnTo>
                    <a:lnTo>
                      <a:pt x="27088" y="44390"/>
                    </a:lnTo>
                    <a:lnTo>
                      <a:pt x="27378" y="44469"/>
                    </a:lnTo>
                    <a:lnTo>
                      <a:pt x="27668" y="44495"/>
                    </a:lnTo>
                    <a:lnTo>
                      <a:pt x="27958" y="44522"/>
                    </a:lnTo>
                    <a:lnTo>
                      <a:pt x="28301" y="44495"/>
                    </a:lnTo>
                    <a:lnTo>
                      <a:pt x="28618" y="44443"/>
                    </a:lnTo>
                    <a:lnTo>
                      <a:pt x="28934" y="44390"/>
                    </a:lnTo>
                    <a:lnTo>
                      <a:pt x="29251" y="44284"/>
                    </a:lnTo>
                    <a:lnTo>
                      <a:pt x="29541" y="44153"/>
                    </a:lnTo>
                    <a:lnTo>
                      <a:pt x="29805" y="43994"/>
                    </a:lnTo>
                    <a:lnTo>
                      <a:pt x="30068" y="43810"/>
                    </a:lnTo>
                    <a:lnTo>
                      <a:pt x="30306" y="43625"/>
                    </a:lnTo>
                    <a:lnTo>
                      <a:pt x="30517" y="43388"/>
                    </a:lnTo>
                    <a:lnTo>
                      <a:pt x="30728" y="43150"/>
                    </a:lnTo>
                    <a:lnTo>
                      <a:pt x="30912" y="42913"/>
                    </a:lnTo>
                    <a:lnTo>
                      <a:pt x="31071" y="42623"/>
                    </a:lnTo>
                    <a:lnTo>
                      <a:pt x="31203" y="42359"/>
                    </a:lnTo>
                    <a:lnTo>
                      <a:pt x="31308" y="42043"/>
                    </a:lnTo>
                    <a:lnTo>
                      <a:pt x="31387" y="41726"/>
                    </a:lnTo>
                    <a:lnTo>
                      <a:pt x="31440" y="41410"/>
                    </a:lnTo>
                    <a:lnTo>
                      <a:pt x="31677" y="41278"/>
                    </a:lnTo>
                    <a:lnTo>
                      <a:pt x="33735" y="42570"/>
                    </a:lnTo>
                    <a:lnTo>
                      <a:pt x="33946" y="42676"/>
                    </a:lnTo>
                    <a:lnTo>
                      <a:pt x="34157" y="42781"/>
                    </a:lnTo>
                    <a:lnTo>
                      <a:pt x="34368" y="42887"/>
                    </a:lnTo>
                    <a:lnTo>
                      <a:pt x="34605" y="42966"/>
                    </a:lnTo>
                    <a:lnTo>
                      <a:pt x="34842" y="43018"/>
                    </a:lnTo>
                    <a:lnTo>
                      <a:pt x="35080" y="43045"/>
                    </a:lnTo>
                    <a:lnTo>
                      <a:pt x="35317" y="43071"/>
                    </a:lnTo>
                    <a:lnTo>
                      <a:pt x="35554" y="43098"/>
                    </a:lnTo>
                    <a:lnTo>
                      <a:pt x="36003" y="43071"/>
                    </a:lnTo>
                    <a:lnTo>
                      <a:pt x="36425" y="42966"/>
                    </a:lnTo>
                    <a:lnTo>
                      <a:pt x="36847" y="42834"/>
                    </a:lnTo>
                    <a:lnTo>
                      <a:pt x="37216" y="42649"/>
                    </a:lnTo>
                    <a:lnTo>
                      <a:pt x="37585" y="42438"/>
                    </a:lnTo>
                    <a:lnTo>
                      <a:pt x="37928" y="42148"/>
                    </a:lnTo>
                    <a:lnTo>
                      <a:pt x="38218" y="41832"/>
                    </a:lnTo>
                    <a:lnTo>
                      <a:pt x="38482" y="41489"/>
                    </a:lnTo>
                    <a:lnTo>
                      <a:pt x="44443" y="31967"/>
                    </a:lnTo>
                    <a:lnTo>
                      <a:pt x="44654" y="31835"/>
                    </a:lnTo>
                    <a:lnTo>
                      <a:pt x="44839" y="31703"/>
                    </a:lnTo>
                    <a:lnTo>
                      <a:pt x="45102" y="31862"/>
                    </a:lnTo>
                    <a:lnTo>
                      <a:pt x="45366" y="31994"/>
                    </a:lnTo>
                    <a:lnTo>
                      <a:pt x="45683" y="32046"/>
                    </a:lnTo>
                    <a:lnTo>
                      <a:pt x="45973" y="32073"/>
                    </a:lnTo>
                    <a:lnTo>
                      <a:pt x="46157" y="32073"/>
                    </a:lnTo>
                    <a:lnTo>
                      <a:pt x="46342" y="32046"/>
                    </a:lnTo>
                    <a:lnTo>
                      <a:pt x="46527" y="31994"/>
                    </a:lnTo>
                    <a:lnTo>
                      <a:pt x="46711" y="31941"/>
                    </a:lnTo>
                    <a:lnTo>
                      <a:pt x="46896" y="31835"/>
                    </a:lnTo>
                    <a:lnTo>
                      <a:pt x="47054" y="31756"/>
                    </a:lnTo>
                    <a:lnTo>
                      <a:pt x="47186" y="31624"/>
                    </a:lnTo>
                    <a:lnTo>
                      <a:pt x="47344" y="31492"/>
                    </a:lnTo>
                    <a:lnTo>
                      <a:pt x="47450" y="31361"/>
                    </a:lnTo>
                    <a:lnTo>
                      <a:pt x="47555" y="31202"/>
                    </a:lnTo>
                    <a:lnTo>
                      <a:pt x="47661" y="31044"/>
                    </a:lnTo>
                    <a:lnTo>
                      <a:pt x="47740" y="30886"/>
                    </a:lnTo>
                    <a:lnTo>
                      <a:pt x="47793" y="30701"/>
                    </a:lnTo>
                    <a:lnTo>
                      <a:pt x="47819" y="30517"/>
                    </a:lnTo>
                    <a:lnTo>
                      <a:pt x="47845" y="30332"/>
                    </a:lnTo>
                    <a:lnTo>
                      <a:pt x="47845" y="30147"/>
                    </a:lnTo>
                    <a:lnTo>
                      <a:pt x="47819" y="29831"/>
                    </a:lnTo>
                    <a:lnTo>
                      <a:pt x="47740" y="29541"/>
                    </a:lnTo>
                    <a:lnTo>
                      <a:pt x="47608" y="29251"/>
                    </a:lnTo>
                    <a:lnTo>
                      <a:pt x="47423" y="28987"/>
                    </a:lnTo>
                    <a:lnTo>
                      <a:pt x="47582" y="28723"/>
                    </a:lnTo>
                    <a:lnTo>
                      <a:pt x="47714" y="28459"/>
                    </a:lnTo>
                    <a:lnTo>
                      <a:pt x="47793" y="28143"/>
                    </a:lnTo>
                    <a:lnTo>
                      <a:pt x="47793" y="27826"/>
                    </a:lnTo>
                    <a:lnTo>
                      <a:pt x="47793" y="27615"/>
                    </a:lnTo>
                    <a:lnTo>
                      <a:pt x="47740" y="27378"/>
                    </a:lnTo>
                    <a:lnTo>
                      <a:pt x="47661" y="27167"/>
                    </a:lnTo>
                    <a:lnTo>
                      <a:pt x="47582" y="26982"/>
                    </a:lnTo>
                    <a:lnTo>
                      <a:pt x="54729" y="15588"/>
                    </a:lnTo>
                    <a:lnTo>
                      <a:pt x="54914" y="15272"/>
                    </a:lnTo>
                    <a:lnTo>
                      <a:pt x="55046" y="14955"/>
                    </a:lnTo>
                    <a:lnTo>
                      <a:pt x="55151" y="14639"/>
                    </a:lnTo>
                    <a:lnTo>
                      <a:pt x="55230" y="14296"/>
                    </a:lnTo>
                    <a:lnTo>
                      <a:pt x="55257" y="13979"/>
                    </a:lnTo>
                    <a:lnTo>
                      <a:pt x="55257" y="13636"/>
                    </a:lnTo>
                    <a:lnTo>
                      <a:pt x="55230" y="13320"/>
                    </a:lnTo>
                    <a:lnTo>
                      <a:pt x="55178" y="12977"/>
                    </a:lnTo>
                    <a:lnTo>
                      <a:pt x="55099" y="12661"/>
                    </a:lnTo>
                    <a:lnTo>
                      <a:pt x="54967" y="12370"/>
                    </a:lnTo>
                    <a:lnTo>
                      <a:pt x="54835" y="12054"/>
                    </a:lnTo>
                    <a:lnTo>
                      <a:pt x="54650" y="11790"/>
                    </a:lnTo>
                    <a:lnTo>
                      <a:pt x="54439" y="11526"/>
                    </a:lnTo>
                    <a:lnTo>
                      <a:pt x="54202" y="11263"/>
                    </a:lnTo>
                    <a:lnTo>
                      <a:pt x="53938" y="11052"/>
                    </a:lnTo>
                    <a:lnTo>
                      <a:pt x="53648" y="10841"/>
                    </a:lnTo>
                    <a:lnTo>
                      <a:pt x="46025" y="6040"/>
                    </a:lnTo>
                    <a:lnTo>
                      <a:pt x="46105" y="5777"/>
                    </a:lnTo>
                    <a:lnTo>
                      <a:pt x="46157" y="5486"/>
                    </a:lnTo>
                    <a:lnTo>
                      <a:pt x="46210" y="5223"/>
                    </a:lnTo>
                    <a:lnTo>
                      <a:pt x="46210" y="4933"/>
                    </a:lnTo>
                    <a:lnTo>
                      <a:pt x="46184" y="4563"/>
                    </a:lnTo>
                    <a:lnTo>
                      <a:pt x="46131" y="4194"/>
                    </a:lnTo>
                    <a:lnTo>
                      <a:pt x="46052" y="3851"/>
                    </a:lnTo>
                    <a:lnTo>
                      <a:pt x="45920" y="3535"/>
                    </a:lnTo>
                    <a:lnTo>
                      <a:pt x="45788" y="3218"/>
                    </a:lnTo>
                    <a:lnTo>
                      <a:pt x="45603" y="2928"/>
                    </a:lnTo>
                    <a:lnTo>
                      <a:pt x="45392" y="2638"/>
                    </a:lnTo>
                    <a:lnTo>
                      <a:pt x="45155" y="2401"/>
                    </a:lnTo>
                    <a:lnTo>
                      <a:pt x="44918" y="2163"/>
                    </a:lnTo>
                    <a:lnTo>
                      <a:pt x="44628" y="1952"/>
                    </a:lnTo>
                    <a:lnTo>
                      <a:pt x="44337" y="1794"/>
                    </a:lnTo>
                    <a:lnTo>
                      <a:pt x="44021" y="1636"/>
                    </a:lnTo>
                    <a:lnTo>
                      <a:pt x="43704" y="1504"/>
                    </a:lnTo>
                    <a:lnTo>
                      <a:pt x="43362" y="1425"/>
                    </a:lnTo>
                    <a:lnTo>
                      <a:pt x="43019" y="1372"/>
                    </a:lnTo>
                    <a:lnTo>
                      <a:pt x="42649" y="1346"/>
                    </a:lnTo>
                    <a:lnTo>
                      <a:pt x="42280" y="1372"/>
                    </a:lnTo>
                    <a:lnTo>
                      <a:pt x="41937" y="1425"/>
                    </a:lnTo>
                    <a:lnTo>
                      <a:pt x="41594" y="1504"/>
                    </a:lnTo>
                    <a:lnTo>
                      <a:pt x="41278" y="1609"/>
                    </a:lnTo>
                    <a:lnTo>
                      <a:pt x="40988" y="1768"/>
                    </a:lnTo>
                    <a:lnTo>
                      <a:pt x="40671" y="1926"/>
                    </a:lnTo>
                    <a:lnTo>
                      <a:pt x="40408" y="2137"/>
                    </a:lnTo>
                    <a:lnTo>
                      <a:pt x="40170" y="2348"/>
                    </a:lnTo>
                    <a:lnTo>
                      <a:pt x="38429" y="1266"/>
                    </a:lnTo>
                    <a:lnTo>
                      <a:pt x="38218" y="1161"/>
                    </a:lnTo>
                    <a:lnTo>
                      <a:pt x="38007" y="1055"/>
                    </a:lnTo>
                    <a:lnTo>
                      <a:pt x="37770" y="950"/>
                    </a:lnTo>
                    <a:lnTo>
                      <a:pt x="37559" y="871"/>
                    </a:lnTo>
                    <a:lnTo>
                      <a:pt x="37322" y="818"/>
                    </a:lnTo>
                    <a:lnTo>
                      <a:pt x="37084" y="792"/>
                    </a:lnTo>
                    <a:lnTo>
                      <a:pt x="36847" y="765"/>
                    </a:lnTo>
                    <a:lnTo>
                      <a:pt x="36610" y="739"/>
                    </a:lnTo>
                    <a:lnTo>
                      <a:pt x="36161" y="765"/>
                    </a:lnTo>
                    <a:lnTo>
                      <a:pt x="35739" y="844"/>
                    </a:lnTo>
                    <a:lnTo>
                      <a:pt x="35317" y="1003"/>
                    </a:lnTo>
                    <a:lnTo>
                      <a:pt x="34948" y="1187"/>
                    </a:lnTo>
                    <a:lnTo>
                      <a:pt x="34579" y="1398"/>
                    </a:lnTo>
                    <a:lnTo>
                      <a:pt x="34236" y="1688"/>
                    </a:lnTo>
                    <a:lnTo>
                      <a:pt x="33946" y="2005"/>
                    </a:lnTo>
                    <a:lnTo>
                      <a:pt x="33682" y="2348"/>
                    </a:lnTo>
                    <a:lnTo>
                      <a:pt x="33313" y="2928"/>
                    </a:lnTo>
                    <a:lnTo>
                      <a:pt x="33207" y="2638"/>
                    </a:lnTo>
                    <a:lnTo>
                      <a:pt x="33075" y="2348"/>
                    </a:lnTo>
                    <a:lnTo>
                      <a:pt x="32917" y="2084"/>
                    </a:lnTo>
                    <a:lnTo>
                      <a:pt x="32732" y="1820"/>
                    </a:lnTo>
                    <a:lnTo>
                      <a:pt x="32548" y="1583"/>
                    </a:lnTo>
                    <a:lnTo>
                      <a:pt x="32337" y="1372"/>
                    </a:lnTo>
                    <a:lnTo>
                      <a:pt x="32099" y="1161"/>
                    </a:lnTo>
                    <a:lnTo>
                      <a:pt x="31836" y="976"/>
                    </a:lnTo>
                    <a:lnTo>
                      <a:pt x="31598" y="765"/>
                    </a:lnTo>
                    <a:lnTo>
                      <a:pt x="31308" y="554"/>
                    </a:lnTo>
                    <a:lnTo>
                      <a:pt x="31097" y="422"/>
                    </a:lnTo>
                    <a:lnTo>
                      <a:pt x="30860" y="317"/>
                    </a:lnTo>
                    <a:lnTo>
                      <a:pt x="30622" y="238"/>
                    </a:lnTo>
                    <a:lnTo>
                      <a:pt x="30385" y="159"/>
                    </a:lnTo>
                    <a:lnTo>
                      <a:pt x="30121" y="80"/>
                    </a:lnTo>
                    <a:lnTo>
                      <a:pt x="29857" y="53"/>
                    </a:lnTo>
                    <a:lnTo>
                      <a:pt x="29594" y="27"/>
                    </a:lnTo>
                    <a:lnTo>
                      <a:pt x="29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36;p55">
                <a:extLst>
                  <a:ext uri="{FF2B5EF4-FFF2-40B4-BE49-F238E27FC236}">
                    <a16:creationId xmlns:a16="http://schemas.microsoft.com/office/drawing/2014/main" id="{0AFBDCD0-7F90-F547-B0CD-0890D5F140C4}"/>
                  </a:ext>
                </a:extLst>
              </p:cNvPr>
              <p:cNvSpPr/>
              <p:nvPr/>
            </p:nvSpPr>
            <p:spPr>
              <a:xfrm>
                <a:off x="2805750" y="712175"/>
                <a:ext cx="876350" cy="975250"/>
              </a:xfrm>
              <a:custGeom>
                <a:avLst/>
                <a:gdLst/>
                <a:ahLst/>
                <a:cxnLst/>
                <a:rect l="l" t="t" r="r" b="b"/>
                <a:pathLst>
                  <a:path w="35054" h="39010" extrusionOk="0">
                    <a:moveTo>
                      <a:pt x="17830" y="1"/>
                    </a:moveTo>
                    <a:lnTo>
                      <a:pt x="17672" y="53"/>
                    </a:lnTo>
                    <a:lnTo>
                      <a:pt x="17487" y="80"/>
                    </a:lnTo>
                    <a:lnTo>
                      <a:pt x="17329" y="159"/>
                    </a:lnTo>
                    <a:lnTo>
                      <a:pt x="17197" y="238"/>
                    </a:lnTo>
                    <a:lnTo>
                      <a:pt x="17039" y="317"/>
                    </a:lnTo>
                    <a:lnTo>
                      <a:pt x="16907" y="423"/>
                    </a:lnTo>
                    <a:lnTo>
                      <a:pt x="16775" y="555"/>
                    </a:lnTo>
                    <a:lnTo>
                      <a:pt x="16643" y="686"/>
                    </a:lnTo>
                    <a:lnTo>
                      <a:pt x="16538" y="845"/>
                    </a:lnTo>
                    <a:lnTo>
                      <a:pt x="11737" y="8520"/>
                    </a:lnTo>
                    <a:lnTo>
                      <a:pt x="9654" y="11817"/>
                    </a:lnTo>
                    <a:lnTo>
                      <a:pt x="291" y="26719"/>
                    </a:lnTo>
                    <a:lnTo>
                      <a:pt x="185" y="26877"/>
                    </a:lnTo>
                    <a:lnTo>
                      <a:pt x="132" y="27062"/>
                    </a:lnTo>
                    <a:lnTo>
                      <a:pt x="80" y="27220"/>
                    </a:lnTo>
                    <a:lnTo>
                      <a:pt x="27" y="27378"/>
                    </a:lnTo>
                    <a:lnTo>
                      <a:pt x="0" y="27563"/>
                    </a:lnTo>
                    <a:lnTo>
                      <a:pt x="0" y="27721"/>
                    </a:lnTo>
                    <a:lnTo>
                      <a:pt x="27" y="27906"/>
                    </a:lnTo>
                    <a:lnTo>
                      <a:pt x="53" y="28064"/>
                    </a:lnTo>
                    <a:lnTo>
                      <a:pt x="106" y="28249"/>
                    </a:lnTo>
                    <a:lnTo>
                      <a:pt x="159" y="28407"/>
                    </a:lnTo>
                    <a:lnTo>
                      <a:pt x="238" y="28539"/>
                    </a:lnTo>
                    <a:lnTo>
                      <a:pt x="343" y="28697"/>
                    </a:lnTo>
                    <a:lnTo>
                      <a:pt x="449" y="28829"/>
                    </a:lnTo>
                    <a:lnTo>
                      <a:pt x="554" y="28961"/>
                    </a:lnTo>
                    <a:lnTo>
                      <a:pt x="686" y="29066"/>
                    </a:lnTo>
                    <a:lnTo>
                      <a:pt x="844" y="29172"/>
                    </a:lnTo>
                    <a:lnTo>
                      <a:pt x="16063" y="38746"/>
                    </a:lnTo>
                    <a:lnTo>
                      <a:pt x="16221" y="38825"/>
                    </a:lnTo>
                    <a:lnTo>
                      <a:pt x="16406" y="38904"/>
                    </a:lnTo>
                    <a:lnTo>
                      <a:pt x="16564" y="38957"/>
                    </a:lnTo>
                    <a:lnTo>
                      <a:pt x="16722" y="39010"/>
                    </a:lnTo>
                    <a:lnTo>
                      <a:pt x="17250" y="39010"/>
                    </a:lnTo>
                    <a:lnTo>
                      <a:pt x="17408" y="38983"/>
                    </a:lnTo>
                    <a:lnTo>
                      <a:pt x="17566" y="38931"/>
                    </a:lnTo>
                    <a:lnTo>
                      <a:pt x="17751" y="38878"/>
                    </a:lnTo>
                    <a:lnTo>
                      <a:pt x="17883" y="38799"/>
                    </a:lnTo>
                    <a:lnTo>
                      <a:pt x="18041" y="38693"/>
                    </a:lnTo>
                    <a:lnTo>
                      <a:pt x="18173" y="38588"/>
                    </a:lnTo>
                    <a:lnTo>
                      <a:pt x="18305" y="38482"/>
                    </a:lnTo>
                    <a:lnTo>
                      <a:pt x="18410" y="38324"/>
                    </a:lnTo>
                    <a:lnTo>
                      <a:pt x="18516" y="38192"/>
                    </a:lnTo>
                    <a:lnTo>
                      <a:pt x="28248" y="22736"/>
                    </a:lnTo>
                    <a:lnTo>
                      <a:pt x="30095" y="19756"/>
                    </a:lnTo>
                    <a:lnTo>
                      <a:pt x="34789" y="12292"/>
                    </a:lnTo>
                    <a:lnTo>
                      <a:pt x="34869" y="12133"/>
                    </a:lnTo>
                    <a:lnTo>
                      <a:pt x="34948" y="11975"/>
                    </a:lnTo>
                    <a:lnTo>
                      <a:pt x="35000" y="11790"/>
                    </a:lnTo>
                    <a:lnTo>
                      <a:pt x="35053" y="11632"/>
                    </a:lnTo>
                    <a:lnTo>
                      <a:pt x="35053" y="11448"/>
                    </a:lnTo>
                    <a:lnTo>
                      <a:pt x="35053" y="11289"/>
                    </a:lnTo>
                    <a:lnTo>
                      <a:pt x="35053" y="11105"/>
                    </a:lnTo>
                    <a:lnTo>
                      <a:pt x="35027" y="10946"/>
                    </a:lnTo>
                    <a:lnTo>
                      <a:pt x="34974" y="10788"/>
                    </a:lnTo>
                    <a:lnTo>
                      <a:pt x="34921" y="10630"/>
                    </a:lnTo>
                    <a:lnTo>
                      <a:pt x="34842" y="10472"/>
                    </a:lnTo>
                    <a:lnTo>
                      <a:pt x="34737" y="10313"/>
                    </a:lnTo>
                    <a:lnTo>
                      <a:pt x="34631" y="10182"/>
                    </a:lnTo>
                    <a:lnTo>
                      <a:pt x="34526" y="10050"/>
                    </a:lnTo>
                    <a:lnTo>
                      <a:pt x="34367" y="9944"/>
                    </a:lnTo>
                    <a:lnTo>
                      <a:pt x="34236" y="9839"/>
                    </a:lnTo>
                    <a:lnTo>
                      <a:pt x="19017" y="264"/>
                    </a:lnTo>
                    <a:lnTo>
                      <a:pt x="18859" y="185"/>
                    </a:lnTo>
                    <a:lnTo>
                      <a:pt x="18674" y="106"/>
                    </a:lnTo>
                    <a:lnTo>
                      <a:pt x="18516" y="53"/>
                    </a:lnTo>
                    <a:lnTo>
                      <a:pt x="18358" y="27"/>
                    </a:lnTo>
                    <a:lnTo>
                      <a:pt x="181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37;p55">
                <a:extLst>
                  <a:ext uri="{FF2B5EF4-FFF2-40B4-BE49-F238E27FC236}">
                    <a16:creationId xmlns:a16="http://schemas.microsoft.com/office/drawing/2014/main" id="{58584897-CD35-2243-9937-F08A418A777D}"/>
                  </a:ext>
                </a:extLst>
              </p:cNvPr>
              <p:cNvSpPr/>
              <p:nvPr/>
            </p:nvSpPr>
            <p:spPr>
              <a:xfrm>
                <a:off x="3024000" y="867125"/>
                <a:ext cx="443800" cy="681825"/>
              </a:xfrm>
              <a:custGeom>
                <a:avLst/>
                <a:gdLst/>
                <a:ahLst/>
                <a:cxnLst/>
                <a:rect l="l" t="t" r="r" b="b"/>
                <a:pathLst>
                  <a:path w="17752" h="27273" extrusionOk="0">
                    <a:moveTo>
                      <a:pt x="17039" y="133"/>
                    </a:moveTo>
                    <a:lnTo>
                      <a:pt x="17171" y="159"/>
                    </a:lnTo>
                    <a:lnTo>
                      <a:pt x="17303" y="238"/>
                    </a:lnTo>
                    <a:lnTo>
                      <a:pt x="17408" y="317"/>
                    </a:lnTo>
                    <a:lnTo>
                      <a:pt x="17514" y="423"/>
                    </a:lnTo>
                    <a:lnTo>
                      <a:pt x="17567" y="528"/>
                    </a:lnTo>
                    <a:lnTo>
                      <a:pt x="17619" y="660"/>
                    </a:lnTo>
                    <a:lnTo>
                      <a:pt x="17646" y="819"/>
                    </a:lnTo>
                    <a:lnTo>
                      <a:pt x="17619" y="950"/>
                    </a:lnTo>
                    <a:lnTo>
                      <a:pt x="17593" y="1082"/>
                    </a:lnTo>
                    <a:lnTo>
                      <a:pt x="17540" y="1214"/>
                    </a:lnTo>
                    <a:lnTo>
                      <a:pt x="1425" y="26824"/>
                    </a:lnTo>
                    <a:lnTo>
                      <a:pt x="1346" y="26930"/>
                    </a:lnTo>
                    <a:lnTo>
                      <a:pt x="1240" y="27035"/>
                    </a:lnTo>
                    <a:lnTo>
                      <a:pt x="1135" y="27088"/>
                    </a:lnTo>
                    <a:lnTo>
                      <a:pt x="1003" y="27141"/>
                    </a:lnTo>
                    <a:lnTo>
                      <a:pt x="845" y="27167"/>
                    </a:lnTo>
                    <a:lnTo>
                      <a:pt x="713" y="27141"/>
                    </a:lnTo>
                    <a:lnTo>
                      <a:pt x="581" y="27115"/>
                    </a:lnTo>
                    <a:lnTo>
                      <a:pt x="449" y="27035"/>
                    </a:lnTo>
                    <a:lnTo>
                      <a:pt x="344" y="26956"/>
                    </a:lnTo>
                    <a:lnTo>
                      <a:pt x="264" y="26851"/>
                    </a:lnTo>
                    <a:lnTo>
                      <a:pt x="185" y="26745"/>
                    </a:lnTo>
                    <a:lnTo>
                      <a:pt x="133" y="26613"/>
                    </a:lnTo>
                    <a:lnTo>
                      <a:pt x="133" y="26482"/>
                    </a:lnTo>
                    <a:lnTo>
                      <a:pt x="133" y="26323"/>
                    </a:lnTo>
                    <a:lnTo>
                      <a:pt x="159" y="26191"/>
                    </a:lnTo>
                    <a:lnTo>
                      <a:pt x="238" y="26060"/>
                    </a:lnTo>
                    <a:lnTo>
                      <a:pt x="16327" y="449"/>
                    </a:lnTo>
                    <a:lnTo>
                      <a:pt x="16406" y="344"/>
                    </a:lnTo>
                    <a:lnTo>
                      <a:pt x="16512" y="238"/>
                    </a:lnTo>
                    <a:lnTo>
                      <a:pt x="16643" y="186"/>
                    </a:lnTo>
                    <a:lnTo>
                      <a:pt x="16775" y="133"/>
                    </a:lnTo>
                    <a:close/>
                    <a:moveTo>
                      <a:pt x="16907" y="1"/>
                    </a:moveTo>
                    <a:lnTo>
                      <a:pt x="16749" y="27"/>
                    </a:lnTo>
                    <a:lnTo>
                      <a:pt x="16591" y="80"/>
                    </a:lnTo>
                    <a:lnTo>
                      <a:pt x="16459" y="159"/>
                    </a:lnTo>
                    <a:lnTo>
                      <a:pt x="16327" y="265"/>
                    </a:lnTo>
                    <a:lnTo>
                      <a:pt x="16221" y="397"/>
                    </a:lnTo>
                    <a:lnTo>
                      <a:pt x="133" y="26007"/>
                    </a:lnTo>
                    <a:lnTo>
                      <a:pt x="53" y="26165"/>
                    </a:lnTo>
                    <a:lnTo>
                      <a:pt x="27" y="26323"/>
                    </a:lnTo>
                    <a:lnTo>
                      <a:pt x="1" y="26482"/>
                    </a:lnTo>
                    <a:lnTo>
                      <a:pt x="27" y="26640"/>
                    </a:lnTo>
                    <a:lnTo>
                      <a:pt x="80" y="26772"/>
                    </a:lnTo>
                    <a:lnTo>
                      <a:pt x="159" y="26930"/>
                    </a:lnTo>
                    <a:lnTo>
                      <a:pt x="264" y="27035"/>
                    </a:lnTo>
                    <a:lnTo>
                      <a:pt x="396" y="27141"/>
                    </a:lnTo>
                    <a:lnTo>
                      <a:pt x="502" y="27194"/>
                    </a:lnTo>
                    <a:lnTo>
                      <a:pt x="607" y="27246"/>
                    </a:lnTo>
                    <a:lnTo>
                      <a:pt x="713" y="27273"/>
                    </a:lnTo>
                    <a:lnTo>
                      <a:pt x="818" y="27273"/>
                    </a:lnTo>
                    <a:lnTo>
                      <a:pt x="1029" y="27246"/>
                    </a:lnTo>
                    <a:lnTo>
                      <a:pt x="1161" y="27194"/>
                    </a:lnTo>
                    <a:lnTo>
                      <a:pt x="1319" y="27115"/>
                    </a:lnTo>
                    <a:lnTo>
                      <a:pt x="1425" y="27009"/>
                    </a:lnTo>
                    <a:lnTo>
                      <a:pt x="1530" y="26877"/>
                    </a:lnTo>
                    <a:lnTo>
                      <a:pt x="17619" y="1267"/>
                    </a:lnTo>
                    <a:lnTo>
                      <a:pt x="17698" y="1109"/>
                    </a:lnTo>
                    <a:lnTo>
                      <a:pt x="17751" y="977"/>
                    </a:lnTo>
                    <a:lnTo>
                      <a:pt x="17751" y="792"/>
                    </a:lnTo>
                    <a:lnTo>
                      <a:pt x="17725" y="634"/>
                    </a:lnTo>
                    <a:lnTo>
                      <a:pt x="17672" y="476"/>
                    </a:lnTo>
                    <a:lnTo>
                      <a:pt x="17593" y="344"/>
                    </a:lnTo>
                    <a:lnTo>
                      <a:pt x="17487" y="238"/>
                    </a:lnTo>
                    <a:lnTo>
                      <a:pt x="17356" y="133"/>
                    </a:lnTo>
                    <a:lnTo>
                      <a:pt x="17224" y="54"/>
                    </a:lnTo>
                    <a:lnTo>
                      <a:pt x="17065" y="27"/>
                    </a:lnTo>
                    <a:lnTo>
                      <a:pt x="169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8;p55">
                <a:extLst>
                  <a:ext uri="{FF2B5EF4-FFF2-40B4-BE49-F238E27FC236}">
                    <a16:creationId xmlns:a16="http://schemas.microsoft.com/office/drawing/2014/main" id="{60E3AFD5-8A7D-ED47-8B5C-9403B95A6974}"/>
                  </a:ext>
                </a:extLst>
              </p:cNvPr>
              <p:cNvSpPr/>
              <p:nvPr/>
            </p:nvSpPr>
            <p:spPr>
              <a:xfrm>
                <a:off x="3220500" y="824925"/>
                <a:ext cx="116075" cy="115425"/>
              </a:xfrm>
              <a:custGeom>
                <a:avLst/>
                <a:gdLst/>
                <a:ahLst/>
                <a:cxnLst/>
                <a:rect l="l" t="t" r="r" b="b"/>
                <a:pathLst>
                  <a:path w="4643" h="4617" extrusionOk="0">
                    <a:moveTo>
                      <a:pt x="2031" y="1"/>
                    </a:moveTo>
                    <a:lnTo>
                      <a:pt x="1820" y="54"/>
                    </a:lnTo>
                    <a:lnTo>
                      <a:pt x="1609" y="106"/>
                    </a:lnTo>
                    <a:lnTo>
                      <a:pt x="1398" y="185"/>
                    </a:lnTo>
                    <a:lnTo>
                      <a:pt x="1187" y="291"/>
                    </a:lnTo>
                    <a:lnTo>
                      <a:pt x="1003" y="423"/>
                    </a:lnTo>
                    <a:lnTo>
                      <a:pt x="818" y="555"/>
                    </a:lnTo>
                    <a:lnTo>
                      <a:pt x="660" y="713"/>
                    </a:lnTo>
                    <a:lnTo>
                      <a:pt x="502" y="898"/>
                    </a:lnTo>
                    <a:lnTo>
                      <a:pt x="370" y="1082"/>
                    </a:lnTo>
                    <a:lnTo>
                      <a:pt x="238" y="1293"/>
                    </a:lnTo>
                    <a:lnTo>
                      <a:pt x="159" y="1504"/>
                    </a:lnTo>
                    <a:lnTo>
                      <a:pt x="80" y="1715"/>
                    </a:lnTo>
                    <a:lnTo>
                      <a:pt x="53" y="1926"/>
                    </a:lnTo>
                    <a:lnTo>
                      <a:pt x="27" y="2164"/>
                    </a:lnTo>
                    <a:lnTo>
                      <a:pt x="0" y="2375"/>
                    </a:lnTo>
                    <a:lnTo>
                      <a:pt x="27" y="2612"/>
                    </a:lnTo>
                    <a:lnTo>
                      <a:pt x="80" y="2823"/>
                    </a:lnTo>
                    <a:lnTo>
                      <a:pt x="132" y="3034"/>
                    </a:lnTo>
                    <a:lnTo>
                      <a:pt x="211" y="3245"/>
                    </a:lnTo>
                    <a:lnTo>
                      <a:pt x="317" y="3456"/>
                    </a:lnTo>
                    <a:lnTo>
                      <a:pt x="422" y="3641"/>
                    </a:lnTo>
                    <a:lnTo>
                      <a:pt x="581" y="3825"/>
                    </a:lnTo>
                    <a:lnTo>
                      <a:pt x="713" y="3984"/>
                    </a:lnTo>
                    <a:lnTo>
                      <a:pt x="897" y="4142"/>
                    </a:lnTo>
                    <a:lnTo>
                      <a:pt x="1108" y="4274"/>
                    </a:lnTo>
                    <a:lnTo>
                      <a:pt x="1293" y="4379"/>
                    </a:lnTo>
                    <a:lnTo>
                      <a:pt x="1504" y="4485"/>
                    </a:lnTo>
                    <a:lnTo>
                      <a:pt x="1741" y="4537"/>
                    </a:lnTo>
                    <a:lnTo>
                      <a:pt x="1952" y="4590"/>
                    </a:lnTo>
                    <a:lnTo>
                      <a:pt x="2190" y="4617"/>
                    </a:lnTo>
                    <a:lnTo>
                      <a:pt x="2612" y="4617"/>
                    </a:lnTo>
                    <a:lnTo>
                      <a:pt x="2849" y="4564"/>
                    </a:lnTo>
                    <a:lnTo>
                      <a:pt x="3060" y="4511"/>
                    </a:lnTo>
                    <a:lnTo>
                      <a:pt x="3271" y="4432"/>
                    </a:lnTo>
                    <a:lnTo>
                      <a:pt x="3456" y="4326"/>
                    </a:lnTo>
                    <a:lnTo>
                      <a:pt x="3667" y="4221"/>
                    </a:lnTo>
                    <a:lnTo>
                      <a:pt x="3825" y="4063"/>
                    </a:lnTo>
                    <a:lnTo>
                      <a:pt x="4010" y="3904"/>
                    </a:lnTo>
                    <a:lnTo>
                      <a:pt x="4141" y="3746"/>
                    </a:lnTo>
                    <a:lnTo>
                      <a:pt x="4300" y="3535"/>
                    </a:lnTo>
                    <a:lnTo>
                      <a:pt x="4405" y="3324"/>
                    </a:lnTo>
                    <a:lnTo>
                      <a:pt x="4484" y="3113"/>
                    </a:lnTo>
                    <a:lnTo>
                      <a:pt x="4563" y="2902"/>
                    </a:lnTo>
                    <a:lnTo>
                      <a:pt x="4616" y="2691"/>
                    </a:lnTo>
                    <a:lnTo>
                      <a:pt x="4643" y="2454"/>
                    </a:lnTo>
                    <a:lnTo>
                      <a:pt x="4643" y="2243"/>
                    </a:lnTo>
                    <a:lnTo>
                      <a:pt x="4616" y="2005"/>
                    </a:lnTo>
                    <a:lnTo>
                      <a:pt x="4590" y="1794"/>
                    </a:lnTo>
                    <a:lnTo>
                      <a:pt x="4537" y="1583"/>
                    </a:lnTo>
                    <a:lnTo>
                      <a:pt x="4458" y="1372"/>
                    </a:lnTo>
                    <a:lnTo>
                      <a:pt x="4352" y="1161"/>
                    </a:lnTo>
                    <a:lnTo>
                      <a:pt x="4221" y="977"/>
                    </a:lnTo>
                    <a:lnTo>
                      <a:pt x="4089" y="792"/>
                    </a:lnTo>
                    <a:lnTo>
                      <a:pt x="3930" y="634"/>
                    </a:lnTo>
                    <a:lnTo>
                      <a:pt x="3746" y="476"/>
                    </a:lnTo>
                    <a:lnTo>
                      <a:pt x="3561" y="344"/>
                    </a:lnTo>
                    <a:lnTo>
                      <a:pt x="3350" y="238"/>
                    </a:lnTo>
                    <a:lnTo>
                      <a:pt x="3139" y="133"/>
                    </a:lnTo>
                    <a:lnTo>
                      <a:pt x="2928" y="80"/>
                    </a:lnTo>
                    <a:lnTo>
                      <a:pt x="2691" y="27"/>
                    </a:lnTo>
                    <a:lnTo>
                      <a:pt x="2480"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9;p55">
                <a:extLst>
                  <a:ext uri="{FF2B5EF4-FFF2-40B4-BE49-F238E27FC236}">
                    <a16:creationId xmlns:a16="http://schemas.microsoft.com/office/drawing/2014/main" id="{6C884A02-4BAF-384A-95B4-6D800FC6FF00}"/>
                  </a:ext>
                </a:extLst>
              </p:cNvPr>
              <p:cNvSpPr/>
              <p:nvPr/>
            </p:nvSpPr>
            <p:spPr>
              <a:xfrm>
                <a:off x="3219175" y="816350"/>
                <a:ext cx="116075" cy="115425"/>
              </a:xfrm>
              <a:custGeom>
                <a:avLst/>
                <a:gdLst/>
                <a:ahLst/>
                <a:cxnLst/>
                <a:rect l="l" t="t" r="r" b="b"/>
                <a:pathLst>
                  <a:path w="4643" h="4617" extrusionOk="0">
                    <a:moveTo>
                      <a:pt x="2032" y="1"/>
                    </a:moveTo>
                    <a:lnTo>
                      <a:pt x="1794" y="54"/>
                    </a:lnTo>
                    <a:lnTo>
                      <a:pt x="1583" y="106"/>
                    </a:lnTo>
                    <a:lnTo>
                      <a:pt x="1372" y="186"/>
                    </a:lnTo>
                    <a:lnTo>
                      <a:pt x="1188" y="291"/>
                    </a:lnTo>
                    <a:lnTo>
                      <a:pt x="1003" y="397"/>
                    </a:lnTo>
                    <a:lnTo>
                      <a:pt x="818" y="555"/>
                    </a:lnTo>
                    <a:lnTo>
                      <a:pt x="660" y="713"/>
                    </a:lnTo>
                    <a:lnTo>
                      <a:pt x="502" y="871"/>
                    </a:lnTo>
                    <a:lnTo>
                      <a:pt x="370" y="1082"/>
                    </a:lnTo>
                    <a:lnTo>
                      <a:pt x="238" y="1267"/>
                    </a:lnTo>
                    <a:lnTo>
                      <a:pt x="159" y="1504"/>
                    </a:lnTo>
                    <a:lnTo>
                      <a:pt x="80" y="1715"/>
                    </a:lnTo>
                    <a:lnTo>
                      <a:pt x="27" y="1926"/>
                    </a:lnTo>
                    <a:lnTo>
                      <a:pt x="1" y="2164"/>
                    </a:lnTo>
                    <a:lnTo>
                      <a:pt x="1" y="2375"/>
                    </a:lnTo>
                    <a:lnTo>
                      <a:pt x="27" y="2612"/>
                    </a:lnTo>
                    <a:lnTo>
                      <a:pt x="53" y="2823"/>
                    </a:lnTo>
                    <a:lnTo>
                      <a:pt x="133" y="3034"/>
                    </a:lnTo>
                    <a:lnTo>
                      <a:pt x="212" y="3245"/>
                    </a:lnTo>
                    <a:lnTo>
                      <a:pt x="317" y="3430"/>
                    </a:lnTo>
                    <a:lnTo>
                      <a:pt x="423" y="3641"/>
                    </a:lnTo>
                    <a:lnTo>
                      <a:pt x="555" y="3799"/>
                    </a:lnTo>
                    <a:lnTo>
                      <a:pt x="713" y="3984"/>
                    </a:lnTo>
                    <a:lnTo>
                      <a:pt x="897" y="4116"/>
                    </a:lnTo>
                    <a:lnTo>
                      <a:pt x="1082" y="4274"/>
                    </a:lnTo>
                    <a:lnTo>
                      <a:pt x="1293" y="4379"/>
                    </a:lnTo>
                    <a:lnTo>
                      <a:pt x="1504" y="4485"/>
                    </a:lnTo>
                    <a:lnTo>
                      <a:pt x="1742" y="4538"/>
                    </a:lnTo>
                    <a:lnTo>
                      <a:pt x="1953" y="4590"/>
                    </a:lnTo>
                    <a:lnTo>
                      <a:pt x="2164" y="4617"/>
                    </a:lnTo>
                    <a:lnTo>
                      <a:pt x="2401" y="4617"/>
                    </a:lnTo>
                    <a:lnTo>
                      <a:pt x="2612" y="4590"/>
                    </a:lnTo>
                    <a:lnTo>
                      <a:pt x="2849" y="4564"/>
                    </a:lnTo>
                    <a:lnTo>
                      <a:pt x="3060" y="4511"/>
                    </a:lnTo>
                    <a:lnTo>
                      <a:pt x="3271" y="4432"/>
                    </a:lnTo>
                    <a:lnTo>
                      <a:pt x="3456" y="4327"/>
                    </a:lnTo>
                    <a:lnTo>
                      <a:pt x="3641" y="4195"/>
                    </a:lnTo>
                    <a:lnTo>
                      <a:pt x="3825" y="4063"/>
                    </a:lnTo>
                    <a:lnTo>
                      <a:pt x="3983" y="3905"/>
                    </a:lnTo>
                    <a:lnTo>
                      <a:pt x="4142" y="3720"/>
                    </a:lnTo>
                    <a:lnTo>
                      <a:pt x="4274" y="3535"/>
                    </a:lnTo>
                    <a:lnTo>
                      <a:pt x="4405" y="3324"/>
                    </a:lnTo>
                    <a:lnTo>
                      <a:pt x="4485" y="3113"/>
                    </a:lnTo>
                    <a:lnTo>
                      <a:pt x="4564" y="2902"/>
                    </a:lnTo>
                    <a:lnTo>
                      <a:pt x="4616" y="2665"/>
                    </a:lnTo>
                    <a:lnTo>
                      <a:pt x="4643" y="2454"/>
                    </a:lnTo>
                    <a:lnTo>
                      <a:pt x="4643" y="2217"/>
                    </a:lnTo>
                    <a:lnTo>
                      <a:pt x="4616" y="2006"/>
                    </a:lnTo>
                    <a:lnTo>
                      <a:pt x="4590" y="1795"/>
                    </a:lnTo>
                    <a:lnTo>
                      <a:pt x="4511" y="1584"/>
                    </a:lnTo>
                    <a:lnTo>
                      <a:pt x="4432" y="1373"/>
                    </a:lnTo>
                    <a:lnTo>
                      <a:pt x="4353" y="1162"/>
                    </a:lnTo>
                    <a:lnTo>
                      <a:pt x="4221" y="977"/>
                    </a:lnTo>
                    <a:lnTo>
                      <a:pt x="4089" y="792"/>
                    </a:lnTo>
                    <a:lnTo>
                      <a:pt x="3931" y="634"/>
                    </a:lnTo>
                    <a:lnTo>
                      <a:pt x="3746" y="476"/>
                    </a:lnTo>
                    <a:lnTo>
                      <a:pt x="3561" y="344"/>
                    </a:lnTo>
                    <a:lnTo>
                      <a:pt x="3350" y="238"/>
                    </a:lnTo>
                    <a:lnTo>
                      <a:pt x="3139" y="133"/>
                    </a:lnTo>
                    <a:lnTo>
                      <a:pt x="2928" y="54"/>
                    </a:lnTo>
                    <a:lnTo>
                      <a:pt x="2691" y="27"/>
                    </a:lnTo>
                    <a:lnTo>
                      <a:pt x="24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0;p55">
                <a:extLst>
                  <a:ext uri="{FF2B5EF4-FFF2-40B4-BE49-F238E27FC236}">
                    <a16:creationId xmlns:a16="http://schemas.microsoft.com/office/drawing/2014/main" id="{DB86097B-311E-3341-BEDB-5B3A691C863A}"/>
                  </a:ext>
                </a:extLst>
              </p:cNvPr>
              <p:cNvSpPr/>
              <p:nvPr/>
            </p:nvSpPr>
            <p:spPr>
              <a:xfrm>
                <a:off x="3215875" y="812400"/>
                <a:ext cx="122675" cy="122675"/>
              </a:xfrm>
              <a:custGeom>
                <a:avLst/>
                <a:gdLst/>
                <a:ahLst/>
                <a:cxnLst/>
                <a:rect l="l" t="t" r="r" b="b"/>
                <a:pathLst>
                  <a:path w="4907" h="4907" extrusionOk="0">
                    <a:moveTo>
                      <a:pt x="2454" y="291"/>
                    </a:moveTo>
                    <a:lnTo>
                      <a:pt x="2744" y="317"/>
                    </a:lnTo>
                    <a:lnTo>
                      <a:pt x="3060" y="370"/>
                    </a:lnTo>
                    <a:lnTo>
                      <a:pt x="3324" y="475"/>
                    </a:lnTo>
                    <a:lnTo>
                      <a:pt x="3614" y="607"/>
                    </a:lnTo>
                    <a:lnTo>
                      <a:pt x="3799" y="739"/>
                    </a:lnTo>
                    <a:lnTo>
                      <a:pt x="3957" y="897"/>
                    </a:lnTo>
                    <a:lnTo>
                      <a:pt x="4115" y="1056"/>
                    </a:lnTo>
                    <a:lnTo>
                      <a:pt x="4247" y="1214"/>
                    </a:lnTo>
                    <a:lnTo>
                      <a:pt x="4353" y="1399"/>
                    </a:lnTo>
                    <a:lnTo>
                      <a:pt x="4432" y="1583"/>
                    </a:lnTo>
                    <a:lnTo>
                      <a:pt x="4511" y="1768"/>
                    </a:lnTo>
                    <a:lnTo>
                      <a:pt x="4564" y="1979"/>
                    </a:lnTo>
                    <a:lnTo>
                      <a:pt x="4617" y="2190"/>
                    </a:lnTo>
                    <a:lnTo>
                      <a:pt x="4617" y="2401"/>
                    </a:lnTo>
                    <a:lnTo>
                      <a:pt x="4617" y="2612"/>
                    </a:lnTo>
                    <a:lnTo>
                      <a:pt x="4590" y="2823"/>
                    </a:lnTo>
                    <a:lnTo>
                      <a:pt x="4564" y="3008"/>
                    </a:lnTo>
                    <a:lnTo>
                      <a:pt x="4485" y="3219"/>
                    </a:lnTo>
                    <a:lnTo>
                      <a:pt x="4406" y="3430"/>
                    </a:lnTo>
                    <a:lnTo>
                      <a:pt x="4300" y="3614"/>
                    </a:lnTo>
                    <a:lnTo>
                      <a:pt x="4168" y="3799"/>
                    </a:lnTo>
                    <a:lnTo>
                      <a:pt x="4036" y="3957"/>
                    </a:lnTo>
                    <a:lnTo>
                      <a:pt x="3878" y="4115"/>
                    </a:lnTo>
                    <a:lnTo>
                      <a:pt x="3720" y="4247"/>
                    </a:lnTo>
                    <a:lnTo>
                      <a:pt x="3535" y="4353"/>
                    </a:lnTo>
                    <a:lnTo>
                      <a:pt x="3351" y="4458"/>
                    </a:lnTo>
                    <a:lnTo>
                      <a:pt x="3140" y="4537"/>
                    </a:lnTo>
                    <a:lnTo>
                      <a:pt x="2929" y="4590"/>
                    </a:lnTo>
                    <a:lnTo>
                      <a:pt x="2718" y="4616"/>
                    </a:lnTo>
                    <a:lnTo>
                      <a:pt x="2507" y="4643"/>
                    </a:lnTo>
                    <a:lnTo>
                      <a:pt x="2296" y="4643"/>
                    </a:lnTo>
                    <a:lnTo>
                      <a:pt x="2085" y="4616"/>
                    </a:lnTo>
                    <a:lnTo>
                      <a:pt x="1874" y="4564"/>
                    </a:lnTo>
                    <a:lnTo>
                      <a:pt x="1689" y="4511"/>
                    </a:lnTo>
                    <a:lnTo>
                      <a:pt x="1478" y="4405"/>
                    </a:lnTo>
                    <a:lnTo>
                      <a:pt x="1293" y="4300"/>
                    </a:lnTo>
                    <a:lnTo>
                      <a:pt x="1109" y="4168"/>
                    </a:lnTo>
                    <a:lnTo>
                      <a:pt x="950" y="4036"/>
                    </a:lnTo>
                    <a:lnTo>
                      <a:pt x="792" y="3878"/>
                    </a:lnTo>
                    <a:lnTo>
                      <a:pt x="660" y="3720"/>
                    </a:lnTo>
                    <a:lnTo>
                      <a:pt x="555" y="3535"/>
                    </a:lnTo>
                    <a:lnTo>
                      <a:pt x="476" y="3350"/>
                    </a:lnTo>
                    <a:lnTo>
                      <a:pt x="396" y="3139"/>
                    </a:lnTo>
                    <a:lnTo>
                      <a:pt x="344" y="2955"/>
                    </a:lnTo>
                    <a:lnTo>
                      <a:pt x="291" y="2744"/>
                    </a:lnTo>
                    <a:lnTo>
                      <a:pt x="291" y="2533"/>
                    </a:lnTo>
                    <a:lnTo>
                      <a:pt x="291" y="2322"/>
                    </a:lnTo>
                    <a:lnTo>
                      <a:pt x="317" y="2111"/>
                    </a:lnTo>
                    <a:lnTo>
                      <a:pt x="344" y="1900"/>
                    </a:lnTo>
                    <a:lnTo>
                      <a:pt x="423" y="1689"/>
                    </a:lnTo>
                    <a:lnTo>
                      <a:pt x="502" y="1504"/>
                    </a:lnTo>
                    <a:lnTo>
                      <a:pt x="607" y="1293"/>
                    </a:lnTo>
                    <a:lnTo>
                      <a:pt x="766" y="1082"/>
                    </a:lnTo>
                    <a:lnTo>
                      <a:pt x="977" y="871"/>
                    </a:lnTo>
                    <a:lnTo>
                      <a:pt x="1188" y="686"/>
                    </a:lnTo>
                    <a:lnTo>
                      <a:pt x="1425" y="555"/>
                    </a:lnTo>
                    <a:lnTo>
                      <a:pt x="1663" y="423"/>
                    </a:lnTo>
                    <a:lnTo>
                      <a:pt x="1926" y="344"/>
                    </a:lnTo>
                    <a:lnTo>
                      <a:pt x="2190" y="291"/>
                    </a:lnTo>
                    <a:close/>
                    <a:moveTo>
                      <a:pt x="2375" y="1"/>
                    </a:moveTo>
                    <a:lnTo>
                      <a:pt x="2137" y="27"/>
                    </a:lnTo>
                    <a:lnTo>
                      <a:pt x="1900" y="80"/>
                    </a:lnTo>
                    <a:lnTo>
                      <a:pt x="1689" y="133"/>
                    </a:lnTo>
                    <a:lnTo>
                      <a:pt x="1452" y="212"/>
                    </a:lnTo>
                    <a:lnTo>
                      <a:pt x="1240" y="317"/>
                    </a:lnTo>
                    <a:lnTo>
                      <a:pt x="1056" y="449"/>
                    </a:lnTo>
                    <a:lnTo>
                      <a:pt x="845" y="607"/>
                    </a:lnTo>
                    <a:lnTo>
                      <a:pt x="687" y="766"/>
                    </a:lnTo>
                    <a:lnTo>
                      <a:pt x="528" y="950"/>
                    </a:lnTo>
                    <a:lnTo>
                      <a:pt x="370" y="1161"/>
                    </a:lnTo>
                    <a:lnTo>
                      <a:pt x="265" y="1372"/>
                    </a:lnTo>
                    <a:lnTo>
                      <a:pt x="159" y="1610"/>
                    </a:lnTo>
                    <a:lnTo>
                      <a:pt x="80" y="1821"/>
                    </a:lnTo>
                    <a:lnTo>
                      <a:pt x="27" y="2058"/>
                    </a:lnTo>
                    <a:lnTo>
                      <a:pt x="1" y="2295"/>
                    </a:lnTo>
                    <a:lnTo>
                      <a:pt x="1" y="2533"/>
                    </a:lnTo>
                    <a:lnTo>
                      <a:pt x="27" y="2770"/>
                    </a:lnTo>
                    <a:lnTo>
                      <a:pt x="54" y="3008"/>
                    </a:lnTo>
                    <a:lnTo>
                      <a:pt x="133" y="3245"/>
                    </a:lnTo>
                    <a:lnTo>
                      <a:pt x="212" y="3456"/>
                    </a:lnTo>
                    <a:lnTo>
                      <a:pt x="317" y="3667"/>
                    </a:lnTo>
                    <a:lnTo>
                      <a:pt x="449" y="3878"/>
                    </a:lnTo>
                    <a:lnTo>
                      <a:pt x="581" y="4063"/>
                    </a:lnTo>
                    <a:lnTo>
                      <a:pt x="766" y="4247"/>
                    </a:lnTo>
                    <a:lnTo>
                      <a:pt x="950" y="4405"/>
                    </a:lnTo>
                    <a:lnTo>
                      <a:pt x="1161" y="4537"/>
                    </a:lnTo>
                    <a:lnTo>
                      <a:pt x="1452" y="4696"/>
                    </a:lnTo>
                    <a:lnTo>
                      <a:pt x="1768" y="4827"/>
                    </a:lnTo>
                    <a:lnTo>
                      <a:pt x="2111" y="4880"/>
                    </a:lnTo>
                    <a:lnTo>
                      <a:pt x="2454" y="4907"/>
                    </a:lnTo>
                    <a:lnTo>
                      <a:pt x="2718" y="4907"/>
                    </a:lnTo>
                    <a:lnTo>
                      <a:pt x="3008" y="4854"/>
                    </a:lnTo>
                    <a:lnTo>
                      <a:pt x="3245" y="4801"/>
                    </a:lnTo>
                    <a:lnTo>
                      <a:pt x="3456" y="4696"/>
                    </a:lnTo>
                    <a:lnTo>
                      <a:pt x="3667" y="4590"/>
                    </a:lnTo>
                    <a:lnTo>
                      <a:pt x="3878" y="4458"/>
                    </a:lnTo>
                    <a:lnTo>
                      <a:pt x="4063" y="4326"/>
                    </a:lnTo>
                    <a:lnTo>
                      <a:pt x="4247" y="4142"/>
                    </a:lnTo>
                    <a:lnTo>
                      <a:pt x="4379" y="3957"/>
                    </a:lnTo>
                    <a:lnTo>
                      <a:pt x="4537" y="3772"/>
                    </a:lnTo>
                    <a:lnTo>
                      <a:pt x="4643" y="3561"/>
                    </a:lnTo>
                    <a:lnTo>
                      <a:pt x="4748" y="3324"/>
                    </a:lnTo>
                    <a:lnTo>
                      <a:pt x="4828" y="3087"/>
                    </a:lnTo>
                    <a:lnTo>
                      <a:pt x="4880" y="2849"/>
                    </a:lnTo>
                    <a:lnTo>
                      <a:pt x="4907" y="2612"/>
                    </a:lnTo>
                    <a:lnTo>
                      <a:pt x="4907" y="2375"/>
                    </a:lnTo>
                    <a:lnTo>
                      <a:pt x="4880" y="2137"/>
                    </a:lnTo>
                    <a:lnTo>
                      <a:pt x="4854" y="1926"/>
                    </a:lnTo>
                    <a:lnTo>
                      <a:pt x="4775" y="1689"/>
                    </a:lnTo>
                    <a:lnTo>
                      <a:pt x="4696" y="1478"/>
                    </a:lnTo>
                    <a:lnTo>
                      <a:pt x="4590" y="1267"/>
                    </a:lnTo>
                    <a:lnTo>
                      <a:pt x="4458" y="1056"/>
                    </a:lnTo>
                    <a:lnTo>
                      <a:pt x="4326" y="871"/>
                    </a:lnTo>
                    <a:lnTo>
                      <a:pt x="4142" y="686"/>
                    </a:lnTo>
                    <a:lnTo>
                      <a:pt x="3957" y="528"/>
                    </a:lnTo>
                    <a:lnTo>
                      <a:pt x="3746" y="396"/>
                    </a:lnTo>
                    <a:lnTo>
                      <a:pt x="3535" y="264"/>
                    </a:lnTo>
                    <a:lnTo>
                      <a:pt x="3324" y="159"/>
                    </a:lnTo>
                    <a:lnTo>
                      <a:pt x="3087" y="80"/>
                    </a:lnTo>
                    <a:lnTo>
                      <a:pt x="2849"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1;p55">
                <a:extLst>
                  <a:ext uri="{FF2B5EF4-FFF2-40B4-BE49-F238E27FC236}">
                    <a16:creationId xmlns:a16="http://schemas.microsoft.com/office/drawing/2014/main" id="{FFB16B7F-ACA0-1C4A-B613-58A7A0BB5786}"/>
                  </a:ext>
                </a:extLst>
              </p:cNvPr>
              <p:cNvSpPr/>
              <p:nvPr/>
            </p:nvSpPr>
            <p:spPr>
              <a:xfrm>
                <a:off x="3126875" y="974625"/>
                <a:ext cx="116075" cy="115400"/>
              </a:xfrm>
              <a:custGeom>
                <a:avLst/>
                <a:gdLst/>
                <a:ahLst/>
                <a:cxnLst/>
                <a:rect l="l" t="t" r="r" b="b"/>
                <a:pathLst>
                  <a:path w="4643" h="4616" extrusionOk="0">
                    <a:moveTo>
                      <a:pt x="2031" y="0"/>
                    </a:moveTo>
                    <a:lnTo>
                      <a:pt x="1794" y="53"/>
                    </a:lnTo>
                    <a:lnTo>
                      <a:pt x="1583" y="106"/>
                    </a:lnTo>
                    <a:lnTo>
                      <a:pt x="1372" y="185"/>
                    </a:lnTo>
                    <a:lnTo>
                      <a:pt x="1187" y="290"/>
                    </a:lnTo>
                    <a:lnTo>
                      <a:pt x="976" y="396"/>
                    </a:lnTo>
                    <a:lnTo>
                      <a:pt x="818" y="554"/>
                    </a:lnTo>
                    <a:lnTo>
                      <a:pt x="633" y="712"/>
                    </a:lnTo>
                    <a:lnTo>
                      <a:pt x="501" y="870"/>
                    </a:lnTo>
                    <a:lnTo>
                      <a:pt x="343" y="1081"/>
                    </a:lnTo>
                    <a:lnTo>
                      <a:pt x="238" y="1266"/>
                    </a:lnTo>
                    <a:lnTo>
                      <a:pt x="158" y="1503"/>
                    </a:lnTo>
                    <a:lnTo>
                      <a:pt x="79" y="1714"/>
                    </a:lnTo>
                    <a:lnTo>
                      <a:pt x="27" y="1925"/>
                    </a:lnTo>
                    <a:lnTo>
                      <a:pt x="0" y="2163"/>
                    </a:lnTo>
                    <a:lnTo>
                      <a:pt x="0" y="2374"/>
                    </a:lnTo>
                    <a:lnTo>
                      <a:pt x="27" y="2611"/>
                    </a:lnTo>
                    <a:lnTo>
                      <a:pt x="53" y="2822"/>
                    </a:lnTo>
                    <a:lnTo>
                      <a:pt x="106" y="3033"/>
                    </a:lnTo>
                    <a:lnTo>
                      <a:pt x="185" y="3244"/>
                    </a:lnTo>
                    <a:lnTo>
                      <a:pt x="290" y="3429"/>
                    </a:lnTo>
                    <a:lnTo>
                      <a:pt x="422" y="3640"/>
                    </a:lnTo>
                    <a:lnTo>
                      <a:pt x="554" y="3798"/>
                    </a:lnTo>
                    <a:lnTo>
                      <a:pt x="712" y="3983"/>
                    </a:lnTo>
                    <a:lnTo>
                      <a:pt x="897" y="4141"/>
                    </a:lnTo>
                    <a:lnTo>
                      <a:pt x="1082" y="4273"/>
                    </a:lnTo>
                    <a:lnTo>
                      <a:pt x="1293" y="4378"/>
                    </a:lnTo>
                    <a:lnTo>
                      <a:pt x="1504" y="4484"/>
                    </a:lnTo>
                    <a:lnTo>
                      <a:pt x="1715" y="4537"/>
                    </a:lnTo>
                    <a:lnTo>
                      <a:pt x="1952" y="4589"/>
                    </a:lnTo>
                    <a:lnTo>
                      <a:pt x="2163" y="4616"/>
                    </a:lnTo>
                    <a:lnTo>
                      <a:pt x="2400" y="4616"/>
                    </a:lnTo>
                    <a:lnTo>
                      <a:pt x="2611" y="4589"/>
                    </a:lnTo>
                    <a:lnTo>
                      <a:pt x="2822" y="4563"/>
                    </a:lnTo>
                    <a:lnTo>
                      <a:pt x="3033" y="4510"/>
                    </a:lnTo>
                    <a:lnTo>
                      <a:pt x="3244" y="4431"/>
                    </a:lnTo>
                    <a:lnTo>
                      <a:pt x="3455" y="4326"/>
                    </a:lnTo>
                    <a:lnTo>
                      <a:pt x="3640" y="4194"/>
                    </a:lnTo>
                    <a:lnTo>
                      <a:pt x="3825" y="4062"/>
                    </a:lnTo>
                    <a:lnTo>
                      <a:pt x="3983" y="3904"/>
                    </a:lnTo>
                    <a:lnTo>
                      <a:pt x="4141" y="3719"/>
                    </a:lnTo>
                    <a:lnTo>
                      <a:pt x="4273" y="3534"/>
                    </a:lnTo>
                    <a:lnTo>
                      <a:pt x="4378" y="3323"/>
                    </a:lnTo>
                    <a:lnTo>
                      <a:pt x="4484" y="3112"/>
                    </a:lnTo>
                    <a:lnTo>
                      <a:pt x="4563" y="2901"/>
                    </a:lnTo>
                    <a:lnTo>
                      <a:pt x="4589" y="2664"/>
                    </a:lnTo>
                    <a:lnTo>
                      <a:pt x="4616" y="2453"/>
                    </a:lnTo>
                    <a:lnTo>
                      <a:pt x="4642" y="2242"/>
                    </a:lnTo>
                    <a:lnTo>
                      <a:pt x="4616" y="2005"/>
                    </a:lnTo>
                    <a:lnTo>
                      <a:pt x="4563" y="1794"/>
                    </a:lnTo>
                    <a:lnTo>
                      <a:pt x="4510" y="1583"/>
                    </a:lnTo>
                    <a:lnTo>
                      <a:pt x="4431" y="1372"/>
                    </a:lnTo>
                    <a:lnTo>
                      <a:pt x="4326" y="1161"/>
                    </a:lnTo>
                    <a:lnTo>
                      <a:pt x="4220" y="976"/>
                    </a:lnTo>
                    <a:lnTo>
                      <a:pt x="4062" y="791"/>
                    </a:lnTo>
                    <a:lnTo>
                      <a:pt x="3904" y="633"/>
                    </a:lnTo>
                    <a:lnTo>
                      <a:pt x="3745" y="475"/>
                    </a:lnTo>
                    <a:lnTo>
                      <a:pt x="3534" y="343"/>
                    </a:lnTo>
                    <a:lnTo>
                      <a:pt x="3350" y="237"/>
                    </a:lnTo>
                    <a:lnTo>
                      <a:pt x="3139" y="132"/>
                    </a:lnTo>
                    <a:lnTo>
                      <a:pt x="2901" y="53"/>
                    </a:lnTo>
                    <a:lnTo>
                      <a:pt x="2690" y="26"/>
                    </a:lnTo>
                    <a:lnTo>
                      <a:pt x="2453"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2;p55">
                <a:extLst>
                  <a:ext uri="{FF2B5EF4-FFF2-40B4-BE49-F238E27FC236}">
                    <a16:creationId xmlns:a16="http://schemas.microsoft.com/office/drawing/2014/main" id="{AD17A0CD-D2AA-9C4C-88EA-CC75517C7C94}"/>
                  </a:ext>
                </a:extLst>
              </p:cNvPr>
              <p:cNvSpPr/>
              <p:nvPr/>
            </p:nvSpPr>
            <p:spPr>
              <a:xfrm>
                <a:off x="3125550" y="965375"/>
                <a:ext cx="115425" cy="116075"/>
              </a:xfrm>
              <a:custGeom>
                <a:avLst/>
                <a:gdLst/>
                <a:ahLst/>
                <a:cxnLst/>
                <a:rect l="l" t="t" r="r" b="b"/>
                <a:pathLst>
                  <a:path w="4617" h="4643" extrusionOk="0">
                    <a:moveTo>
                      <a:pt x="2242" y="1"/>
                    </a:moveTo>
                    <a:lnTo>
                      <a:pt x="2005" y="27"/>
                    </a:lnTo>
                    <a:lnTo>
                      <a:pt x="1794" y="80"/>
                    </a:lnTo>
                    <a:lnTo>
                      <a:pt x="1583" y="133"/>
                    </a:lnTo>
                    <a:lnTo>
                      <a:pt x="1372" y="212"/>
                    </a:lnTo>
                    <a:lnTo>
                      <a:pt x="1161" y="317"/>
                    </a:lnTo>
                    <a:lnTo>
                      <a:pt x="976" y="423"/>
                    </a:lnTo>
                    <a:lnTo>
                      <a:pt x="792" y="555"/>
                    </a:lnTo>
                    <a:lnTo>
                      <a:pt x="633" y="713"/>
                    </a:lnTo>
                    <a:lnTo>
                      <a:pt x="475" y="898"/>
                    </a:lnTo>
                    <a:lnTo>
                      <a:pt x="343" y="1082"/>
                    </a:lnTo>
                    <a:lnTo>
                      <a:pt x="238" y="1293"/>
                    </a:lnTo>
                    <a:lnTo>
                      <a:pt x="132" y="1504"/>
                    </a:lnTo>
                    <a:lnTo>
                      <a:pt x="80" y="1742"/>
                    </a:lnTo>
                    <a:lnTo>
                      <a:pt x="27" y="1953"/>
                    </a:lnTo>
                    <a:lnTo>
                      <a:pt x="0" y="2164"/>
                    </a:lnTo>
                    <a:lnTo>
                      <a:pt x="0" y="2401"/>
                    </a:lnTo>
                    <a:lnTo>
                      <a:pt x="0" y="2612"/>
                    </a:lnTo>
                    <a:lnTo>
                      <a:pt x="53" y="2849"/>
                    </a:lnTo>
                    <a:lnTo>
                      <a:pt x="106" y="3060"/>
                    </a:lnTo>
                    <a:lnTo>
                      <a:pt x="185" y="3271"/>
                    </a:lnTo>
                    <a:lnTo>
                      <a:pt x="291" y="3456"/>
                    </a:lnTo>
                    <a:lnTo>
                      <a:pt x="422" y="3641"/>
                    </a:lnTo>
                    <a:lnTo>
                      <a:pt x="554" y="3825"/>
                    </a:lnTo>
                    <a:lnTo>
                      <a:pt x="713" y="4010"/>
                    </a:lnTo>
                    <a:lnTo>
                      <a:pt x="871" y="4142"/>
                    </a:lnTo>
                    <a:lnTo>
                      <a:pt x="1082" y="4274"/>
                    </a:lnTo>
                    <a:lnTo>
                      <a:pt x="1293" y="4405"/>
                    </a:lnTo>
                    <a:lnTo>
                      <a:pt x="1504" y="4485"/>
                    </a:lnTo>
                    <a:lnTo>
                      <a:pt x="1715" y="4564"/>
                    </a:lnTo>
                    <a:lnTo>
                      <a:pt x="1926" y="4616"/>
                    </a:lnTo>
                    <a:lnTo>
                      <a:pt x="2163" y="4643"/>
                    </a:lnTo>
                    <a:lnTo>
                      <a:pt x="2374" y="4643"/>
                    </a:lnTo>
                    <a:lnTo>
                      <a:pt x="2612" y="4616"/>
                    </a:lnTo>
                    <a:lnTo>
                      <a:pt x="2823" y="4590"/>
                    </a:lnTo>
                    <a:lnTo>
                      <a:pt x="3034" y="4511"/>
                    </a:lnTo>
                    <a:lnTo>
                      <a:pt x="3245" y="4432"/>
                    </a:lnTo>
                    <a:lnTo>
                      <a:pt x="3456" y="4353"/>
                    </a:lnTo>
                    <a:lnTo>
                      <a:pt x="3640" y="4221"/>
                    </a:lnTo>
                    <a:lnTo>
                      <a:pt x="3825" y="4089"/>
                    </a:lnTo>
                    <a:lnTo>
                      <a:pt x="3983" y="3931"/>
                    </a:lnTo>
                    <a:lnTo>
                      <a:pt x="4141" y="3746"/>
                    </a:lnTo>
                    <a:lnTo>
                      <a:pt x="4273" y="3561"/>
                    </a:lnTo>
                    <a:lnTo>
                      <a:pt x="4379" y="3350"/>
                    </a:lnTo>
                    <a:lnTo>
                      <a:pt x="4484" y="3139"/>
                    </a:lnTo>
                    <a:lnTo>
                      <a:pt x="4537" y="2928"/>
                    </a:lnTo>
                    <a:lnTo>
                      <a:pt x="4590" y="2691"/>
                    </a:lnTo>
                    <a:lnTo>
                      <a:pt x="4616" y="2480"/>
                    </a:lnTo>
                    <a:lnTo>
                      <a:pt x="4616" y="2243"/>
                    </a:lnTo>
                    <a:lnTo>
                      <a:pt x="4616" y="2032"/>
                    </a:lnTo>
                    <a:lnTo>
                      <a:pt x="4563" y="1821"/>
                    </a:lnTo>
                    <a:lnTo>
                      <a:pt x="4511" y="1583"/>
                    </a:lnTo>
                    <a:lnTo>
                      <a:pt x="4431" y="1399"/>
                    </a:lnTo>
                    <a:lnTo>
                      <a:pt x="4326" y="1188"/>
                    </a:lnTo>
                    <a:lnTo>
                      <a:pt x="4194" y="1003"/>
                    </a:lnTo>
                    <a:lnTo>
                      <a:pt x="4062" y="818"/>
                    </a:lnTo>
                    <a:lnTo>
                      <a:pt x="3904" y="660"/>
                    </a:lnTo>
                    <a:lnTo>
                      <a:pt x="3746" y="502"/>
                    </a:lnTo>
                    <a:lnTo>
                      <a:pt x="3535" y="370"/>
                    </a:lnTo>
                    <a:lnTo>
                      <a:pt x="3324" y="238"/>
                    </a:lnTo>
                    <a:lnTo>
                      <a:pt x="3113" y="159"/>
                    </a:lnTo>
                    <a:lnTo>
                      <a:pt x="2902" y="80"/>
                    </a:lnTo>
                    <a:lnTo>
                      <a:pt x="2691" y="27"/>
                    </a:lnTo>
                    <a:lnTo>
                      <a:pt x="2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3;p55">
                <a:extLst>
                  <a:ext uri="{FF2B5EF4-FFF2-40B4-BE49-F238E27FC236}">
                    <a16:creationId xmlns:a16="http://schemas.microsoft.com/office/drawing/2014/main" id="{68BF3A0C-3A0F-BA46-A681-FEC8E993CBE3}"/>
                  </a:ext>
                </a:extLst>
              </p:cNvPr>
              <p:cNvSpPr/>
              <p:nvPr/>
            </p:nvSpPr>
            <p:spPr>
              <a:xfrm>
                <a:off x="3122250" y="962075"/>
                <a:ext cx="122000" cy="122675"/>
              </a:xfrm>
              <a:custGeom>
                <a:avLst/>
                <a:gdLst/>
                <a:ahLst/>
                <a:cxnLst/>
                <a:rect l="l" t="t" r="r" b="b"/>
                <a:pathLst>
                  <a:path w="4880" h="4907" extrusionOk="0">
                    <a:moveTo>
                      <a:pt x="2744" y="291"/>
                    </a:moveTo>
                    <a:lnTo>
                      <a:pt x="3034" y="370"/>
                    </a:lnTo>
                    <a:lnTo>
                      <a:pt x="3324" y="476"/>
                    </a:lnTo>
                    <a:lnTo>
                      <a:pt x="3588" y="608"/>
                    </a:lnTo>
                    <a:lnTo>
                      <a:pt x="3772" y="739"/>
                    </a:lnTo>
                    <a:lnTo>
                      <a:pt x="3957" y="871"/>
                    </a:lnTo>
                    <a:lnTo>
                      <a:pt x="4089" y="1030"/>
                    </a:lnTo>
                    <a:lnTo>
                      <a:pt x="4221" y="1214"/>
                    </a:lnTo>
                    <a:lnTo>
                      <a:pt x="4326" y="1399"/>
                    </a:lnTo>
                    <a:lnTo>
                      <a:pt x="4432" y="1583"/>
                    </a:lnTo>
                    <a:lnTo>
                      <a:pt x="4511" y="1768"/>
                    </a:lnTo>
                    <a:lnTo>
                      <a:pt x="4563" y="1979"/>
                    </a:lnTo>
                    <a:lnTo>
                      <a:pt x="4590" y="2190"/>
                    </a:lnTo>
                    <a:lnTo>
                      <a:pt x="4616" y="2375"/>
                    </a:lnTo>
                    <a:lnTo>
                      <a:pt x="4616" y="2586"/>
                    </a:lnTo>
                    <a:lnTo>
                      <a:pt x="4590" y="2797"/>
                    </a:lnTo>
                    <a:lnTo>
                      <a:pt x="4537" y="3008"/>
                    </a:lnTo>
                    <a:lnTo>
                      <a:pt x="4484" y="3219"/>
                    </a:lnTo>
                    <a:lnTo>
                      <a:pt x="4405" y="3430"/>
                    </a:lnTo>
                    <a:lnTo>
                      <a:pt x="4273" y="3614"/>
                    </a:lnTo>
                    <a:lnTo>
                      <a:pt x="4168" y="3799"/>
                    </a:lnTo>
                    <a:lnTo>
                      <a:pt x="4010" y="3957"/>
                    </a:lnTo>
                    <a:lnTo>
                      <a:pt x="3878" y="4089"/>
                    </a:lnTo>
                    <a:lnTo>
                      <a:pt x="3693" y="4221"/>
                    </a:lnTo>
                    <a:lnTo>
                      <a:pt x="3535" y="4353"/>
                    </a:lnTo>
                    <a:lnTo>
                      <a:pt x="3324" y="4432"/>
                    </a:lnTo>
                    <a:lnTo>
                      <a:pt x="3139" y="4511"/>
                    </a:lnTo>
                    <a:lnTo>
                      <a:pt x="2928" y="4590"/>
                    </a:lnTo>
                    <a:lnTo>
                      <a:pt x="2717" y="4617"/>
                    </a:lnTo>
                    <a:lnTo>
                      <a:pt x="2506" y="4643"/>
                    </a:lnTo>
                    <a:lnTo>
                      <a:pt x="2295" y="4617"/>
                    </a:lnTo>
                    <a:lnTo>
                      <a:pt x="2084" y="4617"/>
                    </a:lnTo>
                    <a:lnTo>
                      <a:pt x="1873" y="4564"/>
                    </a:lnTo>
                    <a:lnTo>
                      <a:pt x="1662" y="4485"/>
                    </a:lnTo>
                    <a:lnTo>
                      <a:pt x="1478" y="4406"/>
                    </a:lnTo>
                    <a:lnTo>
                      <a:pt x="1293" y="4300"/>
                    </a:lnTo>
                    <a:lnTo>
                      <a:pt x="1108" y="4168"/>
                    </a:lnTo>
                    <a:lnTo>
                      <a:pt x="924" y="4036"/>
                    </a:lnTo>
                    <a:lnTo>
                      <a:pt x="792" y="3878"/>
                    </a:lnTo>
                    <a:lnTo>
                      <a:pt x="660" y="3693"/>
                    </a:lnTo>
                    <a:lnTo>
                      <a:pt x="554" y="3535"/>
                    </a:lnTo>
                    <a:lnTo>
                      <a:pt x="449" y="3351"/>
                    </a:lnTo>
                    <a:lnTo>
                      <a:pt x="370" y="3140"/>
                    </a:lnTo>
                    <a:lnTo>
                      <a:pt x="317" y="2929"/>
                    </a:lnTo>
                    <a:lnTo>
                      <a:pt x="291" y="2744"/>
                    </a:lnTo>
                    <a:lnTo>
                      <a:pt x="264" y="2533"/>
                    </a:lnTo>
                    <a:lnTo>
                      <a:pt x="264" y="2322"/>
                    </a:lnTo>
                    <a:lnTo>
                      <a:pt x="291" y="2111"/>
                    </a:lnTo>
                    <a:lnTo>
                      <a:pt x="343" y="1900"/>
                    </a:lnTo>
                    <a:lnTo>
                      <a:pt x="396" y="1689"/>
                    </a:lnTo>
                    <a:lnTo>
                      <a:pt x="502" y="1504"/>
                    </a:lnTo>
                    <a:lnTo>
                      <a:pt x="607" y="1293"/>
                    </a:lnTo>
                    <a:lnTo>
                      <a:pt x="765" y="1056"/>
                    </a:lnTo>
                    <a:lnTo>
                      <a:pt x="950" y="871"/>
                    </a:lnTo>
                    <a:lnTo>
                      <a:pt x="1161" y="687"/>
                    </a:lnTo>
                    <a:lnTo>
                      <a:pt x="1398" y="555"/>
                    </a:lnTo>
                    <a:lnTo>
                      <a:pt x="1662" y="423"/>
                    </a:lnTo>
                    <a:lnTo>
                      <a:pt x="1900" y="344"/>
                    </a:lnTo>
                    <a:lnTo>
                      <a:pt x="2163" y="291"/>
                    </a:lnTo>
                    <a:close/>
                    <a:moveTo>
                      <a:pt x="2374" y="1"/>
                    </a:moveTo>
                    <a:lnTo>
                      <a:pt x="2137" y="27"/>
                    </a:lnTo>
                    <a:lnTo>
                      <a:pt x="1900" y="54"/>
                    </a:lnTo>
                    <a:lnTo>
                      <a:pt x="1662" y="133"/>
                    </a:lnTo>
                    <a:lnTo>
                      <a:pt x="1451" y="212"/>
                    </a:lnTo>
                    <a:lnTo>
                      <a:pt x="1240" y="317"/>
                    </a:lnTo>
                    <a:lnTo>
                      <a:pt x="1029" y="449"/>
                    </a:lnTo>
                    <a:lnTo>
                      <a:pt x="845" y="581"/>
                    </a:lnTo>
                    <a:lnTo>
                      <a:pt x="660" y="766"/>
                    </a:lnTo>
                    <a:lnTo>
                      <a:pt x="502" y="950"/>
                    </a:lnTo>
                    <a:lnTo>
                      <a:pt x="370" y="1161"/>
                    </a:lnTo>
                    <a:lnTo>
                      <a:pt x="238" y="1372"/>
                    </a:lnTo>
                    <a:lnTo>
                      <a:pt x="132" y="1583"/>
                    </a:lnTo>
                    <a:lnTo>
                      <a:pt x="80" y="1821"/>
                    </a:lnTo>
                    <a:lnTo>
                      <a:pt x="27" y="2058"/>
                    </a:lnTo>
                    <a:lnTo>
                      <a:pt x="1" y="2296"/>
                    </a:lnTo>
                    <a:lnTo>
                      <a:pt x="1" y="2533"/>
                    </a:lnTo>
                    <a:lnTo>
                      <a:pt x="1" y="2770"/>
                    </a:lnTo>
                    <a:lnTo>
                      <a:pt x="53" y="3008"/>
                    </a:lnTo>
                    <a:lnTo>
                      <a:pt x="106" y="3219"/>
                    </a:lnTo>
                    <a:lnTo>
                      <a:pt x="185" y="3456"/>
                    </a:lnTo>
                    <a:lnTo>
                      <a:pt x="317" y="3667"/>
                    </a:lnTo>
                    <a:lnTo>
                      <a:pt x="423" y="3852"/>
                    </a:lnTo>
                    <a:lnTo>
                      <a:pt x="581" y="4063"/>
                    </a:lnTo>
                    <a:lnTo>
                      <a:pt x="739" y="4221"/>
                    </a:lnTo>
                    <a:lnTo>
                      <a:pt x="924" y="4379"/>
                    </a:lnTo>
                    <a:lnTo>
                      <a:pt x="1135" y="4537"/>
                    </a:lnTo>
                    <a:lnTo>
                      <a:pt x="1451" y="4696"/>
                    </a:lnTo>
                    <a:lnTo>
                      <a:pt x="1768" y="4828"/>
                    </a:lnTo>
                    <a:lnTo>
                      <a:pt x="2084" y="4880"/>
                    </a:lnTo>
                    <a:lnTo>
                      <a:pt x="2427" y="4907"/>
                    </a:lnTo>
                    <a:lnTo>
                      <a:pt x="2717" y="4907"/>
                    </a:lnTo>
                    <a:lnTo>
                      <a:pt x="2981" y="4854"/>
                    </a:lnTo>
                    <a:lnTo>
                      <a:pt x="3218" y="4775"/>
                    </a:lnTo>
                    <a:lnTo>
                      <a:pt x="3456" y="4696"/>
                    </a:lnTo>
                    <a:lnTo>
                      <a:pt x="3667" y="4590"/>
                    </a:lnTo>
                    <a:lnTo>
                      <a:pt x="3851" y="4458"/>
                    </a:lnTo>
                    <a:lnTo>
                      <a:pt x="4062" y="4300"/>
                    </a:lnTo>
                    <a:lnTo>
                      <a:pt x="4221" y="4142"/>
                    </a:lnTo>
                    <a:lnTo>
                      <a:pt x="4379" y="3957"/>
                    </a:lnTo>
                    <a:lnTo>
                      <a:pt x="4511" y="3773"/>
                    </a:lnTo>
                    <a:lnTo>
                      <a:pt x="4643" y="3535"/>
                    </a:lnTo>
                    <a:lnTo>
                      <a:pt x="4748" y="3324"/>
                    </a:lnTo>
                    <a:lnTo>
                      <a:pt x="4801" y="3087"/>
                    </a:lnTo>
                    <a:lnTo>
                      <a:pt x="4854" y="2849"/>
                    </a:lnTo>
                    <a:lnTo>
                      <a:pt x="4880" y="2612"/>
                    </a:lnTo>
                    <a:lnTo>
                      <a:pt x="4880" y="2375"/>
                    </a:lnTo>
                    <a:lnTo>
                      <a:pt x="4880" y="2137"/>
                    </a:lnTo>
                    <a:lnTo>
                      <a:pt x="4827" y="1900"/>
                    </a:lnTo>
                    <a:lnTo>
                      <a:pt x="4774" y="1689"/>
                    </a:lnTo>
                    <a:lnTo>
                      <a:pt x="4695" y="1452"/>
                    </a:lnTo>
                    <a:lnTo>
                      <a:pt x="4590" y="1241"/>
                    </a:lnTo>
                    <a:lnTo>
                      <a:pt x="4458" y="1056"/>
                    </a:lnTo>
                    <a:lnTo>
                      <a:pt x="4300" y="871"/>
                    </a:lnTo>
                    <a:lnTo>
                      <a:pt x="4141" y="687"/>
                    </a:lnTo>
                    <a:lnTo>
                      <a:pt x="3957" y="528"/>
                    </a:lnTo>
                    <a:lnTo>
                      <a:pt x="3746" y="370"/>
                    </a:lnTo>
                    <a:lnTo>
                      <a:pt x="3535" y="265"/>
                    </a:lnTo>
                    <a:lnTo>
                      <a:pt x="3297" y="159"/>
                    </a:lnTo>
                    <a:lnTo>
                      <a:pt x="3060" y="80"/>
                    </a:lnTo>
                    <a:lnTo>
                      <a:pt x="2823"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4;p55">
                <a:extLst>
                  <a:ext uri="{FF2B5EF4-FFF2-40B4-BE49-F238E27FC236}">
                    <a16:creationId xmlns:a16="http://schemas.microsoft.com/office/drawing/2014/main" id="{297CE6C0-541A-BC4A-A98A-B44E91BE8BD9}"/>
                  </a:ext>
                </a:extLst>
              </p:cNvPr>
              <p:cNvSpPr/>
              <p:nvPr/>
            </p:nvSpPr>
            <p:spPr>
              <a:xfrm>
                <a:off x="3030600" y="1127600"/>
                <a:ext cx="115425" cy="116075"/>
              </a:xfrm>
              <a:custGeom>
                <a:avLst/>
                <a:gdLst/>
                <a:ahLst/>
                <a:cxnLst/>
                <a:rect l="l" t="t" r="r" b="b"/>
                <a:pathLst>
                  <a:path w="4617" h="4643" extrusionOk="0">
                    <a:moveTo>
                      <a:pt x="2242" y="0"/>
                    </a:moveTo>
                    <a:lnTo>
                      <a:pt x="2005" y="26"/>
                    </a:lnTo>
                    <a:lnTo>
                      <a:pt x="1794" y="53"/>
                    </a:lnTo>
                    <a:lnTo>
                      <a:pt x="1583" y="106"/>
                    </a:lnTo>
                    <a:lnTo>
                      <a:pt x="1372" y="211"/>
                    </a:lnTo>
                    <a:lnTo>
                      <a:pt x="1187" y="290"/>
                    </a:lnTo>
                    <a:lnTo>
                      <a:pt x="976" y="422"/>
                    </a:lnTo>
                    <a:lnTo>
                      <a:pt x="818" y="554"/>
                    </a:lnTo>
                    <a:lnTo>
                      <a:pt x="633" y="712"/>
                    </a:lnTo>
                    <a:lnTo>
                      <a:pt x="502" y="897"/>
                    </a:lnTo>
                    <a:lnTo>
                      <a:pt x="343" y="1081"/>
                    </a:lnTo>
                    <a:lnTo>
                      <a:pt x="238" y="1292"/>
                    </a:lnTo>
                    <a:lnTo>
                      <a:pt x="132" y="1503"/>
                    </a:lnTo>
                    <a:lnTo>
                      <a:pt x="80" y="1714"/>
                    </a:lnTo>
                    <a:lnTo>
                      <a:pt x="27" y="1952"/>
                    </a:lnTo>
                    <a:lnTo>
                      <a:pt x="0" y="2163"/>
                    </a:lnTo>
                    <a:lnTo>
                      <a:pt x="0" y="2400"/>
                    </a:lnTo>
                    <a:lnTo>
                      <a:pt x="27" y="2611"/>
                    </a:lnTo>
                    <a:lnTo>
                      <a:pt x="53" y="2822"/>
                    </a:lnTo>
                    <a:lnTo>
                      <a:pt x="106" y="3033"/>
                    </a:lnTo>
                    <a:lnTo>
                      <a:pt x="185" y="3244"/>
                    </a:lnTo>
                    <a:lnTo>
                      <a:pt x="291" y="3455"/>
                    </a:lnTo>
                    <a:lnTo>
                      <a:pt x="422" y="3640"/>
                    </a:lnTo>
                    <a:lnTo>
                      <a:pt x="554" y="3825"/>
                    </a:lnTo>
                    <a:lnTo>
                      <a:pt x="713" y="3983"/>
                    </a:lnTo>
                    <a:lnTo>
                      <a:pt x="897" y="4141"/>
                    </a:lnTo>
                    <a:lnTo>
                      <a:pt x="1082" y="4273"/>
                    </a:lnTo>
                    <a:lnTo>
                      <a:pt x="1293" y="4405"/>
                    </a:lnTo>
                    <a:lnTo>
                      <a:pt x="1504" y="4484"/>
                    </a:lnTo>
                    <a:lnTo>
                      <a:pt x="1715" y="4563"/>
                    </a:lnTo>
                    <a:lnTo>
                      <a:pt x="1952" y="4589"/>
                    </a:lnTo>
                    <a:lnTo>
                      <a:pt x="2163" y="4616"/>
                    </a:lnTo>
                    <a:lnTo>
                      <a:pt x="2401" y="4642"/>
                    </a:lnTo>
                    <a:lnTo>
                      <a:pt x="2612" y="4616"/>
                    </a:lnTo>
                    <a:lnTo>
                      <a:pt x="2823" y="4563"/>
                    </a:lnTo>
                    <a:lnTo>
                      <a:pt x="3034" y="4510"/>
                    </a:lnTo>
                    <a:lnTo>
                      <a:pt x="3245" y="4431"/>
                    </a:lnTo>
                    <a:lnTo>
                      <a:pt x="3456" y="4326"/>
                    </a:lnTo>
                    <a:lnTo>
                      <a:pt x="3640" y="4220"/>
                    </a:lnTo>
                    <a:lnTo>
                      <a:pt x="3825" y="4088"/>
                    </a:lnTo>
                    <a:lnTo>
                      <a:pt x="3983" y="3930"/>
                    </a:lnTo>
                    <a:lnTo>
                      <a:pt x="4141" y="3745"/>
                    </a:lnTo>
                    <a:lnTo>
                      <a:pt x="4273" y="3561"/>
                    </a:lnTo>
                    <a:lnTo>
                      <a:pt x="4379" y="3350"/>
                    </a:lnTo>
                    <a:lnTo>
                      <a:pt x="4484" y="3139"/>
                    </a:lnTo>
                    <a:lnTo>
                      <a:pt x="4563" y="2901"/>
                    </a:lnTo>
                    <a:lnTo>
                      <a:pt x="4590" y="2690"/>
                    </a:lnTo>
                    <a:lnTo>
                      <a:pt x="4616" y="2453"/>
                    </a:lnTo>
                    <a:lnTo>
                      <a:pt x="4616" y="2242"/>
                    </a:lnTo>
                    <a:lnTo>
                      <a:pt x="4616" y="2031"/>
                    </a:lnTo>
                    <a:lnTo>
                      <a:pt x="4563" y="1794"/>
                    </a:lnTo>
                    <a:lnTo>
                      <a:pt x="4511" y="1583"/>
                    </a:lnTo>
                    <a:lnTo>
                      <a:pt x="4431" y="1372"/>
                    </a:lnTo>
                    <a:lnTo>
                      <a:pt x="4326" y="1187"/>
                    </a:lnTo>
                    <a:lnTo>
                      <a:pt x="4220" y="1002"/>
                    </a:lnTo>
                    <a:lnTo>
                      <a:pt x="4062" y="818"/>
                    </a:lnTo>
                    <a:lnTo>
                      <a:pt x="3904" y="633"/>
                    </a:lnTo>
                    <a:lnTo>
                      <a:pt x="3746" y="501"/>
                    </a:lnTo>
                    <a:lnTo>
                      <a:pt x="3535" y="343"/>
                    </a:lnTo>
                    <a:lnTo>
                      <a:pt x="3350" y="237"/>
                    </a:lnTo>
                    <a:lnTo>
                      <a:pt x="3113" y="158"/>
                    </a:lnTo>
                    <a:lnTo>
                      <a:pt x="2902" y="79"/>
                    </a:lnTo>
                    <a:lnTo>
                      <a:pt x="2691" y="26"/>
                    </a:lnTo>
                    <a:lnTo>
                      <a:pt x="2453"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45;p55">
                <a:extLst>
                  <a:ext uri="{FF2B5EF4-FFF2-40B4-BE49-F238E27FC236}">
                    <a16:creationId xmlns:a16="http://schemas.microsoft.com/office/drawing/2014/main" id="{DBD3B5EA-B20C-FE48-8F02-DBA90BEFBDAF}"/>
                  </a:ext>
                </a:extLst>
              </p:cNvPr>
              <p:cNvSpPr/>
              <p:nvPr/>
            </p:nvSpPr>
            <p:spPr>
              <a:xfrm>
                <a:off x="3029275" y="1119025"/>
                <a:ext cx="115425" cy="115400"/>
              </a:xfrm>
              <a:custGeom>
                <a:avLst/>
                <a:gdLst/>
                <a:ahLst/>
                <a:cxnLst/>
                <a:rect l="l" t="t" r="r" b="b"/>
                <a:pathLst>
                  <a:path w="4617" h="4616" extrusionOk="0">
                    <a:moveTo>
                      <a:pt x="2005" y="0"/>
                    </a:moveTo>
                    <a:lnTo>
                      <a:pt x="1794" y="53"/>
                    </a:lnTo>
                    <a:lnTo>
                      <a:pt x="1583" y="106"/>
                    </a:lnTo>
                    <a:lnTo>
                      <a:pt x="1372" y="185"/>
                    </a:lnTo>
                    <a:lnTo>
                      <a:pt x="1161" y="290"/>
                    </a:lnTo>
                    <a:lnTo>
                      <a:pt x="977" y="422"/>
                    </a:lnTo>
                    <a:lnTo>
                      <a:pt x="792" y="554"/>
                    </a:lnTo>
                    <a:lnTo>
                      <a:pt x="634" y="712"/>
                    </a:lnTo>
                    <a:lnTo>
                      <a:pt x="475" y="897"/>
                    </a:lnTo>
                    <a:lnTo>
                      <a:pt x="344" y="1082"/>
                    </a:lnTo>
                    <a:lnTo>
                      <a:pt x="238" y="1293"/>
                    </a:lnTo>
                    <a:lnTo>
                      <a:pt x="133" y="1504"/>
                    </a:lnTo>
                    <a:lnTo>
                      <a:pt x="80" y="1715"/>
                    </a:lnTo>
                    <a:lnTo>
                      <a:pt x="27" y="1926"/>
                    </a:lnTo>
                    <a:lnTo>
                      <a:pt x="1" y="2163"/>
                    </a:lnTo>
                    <a:lnTo>
                      <a:pt x="1" y="2374"/>
                    </a:lnTo>
                    <a:lnTo>
                      <a:pt x="1" y="2611"/>
                    </a:lnTo>
                    <a:lnTo>
                      <a:pt x="53" y="2822"/>
                    </a:lnTo>
                    <a:lnTo>
                      <a:pt x="106" y="3033"/>
                    </a:lnTo>
                    <a:lnTo>
                      <a:pt x="185" y="3244"/>
                    </a:lnTo>
                    <a:lnTo>
                      <a:pt x="291" y="3455"/>
                    </a:lnTo>
                    <a:lnTo>
                      <a:pt x="423" y="3640"/>
                    </a:lnTo>
                    <a:lnTo>
                      <a:pt x="555" y="3825"/>
                    </a:lnTo>
                    <a:lnTo>
                      <a:pt x="713" y="3983"/>
                    </a:lnTo>
                    <a:lnTo>
                      <a:pt x="871" y="4141"/>
                    </a:lnTo>
                    <a:lnTo>
                      <a:pt x="1082" y="4273"/>
                    </a:lnTo>
                    <a:lnTo>
                      <a:pt x="1293" y="4379"/>
                    </a:lnTo>
                    <a:lnTo>
                      <a:pt x="1504" y="4484"/>
                    </a:lnTo>
                    <a:lnTo>
                      <a:pt x="1715" y="4537"/>
                    </a:lnTo>
                    <a:lnTo>
                      <a:pt x="1926" y="4590"/>
                    </a:lnTo>
                    <a:lnTo>
                      <a:pt x="2163" y="4616"/>
                    </a:lnTo>
                    <a:lnTo>
                      <a:pt x="2612" y="4616"/>
                    </a:lnTo>
                    <a:lnTo>
                      <a:pt x="2823" y="4563"/>
                    </a:lnTo>
                    <a:lnTo>
                      <a:pt x="3034" y="4510"/>
                    </a:lnTo>
                    <a:lnTo>
                      <a:pt x="3245" y="4431"/>
                    </a:lnTo>
                    <a:lnTo>
                      <a:pt x="3456" y="4326"/>
                    </a:lnTo>
                    <a:lnTo>
                      <a:pt x="3640" y="4220"/>
                    </a:lnTo>
                    <a:lnTo>
                      <a:pt x="3825" y="4062"/>
                    </a:lnTo>
                    <a:lnTo>
                      <a:pt x="3983" y="3904"/>
                    </a:lnTo>
                    <a:lnTo>
                      <a:pt x="4142" y="3746"/>
                    </a:lnTo>
                    <a:lnTo>
                      <a:pt x="4273" y="3535"/>
                    </a:lnTo>
                    <a:lnTo>
                      <a:pt x="4379" y="3323"/>
                    </a:lnTo>
                    <a:lnTo>
                      <a:pt x="4484" y="3112"/>
                    </a:lnTo>
                    <a:lnTo>
                      <a:pt x="4537" y="2901"/>
                    </a:lnTo>
                    <a:lnTo>
                      <a:pt x="4590" y="2690"/>
                    </a:lnTo>
                    <a:lnTo>
                      <a:pt x="4616" y="2453"/>
                    </a:lnTo>
                    <a:lnTo>
                      <a:pt x="4616" y="2242"/>
                    </a:lnTo>
                    <a:lnTo>
                      <a:pt x="4616" y="2005"/>
                    </a:lnTo>
                    <a:lnTo>
                      <a:pt x="4564" y="1794"/>
                    </a:lnTo>
                    <a:lnTo>
                      <a:pt x="4511" y="1583"/>
                    </a:lnTo>
                    <a:lnTo>
                      <a:pt x="4432" y="1372"/>
                    </a:lnTo>
                    <a:lnTo>
                      <a:pt x="4326" y="1161"/>
                    </a:lnTo>
                    <a:lnTo>
                      <a:pt x="4194" y="976"/>
                    </a:lnTo>
                    <a:lnTo>
                      <a:pt x="4062" y="791"/>
                    </a:lnTo>
                    <a:lnTo>
                      <a:pt x="3904" y="633"/>
                    </a:lnTo>
                    <a:lnTo>
                      <a:pt x="3746" y="475"/>
                    </a:lnTo>
                    <a:lnTo>
                      <a:pt x="3535" y="343"/>
                    </a:lnTo>
                    <a:lnTo>
                      <a:pt x="3324" y="238"/>
                    </a:lnTo>
                    <a:lnTo>
                      <a:pt x="3113" y="132"/>
                    </a:lnTo>
                    <a:lnTo>
                      <a:pt x="2902" y="79"/>
                    </a:lnTo>
                    <a:lnTo>
                      <a:pt x="2691" y="27"/>
                    </a:lnTo>
                    <a:lnTo>
                      <a:pt x="2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46;p55">
                <a:extLst>
                  <a:ext uri="{FF2B5EF4-FFF2-40B4-BE49-F238E27FC236}">
                    <a16:creationId xmlns:a16="http://schemas.microsoft.com/office/drawing/2014/main" id="{2A42AD46-C11C-A64B-AF84-5E30C7077606}"/>
                  </a:ext>
                </a:extLst>
              </p:cNvPr>
              <p:cNvSpPr/>
              <p:nvPr/>
            </p:nvSpPr>
            <p:spPr>
              <a:xfrm>
                <a:off x="3025975" y="1115725"/>
                <a:ext cx="122025" cy="122675"/>
              </a:xfrm>
              <a:custGeom>
                <a:avLst/>
                <a:gdLst/>
                <a:ahLst/>
                <a:cxnLst/>
                <a:rect l="l" t="t" r="r" b="b"/>
                <a:pathLst>
                  <a:path w="4881" h="4907" extrusionOk="0">
                    <a:moveTo>
                      <a:pt x="2454" y="264"/>
                    </a:moveTo>
                    <a:lnTo>
                      <a:pt x="2744" y="290"/>
                    </a:lnTo>
                    <a:lnTo>
                      <a:pt x="3034" y="343"/>
                    </a:lnTo>
                    <a:lnTo>
                      <a:pt x="3324" y="449"/>
                    </a:lnTo>
                    <a:lnTo>
                      <a:pt x="3588" y="607"/>
                    </a:lnTo>
                    <a:lnTo>
                      <a:pt x="3772" y="739"/>
                    </a:lnTo>
                    <a:lnTo>
                      <a:pt x="3957" y="871"/>
                    </a:lnTo>
                    <a:lnTo>
                      <a:pt x="4089" y="1029"/>
                    </a:lnTo>
                    <a:lnTo>
                      <a:pt x="4221" y="1187"/>
                    </a:lnTo>
                    <a:lnTo>
                      <a:pt x="4326" y="1372"/>
                    </a:lnTo>
                    <a:lnTo>
                      <a:pt x="4432" y="1556"/>
                    </a:lnTo>
                    <a:lnTo>
                      <a:pt x="4511" y="1767"/>
                    </a:lnTo>
                    <a:lnTo>
                      <a:pt x="4564" y="1952"/>
                    </a:lnTo>
                    <a:lnTo>
                      <a:pt x="4590" y="2163"/>
                    </a:lnTo>
                    <a:lnTo>
                      <a:pt x="4616" y="2374"/>
                    </a:lnTo>
                    <a:lnTo>
                      <a:pt x="4616" y="2585"/>
                    </a:lnTo>
                    <a:lnTo>
                      <a:pt x="4590" y="2796"/>
                    </a:lnTo>
                    <a:lnTo>
                      <a:pt x="4537" y="3007"/>
                    </a:lnTo>
                    <a:lnTo>
                      <a:pt x="4485" y="3218"/>
                    </a:lnTo>
                    <a:lnTo>
                      <a:pt x="4405" y="3403"/>
                    </a:lnTo>
                    <a:lnTo>
                      <a:pt x="4274" y="3587"/>
                    </a:lnTo>
                    <a:lnTo>
                      <a:pt x="4168" y="3772"/>
                    </a:lnTo>
                    <a:lnTo>
                      <a:pt x="4010" y="3957"/>
                    </a:lnTo>
                    <a:lnTo>
                      <a:pt x="3852" y="4089"/>
                    </a:lnTo>
                    <a:lnTo>
                      <a:pt x="3693" y="4220"/>
                    </a:lnTo>
                    <a:lnTo>
                      <a:pt x="3509" y="4326"/>
                    </a:lnTo>
                    <a:lnTo>
                      <a:pt x="3324" y="4431"/>
                    </a:lnTo>
                    <a:lnTo>
                      <a:pt x="3113" y="4511"/>
                    </a:lnTo>
                    <a:lnTo>
                      <a:pt x="2928" y="4563"/>
                    </a:lnTo>
                    <a:lnTo>
                      <a:pt x="2717" y="4590"/>
                    </a:lnTo>
                    <a:lnTo>
                      <a:pt x="2506" y="4616"/>
                    </a:lnTo>
                    <a:lnTo>
                      <a:pt x="2295" y="4616"/>
                    </a:lnTo>
                    <a:lnTo>
                      <a:pt x="2084" y="4590"/>
                    </a:lnTo>
                    <a:lnTo>
                      <a:pt x="1873" y="4537"/>
                    </a:lnTo>
                    <a:lnTo>
                      <a:pt x="1689" y="4484"/>
                    </a:lnTo>
                    <a:lnTo>
                      <a:pt x="1478" y="4405"/>
                    </a:lnTo>
                    <a:lnTo>
                      <a:pt x="1293" y="4273"/>
                    </a:lnTo>
                    <a:lnTo>
                      <a:pt x="1109" y="4168"/>
                    </a:lnTo>
                    <a:lnTo>
                      <a:pt x="924" y="4009"/>
                    </a:lnTo>
                    <a:lnTo>
                      <a:pt x="792" y="3851"/>
                    </a:lnTo>
                    <a:lnTo>
                      <a:pt x="660" y="3693"/>
                    </a:lnTo>
                    <a:lnTo>
                      <a:pt x="555" y="3508"/>
                    </a:lnTo>
                    <a:lnTo>
                      <a:pt x="449" y="3324"/>
                    </a:lnTo>
                    <a:lnTo>
                      <a:pt x="370" y="3139"/>
                    </a:lnTo>
                    <a:lnTo>
                      <a:pt x="317" y="2928"/>
                    </a:lnTo>
                    <a:lnTo>
                      <a:pt x="291" y="2717"/>
                    </a:lnTo>
                    <a:lnTo>
                      <a:pt x="265" y="2506"/>
                    </a:lnTo>
                    <a:lnTo>
                      <a:pt x="265" y="2295"/>
                    </a:lnTo>
                    <a:lnTo>
                      <a:pt x="291" y="2084"/>
                    </a:lnTo>
                    <a:lnTo>
                      <a:pt x="344" y="1873"/>
                    </a:lnTo>
                    <a:lnTo>
                      <a:pt x="396" y="1688"/>
                    </a:lnTo>
                    <a:lnTo>
                      <a:pt x="476" y="1477"/>
                    </a:lnTo>
                    <a:lnTo>
                      <a:pt x="607" y="1293"/>
                    </a:lnTo>
                    <a:lnTo>
                      <a:pt x="766" y="1055"/>
                    </a:lnTo>
                    <a:lnTo>
                      <a:pt x="950" y="844"/>
                    </a:lnTo>
                    <a:lnTo>
                      <a:pt x="1161" y="660"/>
                    </a:lnTo>
                    <a:lnTo>
                      <a:pt x="1399" y="528"/>
                    </a:lnTo>
                    <a:lnTo>
                      <a:pt x="1662" y="422"/>
                    </a:lnTo>
                    <a:lnTo>
                      <a:pt x="1900" y="343"/>
                    </a:lnTo>
                    <a:lnTo>
                      <a:pt x="2164" y="290"/>
                    </a:lnTo>
                    <a:lnTo>
                      <a:pt x="2454" y="264"/>
                    </a:lnTo>
                    <a:close/>
                    <a:moveTo>
                      <a:pt x="2137" y="0"/>
                    </a:moveTo>
                    <a:lnTo>
                      <a:pt x="1900" y="53"/>
                    </a:lnTo>
                    <a:lnTo>
                      <a:pt x="1662" y="106"/>
                    </a:lnTo>
                    <a:lnTo>
                      <a:pt x="1451" y="211"/>
                    </a:lnTo>
                    <a:lnTo>
                      <a:pt x="1240" y="317"/>
                    </a:lnTo>
                    <a:lnTo>
                      <a:pt x="1029" y="422"/>
                    </a:lnTo>
                    <a:lnTo>
                      <a:pt x="845" y="581"/>
                    </a:lnTo>
                    <a:lnTo>
                      <a:pt x="660" y="739"/>
                    </a:lnTo>
                    <a:lnTo>
                      <a:pt x="502" y="923"/>
                    </a:lnTo>
                    <a:lnTo>
                      <a:pt x="370" y="1134"/>
                    </a:lnTo>
                    <a:lnTo>
                      <a:pt x="238" y="1345"/>
                    </a:lnTo>
                    <a:lnTo>
                      <a:pt x="133" y="1583"/>
                    </a:lnTo>
                    <a:lnTo>
                      <a:pt x="80" y="1820"/>
                    </a:lnTo>
                    <a:lnTo>
                      <a:pt x="27" y="2058"/>
                    </a:lnTo>
                    <a:lnTo>
                      <a:pt x="1" y="2295"/>
                    </a:lnTo>
                    <a:lnTo>
                      <a:pt x="1" y="2532"/>
                    </a:lnTo>
                    <a:lnTo>
                      <a:pt x="1" y="2743"/>
                    </a:lnTo>
                    <a:lnTo>
                      <a:pt x="54" y="2981"/>
                    </a:lnTo>
                    <a:lnTo>
                      <a:pt x="106" y="3218"/>
                    </a:lnTo>
                    <a:lnTo>
                      <a:pt x="185" y="3429"/>
                    </a:lnTo>
                    <a:lnTo>
                      <a:pt x="291" y="3640"/>
                    </a:lnTo>
                    <a:lnTo>
                      <a:pt x="423" y="3851"/>
                    </a:lnTo>
                    <a:lnTo>
                      <a:pt x="581" y="4036"/>
                    </a:lnTo>
                    <a:lnTo>
                      <a:pt x="739" y="4220"/>
                    </a:lnTo>
                    <a:lnTo>
                      <a:pt x="924" y="4379"/>
                    </a:lnTo>
                    <a:lnTo>
                      <a:pt x="1135" y="4511"/>
                    </a:lnTo>
                    <a:lnTo>
                      <a:pt x="1451" y="4695"/>
                    </a:lnTo>
                    <a:lnTo>
                      <a:pt x="1768" y="4801"/>
                    </a:lnTo>
                    <a:lnTo>
                      <a:pt x="2111" y="4880"/>
                    </a:lnTo>
                    <a:lnTo>
                      <a:pt x="2427" y="4906"/>
                    </a:lnTo>
                    <a:lnTo>
                      <a:pt x="2744" y="4880"/>
                    </a:lnTo>
                    <a:lnTo>
                      <a:pt x="3034" y="4827"/>
                    </a:lnTo>
                    <a:lnTo>
                      <a:pt x="3324" y="4722"/>
                    </a:lnTo>
                    <a:lnTo>
                      <a:pt x="3614" y="4590"/>
                    </a:lnTo>
                    <a:lnTo>
                      <a:pt x="3878" y="4431"/>
                    </a:lnTo>
                    <a:lnTo>
                      <a:pt x="4115" y="4247"/>
                    </a:lnTo>
                    <a:lnTo>
                      <a:pt x="4326" y="4009"/>
                    </a:lnTo>
                    <a:lnTo>
                      <a:pt x="4511" y="3746"/>
                    </a:lnTo>
                    <a:lnTo>
                      <a:pt x="4643" y="3535"/>
                    </a:lnTo>
                    <a:lnTo>
                      <a:pt x="4748" y="3297"/>
                    </a:lnTo>
                    <a:lnTo>
                      <a:pt x="4801" y="3060"/>
                    </a:lnTo>
                    <a:lnTo>
                      <a:pt x="4854" y="2849"/>
                    </a:lnTo>
                    <a:lnTo>
                      <a:pt x="4880" y="2611"/>
                    </a:lnTo>
                    <a:lnTo>
                      <a:pt x="4880" y="2374"/>
                    </a:lnTo>
                    <a:lnTo>
                      <a:pt x="4880" y="2137"/>
                    </a:lnTo>
                    <a:lnTo>
                      <a:pt x="4827" y="1899"/>
                    </a:lnTo>
                    <a:lnTo>
                      <a:pt x="4775" y="1662"/>
                    </a:lnTo>
                    <a:lnTo>
                      <a:pt x="4696" y="1451"/>
                    </a:lnTo>
                    <a:lnTo>
                      <a:pt x="4590" y="1240"/>
                    </a:lnTo>
                    <a:lnTo>
                      <a:pt x="4458" y="1029"/>
                    </a:lnTo>
                    <a:lnTo>
                      <a:pt x="4300" y="844"/>
                    </a:lnTo>
                    <a:lnTo>
                      <a:pt x="4142" y="660"/>
                    </a:lnTo>
                    <a:lnTo>
                      <a:pt x="3957" y="501"/>
                    </a:lnTo>
                    <a:lnTo>
                      <a:pt x="3746" y="370"/>
                    </a:lnTo>
                    <a:lnTo>
                      <a:pt x="3535" y="238"/>
                    </a:lnTo>
                    <a:lnTo>
                      <a:pt x="3298" y="132"/>
                    </a:lnTo>
                    <a:lnTo>
                      <a:pt x="3060" y="79"/>
                    </a:lnTo>
                    <a:lnTo>
                      <a:pt x="2823" y="27"/>
                    </a:lnTo>
                    <a:lnTo>
                      <a:pt x="2586"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7;p55">
                <a:extLst>
                  <a:ext uri="{FF2B5EF4-FFF2-40B4-BE49-F238E27FC236}">
                    <a16:creationId xmlns:a16="http://schemas.microsoft.com/office/drawing/2014/main" id="{826EF49A-BAA9-0B4E-93F9-B22DECBFA874}"/>
                  </a:ext>
                </a:extLst>
              </p:cNvPr>
              <p:cNvSpPr/>
              <p:nvPr/>
            </p:nvSpPr>
            <p:spPr>
              <a:xfrm>
                <a:off x="2927075" y="1292425"/>
                <a:ext cx="116075" cy="115425"/>
              </a:xfrm>
              <a:custGeom>
                <a:avLst/>
                <a:gdLst/>
                <a:ahLst/>
                <a:cxnLst/>
                <a:rect l="l" t="t" r="r" b="b"/>
                <a:pathLst>
                  <a:path w="4643" h="4617" extrusionOk="0">
                    <a:moveTo>
                      <a:pt x="2031" y="1"/>
                    </a:moveTo>
                    <a:lnTo>
                      <a:pt x="1794" y="54"/>
                    </a:lnTo>
                    <a:lnTo>
                      <a:pt x="1583" y="106"/>
                    </a:lnTo>
                    <a:lnTo>
                      <a:pt x="1372" y="186"/>
                    </a:lnTo>
                    <a:lnTo>
                      <a:pt x="1187" y="291"/>
                    </a:lnTo>
                    <a:lnTo>
                      <a:pt x="1003" y="397"/>
                    </a:lnTo>
                    <a:lnTo>
                      <a:pt x="818" y="555"/>
                    </a:lnTo>
                    <a:lnTo>
                      <a:pt x="660" y="713"/>
                    </a:lnTo>
                    <a:lnTo>
                      <a:pt x="502" y="871"/>
                    </a:lnTo>
                    <a:lnTo>
                      <a:pt x="370" y="1082"/>
                    </a:lnTo>
                    <a:lnTo>
                      <a:pt x="238" y="1267"/>
                    </a:lnTo>
                    <a:lnTo>
                      <a:pt x="159" y="1504"/>
                    </a:lnTo>
                    <a:lnTo>
                      <a:pt x="80" y="1715"/>
                    </a:lnTo>
                    <a:lnTo>
                      <a:pt x="27" y="1926"/>
                    </a:lnTo>
                    <a:lnTo>
                      <a:pt x="0" y="2164"/>
                    </a:lnTo>
                    <a:lnTo>
                      <a:pt x="0" y="2375"/>
                    </a:lnTo>
                    <a:lnTo>
                      <a:pt x="27" y="2612"/>
                    </a:lnTo>
                    <a:lnTo>
                      <a:pt x="53" y="2823"/>
                    </a:lnTo>
                    <a:lnTo>
                      <a:pt x="132" y="3034"/>
                    </a:lnTo>
                    <a:lnTo>
                      <a:pt x="211" y="3245"/>
                    </a:lnTo>
                    <a:lnTo>
                      <a:pt x="291" y="3430"/>
                    </a:lnTo>
                    <a:lnTo>
                      <a:pt x="422" y="3641"/>
                    </a:lnTo>
                    <a:lnTo>
                      <a:pt x="554" y="3799"/>
                    </a:lnTo>
                    <a:lnTo>
                      <a:pt x="713" y="3984"/>
                    </a:lnTo>
                    <a:lnTo>
                      <a:pt x="897" y="4115"/>
                    </a:lnTo>
                    <a:lnTo>
                      <a:pt x="1082" y="4274"/>
                    </a:lnTo>
                    <a:lnTo>
                      <a:pt x="1293" y="4379"/>
                    </a:lnTo>
                    <a:lnTo>
                      <a:pt x="1504" y="4485"/>
                    </a:lnTo>
                    <a:lnTo>
                      <a:pt x="1715" y="4537"/>
                    </a:lnTo>
                    <a:lnTo>
                      <a:pt x="1952" y="4590"/>
                    </a:lnTo>
                    <a:lnTo>
                      <a:pt x="2163" y="4617"/>
                    </a:lnTo>
                    <a:lnTo>
                      <a:pt x="2401" y="4617"/>
                    </a:lnTo>
                    <a:lnTo>
                      <a:pt x="2612" y="4590"/>
                    </a:lnTo>
                    <a:lnTo>
                      <a:pt x="2849" y="4564"/>
                    </a:lnTo>
                    <a:lnTo>
                      <a:pt x="3060" y="4511"/>
                    </a:lnTo>
                    <a:lnTo>
                      <a:pt x="3271" y="4432"/>
                    </a:lnTo>
                    <a:lnTo>
                      <a:pt x="3456" y="4326"/>
                    </a:lnTo>
                    <a:lnTo>
                      <a:pt x="3640" y="4195"/>
                    </a:lnTo>
                    <a:lnTo>
                      <a:pt x="3825" y="4063"/>
                    </a:lnTo>
                    <a:lnTo>
                      <a:pt x="3983" y="3904"/>
                    </a:lnTo>
                    <a:lnTo>
                      <a:pt x="4141" y="3720"/>
                    </a:lnTo>
                    <a:lnTo>
                      <a:pt x="4273" y="3535"/>
                    </a:lnTo>
                    <a:lnTo>
                      <a:pt x="4405" y="3324"/>
                    </a:lnTo>
                    <a:lnTo>
                      <a:pt x="4484" y="3113"/>
                    </a:lnTo>
                    <a:lnTo>
                      <a:pt x="4563" y="2902"/>
                    </a:lnTo>
                    <a:lnTo>
                      <a:pt x="4616" y="2665"/>
                    </a:lnTo>
                    <a:lnTo>
                      <a:pt x="4643" y="2454"/>
                    </a:lnTo>
                    <a:lnTo>
                      <a:pt x="4643" y="2216"/>
                    </a:lnTo>
                    <a:lnTo>
                      <a:pt x="4616" y="2005"/>
                    </a:lnTo>
                    <a:lnTo>
                      <a:pt x="4590" y="1794"/>
                    </a:lnTo>
                    <a:lnTo>
                      <a:pt x="4511" y="1583"/>
                    </a:lnTo>
                    <a:lnTo>
                      <a:pt x="4432" y="1372"/>
                    </a:lnTo>
                    <a:lnTo>
                      <a:pt x="4326" y="1161"/>
                    </a:lnTo>
                    <a:lnTo>
                      <a:pt x="4221" y="977"/>
                    </a:lnTo>
                    <a:lnTo>
                      <a:pt x="4089" y="792"/>
                    </a:lnTo>
                    <a:lnTo>
                      <a:pt x="3930" y="634"/>
                    </a:lnTo>
                    <a:lnTo>
                      <a:pt x="3746" y="476"/>
                    </a:lnTo>
                    <a:lnTo>
                      <a:pt x="3561" y="344"/>
                    </a:lnTo>
                    <a:lnTo>
                      <a:pt x="3350" y="238"/>
                    </a:lnTo>
                    <a:lnTo>
                      <a:pt x="3139" y="133"/>
                    </a:lnTo>
                    <a:lnTo>
                      <a:pt x="2902" y="54"/>
                    </a:lnTo>
                    <a:lnTo>
                      <a:pt x="2691" y="27"/>
                    </a:lnTo>
                    <a:lnTo>
                      <a:pt x="2480"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8;p55">
                <a:extLst>
                  <a:ext uri="{FF2B5EF4-FFF2-40B4-BE49-F238E27FC236}">
                    <a16:creationId xmlns:a16="http://schemas.microsoft.com/office/drawing/2014/main" id="{203F2FF1-46A6-6241-92D8-064FB97FC463}"/>
                  </a:ext>
                </a:extLst>
              </p:cNvPr>
              <p:cNvSpPr/>
              <p:nvPr/>
            </p:nvSpPr>
            <p:spPr>
              <a:xfrm>
                <a:off x="2925750" y="1283200"/>
                <a:ext cx="116075" cy="116075"/>
              </a:xfrm>
              <a:custGeom>
                <a:avLst/>
                <a:gdLst/>
                <a:ahLst/>
                <a:cxnLst/>
                <a:rect l="l" t="t" r="r" b="b"/>
                <a:pathLst>
                  <a:path w="4643" h="4643" extrusionOk="0">
                    <a:moveTo>
                      <a:pt x="2243" y="1"/>
                    </a:moveTo>
                    <a:lnTo>
                      <a:pt x="2032" y="27"/>
                    </a:lnTo>
                    <a:lnTo>
                      <a:pt x="1794" y="53"/>
                    </a:lnTo>
                    <a:lnTo>
                      <a:pt x="1583" y="133"/>
                    </a:lnTo>
                    <a:lnTo>
                      <a:pt x="1372" y="212"/>
                    </a:lnTo>
                    <a:lnTo>
                      <a:pt x="1188" y="317"/>
                    </a:lnTo>
                    <a:lnTo>
                      <a:pt x="977" y="423"/>
                    </a:lnTo>
                    <a:lnTo>
                      <a:pt x="818" y="555"/>
                    </a:lnTo>
                    <a:lnTo>
                      <a:pt x="634" y="713"/>
                    </a:lnTo>
                    <a:lnTo>
                      <a:pt x="502" y="897"/>
                    </a:lnTo>
                    <a:lnTo>
                      <a:pt x="344" y="1082"/>
                    </a:lnTo>
                    <a:lnTo>
                      <a:pt x="238" y="1293"/>
                    </a:lnTo>
                    <a:lnTo>
                      <a:pt x="159" y="1504"/>
                    </a:lnTo>
                    <a:lnTo>
                      <a:pt x="80" y="1741"/>
                    </a:lnTo>
                    <a:lnTo>
                      <a:pt x="27" y="1952"/>
                    </a:lnTo>
                    <a:lnTo>
                      <a:pt x="1" y="2163"/>
                    </a:lnTo>
                    <a:lnTo>
                      <a:pt x="1" y="2401"/>
                    </a:lnTo>
                    <a:lnTo>
                      <a:pt x="27" y="2612"/>
                    </a:lnTo>
                    <a:lnTo>
                      <a:pt x="53" y="2849"/>
                    </a:lnTo>
                    <a:lnTo>
                      <a:pt x="106" y="3060"/>
                    </a:lnTo>
                    <a:lnTo>
                      <a:pt x="185" y="3271"/>
                    </a:lnTo>
                    <a:lnTo>
                      <a:pt x="291" y="3456"/>
                    </a:lnTo>
                    <a:lnTo>
                      <a:pt x="423" y="3640"/>
                    </a:lnTo>
                    <a:lnTo>
                      <a:pt x="555" y="3825"/>
                    </a:lnTo>
                    <a:lnTo>
                      <a:pt x="713" y="3983"/>
                    </a:lnTo>
                    <a:lnTo>
                      <a:pt x="897" y="4142"/>
                    </a:lnTo>
                    <a:lnTo>
                      <a:pt x="1082" y="4273"/>
                    </a:lnTo>
                    <a:lnTo>
                      <a:pt x="1293" y="4405"/>
                    </a:lnTo>
                    <a:lnTo>
                      <a:pt x="1504" y="4484"/>
                    </a:lnTo>
                    <a:lnTo>
                      <a:pt x="1715" y="4564"/>
                    </a:lnTo>
                    <a:lnTo>
                      <a:pt x="1952" y="4616"/>
                    </a:lnTo>
                    <a:lnTo>
                      <a:pt x="2164" y="4643"/>
                    </a:lnTo>
                    <a:lnTo>
                      <a:pt x="2401" y="4643"/>
                    </a:lnTo>
                    <a:lnTo>
                      <a:pt x="2612" y="4616"/>
                    </a:lnTo>
                    <a:lnTo>
                      <a:pt x="2823" y="4590"/>
                    </a:lnTo>
                    <a:lnTo>
                      <a:pt x="3034" y="4511"/>
                    </a:lnTo>
                    <a:lnTo>
                      <a:pt x="3245" y="4432"/>
                    </a:lnTo>
                    <a:lnTo>
                      <a:pt x="3456" y="4353"/>
                    </a:lnTo>
                    <a:lnTo>
                      <a:pt x="3641" y="4221"/>
                    </a:lnTo>
                    <a:lnTo>
                      <a:pt x="3825" y="4089"/>
                    </a:lnTo>
                    <a:lnTo>
                      <a:pt x="3983" y="3931"/>
                    </a:lnTo>
                    <a:lnTo>
                      <a:pt x="4142" y="3746"/>
                    </a:lnTo>
                    <a:lnTo>
                      <a:pt x="4274" y="3561"/>
                    </a:lnTo>
                    <a:lnTo>
                      <a:pt x="4379" y="3350"/>
                    </a:lnTo>
                    <a:lnTo>
                      <a:pt x="4485" y="3139"/>
                    </a:lnTo>
                    <a:lnTo>
                      <a:pt x="4564" y="2928"/>
                    </a:lnTo>
                    <a:lnTo>
                      <a:pt x="4590" y="2691"/>
                    </a:lnTo>
                    <a:lnTo>
                      <a:pt x="4616" y="2480"/>
                    </a:lnTo>
                    <a:lnTo>
                      <a:pt x="4643" y="2243"/>
                    </a:lnTo>
                    <a:lnTo>
                      <a:pt x="4616" y="2032"/>
                    </a:lnTo>
                    <a:lnTo>
                      <a:pt x="4564" y="1794"/>
                    </a:lnTo>
                    <a:lnTo>
                      <a:pt x="4511" y="1583"/>
                    </a:lnTo>
                    <a:lnTo>
                      <a:pt x="4432" y="1399"/>
                    </a:lnTo>
                    <a:lnTo>
                      <a:pt x="4326" y="1188"/>
                    </a:lnTo>
                    <a:lnTo>
                      <a:pt x="4221" y="1003"/>
                    </a:lnTo>
                    <a:lnTo>
                      <a:pt x="4063" y="818"/>
                    </a:lnTo>
                    <a:lnTo>
                      <a:pt x="3904" y="660"/>
                    </a:lnTo>
                    <a:lnTo>
                      <a:pt x="3746" y="502"/>
                    </a:lnTo>
                    <a:lnTo>
                      <a:pt x="3535" y="370"/>
                    </a:lnTo>
                    <a:lnTo>
                      <a:pt x="3350" y="238"/>
                    </a:lnTo>
                    <a:lnTo>
                      <a:pt x="3139" y="159"/>
                    </a:lnTo>
                    <a:lnTo>
                      <a:pt x="2902" y="80"/>
                    </a:lnTo>
                    <a:lnTo>
                      <a:pt x="2691" y="27"/>
                    </a:lnTo>
                    <a:lnTo>
                      <a:pt x="245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49;p55">
                <a:extLst>
                  <a:ext uri="{FF2B5EF4-FFF2-40B4-BE49-F238E27FC236}">
                    <a16:creationId xmlns:a16="http://schemas.microsoft.com/office/drawing/2014/main" id="{FCE30AE4-FE57-B140-9741-6018116BC7EE}"/>
                  </a:ext>
                </a:extLst>
              </p:cNvPr>
              <p:cNvSpPr/>
              <p:nvPr/>
            </p:nvSpPr>
            <p:spPr>
              <a:xfrm>
                <a:off x="2922450" y="1279900"/>
                <a:ext cx="122675" cy="122675"/>
              </a:xfrm>
              <a:custGeom>
                <a:avLst/>
                <a:gdLst/>
                <a:ahLst/>
                <a:cxnLst/>
                <a:rect l="l" t="t" r="r" b="b"/>
                <a:pathLst>
                  <a:path w="4907" h="4907" extrusionOk="0">
                    <a:moveTo>
                      <a:pt x="2744" y="291"/>
                    </a:moveTo>
                    <a:lnTo>
                      <a:pt x="3034" y="370"/>
                    </a:lnTo>
                    <a:lnTo>
                      <a:pt x="3324" y="476"/>
                    </a:lnTo>
                    <a:lnTo>
                      <a:pt x="3614" y="607"/>
                    </a:lnTo>
                    <a:lnTo>
                      <a:pt x="3799" y="739"/>
                    </a:lnTo>
                    <a:lnTo>
                      <a:pt x="3957" y="871"/>
                    </a:lnTo>
                    <a:lnTo>
                      <a:pt x="4089" y="1029"/>
                    </a:lnTo>
                    <a:lnTo>
                      <a:pt x="4221" y="1214"/>
                    </a:lnTo>
                    <a:lnTo>
                      <a:pt x="4353" y="1372"/>
                    </a:lnTo>
                    <a:lnTo>
                      <a:pt x="4432" y="1583"/>
                    </a:lnTo>
                    <a:lnTo>
                      <a:pt x="4511" y="1768"/>
                    </a:lnTo>
                    <a:lnTo>
                      <a:pt x="4564" y="1979"/>
                    </a:lnTo>
                    <a:lnTo>
                      <a:pt x="4617" y="2164"/>
                    </a:lnTo>
                    <a:lnTo>
                      <a:pt x="4617" y="2375"/>
                    </a:lnTo>
                    <a:lnTo>
                      <a:pt x="4617" y="2586"/>
                    </a:lnTo>
                    <a:lnTo>
                      <a:pt x="4590" y="2797"/>
                    </a:lnTo>
                    <a:lnTo>
                      <a:pt x="4564" y="3008"/>
                    </a:lnTo>
                    <a:lnTo>
                      <a:pt x="4485" y="3219"/>
                    </a:lnTo>
                    <a:lnTo>
                      <a:pt x="4406" y="3430"/>
                    </a:lnTo>
                    <a:lnTo>
                      <a:pt x="4300" y="3614"/>
                    </a:lnTo>
                    <a:lnTo>
                      <a:pt x="4168" y="3799"/>
                    </a:lnTo>
                    <a:lnTo>
                      <a:pt x="4010" y="3957"/>
                    </a:lnTo>
                    <a:lnTo>
                      <a:pt x="3852" y="4115"/>
                    </a:lnTo>
                    <a:lnTo>
                      <a:pt x="3693" y="4247"/>
                    </a:lnTo>
                    <a:lnTo>
                      <a:pt x="3509" y="4353"/>
                    </a:lnTo>
                    <a:lnTo>
                      <a:pt x="3324" y="4432"/>
                    </a:lnTo>
                    <a:lnTo>
                      <a:pt x="3140" y="4511"/>
                    </a:lnTo>
                    <a:lnTo>
                      <a:pt x="2929" y="4564"/>
                    </a:lnTo>
                    <a:lnTo>
                      <a:pt x="2718" y="4616"/>
                    </a:lnTo>
                    <a:lnTo>
                      <a:pt x="2507" y="4643"/>
                    </a:lnTo>
                    <a:lnTo>
                      <a:pt x="2296" y="4616"/>
                    </a:lnTo>
                    <a:lnTo>
                      <a:pt x="2084" y="4616"/>
                    </a:lnTo>
                    <a:lnTo>
                      <a:pt x="1900" y="4564"/>
                    </a:lnTo>
                    <a:lnTo>
                      <a:pt x="1689" y="4485"/>
                    </a:lnTo>
                    <a:lnTo>
                      <a:pt x="1478" y="4405"/>
                    </a:lnTo>
                    <a:lnTo>
                      <a:pt x="1293" y="4300"/>
                    </a:lnTo>
                    <a:lnTo>
                      <a:pt x="1109" y="4168"/>
                    </a:lnTo>
                    <a:lnTo>
                      <a:pt x="950" y="4036"/>
                    </a:lnTo>
                    <a:lnTo>
                      <a:pt x="792" y="3878"/>
                    </a:lnTo>
                    <a:lnTo>
                      <a:pt x="660" y="3693"/>
                    </a:lnTo>
                    <a:lnTo>
                      <a:pt x="555" y="3535"/>
                    </a:lnTo>
                    <a:lnTo>
                      <a:pt x="449" y="3324"/>
                    </a:lnTo>
                    <a:lnTo>
                      <a:pt x="370" y="3139"/>
                    </a:lnTo>
                    <a:lnTo>
                      <a:pt x="317" y="2928"/>
                    </a:lnTo>
                    <a:lnTo>
                      <a:pt x="291" y="2744"/>
                    </a:lnTo>
                    <a:lnTo>
                      <a:pt x="265" y="2533"/>
                    </a:lnTo>
                    <a:lnTo>
                      <a:pt x="265" y="2322"/>
                    </a:lnTo>
                    <a:lnTo>
                      <a:pt x="291" y="2111"/>
                    </a:lnTo>
                    <a:lnTo>
                      <a:pt x="344" y="1900"/>
                    </a:lnTo>
                    <a:lnTo>
                      <a:pt x="396" y="1689"/>
                    </a:lnTo>
                    <a:lnTo>
                      <a:pt x="502" y="1478"/>
                    </a:lnTo>
                    <a:lnTo>
                      <a:pt x="607" y="1293"/>
                    </a:lnTo>
                    <a:lnTo>
                      <a:pt x="766" y="1056"/>
                    </a:lnTo>
                    <a:lnTo>
                      <a:pt x="977" y="871"/>
                    </a:lnTo>
                    <a:lnTo>
                      <a:pt x="1188" y="687"/>
                    </a:lnTo>
                    <a:lnTo>
                      <a:pt x="1399" y="528"/>
                    </a:lnTo>
                    <a:lnTo>
                      <a:pt x="1662" y="423"/>
                    </a:lnTo>
                    <a:lnTo>
                      <a:pt x="1926" y="344"/>
                    </a:lnTo>
                    <a:lnTo>
                      <a:pt x="2190" y="291"/>
                    </a:lnTo>
                    <a:close/>
                    <a:moveTo>
                      <a:pt x="2375" y="1"/>
                    </a:moveTo>
                    <a:lnTo>
                      <a:pt x="2137" y="27"/>
                    </a:lnTo>
                    <a:lnTo>
                      <a:pt x="1900" y="54"/>
                    </a:lnTo>
                    <a:lnTo>
                      <a:pt x="1662" y="133"/>
                    </a:lnTo>
                    <a:lnTo>
                      <a:pt x="1451" y="212"/>
                    </a:lnTo>
                    <a:lnTo>
                      <a:pt x="1240" y="317"/>
                    </a:lnTo>
                    <a:lnTo>
                      <a:pt x="1029" y="449"/>
                    </a:lnTo>
                    <a:lnTo>
                      <a:pt x="845" y="581"/>
                    </a:lnTo>
                    <a:lnTo>
                      <a:pt x="687" y="766"/>
                    </a:lnTo>
                    <a:lnTo>
                      <a:pt x="502" y="950"/>
                    </a:lnTo>
                    <a:lnTo>
                      <a:pt x="370" y="1161"/>
                    </a:lnTo>
                    <a:lnTo>
                      <a:pt x="238" y="1372"/>
                    </a:lnTo>
                    <a:lnTo>
                      <a:pt x="159" y="1583"/>
                    </a:lnTo>
                    <a:lnTo>
                      <a:pt x="80" y="1821"/>
                    </a:lnTo>
                    <a:lnTo>
                      <a:pt x="27" y="2058"/>
                    </a:lnTo>
                    <a:lnTo>
                      <a:pt x="1" y="2295"/>
                    </a:lnTo>
                    <a:lnTo>
                      <a:pt x="1" y="2533"/>
                    </a:lnTo>
                    <a:lnTo>
                      <a:pt x="27" y="2770"/>
                    </a:lnTo>
                    <a:lnTo>
                      <a:pt x="54" y="3008"/>
                    </a:lnTo>
                    <a:lnTo>
                      <a:pt x="133" y="3219"/>
                    </a:lnTo>
                    <a:lnTo>
                      <a:pt x="212" y="3456"/>
                    </a:lnTo>
                    <a:lnTo>
                      <a:pt x="317" y="3667"/>
                    </a:lnTo>
                    <a:lnTo>
                      <a:pt x="449" y="3852"/>
                    </a:lnTo>
                    <a:lnTo>
                      <a:pt x="581" y="4063"/>
                    </a:lnTo>
                    <a:lnTo>
                      <a:pt x="739" y="4221"/>
                    </a:lnTo>
                    <a:lnTo>
                      <a:pt x="924" y="4379"/>
                    </a:lnTo>
                    <a:lnTo>
                      <a:pt x="1135" y="4537"/>
                    </a:lnTo>
                    <a:lnTo>
                      <a:pt x="1451" y="4696"/>
                    </a:lnTo>
                    <a:lnTo>
                      <a:pt x="1768" y="4827"/>
                    </a:lnTo>
                    <a:lnTo>
                      <a:pt x="2111" y="4880"/>
                    </a:lnTo>
                    <a:lnTo>
                      <a:pt x="2454" y="4907"/>
                    </a:lnTo>
                    <a:lnTo>
                      <a:pt x="2744" y="4880"/>
                    </a:lnTo>
                    <a:lnTo>
                      <a:pt x="3060" y="4827"/>
                    </a:lnTo>
                    <a:lnTo>
                      <a:pt x="3351" y="4748"/>
                    </a:lnTo>
                    <a:lnTo>
                      <a:pt x="3614" y="4616"/>
                    </a:lnTo>
                    <a:lnTo>
                      <a:pt x="3878" y="4458"/>
                    </a:lnTo>
                    <a:lnTo>
                      <a:pt x="4115" y="4247"/>
                    </a:lnTo>
                    <a:lnTo>
                      <a:pt x="4326" y="4010"/>
                    </a:lnTo>
                    <a:lnTo>
                      <a:pt x="4537" y="3772"/>
                    </a:lnTo>
                    <a:lnTo>
                      <a:pt x="4643" y="3535"/>
                    </a:lnTo>
                    <a:lnTo>
                      <a:pt x="4748" y="3324"/>
                    </a:lnTo>
                    <a:lnTo>
                      <a:pt x="4828" y="3087"/>
                    </a:lnTo>
                    <a:lnTo>
                      <a:pt x="4880" y="2849"/>
                    </a:lnTo>
                    <a:lnTo>
                      <a:pt x="4907" y="2612"/>
                    </a:lnTo>
                    <a:lnTo>
                      <a:pt x="4907" y="2375"/>
                    </a:lnTo>
                    <a:lnTo>
                      <a:pt x="4880" y="2137"/>
                    </a:lnTo>
                    <a:lnTo>
                      <a:pt x="4828" y="1900"/>
                    </a:lnTo>
                    <a:lnTo>
                      <a:pt x="4775" y="1689"/>
                    </a:lnTo>
                    <a:lnTo>
                      <a:pt x="4696" y="1451"/>
                    </a:lnTo>
                    <a:lnTo>
                      <a:pt x="4590" y="1240"/>
                    </a:lnTo>
                    <a:lnTo>
                      <a:pt x="4458" y="1056"/>
                    </a:lnTo>
                    <a:lnTo>
                      <a:pt x="4300" y="845"/>
                    </a:lnTo>
                    <a:lnTo>
                      <a:pt x="4142" y="687"/>
                    </a:lnTo>
                    <a:lnTo>
                      <a:pt x="3957" y="528"/>
                    </a:lnTo>
                    <a:lnTo>
                      <a:pt x="3746" y="370"/>
                    </a:lnTo>
                    <a:lnTo>
                      <a:pt x="3535" y="265"/>
                    </a:lnTo>
                    <a:lnTo>
                      <a:pt x="3298" y="159"/>
                    </a:lnTo>
                    <a:lnTo>
                      <a:pt x="3087" y="80"/>
                    </a:lnTo>
                    <a:lnTo>
                      <a:pt x="2849"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0;p55">
                <a:extLst>
                  <a:ext uri="{FF2B5EF4-FFF2-40B4-BE49-F238E27FC236}">
                    <a16:creationId xmlns:a16="http://schemas.microsoft.com/office/drawing/2014/main" id="{A92EDF8E-38A0-0C44-BA34-B880B1093DB8}"/>
                  </a:ext>
                </a:extLst>
              </p:cNvPr>
              <p:cNvSpPr/>
              <p:nvPr/>
            </p:nvSpPr>
            <p:spPr>
              <a:xfrm>
                <a:off x="3466450" y="979225"/>
                <a:ext cx="115425" cy="115425"/>
              </a:xfrm>
              <a:custGeom>
                <a:avLst/>
                <a:gdLst/>
                <a:ahLst/>
                <a:cxnLst/>
                <a:rect l="l" t="t" r="r" b="b"/>
                <a:pathLst>
                  <a:path w="4617" h="4617" extrusionOk="0">
                    <a:moveTo>
                      <a:pt x="2005" y="1"/>
                    </a:moveTo>
                    <a:lnTo>
                      <a:pt x="1794" y="53"/>
                    </a:lnTo>
                    <a:lnTo>
                      <a:pt x="1583" y="106"/>
                    </a:lnTo>
                    <a:lnTo>
                      <a:pt x="1372" y="185"/>
                    </a:lnTo>
                    <a:lnTo>
                      <a:pt x="1161" y="291"/>
                    </a:lnTo>
                    <a:lnTo>
                      <a:pt x="976" y="423"/>
                    </a:lnTo>
                    <a:lnTo>
                      <a:pt x="792" y="555"/>
                    </a:lnTo>
                    <a:lnTo>
                      <a:pt x="633" y="713"/>
                    </a:lnTo>
                    <a:lnTo>
                      <a:pt x="475" y="871"/>
                    </a:lnTo>
                    <a:lnTo>
                      <a:pt x="343" y="1082"/>
                    </a:lnTo>
                    <a:lnTo>
                      <a:pt x="238" y="1293"/>
                    </a:lnTo>
                    <a:lnTo>
                      <a:pt x="132" y="1504"/>
                    </a:lnTo>
                    <a:lnTo>
                      <a:pt x="80" y="1715"/>
                    </a:lnTo>
                    <a:lnTo>
                      <a:pt x="27" y="1926"/>
                    </a:lnTo>
                    <a:lnTo>
                      <a:pt x="0" y="2163"/>
                    </a:lnTo>
                    <a:lnTo>
                      <a:pt x="0" y="2374"/>
                    </a:lnTo>
                    <a:lnTo>
                      <a:pt x="0" y="2612"/>
                    </a:lnTo>
                    <a:lnTo>
                      <a:pt x="53" y="2823"/>
                    </a:lnTo>
                    <a:lnTo>
                      <a:pt x="106" y="3034"/>
                    </a:lnTo>
                    <a:lnTo>
                      <a:pt x="185" y="3245"/>
                    </a:lnTo>
                    <a:lnTo>
                      <a:pt x="291" y="3456"/>
                    </a:lnTo>
                    <a:lnTo>
                      <a:pt x="422" y="3640"/>
                    </a:lnTo>
                    <a:lnTo>
                      <a:pt x="554" y="3825"/>
                    </a:lnTo>
                    <a:lnTo>
                      <a:pt x="713" y="3983"/>
                    </a:lnTo>
                    <a:lnTo>
                      <a:pt x="871" y="4142"/>
                    </a:lnTo>
                    <a:lnTo>
                      <a:pt x="1082" y="4273"/>
                    </a:lnTo>
                    <a:lnTo>
                      <a:pt x="1293" y="4379"/>
                    </a:lnTo>
                    <a:lnTo>
                      <a:pt x="1504" y="4484"/>
                    </a:lnTo>
                    <a:lnTo>
                      <a:pt x="1715" y="4537"/>
                    </a:lnTo>
                    <a:lnTo>
                      <a:pt x="1926" y="4590"/>
                    </a:lnTo>
                    <a:lnTo>
                      <a:pt x="2163" y="4616"/>
                    </a:lnTo>
                    <a:lnTo>
                      <a:pt x="2612" y="4616"/>
                    </a:lnTo>
                    <a:lnTo>
                      <a:pt x="2823" y="4564"/>
                    </a:lnTo>
                    <a:lnTo>
                      <a:pt x="3034" y="4511"/>
                    </a:lnTo>
                    <a:lnTo>
                      <a:pt x="3245" y="4432"/>
                    </a:lnTo>
                    <a:lnTo>
                      <a:pt x="3456" y="4326"/>
                    </a:lnTo>
                    <a:lnTo>
                      <a:pt x="3640" y="4194"/>
                    </a:lnTo>
                    <a:lnTo>
                      <a:pt x="3825" y="4062"/>
                    </a:lnTo>
                    <a:lnTo>
                      <a:pt x="3983" y="3904"/>
                    </a:lnTo>
                    <a:lnTo>
                      <a:pt x="4141" y="3746"/>
                    </a:lnTo>
                    <a:lnTo>
                      <a:pt x="4273" y="3535"/>
                    </a:lnTo>
                    <a:lnTo>
                      <a:pt x="4379" y="3324"/>
                    </a:lnTo>
                    <a:lnTo>
                      <a:pt x="4484" y="3113"/>
                    </a:lnTo>
                    <a:lnTo>
                      <a:pt x="4537" y="2902"/>
                    </a:lnTo>
                    <a:lnTo>
                      <a:pt x="4590" y="2691"/>
                    </a:lnTo>
                    <a:lnTo>
                      <a:pt x="4616" y="2454"/>
                    </a:lnTo>
                    <a:lnTo>
                      <a:pt x="4616" y="2243"/>
                    </a:lnTo>
                    <a:lnTo>
                      <a:pt x="4616" y="2005"/>
                    </a:lnTo>
                    <a:lnTo>
                      <a:pt x="4563" y="1794"/>
                    </a:lnTo>
                    <a:lnTo>
                      <a:pt x="4511" y="1583"/>
                    </a:lnTo>
                    <a:lnTo>
                      <a:pt x="4432" y="1372"/>
                    </a:lnTo>
                    <a:lnTo>
                      <a:pt x="4326" y="1161"/>
                    </a:lnTo>
                    <a:lnTo>
                      <a:pt x="4221" y="977"/>
                    </a:lnTo>
                    <a:lnTo>
                      <a:pt x="4062" y="792"/>
                    </a:lnTo>
                    <a:lnTo>
                      <a:pt x="3904" y="634"/>
                    </a:lnTo>
                    <a:lnTo>
                      <a:pt x="3746" y="475"/>
                    </a:lnTo>
                    <a:lnTo>
                      <a:pt x="3535" y="344"/>
                    </a:lnTo>
                    <a:lnTo>
                      <a:pt x="3324" y="238"/>
                    </a:lnTo>
                    <a:lnTo>
                      <a:pt x="3113" y="133"/>
                    </a:lnTo>
                    <a:lnTo>
                      <a:pt x="2902" y="80"/>
                    </a:lnTo>
                    <a:lnTo>
                      <a:pt x="2691" y="27"/>
                    </a:lnTo>
                    <a:lnTo>
                      <a:pt x="2453"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1;p55">
                <a:extLst>
                  <a:ext uri="{FF2B5EF4-FFF2-40B4-BE49-F238E27FC236}">
                    <a16:creationId xmlns:a16="http://schemas.microsoft.com/office/drawing/2014/main" id="{722043A4-0D33-304F-88DF-0A1BDDBE3EC1}"/>
                  </a:ext>
                </a:extLst>
              </p:cNvPr>
              <p:cNvSpPr/>
              <p:nvPr/>
            </p:nvSpPr>
            <p:spPr>
              <a:xfrm>
                <a:off x="3465125" y="970000"/>
                <a:ext cx="115425" cy="116075"/>
              </a:xfrm>
              <a:custGeom>
                <a:avLst/>
                <a:gdLst/>
                <a:ahLst/>
                <a:cxnLst/>
                <a:rect l="l" t="t" r="r" b="b"/>
                <a:pathLst>
                  <a:path w="4617" h="4643" extrusionOk="0">
                    <a:moveTo>
                      <a:pt x="2216" y="0"/>
                    </a:moveTo>
                    <a:lnTo>
                      <a:pt x="2005" y="27"/>
                    </a:lnTo>
                    <a:lnTo>
                      <a:pt x="1794" y="80"/>
                    </a:lnTo>
                    <a:lnTo>
                      <a:pt x="1583" y="132"/>
                    </a:lnTo>
                    <a:lnTo>
                      <a:pt x="1372" y="211"/>
                    </a:lnTo>
                    <a:lnTo>
                      <a:pt x="1161" y="317"/>
                    </a:lnTo>
                    <a:lnTo>
                      <a:pt x="977" y="422"/>
                    </a:lnTo>
                    <a:lnTo>
                      <a:pt x="792" y="581"/>
                    </a:lnTo>
                    <a:lnTo>
                      <a:pt x="634" y="713"/>
                    </a:lnTo>
                    <a:lnTo>
                      <a:pt x="475" y="897"/>
                    </a:lnTo>
                    <a:lnTo>
                      <a:pt x="344" y="1108"/>
                    </a:lnTo>
                    <a:lnTo>
                      <a:pt x="238" y="1293"/>
                    </a:lnTo>
                    <a:lnTo>
                      <a:pt x="133" y="1504"/>
                    </a:lnTo>
                    <a:lnTo>
                      <a:pt x="53" y="1741"/>
                    </a:lnTo>
                    <a:lnTo>
                      <a:pt x="27" y="1952"/>
                    </a:lnTo>
                    <a:lnTo>
                      <a:pt x="1" y="2190"/>
                    </a:lnTo>
                    <a:lnTo>
                      <a:pt x="1" y="2401"/>
                    </a:lnTo>
                    <a:lnTo>
                      <a:pt x="1" y="2612"/>
                    </a:lnTo>
                    <a:lnTo>
                      <a:pt x="53" y="2849"/>
                    </a:lnTo>
                    <a:lnTo>
                      <a:pt x="106" y="3060"/>
                    </a:lnTo>
                    <a:lnTo>
                      <a:pt x="185" y="3271"/>
                    </a:lnTo>
                    <a:lnTo>
                      <a:pt x="291" y="3456"/>
                    </a:lnTo>
                    <a:lnTo>
                      <a:pt x="396" y="3667"/>
                    </a:lnTo>
                    <a:lnTo>
                      <a:pt x="555" y="3825"/>
                    </a:lnTo>
                    <a:lnTo>
                      <a:pt x="713" y="4009"/>
                    </a:lnTo>
                    <a:lnTo>
                      <a:pt x="871" y="4141"/>
                    </a:lnTo>
                    <a:lnTo>
                      <a:pt x="1082" y="4300"/>
                    </a:lnTo>
                    <a:lnTo>
                      <a:pt x="1267" y="4405"/>
                    </a:lnTo>
                    <a:lnTo>
                      <a:pt x="1504" y="4484"/>
                    </a:lnTo>
                    <a:lnTo>
                      <a:pt x="1715" y="4563"/>
                    </a:lnTo>
                    <a:lnTo>
                      <a:pt x="1926" y="4616"/>
                    </a:lnTo>
                    <a:lnTo>
                      <a:pt x="2164" y="4642"/>
                    </a:lnTo>
                    <a:lnTo>
                      <a:pt x="2375" y="4642"/>
                    </a:lnTo>
                    <a:lnTo>
                      <a:pt x="2612" y="4616"/>
                    </a:lnTo>
                    <a:lnTo>
                      <a:pt x="2823" y="4590"/>
                    </a:lnTo>
                    <a:lnTo>
                      <a:pt x="3034" y="4537"/>
                    </a:lnTo>
                    <a:lnTo>
                      <a:pt x="3245" y="4458"/>
                    </a:lnTo>
                    <a:lnTo>
                      <a:pt x="3430" y="4352"/>
                    </a:lnTo>
                    <a:lnTo>
                      <a:pt x="3641" y="4220"/>
                    </a:lnTo>
                    <a:lnTo>
                      <a:pt x="3799" y="4089"/>
                    </a:lnTo>
                    <a:lnTo>
                      <a:pt x="3983" y="3930"/>
                    </a:lnTo>
                    <a:lnTo>
                      <a:pt x="4142" y="3746"/>
                    </a:lnTo>
                    <a:lnTo>
                      <a:pt x="4274" y="3561"/>
                    </a:lnTo>
                    <a:lnTo>
                      <a:pt x="4379" y="3350"/>
                    </a:lnTo>
                    <a:lnTo>
                      <a:pt x="4485" y="3139"/>
                    </a:lnTo>
                    <a:lnTo>
                      <a:pt x="4537" y="2928"/>
                    </a:lnTo>
                    <a:lnTo>
                      <a:pt x="4590" y="2691"/>
                    </a:lnTo>
                    <a:lnTo>
                      <a:pt x="4616" y="2480"/>
                    </a:lnTo>
                    <a:lnTo>
                      <a:pt x="4616" y="2242"/>
                    </a:lnTo>
                    <a:lnTo>
                      <a:pt x="4590" y="2031"/>
                    </a:lnTo>
                    <a:lnTo>
                      <a:pt x="4564" y="1820"/>
                    </a:lnTo>
                    <a:lnTo>
                      <a:pt x="4511" y="1609"/>
                    </a:lnTo>
                    <a:lnTo>
                      <a:pt x="4432" y="1398"/>
                    </a:lnTo>
                    <a:lnTo>
                      <a:pt x="4326" y="1187"/>
                    </a:lnTo>
                    <a:lnTo>
                      <a:pt x="4194" y="1003"/>
                    </a:lnTo>
                    <a:lnTo>
                      <a:pt x="4063" y="818"/>
                    </a:lnTo>
                    <a:lnTo>
                      <a:pt x="3904" y="660"/>
                    </a:lnTo>
                    <a:lnTo>
                      <a:pt x="3720" y="502"/>
                    </a:lnTo>
                    <a:lnTo>
                      <a:pt x="3535" y="370"/>
                    </a:lnTo>
                    <a:lnTo>
                      <a:pt x="3324" y="238"/>
                    </a:lnTo>
                    <a:lnTo>
                      <a:pt x="3113" y="159"/>
                    </a:lnTo>
                    <a:lnTo>
                      <a:pt x="2902" y="80"/>
                    </a:lnTo>
                    <a:lnTo>
                      <a:pt x="2665" y="53"/>
                    </a:lnTo>
                    <a:lnTo>
                      <a:pt x="2454" y="27"/>
                    </a:lnTo>
                    <a:lnTo>
                      <a:pt x="2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2;p55">
                <a:extLst>
                  <a:ext uri="{FF2B5EF4-FFF2-40B4-BE49-F238E27FC236}">
                    <a16:creationId xmlns:a16="http://schemas.microsoft.com/office/drawing/2014/main" id="{46359A57-67BF-5340-A6FA-DB6B2477A492}"/>
                  </a:ext>
                </a:extLst>
              </p:cNvPr>
              <p:cNvSpPr/>
              <p:nvPr/>
            </p:nvSpPr>
            <p:spPr>
              <a:xfrm>
                <a:off x="3461175" y="966700"/>
                <a:ext cx="122675" cy="122675"/>
              </a:xfrm>
              <a:custGeom>
                <a:avLst/>
                <a:gdLst/>
                <a:ahLst/>
                <a:cxnLst/>
                <a:rect l="l" t="t" r="r" b="b"/>
                <a:pathLst>
                  <a:path w="4907" h="4907" extrusionOk="0">
                    <a:moveTo>
                      <a:pt x="2770" y="291"/>
                    </a:moveTo>
                    <a:lnTo>
                      <a:pt x="3060" y="370"/>
                    </a:lnTo>
                    <a:lnTo>
                      <a:pt x="3350" y="475"/>
                    </a:lnTo>
                    <a:lnTo>
                      <a:pt x="3614" y="607"/>
                    </a:lnTo>
                    <a:lnTo>
                      <a:pt x="3799" y="739"/>
                    </a:lnTo>
                    <a:lnTo>
                      <a:pt x="3957" y="871"/>
                    </a:lnTo>
                    <a:lnTo>
                      <a:pt x="4115" y="1029"/>
                    </a:lnTo>
                    <a:lnTo>
                      <a:pt x="4247" y="1187"/>
                    </a:lnTo>
                    <a:lnTo>
                      <a:pt x="4352" y="1372"/>
                    </a:lnTo>
                    <a:lnTo>
                      <a:pt x="4458" y="1557"/>
                    </a:lnTo>
                    <a:lnTo>
                      <a:pt x="4537" y="1768"/>
                    </a:lnTo>
                    <a:lnTo>
                      <a:pt x="4590" y="1979"/>
                    </a:lnTo>
                    <a:lnTo>
                      <a:pt x="4616" y="2190"/>
                    </a:lnTo>
                    <a:lnTo>
                      <a:pt x="4643" y="2401"/>
                    </a:lnTo>
                    <a:lnTo>
                      <a:pt x="4643" y="2612"/>
                    </a:lnTo>
                    <a:lnTo>
                      <a:pt x="4616" y="2823"/>
                    </a:lnTo>
                    <a:lnTo>
                      <a:pt x="4563" y="3034"/>
                    </a:lnTo>
                    <a:lnTo>
                      <a:pt x="4511" y="3245"/>
                    </a:lnTo>
                    <a:lnTo>
                      <a:pt x="4405" y="3429"/>
                    </a:lnTo>
                    <a:lnTo>
                      <a:pt x="4300" y="3614"/>
                    </a:lnTo>
                    <a:lnTo>
                      <a:pt x="4168" y="3799"/>
                    </a:lnTo>
                    <a:lnTo>
                      <a:pt x="4036" y="3957"/>
                    </a:lnTo>
                    <a:lnTo>
                      <a:pt x="3878" y="4115"/>
                    </a:lnTo>
                    <a:lnTo>
                      <a:pt x="3719" y="4247"/>
                    </a:lnTo>
                    <a:lnTo>
                      <a:pt x="3535" y="4352"/>
                    </a:lnTo>
                    <a:lnTo>
                      <a:pt x="3350" y="4458"/>
                    </a:lnTo>
                    <a:lnTo>
                      <a:pt x="3139" y="4537"/>
                    </a:lnTo>
                    <a:lnTo>
                      <a:pt x="2955" y="4590"/>
                    </a:lnTo>
                    <a:lnTo>
                      <a:pt x="2744" y="4616"/>
                    </a:lnTo>
                    <a:lnTo>
                      <a:pt x="2533" y="4643"/>
                    </a:lnTo>
                    <a:lnTo>
                      <a:pt x="2322" y="4643"/>
                    </a:lnTo>
                    <a:lnTo>
                      <a:pt x="2110" y="4616"/>
                    </a:lnTo>
                    <a:lnTo>
                      <a:pt x="1899" y="4563"/>
                    </a:lnTo>
                    <a:lnTo>
                      <a:pt x="1688" y="4511"/>
                    </a:lnTo>
                    <a:lnTo>
                      <a:pt x="1504" y="4405"/>
                    </a:lnTo>
                    <a:lnTo>
                      <a:pt x="1293" y="4300"/>
                    </a:lnTo>
                    <a:lnTo>
                      <a:pt x="1135" y="4168"/>
                    </a:lnTo>
                    <a:lnTo>
                      <a:pt x="950" y="4036"/>
                    </a:lnTo>
                    <a:lnTo>
                      <a:pt x="818" y="3878"/>
                    </a:lnTo>
                    <a:lnTo>
                      <a:pt x="686" y="3719"/>
                    </a:lnTo>
                    <a:lnTo>
                      <a:pt x="554" y="3535"/>
                    </a:lnTo>
                    <a:lnTo>
                      <a:pt x="475" y="3350"/>
                    </a:lnTo>
                    <a:lnTo>
                      <a:pt x="396" y="3139"/>
                    </a:lnTo>
                    <a:lnTo>
                      <a:pt x="343" y="2955"/>
                    </a:lnTo>
                    <a:lnTo>
                      <a:pt x="291" y="2744"/>
                    </a:lnTo>
                    <a:lnTo>
                      <a:pt x="291" y="2533"/>
                    </a:lnTo>
                    <a:lnTo>
                      <a:pt x="291" y="2322"/>
                    </a:lnTo>
                    <a:lnTo>
                      <a:pt x="317" y="2111"/>
                    </a:lnTo>
                    <a:lnTo>
                      <a:pt x="370" y="1900"/>
                    </a:lnTo>
                    <a:lnTo>
                      <a:pt x="422" y="1689"/>
                    </a:lnTo>
                    <a:lnTo>
                      <a:pt x="502" y="1504"/>
                    </a:lnTo>
                    <a:lnTo>
                      <a:pt x="607" y="1293"/>
                    </a:lnTo>
                    <a:lnTo>
                      <a:pt x="792" y="1056"/>
                    </a:lnTo>
                    <a:lnTo>
                      <a:pt x="976" y="871"/>
                    </a:lnTo>
                    <a:lnTo>
                      <a:pt x="1187" y="686"/>
                    </a:lnTo>
                    <a:lnTo>
                      <a:pt x="1425" y="554"/>
                    </a:lnTo>
                    <a:lnTo>
                      <a:pt x="1662" y="423"/>
                    </a:lnTo>
                    <a:lnTo>
                      <a:pt x="1926" y="343"/>
                    </a:lnTo>
                    <a:lnTo>
                      <a:pt x="2190" y="291"/>
                    </a:lnTo>
                    <a:close/>
                    <a:moveTo>
                      <a:pt x="2374" y="1"/>
                    </a:moveTo>
                    <a:lnTo>
                      <a:pt x="2137" y="27"/>
                    </a:lnTo>
                    <a:lnTo>
                      <a:pt x="1926" y="80"/>
                    </a:lnTo>
                    <a:lnTo>
                      <a:pt x="1688" y="132"/>
                    </a:lnTo>
                    <a:lnTo>
                      <a:pt x="1477" y="212"/>
                    </a:lnTo>
                    <a:lnTo>
                      <a:pt x="1266" y="317"/>
                    </a:lnTo>
                    <a:lnTo>
                      <a:pt x="1055" y="449"/>
                    </a:lnTo>
                    <a:lnTo>
                      <a:pt x="871" y="607"/>
                    </a:lnTo>
                    <a:lnTo>
                      <a:pt x="686" y="765"/>
                    </a:lnTo>
                    <a:lnTo>
                      <a:pt x="528" y="950"/>
                    </a:lnTo>
                    <a:lnTo>
                      <a:pt x="396" y="1161"/>
                    </a:lnTo>
                    <a:lnTo>
                      <a:pt x="264" y="1372"/>
                    </a:lnTo>
                    <a:lnTo>
                      <a:pt x="159" y="1609"/>
                    </a:lnTo>
                    <a:lnTo>
                      <a:pt x="80" y="1820"/>
                    </a:lnTo>
                    <a:lnTo>
                      <a:pt x="53" y="2058"/>
                    </a:lnTo>
                    <a:lnTo>
                      <a:pt x="27" y="2295"/>
                    </a:lnTo>
                    <a:lnTo>
                      <a:pt x="0" y="2533"/>
                    </a:lnTo>
                    <a:lnTo>
                      <a:pt x="27" y="2770"/>
                    </a:lnTo>
                    <a:lnTo>
                      <a:pt x="80" y="3007"/>
                    </a:lnTo>
                    <a:lnTo>
                      <a:pt x="132" y="3245"/>
                    </a:lnTo>
                    <a:lnTo>
                      <a:pt x="211" y="3456"/>
                    </a:lnTo>
                    <a:lnTo>
                      <a:pt x="317" y="3667"/>
                    </a:lnTo>
                    <a:lnTo>
                      <a:pt x="449" y="3878"/>
                    </a:lnTo>
                    <a:lnTo>
                      <a:pt x="607" y="4062"/>
                    </a:lnTo>
                    <a:lnTo>
                      <a:pt x="765" y="4221"/>
                    </a:lnTo>
                    <a:lnTo>
                      <a:pt x="950" y="4405"/>
                    </a:lnTo>
                    <a:lnTo>
                      <a:pt x="1161" y="4537"/>
                    </a:lnTo>
                    <a:lnTo>
                      <a:pt x="1477" y="4695"/>
                    </a:lnTo>
                    <a:lnTo>
                      <a:pt x="1794" y="4827"/>
                    </a:lnTo>
                    <a:lnTo>
                      <a:pt x="2110" y="4880"/>
                    </a:lnTo>
                    <a:lnTo>
                      <a:pt x="2453" y="4906"/>
                    </a:lnTo>
                    <a:lnTo>
                      <a:pt x="2770" y="4906"/>
                    </a:lnTo>
                    <a:lnTo>
                      <a:pt x="3060" y="4827"/>
                    </a:lnTo>
                    <a:lnTo>
                      <a:pt x="3350" y="4748"/>
                    </a:lnTo>
                    <a:lnTo>
                      <a:pt x="3640" y="4616"/>
                    </a:lnTo>
                    <a:lnTo>
                      <a:pt x="3904" y="4458"/>
                    </a:lnTo>
                    <a:lnTo>
                      <a:pt x="4141" y="4247"/>
                    </a:lnTo>
                    <a:lnTo>
                      <a:pt x="4352" y="4036"/>
                    </a:lnTo>
                    <a:lnTo>
                      <a:pt x="4537" y="3772"/>
                    </a:lnTo>
                    <a:lnTo>
                      <a:pt x="4669" y="3561"/>
                    </a:lnTo>
                    <a:lnTo>
                      <a:pt x="4748" y="3324"/>
                    </a:lnTo>
                    <a:lnTo>
                      <a:pt x="4827" y="3113"/>
                    </a:lnTo>
                    <a:lnTo>
                      <a:pt x="4880" y="2875"/>
                    </a:lnTo>
                    <a:lnTo>
                      <a:pt x="4906" y="2638"/>
                    </a:lnTo>
                    <a:lnTo>
                      <a:pt x="4906" y="2401"/>
                    </a:lnTo>
                    <a:lnTo>
                      <a:pt x="4906" y="2163"/>
                    </a:lnTo>
                    <a:lnTo>
                      <a:pt x="4854" y="1900"/>
                    </a:lnTo>
                    <a:lnTo>
                      <a:pt x="4801" y="1689"/>
                    </a:lnTo>
                    <a:lnTo>
                      <a:pt x="4695" y="1451"/>
                    </a:lnTo>
                    <a:lnTo>
                      <a:pt x="4590" y="1240"/>
                    </a:lnTo>
                    <a:lnTo>
                      <a:pt x="4458" y="1029"/>
                    </a:lnTo>
                    <a:lnTo>
                      <a:pt x="4326" y="845"/>
                    </a:lnTo>
                    <a:lnTo>
                      <a:pt x="4141" y="686"/>
                    </a:lnTo>
                    <a:lnTo>
                      <a:pt x="3957" y="528"/>
                    </a:lnTo>
                    <a:lnTo>
                      <a:pt x="3772" y="370"/>
                    </a:lnTo>
                    <a:lnTo>
                      <a:pt x="3561" y="264"/>
                    </a:lnTo>
                    <a:lnTo>
                      <a:pt x="3324" y="159"/>
                    </a:lnTo>
                    <a:lnTo>
                      <a:pt x="3086" y="80"/>
                    </a:lnTo>
                    <a:lnTo>
                      <a:pt x="2849"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3;p55">
                <a:extLst>
                  <a:ext uri="{FF2B5EF4-FFF2-40B4-BE49-F238E27FC236}">
                    <a16:creationId xmlns:a16="http://schemas.microsoft.com/office/drawing/2014/main" id="{1C4F4410-6F06-E547-B9C9-C4130BD4147C}"/>
                  </a:ext>
                </a:extLst>
              </p:cNvPr>
              <p:cNvSpPr/>
              <p:nvPr/>
            </p:nvSpPr>
            <p:spPr>
              <a:xfrm>
                <a:off x="3372150" y="1128900"/>
                <a:ext cx="116075" cy="115425"/>
              </a:xfrm>
              <a:custGeom>
                <a:avLst/>
                <a:gdLst/>
                <a:ahLst/>
                <a:cxnLst/>
                <a:rect l="l" t="t" r="r" b="b"/>
                <a:pathLst>
                  <a:path w="4643" h="4617" extrusionOk="0">
                    <a:moveTo>
                      <a:pt x="2032" y="1"/>
                    </a:moveTo>
                    <a:lnTo>
                      <a:pt x="1821" y="54"/>
                    </a:lnTo>
                    <a:lnTo>
                      <a:pt x="1583" y="106"/>
                    </a:lnTo>
                    <a:lnTo>
                      <a:pt x="1399" y="185"/>
                    </a:lnTo>
                    <a:lnTo>
                      <a:pt x="1188" y="291"/>
                    </a:lnTo>
                    <a:lnTo>
                      <a:pt x="1003" y="396"/>
                    </a:lnTo>
                    <a:lnTo>
                      <a:pt x="818" y="555"/>
                    </a:lnTo>
                    <a:lnTo>
                      <a:pt x="660" y="713"/>
                    </a:lnTo>
                    <a:lnTo>
                      <a:pt x="502" y="871"/>
                    </a:lnTo>
                    <a:lnTo>
                      <a:pt x="370" y="1082"/>
                    </a:lnTo>
                    <a:lnTo>
                      <a:pt x="238" y="1267"/>
                    </a:lnTo>
                    <a:lnTo>
                      <a:pt x="159" y="1478"/>
                    </a:lnTo>
                    <a:lnTo>
                      <a:pt x="80" y="1715"/>
                    </a:lnTo>
                    <a:lnTo>
                      <a:pt x="27" y="1926"/>
                    </a:lnTo>
                    <a:lnTo>
                      <a:pt x="1" y="2164"/>
                    </a:lnTo>
                    <a:lnTo>
                      <a:pt x="1" y="2375"/>
                    </a:lnTo>
                    <a:lnTo>
                      <a:pt x="27" y="2612"/>
                    </a:lnTo>
                    <a:lnTo>
                      <a:pt x="54" y="2823"/>
                    </a:lnTo>
                    <a:lnTo>
                      <a:pt x="133" y="3034"/>
                    </a:lnTo>
                    <a:lnTo>
                      <a:pt x="212" y="3245"/>
                    </a:lnTo>
                    <a:lnTo>
                      <a:pt x="317" y="3430"/>
                    </a:lnTo>
                    <a:lnTo>
                      <a:pt x="423" y="3641"/>
                    </a:lnTo>
                    <a:lnTo>
                      <a:pt x="555" y="3799"/>
                    </a:lnTo>
                    <a:lnTo>
                      <a:pt x="713" y="3984"/>
                    </a:lnTo>
                    <a:lnTo>
                      <a:pt x="898" y="4115"/>
                    </a:lnTo>
                    <a:lnTo>
                      <a:pt x="1082" y="4274"/>
                    </a:lnTo>
                    <a:lnTo>
                      <a:pt x="1293" y="4379"/>
                    </a:lnTo>
                    <a:lnTo>
                      <a:pt x="1504" y="4458"/>
                    </a:lnTo>
                    <a:lnTo>
                      <a:pt x="1742" y="4537"/>
                    </a:lnTo>
                    <a:lnTo>
                      <a:pt x="1953" y="4590"/>
                    </a:lnTo>
                    <a:lnTo>
                      <a:pt x="2164" y="4617"/>
                    </a:lnTo>
                    <a:lnTo>
                      <a:pt x="2401" y="4617"/>
                    </a:lnTo>
                    <a:lnTo>
                      <a:pt x="2612" y="4590"/>
                    </a:lnTo>
                    <a:lnTo>
                      <a:pt x="2849" y="4564"/>
                    </a:lnTo>
                    <a:lnTo>
                      <a:pt x="3060" y="4511"/>
                    </a:lnTo>
                    <a:lnTo>
                      <a:pt x="3271" y="4432"/>
                    </a:lnTo>
                    <a:lnTo>
                      <a:pt x="3456" y="4326"/>
                    </a:lnTo>
                    <a:lnTo>
                      <a:pt x="3641" y="4195"/>
                    </a:lnTo>
                    <a:lnTo>
                      <a:pt x="3825" y="4063"/>
                    </a:lnTo>
                    <a:lnTo>
                      <a:pt x="3983" y="3904"/>
                    </a:lnTo>
                    <a:lnTo>
                      <a:pt x="4142" y="3720"/>
                    </a:lnTo>
                    <a:lnTo>
                      <a:pt x="4274" y="3535"/>
                    </a:lnTo>
                    <a:lnTo>
                      <a:pt x="4405" y="3324"/>
                    </a:lnTo>
                    <a:lnTo>
                      <a:pt x="4485" y="3113"/>
                    </a:lnTo>
                    <a:lnTo>
                      <a:pt x="4564" y="2902"/>
                    </a:lnTo>
                    <a:lnTo>
                      <a:pt x="4616" y="2665"/>
                    </a:lnTo>
                    <a:lnTo>
                      <a:pt x="4643" y="2454"/>
                    </a:lnTo>
                    <a:lnTo>
                      <a:pt x="4643" y="2216"/>
                    </a:lnTo>
                    <a:lnTo>
                      <a:pt x="4616" y="2005"/>
                    </a:lnTo>
                    <a:lnTo>
                      <a:pt x="4590" y="1794"/>
                    </a:lnTo>
                    <a:lnTo>
                      <a:pt x="4511" y="1583"/>
                    </a:lnTo>
                    <a:lnTo>
                      <a:pt x="4432" y="1372"/>
                    </a:lnTo>
                    <a:lnTo>
                      <a:pt x="4353" y="1161"/>
                    </a:lnTo>
                    <a:lnTo>
                      <a:pt x="4221" y="977"/>
                    </a:lnTo>
                    <a:lnTo>
                      <a:pt x="4089" y="792"/>
                    </a:lnTo>
                    <a:lnTo>
                      <a:pt x="3931" y="634"/>
                    </a:lnTo>
                    <a:lnTo>
                      <a:pt x="3746" y="476"/>
                    </a:lnTo>
                    <a:lnTo>
                      <a:pt x="3561" y="344"/>
                    </a:lnTo>
                    <a:lnTo>
                      <a:pt x="3350" y="238"/>
                    </a:lnTo>
                    <a:lnTo>
                      <a:pt x="3139" y="133"/>
                    </a:lnTo>
                    <a:lnTo>
                      <a:pt x="2928" y="54"/>
                    </a:lnTo>
                    <a:lnTo>
                      <a:pt x="2691" y="27"/>
                    </a:lnTo>
                    <a:lnTo>
                      <a:pt x="2480"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54;p55">
                <a:extLst>
                  <a:ext uri="{FF2B5EF4-FFF2-40B4-BE49-F238E27FC236}">
                    <a16:creationId xmlns:a16="http://schemas.microsoft.com/office/drawing/2014/main" id="{B3B0C393-971C-1C42-8605-743192C4EF88}"/>
                  </a:ext>
                </a:extLst>
              </p:cNvPr>
              <p:cNvSpPr/>
              <p:nvPr/>
            </p:nvSpPr>
            <p:spPr>
              <a:xfrm>
                <a:off x="3370850" y="1119675"/>
                <a:ext cx="116075" cy="116075"/>
              </a:xfrm>
              <a:custGeom>
                <a:avLst/>
                <a:gdLst/>
                <a:ahLst/>
                <a:cxnLst/>
                <a:rect l="l" t="t" r="r" b="b"/>
                <a:pathLst>
                  <a:path w="4643" h="4643" extrusionOk="0">
                    <a:moveTo>
                      <a:pt x="2242" y="1"/>
                    </a:moveTo>
                    <a:lnTo>
                      <a:pt x="2031" y="27"/>
                    </a:lnTo>
                    <a:lnTo>
                      <a:pt x="1794" y="53"/>
                    </a:lnTo>
                    <a:lnTo>
                      <a:pt x="1583" y="132"/>
                    </a:lnTo>
                    <a:lnTo>
                      <a:pt x="1372" y="212"/>
                    </a:lnTo>
                    <a:lnTo>
                      <a:pt x="1187" y="317"/>
                    </a:lnTo>
                    <a:lnTo>
                      <a:pt x="1002" y="423"/>
                    </a:lnTo>
                    <a:lnTo>
                      <a:pt x="818" y="554"/>
                    </a:lnTo>
                    <a:lnTo>
                      <a:pt x="633" y="713"/>
                    </a:lnTo>
                    <a:lnTo>
                      <a:pt x="501" y="897"/>
                    </a:lnTo>
                    <a:lnTo>
                      <a:pt x="369" y="1082"/>
                    </a:lnTo>
                    <a:lnTo>
                      <a:pt x="237" y="1293"/>
                    </a:lnTo>
                    <a:lnTo>
                      <a:pt x="158" y="1504"/>
                    </a:lnTo>
                    <a:lnTo>
                      <a:pt x="79" y="1741"/>
                    </a:lnTo>
                    <a:lnTo>
                      <a:pt x="26" y="1952"/>
                    </a:lnTo>
                    <a:lnTo>
                      <a:pt x="0" y="2163"/>
                    </a:lnTo>
                    <a:lnTo>
                      <a:pt x="0" y="2401"/>
                    </a:lnTo>
                    <a:lnTo>
                      <a:pt x="26" y="2612"/>
                    </a:lnTo>
                    <a:lnTo>
                      <a:pt x="53" y="2849"/>
                    </a:lnTo>
                    <a:lnTo>
                      <a:pt x="132" y="3060"/>
                    </a:lnTo>
                    <a:lnTo>
                      <a:pt x="211" y="3271"/>
                    </a:lnTo>
                    <a:lnTo>
                      <a:pt x="290" y="3456"/>
                    </a:lnTo>
                    <a:lnTo>
                      <a:pt x="422" y="3640"/>
                    </a:lnTo>
                    <a:lnTo>
                      <a:pt x="554" y="3825"/>
                    </a:lnTo>
                    <a:lnTo>
                      <a:pt x="712" y="3983"/>
                    </a:lnTo>
                    <a:lnTo>
                      <a:pt x="897" y="4142"/>
                    </a:lnTo>
                    <a:lnTo>
                      <a:pt x="1081" y="4273"/>
                    </a:lnTo>
                    <a:lnTo>
                      <a:pt x="1292" y="4405"/>
                    </a:lnTo>
                    <a:lnTo>
                      <a:pt x="1503" y="4484"/>
                    </a:lnTo>
                    <a:lnTo>
                      <a:pt x="1714" y="4564"/>
                    </a:lnTo>
                    <a:lnTo>
                      <a:pt x="1952" y="4616"/>
                    </a:lnTo>
                    <a:lnTo>
                      <a:pt x="2163" y="4643"/>
                    </a:lnTo>
                    <a:lnTo>
                      <a:pt x="2400" y="4643"/>
                    </a:lnTo>
                    <a:lnTo>
                      <a:pt x="2611" y="4616"/>
                    </a:lnTo>
                    <a:lnTo>
                      <a:pt x="2822" y="4590"/>
                    </a:lnTo>
                    <a:lnTo>
                      <a:pt x="3060" y="4511"/>
                    </a:lnTo>
                    <a:lnTo>
                      <a:pt x="3244" y="4432"/>
                    </a:lnTo>
                    <a:lnTo>
                      <a:pt x="3455" y="4353"/>
                    </a:lnTo>
                    <a:lnTo>
                      <a:pt x="3640" y="4221"/>
                    </a:lnTo>
                    <a:lnTo>
                      <a:pt x="3824" y="4089"/>
                    </a:lnTo>
                    <a:lnTo>
                      <a:pt x="3983" y="3931"/>
                    </a:lnTo>
                    <a:lnTo>
                      <a:pt x="4141" y="3746"/>
                    </a:lnTo>
                    <a:lnTo>
                      <a:pt x="4273" y="3561"/>
                    </a:lnTo>
                    <a:lnTo>
                      <a:pt x="4405" y="3350"/>
                    </a:lnTo>
                    <a:lnTo>
                      <a:pt x="4484" y="3139"/>
                    </a:lnTo>
                    <a:lnTo>
                      <a:pt x="4563" y="2928"/>
                    </a:lnTo>
                    <a:lnTo>
                      <a:pt x="4616" y="2691"/>
                    </a:lnTo>
                    <a:lnTo>
                      <a:pt x="4616" y="2480"/>
                    </a:lnTo>
                    <a:lnTo>
                      <a:pt x="4642" y="2242"/>
                    </a:lnTo>
                    <a:lnTo>
                      <a:pt x="4616" y="2031"/>
                    </a:lnTo>
                    <a:lnTo>
                      <a:pt x="4563" y="1794"/>
                    </a:lnTo>
                    <a:lnTo>
                      <a:pt x="4510" y="1583"/>
                    </a:lnTo>
                    <a:lnTo>
                      <a:pt x="4431" y="1372"/>
                    </a:lnTo>
                    <a:lnTo>
                      <a:pt x="4326" y="1187"/>
                    </a:lnTo>
                    <a:lnTo>
                      <a:pt x="4220" y="1003"/>
                    </a:lnTo>
                    <a:lnTo>
                      <a:pt x="4088" y="818"/>
                    </a:lnTo>
                    <a:lnTo>
                      <a:pt x="3930" y="660"/>
                    </a:lnTo>
                    <a:lnTo>
                      <a:pt x="3745" y="502"/>
                    </a:lnTo>
                    <a:lnTo>
                      <a:pt x="3561" y="370"/>
                    </a:lnTo>
                    <a:lnTo>
                      <a:pt x="3350" y="238"/>
                    </a:lnTo>
                    <a:lnTo>
                      <a:pt x="3139" y="159"/>
                    </a:lnTo>
                    <a:lnTo>
                      <a:pt x="2901" y="80"/>
                    </a:lnTo>
                    <a:lnTo>
                      <a:pt x="2690" y="27"/>
                    </a:lnTo>
                    <a:lnTo>
                      <a:pt x="2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5;p55">
                <a:extLst>
                  <a:ext uri="{FF2B5EF4-FFF2-40B4-BE49-F238E27FC236}">
                    <a16:creationId xmlns:a16="http://schemas.microsoft.com/office/drawing/2014/main" id="{FCB67B0E-DE97-9A45-B644-D0C7ACFCB57B}"/>
                  </a:ext>
                </a:extLst>
              </p:cNvPr>
              <p:cNvSpPr/>
              <p:nvPr/>
            </p:nvSpPr>
            <p:spPr>
              <a:xfrm>
                <a:off x="3367550" y="1116375"/>
                <a:ext cx="122650" cy="122675"/>
              </a:xfrm>
              <a:custGeom>
                <a:avLst/>
                <a:gdLst/>
                <a:ahLst/>
                <a:cxnLst/>
                <a:rect l="l" t="t" r="r" b="b"/>
                <a:pathLst>
                  <a:path w="4906" h="4907" extrusionOk="0">
                    <a:moveTo>
                      <a:pt x="2453" y="264"/>
                    </a:moveTo>
                    <a:lnTo>
                      <a:pt x="2743" y="291"/>
                    </a:lnTo>
                    <a:lnTo>
                      <a:pt x="3033" y="370"/>
                    </a:lnTo>
                    <a:lnTo>
                      <a:pt x="3323" y="475"/>
                    </a:lnTo>
                    <a:lnTo>
                      <a:pt x="3614" y="607"/>
                    </a:lnTo>
                    <a:lnTo>
                      <a:pt x="3798" y="739"/>
                    </a:lnTo>
                    <a:lnTo>
                      <a:pt x="3956" y="871"/>
                    </a:lnTo>
                    <a:lnTo>
                      <a:pt x="4115" y="1029"/>
                    </a:lnTo>
                    <a:lnTo>
                      <a:pt x="4220" y="1214"/>
                    </a:lnTo>
                    <a:lnTo>
                      <a:pt x="4352" y="1372"/>
                    </a:lnTo>
                    <a:lnTo>
                      <a:pt x="4431" y="1583"/>
                    </a:lnTo>
                    <a:lnTo>
                      <a:pt x="4510" y="1768"/>
                    </a:lnTo>
                    <a:lnTo>
                      <a:pt x="4563" y="1979"/>
                    </a:lnTo>
                    <a:lnTo>
                      <a:pt x="4616" y="2163"/>
                    </a:lnTo>
                    <a:lnTo>
                      <a:pt x="4616" y="2374"/>
                    </a:lnTo>
                    <a:lnTo>
                      <a:pt x="4616" y="2585"/>
                    </a:lnTo>
                    <a:lnTo>
                      <a:pt x="4589" y="2796"/>
                    </a:lnTo>
                    <a:lnTo>
                      <a:pt x="4563" y="3007"/>
                    </a:lnTo>
                    <a:lnTo>
                      <a:pt x="4484" y="3218"/>
                    </a:lnTo>
                    <a:lnTo>
                      <a:pt x="4405" y="3429"/>
                    </a:lnTo>
                    <a:lnTo>
                      <a:pt x="4299" y="3614"/>
                    </a:lnTo>
                    <a:lnTo>
                      <a:pt x="4167" y="3799"/>
                    </a:lnTo>
                    <a:lnTo>
                      <a:pt x="4009" y="3957"/>
                    </a:lnTo>
                    <a:lnTo>
                      <a:pt x="3877" y="4115"/>
                    </a:lnTo>
                    <a:lnTo>
                      <a:pt x="3693" y="4247"/>
                    </a:lnTo>
                    <a:lnTo>
                      <a:pt x="3508" y="4353"/>
                    </a:lnTo>
                    <a:lnTo>
                      <a:pt x="3323" y="4432"/>
                    </a:lnTo>
                    <a:lnTo>
                      <a:pt x="3139" y="4511"/>
                    </a:lnTo>
                    <a:lnTo>
                      <a:pt x="2928" y="4564"/>
                    </a:lnTo>
                    <a:lnTo>
                      <a:pt x="2717" y="4616"/>
                    </a:lnTo>
                    <a:lnTo>
                      <a:pt x="2321" y="4616"/>
                    </a:lnTo>
                    <a:lnTo>
                      <a:pt x="2110" y="4590"/>
                    </a:lnTo>
                    <a:lnTo>
                      <a:pt x="1899" y="4564"/>
                    </a:lnTo>
                    <a:lnTo>
                      <a:pt x="1688" y="4485"/>
                    </a:lnTo>
                    <a:lnTo>
                      <a:pt x="1477" y="4405"/>
                    </a:lnTo>
                    <a:lnTo>
                      <a:pt x="1293" y="4300"/>
                    </a:lnTo>
                    <a:lnTo>
                      <a:pt x="1108" y="4168"/>
                    </a:lnTo>
                    <a:lnTo>
                      <a:pt x="950" y="4036"/>
                    </a:lnTo>
                    <a:lnTo>
                      <a:pt x="791" y="3878"/>
                    </a:lnTo>
                    <a:lnTo>
                      <a:pt x="660" y="3693"/>
                    </a:lnTo>
                    <a:lnTo>
                      <a:pt x="554" y="3535"/>
                    </a:lnTo>
                    <a:lnTo>
                      <a:pt x="449" y="3324"/>
                    </a:lnTo>
                    <a:lnTo>
                      <a:pt x="396" y="3139"/>
                    </a:lnTo>
                    <a:lnTo>
                      <a:pt x="317" y="2928"/>
                    </a:lnTo>
                    <a:lnTo>
                      <a:pt x="290" y="2744"/>
                    </a:lnTo>
                    <a:lnTo>
                      <a:pt x="264" y="2533"/>
                    </a:lnTo>
                    <a:lnTo>
                      <a:pt x="264" y="2322"/>
                    </a:lnTo>
                    <a:lnTo>
                      <a:pt x="290" y="2111"/>
                    </a:lnTo>
                    <a:lnTo>
                      <a:pt x="343" y="1900"/>
                    </a:lnTo>
                    <a:lnTo>
                      <a:pt x="422" y="1689"/>
                    </a:lnTo>
                    <a:lnTo>
                      <a:pt x="501" y="1478"/>
                    </a:lnTo>
                    <a:lnTo>
                      <a:pt x="607" y="1293"/>
                    </a:lnTo>
                    <a:lnTo>
                      <a:pt x="765" y="1056"/>
                    </a:lnTo>
                    <a:lnTo>
                      <a:pt x="976" y="871"/>
                    </a:lnTo>
                    <a:lnTo>
                      <a:pt x="1187" y="686"/>
                    </a:lnTo>
                    <a:lnTo>
                      <a:pt x="1424" y="528"/>
                    </a:lnTo>
                    <a:lnTo>
                      <a:pt x="1662" y="423"/>
                    </a:lnTo>
                    <a:lnTo>
                      <a:pt x="1926" y="344"/>
                    </a:lnTo>
                    <a:lnTo>
                      <a:pt x="2189" y="291"/>
                    </a:lnTo>
                    <a:lnTo>
                      <a:pt x="2453" y="264"/>
                    </a:lnTo>
                    <a:close/>
                    <a:moveTo>
                      <a:pt x="2374" y="1"/>
                    </a:moveTo>
                    <a:lnTo>
                      <a:pt x="2137" y="27"/>
                    </a:lnTo>
                    <a:lnTo>
                      <a:pt x="1899" y="53"/>
                    </a:lnTo>
                    <a:lnTo>
                      <a:pt x="1688" y="133"/>
                    </a:lnTo>
                    <a:lnTo>
                      <a:pt x="1451" y="212"/>
                    </a:lnTo>
                    <a:lnTo>
                      <a:pt x="1240" y="317"/>
                    </a:lnTo>
                    <a:lnTo>
                      <a:pt x="1055" y="449"/>
                    </a:lnTo>
                    <a:lnTo>
                      <a:pt x="844" y="581"/>
                    </a:lnTo>
                    <a:lnTo>
                      <a:pt x="686" y="766"/>
                    </a:lnTo>
                    <a:lnTo>
                      <a:pt x="528" y="950"/>
                    </a:lnTo>
                    <a:lnTo>
                      <a:pt x="369" y="1161"/>
                    </a:lnTo>
                    <a:lnTo>
                      <a:pt x="238" y="1372"/>
                    </a:lnTo>
                    <a:lnTo>
                      <a:pt x="158" y="1583"/>
                    </a:lnTo>
                    <a:lnTo>
                      <a:pt x="79" y="1821"/>
                    </a:lnTo>
                    <a:lnTo>
                      <a:pt x="27" y="2058"/>
                    </a:lnTo>
                    <a:lnTo>
                      <a:pt x="0" y="2295"/>
                    </a:lnTo>
                    <a:lnTo>
                      <a:pt x="0" y="2533"/>
                    </a:lnTo>
                    <a:lnTo>
                      <a:pt x="27" y="2770"/>
                    </a:lnTo>
                    <a:lnTo>
                      <a:pt x="53" y="3007"/>
                    </a:lnTo>
                    <a:lnTo>
                      <a:pt x="132" y="3218"/>
                    </a:lnTo>
                    <a:lnTo>
                      <a:pt x="211" y="3456"/>
                    </a:lnTo>
                    <a:lnTo>
                      <a:pt x="317" y="3667"/>
                    </a:lnTo>
                    <a:lnTo>
                      <a:pt x="449" y="3852"/>
                    </a:lnTo>
                    <a:lnTo>
                      <a:pt x="580" y="4063"/>
                    </a:lnTo>
                    <a:lnTo>
                      <a:pt x="765" y="4221"/>
                    </a:lnTo>
                    <a:lnTo>
                      <a:pt x="950" y="4379"/>
                    </a:lnTo>
                    <a:lnTo>
                      <a:pt x="1134" y="4537"/>
                    </a:lnTo>
                    <a:lnTo>
                      <a:pt x="1451" y="4696"/>
                    </a:lnTo>
                    <a:lnTo>
                      <a:pt x="1767" y="4827"/>
                    </a:lnTo>
                    <a:lnTo>
                      <a:pt x="2110" y="4880"/>
                    </a:lnTo>
                    <a:lnTo>
                      <a:pt x="2453" y="4907"/>
                    </a:lnTo>
                    <a:lnTo>
                      <a:pt x="2743" y="4880"/>
                    </a:lnTo>
                    <a:lnTo>
                      <a:pt x="3060" y="4827"/>
                    </a:lnTo>
                    <a:lnTo>
                      <a:pt x="3350" y="4748"/>
                    </a:lnTo>
                    <a:lnTo>
                      <a:pt x="3614" y="4616"/>
                    </a:lnTo>
                    <a:lnTo>
                      <a:pt x="3877" y="4458"/>
                    </a:lnTo>
                    <a:lnTo>
                      <a:pt x="4115" y="4247"/>
                    </a:lnTo>
                    <a:lnTo>
                      <a:pt x="4326" y="4010"/>
                    </a:lnTo>
                    <a:lnTo>
                      <a:pt x="4537" y="3772"/>
                    </a:lnTo>
                    <a:lnTo>
                      <a:pt x="4642" y="3535"/>
                    </a:lnTo>
                    <a:lnTo>
                      <a:pt x="4748" y="3324"/>
                    </a:lnTo>
                    <a:lnTo>
                      <a:pt x="4827" y="3087"/>
                    </a:lnTo>
                    <a:lnTo>
                      <a:pt x="4880" y="2849"/>
                    </a:lnTo>
                    <a:lnTo>
                      <a:pt x="4906" y="2612"/>
                    </a:lnTo>
                    <a:lnTo>
                      <a:pt x="4906" y="2374"/>
                    </a:lnTo>
                    <a:lnTo>
                      <a:pt x="4880" y="2137"/>
                    </a:lnTo>
                    <a:lnTo>
                      <a:pt x="4853" y="1900"/>
                    </a:lnTo>
                    <a:lnTo>
                      <a:pt x="4774" y="1689"/>
                    </a:lnTo>
                    <a:lnTo>
                      <a:pt x="4695" y="1451"/>
                    </a:lnTo>
                    <a:lnTo>
                      <a:pt x="4589" y="1240"/>
                    </a:lnTo>
                    <a:lnTo>
                      <a:pt x="4458" y="1056"/>
                    </a:lnTo>
                    <a:lnTo>
                      <a:pt x="4326" y="845"/>
                    </a:lnTo>
                    <a:lnTo>
                      <a:pt x="4141" y="686"/>
                    </a:lnTo>
                    <a:lnTo>
                      <a:pt x="3956" y="528"/>
                    </a:lnTo>
                    <a:lnTo>
                      <a:pt x="3745" y="370"/>
                    </a:lnTo>
                    <a:lnTo>
                      <a:pt x="3534" y="264"/>
                    </a:lnTo>
                    <a:lnTo>
                      <a:pt x="3297" y="159"/>
                    </a:lnTo>
                    <a:lnTo>
                      <a:pt x="3086" y="80"/>
                    </a:lnTo>
                    <a:lnTo>
                      <a:pt x="2849" y="27"/>
                    </a:lnTo>
                    <a:lnTo>
                      <a:pt x="2611"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6;p55">
                <a:extLst>
                  <a:ext uri="{FF2B5EF4-FFF2-40B4-BE49-F238E27FC236}">
                    <a16:creationId xmlns:a16="http://schemas.microsoft.com/office/drawing/2014/main" id="{8E95393C-13C2-6740-9521-2627CA603967}"/>
                  </a:ext>
                </a:extLst>
              </p:cNvPr>
              <p:cNvSpPr/>
              <p:nvPr/>
            </p:nvSpPr>
            <p:spPr>
              <a:xfrm>
                <a:off x="3275900" y="1281875"/>
                <a:ext cx="116075" cy="115425"/>
              </a:xfrm>
              <a:custGeom>
                <a:avLst/>
                <a:gdLst/>
                <a:ahLst/>
                <a:cxnLst/>
                <a:rect l="l" t="t" r="r" b="b"/>
                <a:pathLst>
                  <a:path w="4643" h="4617" extrusionOk="0">
                    <a:moveTo>
                      <a:pt x="2242" y="1"/>
                    </a:moveTo>
                    <a:lnTo>
                      <a:pt x="2031" y="27"/>
                    </a:lnTo>
                    <a:lnTo>
                      <a:pt x="1794" y="54"/>
                    </a:lnTo>
                    <a:lnTo>
                      <a:pt x="1583" y="106"/>
                    </a:lnTo>
                    <a:lnTo>
                      <a:pt x="1372" y="186"/>
                    </a:lnTo>
                    <a:lnTo>
                      <a:pt x="1187" y="291"/>
                    </a:lnTo>
                    <a:lnTo>
                      <a:pt x="1002" y="423"/>
                    </a:lnTo>
                    <a:lnTo>
                      <a:pt x="818" y="555"/>
                    </a:lnTo>
                    <a:lnTo>
                      <a:pt x="659" y="713"/>
                    </a:lnTo>
                    <a:lnTo>
                      <a:pt x="501" y="898"/>
                    </a:lnTo>
                    <a:lnTo>
                      <a:pt x="369" y="1082"/>
                    </a:lnTo>
                    <a:lnTo>
                      <a:pt x="237" y="1293"/>
                    </a:lnTo>
                    <a:lnTo>
                      <a:pt x="158" y="1504"/>
                    </a:lnTo>
                    <a:lnTo>
                      <a:pt x="79" y="1715"/>
                    </a:lnTo>
                    <a:lnTo>
                      <a:pt x="26" y="1953"/>
                    </a:lnTo>
                    <a:lnTo>
                      <a:pt x="0" y="2164"/>
                    </a:lnTo>
                    <a:lnTo>
                      <a:pt x="0" y="2401"/>
                    </a:lnTo>
                    <a:lnTo>
                      <a:pt x="26" y="2612"/>
                    </a:lnTo>
                    <a:lnTo>
                      <a:pt x="53" y="2823"/>
                    </a:lnTo>
                    <a:lnTo>
                      <a:pt x="132" y="3034"/>
                    </a:lnTo>
                    <a:lnTo>
                      <a:pt x="211" y="3245"/>
                    </a:lnTo>
                    <a:lnTo>
                      <a:pt x="317" y="3456"/>
                    </a:lnTo>
                    <a:lnTo>
                      <a:pt x="422" y="3641"/>
                    </a:lnTo>
                    <a:lnTo>
                      <a:pt x="554" y="3825"/>
                    </a:lnTo>
                    <a:lnTo>
                      <a:pt x="712" y="3984"/>
                    </a:lnTo>
                    <a:lnTo>
                      <a:pt x="897" y="4142"/>
                    </a:lnTo>
                    <a:lnTo>
                      <a:pt x="1081" y="4274"/>
                    </a:lnTo>
                    <a:lnTo>
                      <a:pt x="1292" y="4379"/>
                    </a:lnTo>
                    <a:lnTo>
                      <a:pt x="1503" y="4485"/>
                    </a:lnTo>
                    <a:lnTo>
                      <a:pt x="1741" y="4564"/>
                    </a:lnTo>
                    <a:lnTo>
                      <a:pt x="1952" y="4590"/>
                    </a:lnTo>
                    <a:lnTo>
                      <a:pt x="2163" y="4617"/>
                    </a:lnTo>
                    <a:lnTo>
                      <a:pt x="2611" y="4617"/>
                    </a:lnTo>
                    <a:lnTo>
                      <a:pt x="2849" y="4564"/>
                    </a:lnTo>
                    <a:lnTo>
                      <a:pt x="3060" y="4511"/>
                    </a:lnTo>
                    <a:lnTo>
                      <a:pt x="3271" y="4432"/>
                    </a:lnTo>
                    <a:lnTo>
                      <a:pt x="3455" y="4326"/>
                    </a:lnTo>
                    <a:lnTo>
                      <a:pt x="3640" y="4221"/>
                    </a:lnTo>
                    <a:lnTo>
                      <a:pt x="3824" y="4063"/>
                    </a:lnTo>
                    <a:lnTo>
                      <a:pt x="3983" y="3904"/>
                    </a:lnTo>
                    <a:lnTo>
                      <a:pt x="4141" y="3746"/>
                    </a:lnTo>
                    <a:lnTo>
                      <a:pt x="4273" y="3535"/>
                    </a:lnTo>
                    <a:lnTo>
                      <a:pt x="4405" y="3351"/>
                    </a:lnTo>
                    <a:lnTo>
                      <a:pt x="4484" y="3113"/>
                    </a:lnTo>
                    <a:lnTo>
                      <a:pt x="4563" y="2902"/>
                    </a:lnTo>
                    <a:lnTo>
                      <a:pt x="4616" y="2691"/>
                    </a:lnTo>
                    <a:lnTo>
                      <a:pt x="4642" y="2454"/>
                    </a:lnTo>
                    <a:lnTo>
                      <a:pt x="4642" y="2243"/>
                    </a:lnTo>
                    <a:lnTo>
                      <a:pt x="4616" y="2005"/>
                    </a:lnTo>
                    <a:lnTo>
                      <a:pt x="4589" y="1794"/>
                    </a:lnTo>
                    <a:lnTo>
                      <a:pt x="4510" y="1583"/>
                    </a:lnTo>
                    <a:lnTo>
                      <a:pt x="4431" y="1372"/>
                    </a:lnTo>
                    <a:lnTo>
                      <a:pt x="4352" y="1188"/>
                    </a:lnTo>
                    <a:lnTo>
                      <a:pt x="4220" y="977"/>
                    </a:lnTo>
                    <a:lnTo>
                      <a:pt x="4088" y="819"/>
                    </a:lnTo>
                    <a:lnTo>
                      <a:pt x="3930" y="634"/>
                    </a:lnTo>
                    <a:lnTo>
                      <a:pt x="3745" y="502"/>
                    </a:lnTo>
                    <a:lnTo>
                      <a:pt x="3561" y="344"/>
                    </a:lnTo>
                    <a:lnTo>
                      <a:pt x="3350" y="238"/>
                    </a:lnTo>
                    <a:lnTo>
                      <a:pt x="3139" y="133"/>
                    </a:lnTo>
                    <a:lnTo>
                      <a:pt x="2928" y="80"/>
                    </a:lnTo>
                    <a:lnTo>
                      <a:pt x="2690" y="27"/>
                    </a:lnTo>
                    <a:lnTo>
                      <a:pt x="2479"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7;p55">
                <a:extLst>
                  <a:ext uri="{FF2B5EF4-FFF2-40B4-BE49-F238E27FC236}">
                    <a16:creationId xmlns:a16="http://schemas.microsoft.com/office/drawing/2014/main" id="{DCA51FAD-3CCC-DE4F-BF81-EC75EB7F4ED3}"/>
                  </a:ext>
                </a:extLst>
              </p:cNvPr>
              <p:cNvSpPr/>
              <p:nvPr/>
            </p:nvSpPr>
            <p:spPr>
              <a:xfrm>
                <a:off x="3274575" y="1273325"/>
                <a:ext cx="116075" cy="115400"/>
              </a:xfrm>
              <a:custGeom>
                <a:avLst/>
                <a:gdLst/>
                <a:ahLst/>
                <a:cxnLst/>
                <a:rect l="l" t="t" r="r" b="b"/>
                <a:pathLst>
                  <a:path w="4643" h="4616" extrusionOk="0">
                    <a:moveTo>
                      <a:pt x="2031" y="0"/>
                    </a:moveTo>
                    <a:lnTo>
                      <a:pt x="1794" y="53"/>
                    </a:lnTo>
                    <a:lnTo>
                      <a:pt x="1583" y="106"/>
                    </a:lnTo>
                    <a:lnTo>
                      <a:pt x="1372" y="185"/>
                    </a:lnTo>
                    <a:lnTo>
                      <a:pt x="1187" y="290"/>
                    </a:lnTo>
                    <a:lnTo>
                      <a:pt x="976" y="396"/>
                    </a:lnTo>
                    <a:lnTo>
                      <a:pt x="818" y="554"/>
                    </a:lnTo>
                    <a:lnTo>
                      <a:pt x="633" y="712"/>
                    </a:lnTo>
                    <a:lnTo>
                      <a:pt x="501" y="870"/>
                    </a:lnTo>
                    <a:lnTo>
                      <a:pt x="343" y="1081"/>
                    </a:lnTo>
                    <a:lnTo>
                      <a:pt x="238" y="1292"/>
                    </a:lnTo>
                    <a:lnTo>
                      <a:pt x="159" y="1503"/>
                    </a:lnTo>
                    <a:lnTo>
                      <a:pt x="79" y="1714"/>
                    </a:lnTo>
                    <a:lnTo>
                      <a:pt x="27" y="1925"/>
                    </a:lnTo>
                    <a:lnTo>
                      <a:pt x="0" y="2163"/>
                    </a:lnTo>
                    <a:lnTo>
                      <a:pt x="0" y="2374"/>
                    </a:lnTo>
                    <a:lnTo>
                      <a:pt x="27" y="2611"/>
                    </a:lnTo>
                    <a:lnTo>
                      <a:pt x="53" y="2822"/>
                    </a:lnTo>
                    <a:lnTo>
                      <a:pt x="106" y="3033"/>
                    </a:lnTo>
                    <a:lnTo>
                      <a:pt x="211" y="3244"/>
                    </a:lnTo>
                    <a:lnTo>
                      <a:pt x="290" y="3455"/>
                    </a:lnTo>
                    <a:lnTo>
                      <a:pt x="422" y="3640"/>
                    </a:lnTo>
                    <a:lnTo>
                      <a:pt x="554" y="3824"/>
                    </a:lnTo>
                    <a:lnTo>
                      <a:pt x="712" y="3983"/>
                    </a:lnTo>
                    <a:lnTo>
                      <a:pt x="897" y="4141"/>
                    </a:lnTo>
                    <a:lnTo>
                      <a:pt x="1082" y="4273"/>
                    </a:lnTo>
                    <a:lnTo>
                      <a:pt x="1293" y="4378"/>
                    </a:lnTo>
                    <a:lnTo>
                      <a:pt x="1504" y="4484"/>
                    </a:lnTo>
                    <a:lnTo>
                      <a:pt x="1715" y="4537"/>
                    </a:lnTo>
                    <a:lnTo>
                      <a:pt x="1952" y="4589"/>
                    </a:lnTo>
                    <a:lnTo>
                      <a:pt x="2163" y="4616"/>
                    </a:lnTo>
                    <a:lnTo>
                      <a:pt x="2611" y="4616"/>
                    </a:lnTo>
                    <a:lnTo>
                      <a:pt x="2822" y="4563"/>
                    </a:lnTo>
                    <a:lnTo>
                      <a:pt x="3033" y="4510"/>
                    </a:lnTo>
                    <a:lnTo>
                      <a:pt x="3244" y="4431"/>
                    </a:lnTo>
                    <a:lnTo>
                      <a:pt x="3455" y="4326"/>
                    </a:lnTo>
                    <a:lnTo>
                      <a:pt x="3640" y="4194"/>
                    </a:lnTo>
                    <a:lnTo>
                      <a:pt x="3825" y="4062"/>
                    </a:lnTo>
                    <a:lnTo>
                      <a:pt x="3983" y="3904"/>
                    </a:lnTo>
                    <a:lnTo>
                      <a:pt x="4141" y="3745"/>
                    </a:lnTo>
                    <a:lnTo>
                      <a:pt x="4273" y="3534"/>
                    </a:lnTo>
                    <a:lnTo>
                      <a:pt x="4405" y="3323"/>
                    </a:lnTo>
                    <a:lnTo>
                      <a:pt x="4484" y="3112"/>
                    </a:lnTo>
                    <a:lnTo>
                      <a:pt x="4563" y="2901"/>
                    </a:lnTo>
                    <a:lnTo>
                      <a:pt x="4590" y="2690"/>
                    </a:lnTo>
                    <a:lnTo>
                      <a:pt x="4616" y="2453"/>
                    </a:lnTo>
                    <a:lnTo>
                      <a:pt x="4642" y="2242"/>
                    </a:lnTo>
                    <a:lnTo>
                      <a:pt x="4616" y="2005"/>
                    </a:lnTo>
                    <a:lnTo>
                      <a:pt x="4563" y="1794"/>
                    </a:lnTo>
                    <a:lnTo>
                      <a:pt x="4510" y="1583"/>
                    </a:lnTo>
                    <a:lnTo>
                      <a:pt x="4431" y="1372"/>
                    </a:lnTo>
                    <a:lnTo>
                      <a:pt x="4326" y="1161"/>
                    </a:lnTo>
                    <a:lnTo>
                      <a:pt x="4220" y="976"/>
                    </a:lnTo>
                    <a:lnTo>
                      <a:pt x="4088" y="791"/>
                    </a:lnTo>
                    <a:lnTo>
                      <a:pt x="3930" y="633"/>
                    </a:lnTo>
                    <a:lnTo>
                      <a:pt x="3746" y="475"/>
                    </a:lnTo>
                    <a:lnTo>
                      <a:pt x="3561" y="343"/>
                    </a:lnTo>
                    <a:lnTo>
                      <a:pt x="3350" y="237"/>
                    </a:lnTo>
                    <a:lnTo>
                      <a:pt x="3139" y="132"/>
                    </a:lnTo>
                    <a:lnTo>
                      <a:pt x="2902" y="79"/>
                    </a:lnTo>
                    <a:lnTo>
                      <a:pt x="2691" y="26"/>
                    </a:lnTo>
                    <a:lnTo>
                      <a:pt x="2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8;p55">
                <a:extLst>
                  <a:ext uri="{FF2B5EF4-FFF2-40B4-BE49-F238E27FC236}">
                    <a16:creationId xmlns:a16="http://schemas.microsoft.com/office/drawing/2014/main" id="{21C227B4-5012-F040-80EE-A901D54B5342}"/>
                  </a:ext>
                </a:extLst>
              </p:cNvPr>
              <p:cNvSpPr/>
              <p:nvPr/>
            </p:nvSpPr>
            <p:spPr>
              <a:xfrm>
                <a:off x="3271275" y="1269350"/>
                <a:ext cx="122675" cy="122675"/>
              </a:xfrm>
              <a:custGeom>
                <a:avLst/>
                <a:gdLst/>
                <a:ahLst/>
                <a:cxnLst/>
                <a:rect l="l" t="t" r="r" b="b"/>
                <a:pathLst>
                  <a:path w="4907" h="4907" extrusionOk="0">
                    <a:moveTo>
                      <a:pt x="2453" y="291"/>
                    </a:moveTo>
                    <a:lnTo>
                      <a:pt x="2743" y="317"/>
                    </a:lnTo>
                    <a:lnTo>
                      <a:pt x="3060" y="370"/>
                    </a:lnTo>
                    <a:lnTo>
                      <a:pt x="3324" y="476"/>
                    </a:lnTo>
                    <a:lnTo>
                      <a:pt x="3614" y="634"/>
                    </a:lnTo>
                    <a:lnTo>
                      <a:pt x="3772" y="739"/>
                    </a:lnTo>
                    <a:lnTo>
                      <a:pt x="3957" y="898"/>
                    </a:lnTo>
                    <a:lnTo>
                      <a:pt x="4089" y="1029"/>
                    </a:lnTo>
                    <a:lnTo>
                      <a:pt x="4220" y="1214"/>
                    </a:lnTo>
                    <a:lnTo>
                      <a:pt x="4326" y="1372"/>
                    </a:lnTo>
                    <a:lnTo>
                      <a:pt x="4431" y="1583"/>
                    </a:lnTo>
                    <a:lnTo>
                      <a:pt x="4511" y="1768"/>
                    </a:lnTo>
                    <a:lnTo>
                      <a:pt x="4563" y="1979"/>
                    </a:lnTo>
                    <a:lnTo>
                      <a:pt x="4616" y="2190"/>
                    </a:lnTo>
                    <a:lnTo>
                      <a:pt x="4616" y="2401"/>
                    </a:lnTo>
                    <a:lnTo>
                      <a:pt x="4616" y="2612"/>
                    </a:lnTo>
                    <a:lnTo>
                      <a:pt x="4590" y="2823"/>
                    </a:lnTo>
                    <a:lnTo>
                      <a:pt x="4537" y="3034"/>
                    </a:lnTo>
                    <a:lnTo>
                      <a:pt x="4484" y="3245"/>
                    </a:lnTo>
                    <a:lnTo>
                      <a:pt x="4405" y="3430"/>
                    </a:lnTo>
                    <a:lnTo>
                      <a:pt x="4300" y="3614"/>
                    </a:lnTo>
                    <a:lnTo>
                      <a:pt x="4168" y="3799"/>
                    </a:lnTo>
                    <a:lnTo>
                      <a:pt x="4036" y="3957"/>
                    </a:lnTo>
                    <a:lnTo>
                      <a:pt x="3878" y="4115"/>
                    </a:lnTo>
                    <a:lnTo>
                      <a:pt x="3719" y="4247"/>
                    </a:lnTo>
                    <a:lnTo>
                      <a:pt x="3535" y="4353"/>
                    </a:lnTo>
                    <a:lnTo>
                      <a:pt x="3350" y="4458"/>
                    </a:lnTo>
                    <a:lnTo>
                      <a:pt x="3139" y="4537"/>
                    </a:lnTo>
                    <a:lnTo>
                      <a:pt x="2928" y="4590"/>
                    </a:lnTo>
                    <a:lnTo>
                      <a:pt x="2717" y="4616"/>
                    </a:lnTo>
                    <a:lnTo>
                      <a:pt x="2506" y="4643"/>
                    </a:lnTo>
                    <a:lnTo>
                      <a:pt x="2295" y="4643"/>
                    </a:lnTo>
                    <a:lnTo>
                      <a:pt x="2084" y="4616"/>
                    </a:lnTo>
                    <a:lnTo>
                      <a:pt x="1873" y="4564"/>
                    </a:lnTo>
                    <a:lnTo>
                      <a:pt x="1662" y="4511"/>
                    </a:lnTo>
                    <a:lnTo>
                      <a:pt x="1477" y="4405"/>
                    </a:lnTo>
                    <a:lnTo>
                      <a:pt x="1293" y="4300"/>
                    </a:lnTo>
                    <a:lnTo>
                      <a:pt x="1108" y="4194"/>
                    </a:lnTo>
                    <a:lnTo>
                      <a:pt x="950" y="4036"/>
                    </a:lnTo>
                    <a:lnTo>
                      <a:pt x="792" y="3878"/>
                    </a:lnTo>
                    <a:lnTo>
                      <a:pt x="660" y="3720"/>
                    </a:lnTo>
                    <a:lnTo>
                      <a:pt x="554" y="3535"/>
                    </a:lnTo>
                    <a:lnTo>
                      <a:pt x="449" y="3350"/>
                    </a:lnTo>
                    <a:lnTo>
                      <a:pt x="370" y="3139"/>
                    </a:lnTo>
                    <a:lnTo>
                      <a:pt x="317" y="2955"/>
                    </a:lnTo>
                    <a:lnTo>
                      <a:pt x="291" y="2744"/>
                    </a:lnTo>
                    <a:lnTo>
                      <a:pt x="264" y="2533"/>
                    </a:lnTo>
                    <a:lnTo>
                      <a:pt x="264" y="2322"/>
                    </a:lnTo>
                    <a:lnTo>
                      <a:pt x="291" y="2111"/>
                    </a:lnTo>
                    <a:lnTo>
                      <a:pt x="343" y="1900"/>
                    </a:lnTo>
                    <a:lnTo>
                      <a:pt x="396" y="1715"/>
                    </a:lnTo>
                    <a:lnTo>
                      <a:pt x="502" y="1504"/>
                    </a:lnTo>
                    <a:lnTo>
                      <a:pt x="607" y="1320"/>
                    </a:lnTo>
                    <a:lnTo>
                      <a:pt x="739" y="1135"/>
                    </a:lnTo>
                    <a:lnTo>
                      <a:pt x="871" y="977"/>
                    </a:lnTo>
                    <a:lnTo>
                      <a:pt x="1029" y="818"/>
                    </a:lnTo>
                    <a:lnTo>
                      <a:pt x="1187" y="687"/>
                    </a:lnTo>
                    <a:lnTo>
                      <a:pt x="1372" y="581"/>
                    </a:lnTo>
                    <a:lnTo>
                      <a:pt x="1557" y="476"/>
                    </a:lnTo>
                    <a:lnTo>
                      <a:pt x="1768" y="396"/>
                    </a:lnTo>
                    <a:lnTo>
                      <a:pt x="1952" y="344"/>
                    </a:lnTo>
                    <a:lnTo>
                      <a:pt x="2216" y="291"/>
                    </a:lnTo>
                    <a:close/>
                    <a:moveTo>
                      <a:pt x="2374" y="1"/>
                    </a:moveTo>
                    <a:lnTo>
                      <a:pt x="2137" y="27"/>
                    </a:lnTo>
                    <a:lnTo>
                      <a:pt x="1899" y="80"/>
                    </a:lnTo>
                    <a:lnTo>
                      <a:pt x="1662" y="133"/>
                    </a:lnTo>
                    <a:lnTo>
                      <a:pt x="1451" y="238"/>
                    </a:lnTo>
                    <a:lnTo>
                      <a:pt x="1240" y="344"/>
                    </a:lnTo>
                    <a:lnTo>
                      <a:pt x="1029" y="476"/>
                    </a:lnTo>
                    <a:lnTo>
                      <a:pt x="844" y="607"/>
                    </a:lnTo>
                    <a:lnTo>
                      <a:pt x="660" y="766"/>
                    </a:lnTo>
                    <a:lnTo>
                      <a:pt x="502" y="950"/>
                    </a:lnTo>
                    <a:lnTo>
                      <a:pt x="370" y="1161"/>
                    </a:lnTo>
                    <a:lnTo>
                      <a:pt x="238" y="1372"/>
                    </a:lnTo>
                    <a:lnTo>
                      <a:pt x="159" y="1610"/>
                    </a:lnTo>
                    <a:lnTo>
                      <a:pt x="80" y="1847"/>
                    </a:lnTo>
                    <a:lnTo>
                      <a:pt x="27" y="2084"/>
                    </a:lnTo>
                    <a:lnTo>
                      <a:pt x="0" y="2295"/>
                    </a:lnTo>
                    <a:lnTo>
                      <a:pt x="0" y="2533"/>
                    </a:lnTo>
                    <a:lnTo>
                      <a:pt x="27" y="2770"/>
                    </a:lnTo>
                    <a:lnTo>
                      <a:pt x="53" y="3008"/>
                    </a:lnTo>
                    <a:lnTo>
                      <a:pt x="132" y="3245"/>
                    </a:lnTo>
                    <a:lnTo>
                      <a:pt x="211" y="3456"/>
                    </a:lnTo>
                    <a:lnTo>
                      <a:pt x="317" y="3667"/>
                    </a:lnTo>
                    <a:lnTo>
                      <a:pt x="449" y="3878"/>
                    </a:lnTo>
                    <a:lnTo>
                      <a:pt x="581" y="4063"/>
                    </a:lnTo>
                    <a:lnTo>
                      <a:pt x="739" y="4247"/>
                    </a:lnTo>
                    <a:lnTo>
                      <a:pt x="950" y="4405"/>
                    </a:lnTo>
                    <a:lnTo>
                      <a:pt x="1135" y="4537"/>
                    </a:lnTo>
                    <a:lnTo>
                      <a:pt x="1451" y="4722"/>
                    </a:lnTo>
                    <a:lnTo>
                      <a:pt x="1768" y="4827"/>
                    </a:lnTo>
                    <a:lnTo>
                      <a:pt x="2110" y="4907"/>
                    </a:lnTo>
                    <a:lnTo>
                      <a:pt x="2743" y="4907"/>
                    </a:lnTo>
                    <a:lnTo>
                      <a:pt x="3060" y="4854"/>
                    </a:lnTo>
                    <a:lnTo>
                      <a:pt x="3350" y="4748"/>
                    </a:lnTo>
                    <a:lnTo>
                      <a:pt x="3614" y="4616"/>
                    </a:lnTo>
                    <a:lnTo>
                      <a:pt x="3878" y="4458"/>
                    </a:lnTo>
                    <a:lnTo>
                      <a:pt x="4115" y="4274"/>
                    </a:lnTo>
                    <a:lnTo>
                      <a:pt x="4326" y="4036"/>
                    </a:lnTo>
                    <a:lnTo>
                      <a:pt x="4537" y="3772"/>
                    </a:lnTo>
                    <a:lnTo>
                      <a:pt x="4642" y="3561"/>
                    </a:lnTo>
                    <a:lnTo>
                      <a:pt x="4748" y="3350"/>
                    </a:lnTo>
                    <a:lnTo>
                      <a:pt x="4827" y="3113"/>
                    </a:lnTo>
                    <a:lnTo>
                      <a:pt x="4880" y="2876"/>
                    </a:lnTo>
                    <a:lnTo>
                      <a:pt x="4906" y="2638"/>
                    </a:lnTo>
                    <a:lnTo>
                      <a:pt x="4906" y="2401"/>
                    </a:lnTo>
                    <a:lnTo>
                      <a:pt x="4880" y="2164"/>
                    </a:lnTo>
                    <a:lnTo>
                      <a:pt x="4827" y="1926"/>
                    </a:lnTo>
                    <a:lnTo>
                      <a:pt x="4774" y="1689"/>
                    </a:lnTo>
                    <a:lnTo>
                      <a:pt x="4695" y="1451"/>
                    </a:lnTo>
                    <a:lnTo>
                      <a:pt x="4590" y="1240"/>
                    </a:lnTo>
                    <a:lnTo>
                      <a:pt x="4458" y="1056"/>
                    </a:lnTo>
                    <a:lnTo>
                      <a:pt x="4300" y="845"/>
                    </a:lnTo>
                    <a:lnTo>
                      <a:pt x="4141" y="687"/>
                    </a:lnTo>
                    <a:lnTo>
                      <a:pt x="3957" y="528"/>
                    </a:lnTo>
                    <a:lnTo>
                      <a:pt x="3746" y="396"/>
                    </a:lnTo>
                    <a:lnTo>
                      <a:pt x="3535" y="265"/>
                    </a:lnTo>
                    <a:lnTo>
                      <a:pt x="3324" y="159"/>
                    </a:lnTo>
                    <a:lnTo>
                      <a:pt x="3086" y="106"/>
                    </a:lnTo>
                    <a:lnTo>
                      <a:pt x="2849" y="54"/>
                    </a:lnTo>
                    <a:lnTo>
                      <a:pt x="2612" y="27"/>
                    </a:lnTo>
                    <a:lnTo>
                      <a:pt x="237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59;p55">
                <a:extLst>
                  <a:ext uri="{FF2B5EF4-FFF2-40B4-BE49-F238E27FC236}">
                    <a16:creationId xmlns:a16="http://schemas.microsoft.com/office/drawing/2014/main" id="{0DE200A5-06A3-3C4E-9A0C-41BFDEB31A84}"/>
                  </a:ext>
                </a:extLst>
              </p:cNvPr>
              <p:cNvSpPr/>
              <p:nvPr/>
            </p:nvSpPr>
            <p:spPr>
              <a:xfrm>
                <a:off x="3173025" y="1446075"/>
                <a:ext cx="115425" cy="116075"/>
              </a:xfrm>
              <a:custGeom>
                <a:avLst/>
                <a:gdLst/>
                <a:ahLst/>
                <a:cxnLst/>
                <a:rect l="l" t="t" r="r" b="b"/>
                <a:pathLst>
                  <a:path w="4617" h="4643" extrusionOk="0">
                    <a:moveTo>
                      <a:pt x="2216" y="0"/>
                    </a:moveTo>
                    <a:lnTo>
                      <a:pt x="2005" y="27"/>
                    </a:lnTo>
                    <a:lnTo>
                      <a:pt x="1794" y="79"/>
                    </a:lnTo>
                    <a:lnTo>
                      <a:pt x="1583" y="132"/>
                    </a:lnTo>
                    <a:lnTo>
                      <a:pt x="1372" y="211"/>
                    </a:lnTo>
                    <a:lnTo>
                      <a:pt x="1161" y="317"/>
                    </a:lnTo>
                    <a:lnTo>
                      <a:pt x="976" y="422"/>
                    </a:lnTo>
                    <a:lnTo>
                      <a:pt x="792" y="554"/>
                    </a:lnTo>
                    <a:lnTo>
                      <a:pt x="633" y="712"/>
                    </a:lnTo>
                    <a:lnTo>
                      <a:pt x="475" y="897"/>
                    </a:lnTo>
                    <a:lnTo>
                      <a:pt x="343" y="1082"/>
                    </a:lnTo>
                    <a:lnTo>
                      <a:pt x="238" y="1293"/>
                    </a:lnTo>
                    <a:lnTo>
                      <a:pt x="132" y="1504"/>
                    </a:lnTo>
                    <a:lnTo>
                      <a:pt x="53" y="1741"/>
                    </a:lnTo>
                    <a:lnTo>
                      <a:pt x="27" y="1952"/>
                    </a:lnTo>
                    <a:lnTo>
                      <a:pt x="0" y="2189"/>
                    </a:lnTo>
                    <a:lnTo>
                      <a:pt x="0" y="2400"/>
                    </a:lnTo>
                    <a:lnTo>
                      <a:pt x="0" y="2611"/>
                    </a:lnTo>
                    <a:lnTo>
                      <a:pt x="53" y="2849"/>
                    </a:lnTo>
                    <a:lnTo>
                      <a:pt x="106" y="3060"/>
                    </a:lnTo>
                    <a:lnTo>
                      <a:pt x="185" y="3271"/>
                    </a:lnTo>
                    <a:lnTo>
                      <a:pt x="291" y="3455"/>
                    </a:lnTo>
                    <a:lnTo>
                      <a:pt x="396" y="3666"/>
                    </a:lnTo>
                    <a:lnTo>
                      <a:pt x="554" y="3825"/>
                    </a:lnTo>
                    <a:lnTo>
                      <a:pt x="713" y="4009"/>
                    </a:lnTo>
                    <a:lnTo>
                      <a:pt x="871" y="4141"/>
                    </a:lnTo>
                    <a:lnTo>
                      <a:pt x="1082" y="4299"/>
                    </a:lnTo>
                    <a:lnTo>
                      <a:pt x="1266" y="4405"/>
                    </a:lnTo>
                    <a:lnTo>
                      <a:pt x="1504" y="4484"/>
                    </a:lnTo>
                    <a:lnTo>
                      <a:pt x="1715" y="4563"/>
                    </a:lnTo>
                    <a:lnTo>
                      <a:pt x="1926" y="4616"/>
                    </a:lnTo>
                    <a:lnTo>
                      <a:pt x="2163" y="4642"/>
                    </a:lnTo>
                    <a:lnTo>
                      <a:pt x="2374" y="4642"/>
                    </a:lnTo>
                    <a:lnTo>
                      <a:pt x="2612" y="4616"/>
                    </a:lnTo>
                    <a:lnTo>
                      <a:pt x="2823" y="4590"/>
                    </a:lnTo>
                    <a:lnTo>
                      <a:pt x="3034" y="4537"/>
                    </a:lnTo>
                    <a:lnTo>
                      <a:pt x="3245" y="4431"/>
                    </a:lnTo>
                    <a:lnTo>
                      <a:pt x="3429" y="4352"/>
                    </a:lnTo>
                    <a:lnTo>
                      <a:pt x="3640" y="4220"/>
                    </a:lnTo>
                    <a:lnTo>
                      <a:pt x="3799" y="4088"/>
                    </a:lnTo>
                    <a:lnTo>
                      <a:pt x="3983" y="3930"/>
                    </a:lnTo>
                    <a:lnTo>
                      <a:pt x="4115" y="3746"/>
                    </a:lnTo>
                    <a:lnTo>
                      <a:pt x="4273" y="3561"/>
                    </a:lnTo>
                    <a:lnTo>
                      <a:pt x="4379" y="3350"/>
                    </a:lnTo>
                    <a:lnTo>
                      <a:pt x="4484" y="3139"/>
                    </a:lnTo>
                    <a:lnTo>
                      <a:pt x="4537" y="2928"/>
                    </a:lnTo>
                    <a:lnTo>
                      <a:pt x="4590" y="2691"/>
                    </a:lnTo>
                    <a:lnTo>
                      <a:pt x="4616" y="2480"/>
                    </a:lnTo>
                    <a:lnTo>
                      <a:pt x="4616" y="2242"/>
                    </a:lnTo>
                    <a:lnTo>
                      <a:pt x="4590" y="2031"/>
                    </a:lnTo>
                    <a:lnTo>
                      <a:pt x="4563" y="1820"/>
                    </a:lnTo>
                    <a:lnTo>
                      <a:pt x="4511" y="1609"/>
                    </a:lnTo>
                    <a:lnTo>
                      <a:pt x="4432" y="1398"/>
                    </a:lnTo>
                    <a:lnTo>
                      <a:pt x="4326" y="1187"/>
                    </a:lnTo>
                    <a:lnTo>
                      <a:pt x="4194" y="1003"/>
                    </a:lnTo>
                    <a:lnTo>
                      <a:pt x="4062" y="818"/>
                    </a:lnTo>
                    <a:lnTo>
                      <a:pt x="3904" y="660"/>
                    </a:lnTo>
                    <a:lnTo>
                      <a:pt x="3719" y="501"/>
                    </a:lnTo>
                    <a:lnTo>
                      <a:pt x="3535" y="370"/>
                    </a:lnTo>
                    <a:lnTo>
                      <a:pt x="3324" y="238"/>
                    </a:lnTo>
                    <a:lnTo>
                      <a:pt x="3113" y="159"/>
                    </a:lnTo>
                    <a:lnTo>
                      <a:pt x="2902" y="79"/>
                    </a:lnTo>
                    <a:lnTo>
                      <a:pt x="2664" y="53"/>
                    </a:lnTo>
                    <a:lnTo>
                      <a:pt x="2453" y="27"/>
                    </a:lnTo>
                    <a:lnTo>
                      <a:pt x="2216"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0;p55">
                <a:extLst>
                  <a:ext uri="{FF2B5EF4-FFF2-40B4-BE49-F238E27FC236}">
                    <a16:creationId xmlns:a16="http://schemas.microsoft.com/office/drawing/2014/main" id="{5ACA3E97-C4E0-AA45-A1CF-BE978559260D}"/>
                  </a:ext>
                </a:extLst>
              </p:cNvPr>
              <p:cNvSpPr/>
              <p:nvPr/>
            </p:nvSpPr>
            <p:spPr>
              <a:xfrm>
                <a:off x="3171050" y="1437500"/>
                <a:ext cx="116075" cy="116075"/>
              </a:xfrm>
              <a:custGeom>
                <a:avLst/>
                <a:gdLst/>
                <a:ahLst/>
                <a:cxnLst/>
                <a:rect l="l" t="t" r="r" b="b"/>
                <a:pathLst>
                  <a:path w="4643" h="4643" extrusionOk="0">
                    <a:moveTo>
                      <a:pt x="2242" y="0"/>
                    </a:moveTo>
                    <a:lnTo>
                      <a:pt x="2031" y="27"/>
                    </a:lnTo>
                    <a:lnTo>
                      <a:pt x="1820" y="53"/>
                    </a:lnTo>
                    <a:lnTo>
                      <a:pt x="1583" y="132"/>
                    </a:lnTo>
                    <a:lnTo>
                      <a:pt x="1398" y="211"/>
                    </a:lnTo>
                    <a:lnTo>
                      <a:pt x="1187" y="291"/>
                    </a:lnTo>
                    <a:lnTo>
                      <a:pt x="1003" y="422"/>
                    </a:lnTo>
                    <a:lnTo>
                      <a:pt x="818" y="554"/>
                    </a:lnTo>
                    <a:lnTo>
                      <a:pt x="660" y="713"/>
                    </a:lnTo>
                    <a:lnTo>
                      <a:pt x="501" y="897"/>
                    </a:lnTo>
                    <a:lnTo>
                      <a:pt x="370" y="1082"/>
                    </a:lnTo>
                    <a:lnTo>
                      <a:pt x="238" y="1293"/>
                    </a:lnTo>
                    <a:lnTo>
                      <a:pt x="159" y="1504"/>
                    </a:lnTo>
                    <a:lnTo>
                      <a:pt x="79" y="1715"/>
                    </a:lnTo>
                    <a:lnTo>
                      <a:pt x="27" y="1952"/>
                    </a:lnTo>
                    <a:lnTo>
                      <a:pt x="0" y="2163"/>
                    </a:lnTo>
                    <a:lnTo>
                      <a:pt x="0" y="2401"/>
                    </a:lnTo>
                    <a:lnTo>
                      <a:pt x="27" y="2612"/>
                    </a:lnTo>
                    <a:lnTo>
                      <a:pt x="53" y="2823"/>
                    </a:lnTo>
                    <a:lnTo>
                      <a:pt x="132" y="3060"/>
                    </a:lnTo>
                    <a:lnTo>
                      <a:pt x="211" y="3245"/>
                    </a:lnTo>
                    <a:lnTo>
                      <a:pt x="317" y="3456"/>
                    </a:lnTo>
                    <a:lnTo>
                      <a:pt x="422" y="3640"/>
                    </a:lnTo>
                    <a:lnTo>
                      <a:pt x="554" y="3825"/>
                    </a:lnTo>
                    <a:lnTo>
                      <a:pt x="712" y="3983"/>
                    </a:lnTo>
                    <a:lnTo>
                      <a:pt x="897" y="4141"/>
                    </a:lnTo>
                    <a:lnTo>
                      <a:pt x="1082" y="4273"/>
                    </a:lnTo>
                    <a:lnTo>
                      <a:pt x="1293" y="4405"/>
                    </a:lnTo>
                    <a:lnTo>
                      <a:pt x="1504" y="4484"/>
                    </a:lnTo>
                    <a:lnTo>
                      <a:pt x="1741" y="4563"/>
                    </a:lnTo>
                    <a:lnTo>
                      <a:pt x="1952" y="4616"/>
                    </a:lnTo>
                    <a:lnTo>
                      <a:pt x="2163" y="4642"/>
                    </a:lnTo>
                    <a:lnTo>
                      <a:pt x="2400" y="4642"/>
                    </a:lnTo>
                    <a:lnTo>
                      <a:pt x="2611" y="4616"/>
                    </a:lnTo>
                    <a:lnTo>
                      <a:pt x="2849" y="4590"/>
                    </a:lnTo>
                    <a:lnTo>
                      <a:pt x="3060" y="4511"/>
                    </a:lnTo>
                    <a:lnTo>
                      <a:pt x="3271" y="4431"/>
                    </a:lnTo>
                    <a:lnTo>
                      <a:pt x="3456" y="4326"/>
                    </a:lnTo>
                    <a:lnTo>
                      <a:pt x="3640" y="4220"/>
                    </a:lnTo>
                    <a:lnTo>
                      <a:pt x="3825" y="4089"/>
                    </a:lnTo>
                    <a:lnTo>
                      <a:pt x="3983" y="3930"/>
                    </a:lnTo>
                    <a:lnTo>
                      <a:pt x="4141" y="3746"/>
                    </a:lnTo>
                    <a:lnTo>
                      <a:pt x="4273" y="3561"/>
                    </a:lnTo>
                    <a:lnTo>
                      <a:pt x="4405" y="3350"/>
                    </a:lnTo>
                    <a:lnTo>
                      <a:pt x="4484" y="3139"/>
                    </a:lnTo>
                    <a:lnTo>
                      <a:pt x="4563" y="2902"/>
                    </a:lnTo>
                    <a:lnTo>
                      <a:pt x="4616" y="2691"/>
                    </a:lnTo>
                    <a:lnTo>
                      <a:pt x="4642" y="2480"/>
                    </a:lnTo>
                    <a:lnTo>
                      <a:pt x="4642" y="2242"/>
                    </a:lnTo>
                    <a:lnTo>
                      <a:pt x="4616" y="2031"/>
                    </a:lnTo>
                    <a:lnTo>
                      <a:pt x="4590" y="1794"/>
                    </a:lnTo>
                    <a:lnTo>
                      <a:pt x="4511" y="1583"/>
                    </a:lnTo>
                    <a:lnTo>
                      <a:pt x="4431" y="1372"/>
                    </a:lnTo>
                    <a:lnTo>
                      <a:pt x="4352" y="1187"/>
                    </a:lnTo>
                    <a:lnTo>
                      <a:pt x="4220" y="1003"/>
                    </a:lnTo>
                    <a:lnTo>
                      <a:pt x="4089" y="818"/>
                    </a:lnTo>
                    <a:lnTo>
                      <a:pt x="3930" y="660"/>
                    </a:lnTo>
                    <a:lnTo>
                      <a:pt x="3746" y="502"/>
                    </a:lnTo>
                    <a:lnTo>
                      <a:pt x="3561" y="370"/>
                    </a:lnTo>
                    <a:lnTo>
                      <a:pt x="3350" y="238"/>
                    </a:lnTo>
                    <a:lnTo>
                      <a:pt x="3139" y="159"/>
                    </a:lnTo>
                    <a:lnTo>
                      <a:pt x="2928" y="80"/>
                    </a:lnTo>
                    <a:lnTo>
                      <a:pt x="2691" y="27"/>
                    </a:lnTo>
                    <a:lnTo>
                      <a:pt x="24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1;p55">
                <a:extLst>
                  <a:ext uri="{FF2B5EF4-FFF2-40B4-BE49-F238E27FC236}">
                    <a16:creationId xmlns:a16="http://schemas.microsoft.com/office/drawing/2014/main" id="{1478B99A-3BDF-D44E-92B0-4801BB6E24A5}"/>
                  </a:ext>
                </a:extLst>
              </p:cNvPr>
              <p:cNvSpPr/>
              <p:nvPr/>
            </p:nvSpPr>
            <p:spPr>
              <a:xfrm>
                <a:off x="3167750" y="1434200"/>
                <a:ext cx="122675" cy="122675"/>
              </a:xfrm>
              <a:custGeom>
                <a:avLst/>
                <a:gdLst/>
                <a:ahLst/>
                <a:cxnLst/>
                <a:rect l="l" t="t" r="r" b="b"/>
                <a:pathLst>
                  <a:path w="4907" h="4907" extrusionOk="0">
                    <a:moveTo>
                      <a:pt x="2453" y="264"/>
                    </a:moveTo>
                    <a:lnTo>
                      <a:pt x="2770" y="291"/>
                    </a:lnTo>
                    <a:lnTo>
                      <a:pt x="3060" y="370"/>
                    </a:lnTo>
                    <a:lnTo>
                      <a:pt x="3350" y="475"/>
                    </a:lnTo>
                    <a:lnTo>
                      <a:pt x="3614" y="607"/>
                    </a:lnTo>
                    <a:lnTo>
                      <a:pt x="3799" y="739"/>
                    </a:lnTo>
                    <a:lnTo>
                      <a:pt x="3957" y="871"/>
                    </a:lnTo>
                    <a:lnTo>
                      <a:pt x="4115" y="1029"/>
                    </a:lnTo>
                    <a:lnTo>
                      <a:pt x="4247" y="1214"/>
                    </a:lnTo>
                    <a:lnTo>
                      <a:pt x="4352" y="1372"/>
                    </a:lnTo>
                    <a:lnTo>
                      <a:pt x="4458" y="1583"/>
                    </a:lnTo>
                    <a:lnTo>
                      <a:pt x="4511" y="1768"/>
                    </a:lnTo>
                    <a:lnTo>
                      <a:pt x="4590" y="1979"/>
                    </a:lnTo>
                    <a:lnTo>
                      <a:pt x="4616" y="2163"/>
                    </a:lnTo>
                    <a:lnTo>
                      <a:pt x="4643" y="2374"/>
                    </a:lnTo>
                    <a:lnTo>
                      <a:pt x="4616" y="2585"/>
                    </a:lnTo>
                    <a:lnTo>
                      <a:pt x="4616" y="2796"/>
                    </a:lnTo>
                    <a:lnTo>
                      <a:pt x="4563" y="3007"/>
                    </a:lnTo>
                    <a:lnTo>
                      <a:pt x="4484" y="3218"/>
                    </a:lnTo>
                    <a:lnTo>
                      <a:pt x="4405" y="3403"/>
                    </a:lnTo>
                    <a:lnTo>
                      <a:pt x="4300" y="3614"/>
                    </a:lnTo>
                    <a:lnTo>
                      <a:pt x="4168" y="3799"/>
                    </a:lnTo>
                    <a:lnTo>
                      <a:pt x="4036" y="3957"/>
                    </a:lnTo>
                    <a:lnTo>
                      <a:pt x="3878" y="4115"/>
                    </a:lnTo>
                    <a:lnTo>
                      <a:pt x="3693" y="4247"/>
                    </a:lnTo>
                    <a:lnTo>
                      <a:pt x="3535" y="4352"/>
                    </a:lnTo>
                    <a:lnTo>
                      <a:pt x="3324" y="4432"/>
                    </a:lnTo>
                    <a:lnTo>
                      <a:pt x="3139" y="4511"/>
                    </a:lnTo>
                    <a:lnTo>
                      <a:pt x="2928" y="4563"/>
                    </a:lnTo>
                    <a:lnTo>
                      <a:pt x="2743" y="4616"/>
                    </a:lnTo>
                    <a:lnTo>
                      <a:pt x="2321" y="4616"/>
                    </a:lnTo>
                    <a:lnTo>
                      <a:pt x="2110" y="4590"/>
                    </a:lnTo>
                    <a:lnTo>
                      <a:pt x="1899" y="4563"/>
                    </a:lnTo>
                    <a:lnTo>
                      <a:pt x="1688" y="4484"/>
                    </a:lnTo>
                    <a:lnTo>
                      <a:pt x="1504" y="4405"/>
                    </a:lnTo>
                    <a:lnTo>
                      <a:pt x="1293" y="4300"/>
                    </a:lnTo>
                    <a:lnTo>
                      <a:pt x="1108" y="4168"/>
                    </a:lnTo>
                    <a:lnTo>
                      <a:pt x="950" y="4036"/>
                    </a:lnTo>
                    <a:lnTo>
                      <a:pt x="792" y="3878"/>
                    </a:lnTo>
                    <a:lnTo>
                      <a:pt x="660" y="3693"/>
                    </a:lnTo>
                    <a:lnTo>
                      <a:pt x="554" y="3508"/>
                    </a:lnTo>
                    <a:lnTo>
                      <a:pt x="475" y="3324"/>
                    </a:lnTo>
                    <a:lnTo>
                      <a:pt x="396" y="3139"/>
                    </a:lnTo>
                    <a:lnTo>
                      <a:pt x="343" y="2928"/>
                    </a:lnTo>
                    <a:lnTo>
                      <a:pt x="291" y="2744"/>
                    </a:lnTo>
                    <a:lnTo>
                      <a:pt x="291" y="2533"/>
                    </a:lnTo>
                    <a:lnTo>
                      <a:pt x="291" y="2322"/>
                    </a:lnTo>
                    <a:lnTo>
                      <a:pt x="317" y="2111"/>
                    </a:lnTo>
                    <a:lnTo>
                      <a:pt x="343" y="1900"/>
                    </a:lnTo>
                    <a:lnTo>
                      <a:pt x="422" y="1689"/>
                    </a:lnTo>
                    <a:lnTo>
                      <a:pt x="502" y="1478"/>
                    </a:lnTo>
                    <a:lnTo>
                      <a:pt x="607" y="1293"/>
                    </a:lnTo>
                    <a:lnTo>
                      <a:pt x="739" y="1108"/>
                    </a:lnTo>
                    <a:lnTo>
                      <a:pt x="871" y="950"/>
                    </a:lnTo>
                    <a:lnTo>
                      <a:pt x="1029" y="818"/>
                    </a:lnTo>
                    <a:lnTo>
                      <a:pt x="1187" y="686"/>
                    </a:lnTo>
                    <a:lnTo>
                      <a:pt x="1372" y="554"/>
                    </a:lnTo>
                    <a:lnTo>
                      <a:pt x="1557" y="475"/>
                    </a:lnTo>
                    <a:lnTo>
                      <a:pt x="1768" y="396"/>
                    </a:lnTo>
                    <a:lnTo>
                      <a:pt x="1979" y="317"/>
                    </a:lnTo>
                    <a:lnTo>
                      <a:pt x="2216" y="291"/>
                    </a:lnTo>
                    <a:lnTo>
                      <a:pt x="2453" y="264"/>
                    </a:lnTo>
                    <a:close/>
                    <a:moveTo>
                      <a:pt x="2401" y="1"/>
                    </a:moveTo>
                    <a:lnTo>
                      <a:pt x="2137" y="27"/>
                    </a:lnTo>
                    <a:lnTo>
                      <a:pt x="1899" y="53"/>
                    </a:lnTo>
                    <a:lnTo>
                      <a:pt x="1662" y="132"/>
                    </a:lnTo>
                    <a:lnTo>
                      <a:pt x="1451" y="212"/>
                    </a:lnTo>
                    <a:lnTo>
                      <a:pt x="1240" y="317"/>
                    </a:lnTo>
                    <a:lnTo>
                      <a:pt x="1029" y="449"/>
                    </a:lnTo>
                    <a:lnTo>
                      <a:pt x="844" y="607"/>
                    </a:lnTo>
                    <a:lnTo>
                      <a:pt x="686" y="765"/>
                    </a:lnTo>
                    <a:lnTo>
                      <a:pt x="528" y="950"/>
                    </a:lnTo>
                    <a:lnTo>
                      <a:pt x="370" y="1135"/>
                    </a:lnTo>
                    <a:lnTo>
                      <a:pt x="264" y="1372"/>
                    </a:lnTo>
                    <a:lnTo>
                      <a:pt x="159" y="1583"/>
                    </a:lnTo>
                    <a:lnTo>
                      <a:pt x="80" y="1820"/>
                    </a:lnTo>
                    <a:lnTo>
                      <a:pt x="27" y="2058"/>
                    </a:lnTo>
                    <a:lnTo>
                      <a:pt x="0" y="2295"/>
                    </a:lnTo>
                    <a:lnTo>
                      <a:pt x="0" y="2533"/>
                    </a:lnTo>
                    <a:lnTo>
                      <a:pt x="27" y="2770"/>
                    </a:lnTo>
                    <a:lnTo>
                      <a:pt x="53" y="3007"/>
                    </a:lnTo>
                    <a:lnTo>
                      <a:pt x="132" y="3218"/>
                    </a:lnTo>
                    <a:lnTo>
                      <a:pt x="211" y="3456"/>
                    </a:lnTo>
                    <a:lnTo>
                      <a:pt x="317" y="3667"/>
                    </a:lnTo>
                    <a:lnTo>
                      <a:pt x="449" y="3851"/>
                    </a:lnTo>
                    <a:lnTo>
                      <a:pt x="581" y="4036"/>
                    </a:lnTo>
                    <a:lnTo>
                      <a:pt x="765" y="4221"/>
                    </a:lnTo>
                    <a:lnTo>
                      <a:pt x="950" y="4379"/>
                    </a:lnTo>
                    <a:lnTo>
                      <a:pt x="1161" y="4537"/>
                    </a:lnTo>
                    <a:lnTo>
                      <a:pt x="1451" y="4695"/>
                    </a:lnTo>
                    <a:lnTo>
                      <a:pt x="1794" y="4801"/>
                    </a:lnTo>
                    <a:lnTo>
                      <a:pt x="2110" y="4880"/>
                    </a:lnTo>
                    <a:lnTo>
                      <a:pt x="2453" y="4906"/>
                    </a:lnTo>
                    <a:lnTo>
                      <a:pt x="2743" y="4880"/>
                    </a:lnTo>
                    <a:lnTo>
                      <a:pt x="3060" y="4827"/>
                    </a:lnTo>
                    <a:lnTo>
                      <a:pt x="3350" y="4748"/>
                    </a:lnTo>
                    <a:lnTo>
                      <a:pt x="3614" y="4616"/>
                    </a:lnTo>
                    <a:lnTo>
                      <a:pt x="3878" y="4458"/>
                    </a:lnTo>
                    <a:lnTo>
                      <a:pt x="4115" y="4247"/>
                    </a:lnTo>
                    <a:lnTo>
                      <a:pt x="4352" y="4010"/>
                    </a:lnTo>
                    <a:lnTo>
                      <a:pt x="4537" y="3746"/>
                    </a:lnTo>
                    <a:lnTo>
                      <a:pt x="4669" y="3535"/>
                    </a:lnTo>
                    <a:lnTo>
                      <a:pt x="4748" y="3324"/>
                    </a:lnTo>
                    <a:lnTo>
                      <a:pt x="4827" y="3086"/>
                    </a:lnTo>
                    <a:lnTo>
                      <a:pt x="4880" y="2849"/>
                    </a:lnTo>
                    <a:lnTo>
                      <a:pt x="4906" y="2612"/>
                    </a:lnTo>
                    <a:lnTo>
                      <a:pt x="4906" y="2374"/>
                    </a:lnTo>
                    <a:lnTo>
                      <a:pt x="4880" y="2137"/>
                    </a:lnTo>
                    <a:lnTo>
                      <a:pt x="4854" y="1900"/>
                    </a:lnTo>
                    <a:lnTo>
                      <a:pt x="4774" y="1689"/>
                    </a:lnTo>
                    <a:lnTo>
                      <a:pt x="4695" y="1451"/>
                    </a:lnTo>
                    <a:lnTo>
                      <a:pt x="4590" y="1240"/>
                    </a:lnTo>
                    <a:lnTo>
                      <a:pt x="4458" y="1056"/>
                    </a:lnTo>
                    <a:lnTo>
                      <a:pt x="4326" y="845"/>
                    </a:lnTo>
                    <a:lnTo>
                      <a:pt x="4141" y="686"/>
                    </a:lnTo>
                    <a:lnTo>
                      <a:pt x="3957" y="528"/>
                    </a:lnTo>
                    <a:lnTo>
                      <a:pt x="3772" y="370"/>
                    </a:lnTo>
                    <a:lnTo>
                      <a:pt x="3561" y="264"/>
                    </a:lnTo>
                    <a:lnTo>
                      <a:pt x="3324" y="159"/>
                    </a:lnTo>
                    <a:lnTo>
                      <a:pt x="3113" y="80"/>
                    </a:lnTo>
                    <a:lnTo>
                      <a:pt x="2875" y="27"/>
                    </a:lnTo>
                    <a:lnTo>
                      <a:pt x="2638"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2;p55">
                <a:extLst>
                  <a:ext uri="{FF2B5EF4-FFF2-40B4-BE49-F238E27FC236}">
                    <a16:creationId xmlns:a16="http://schemas.microsoft.com/office/drawing/2014/main" id="{BCC8F028-C206-2B49-A4E7-CE4BF0B7366B}"/>
                  </a:ext>
                </a:extLst>
              </p:cNvPr>
              <p:cNvSpPr/>
              <p:nvPr/>
            </p:nvSpPr>
            <p:spPr>
              <a:xfrm>
                <a:off x="2503100" y="852625"/>
                <a:ext cx="693025" cy="887550"/>
              </a:xfrm>
              <a:custGeom>
                <a:avLst/>
                <a:gdLst/>
                <a:ahLst/>
                <a:cxnLst/>
                <a:rect l="l" t="t" r="r" b="b"/>
                <a:pathLst>
                  <a:path w="27721" h="35502" extrusionOk="0">
                    <a:moveTo>
                      <a:pt x="16537" y="1"/>
                    </a:moveTo>
                    <a:lnTo>
                      <a:pt x="8968" y="1689"/>
                    </a:lnTo>
                    <a:lnTo>
                      <a:pt x="4326" y="2665"/>
                    </a:lnTo>
                    <a:lnTo>
                      <a:pt x="1609" y="4115"/>
                    </a:lnTo>
                    <a:lnTo>
                      <a:pt x="2137" y="6093"/>
                    </a:lnTo>
                    <a:lnTo>
                      <a:pt x="2268" y="6594"/>
                    </a:lnTo>
                    <a:lnTo>
                      <a:pt x="2163" y="6674"/>
                    </a:lnTo>
                    <a:lnTo>
                      <a:pt x="1820" y="6911"/>
                    </a:lnTo>
                    <a:lnTo>
                      <a:pt x="1609" y="7122"/>
                    </a:lnTo>
                    <a:lnTo>
                      <a:pt x="1398" y="7359"/>
                    </a:lnTo>
                    <a:lnTo>
                      <a:pt x="1161" y="7649"/>
                    </a:lnTo>
                    <a:lnTo>
                      <a:pt x="923" y="8019"/>
                    </a:lnTo>
                    <a:lnTo>
                      <a:pt x="686" y="8441"/>
                    </a:lnTo>
                    <a:lnTo>
                      <a:pt x="475" y="8915"/>
                    </a:lnTo>
                    <a:lnTo>
                      <a:pt x="290" y="9469"/>
                    </a:lnTo>
                    <a:lnTo>
                      <a:pt x="158" y="10076"/>
                    </a:lnTo>
                    <a:lnTo>
                      <a:pt x="79" y="10392"/>
                    </a:lnTo>
                    <a:lnTo>
                      <a:pt x="53" y="10762"/>
                    </a:lnTo>
                    <a:lnTo>
                      <a:pt x="27" y="11131"/>
                    </a:lnTo>
                    <a:lnTo>
                      <a:pt x="0" y="11500"/>
                    </a:lnTo>
                    <a:lnTo>
                      <a:pt x="27" y="11922"/>
                    </a:lnTo>
                    <a:lnTo>
                      <a:pt x="27" y="12344"/>
                    </a:lnTo>
                    <a:lnTo>
                      <a:pt x="79" y="12793"/>
                    </a:lnTo>
                    <a:lnTo>
                      <a:pt x="132" y="13267"/>
                    </a:lnTo>
                    <a:lnTo>
                      <a:pt x="158" y="13426"/>
                    </a:lnTo>
                    <a:lnTo>
                      <a:pt x="290" y="14059"/>
                    </a:lnTo>
                    <a:lnTo>
                      <a:pt x="449" y="14771"/>
                    </a:lnTo>
                    <a:lnTo>
                      <a:pt x="844" y="16406"/>
                    </a:lnTo>
                    <a:lnTo>
                      <a:pt x="1319" y="18068"/>
                    </a:lnTo>
                    <a:lnTo>
                      <a:pt x="1846" y="19888"/>
                    </a:lnTo>
                    <a:lnTo>
                      <a:pt x="2453" y="21787"/>
                    </a:lnTo>
                    <a:lnTo>
                      <a:pt x="3060" y="23738"/>
                    </a:lnTo>
                    <a:lnTo>
                      <a:pt x="4326" y="27536"/>
                    </a:lnTo>
                    <a:lnTo>
                      <a:pt x="5486" y="30939"/>
                    </a:lnTo>
                    <a:lnTo>
                      <a:pt x="5513" y="31044"/>
                    </a:lnTo>
                    <a:lnTo>
                      <a:pt x="6779" y="34605"/>
                    </a:lnTo>
                    <a:lnTo>
                      <a:pt x="6831" y="34737"/>
                    </a:lnTo>
                    <a:lnTo>
                      <a:pt x="6884" y="34842"/>
                    </a:lnTo>
                    <a:lnTo>
                      <a:pt x="6963" y="34948"/>
                    </a:lnTo>
                    <a:lnTo>
                      <a:pt x="7069" y="35027"/>
                    </a:lnTo>
                    <a:lnTo>
                      <a:pt x="7148" y="35106"/>
                    </a:lnTo>
                    <a:lnTo>
                      <a:pt x="7280" y="35159"/>
                    </a:lnTo>
                    <a:lnTo>
                      <a:pt x="7385" y="35212"/>
                    </a:lnTo>
                    <a:lnTo>
                      <a:pt x="7517" y="35264"/>
                    </a:lnTo>
                    <a:lnTo>
                      <a:pt x="8150" y="35370"/>
                    </a:lnTo>
                    <a:lnTo>
                      <a:pt x="9047" y="35449"/>
                    </a:lnTo>
                    <a:lnTo>
                      <a:pt x="9601" y="35475"/>
                    </a:lnTo>
                    <a:lnTo>
                      <a:pt x="10207" y="35502"/>
                    </a:lnTo>
                    <a:lnTo>
                      <a:pt x="10867" y="35502"/>
                    </a:lnTo>
                    <a:lnTo>
                      <a:pt x="11605" y="35449"/>
                    </a:lnTo>
                    <a:lnTo>
                      <a:pt x="12397" y="35396"/>
                    </a:lnTo>
                    <a:lnTo>
                      <a:pt x="13267" y="35317"/>
                    </a:lnTo>
                    <a:lnTo>
                      <a:pt x="14269" y="35159"/>
                    </a:lnTo>
                    <a:lnTo>
                      <a:pt x="15377" y="34974"/>
                    </a:lnTo>
                    <a:lnTo>
                      <a:pt x="16564" y="34737"/>
                    </a:lnTo>
                    <a:lnTo>
                      <a:pt x="17803" y="34420"/>
                    </a:lnTo>
                    <a:lnTo>
                      <a:pt x="18120" y="34341"/>
                    </a:lnTo>
                    <a:lnTo>
                      <a:pt x="19122" y="34025"/>
                    </a:lnTo>
                    <a:lnTo>
                      <a:pt x="20045" y="33735"/>
                    </a:lnTo>
                    <a:lnTo>
                      <a:pt x="20942" y="33418"/>
                    </a:lnTo>
                    <a:lnTo>
                      <a:pt x="21760" y="33075"/>
                    </a:lnTo>
                    <a:lnTo>
                      <a:pt x="22498" y="32759"/>
                    </a:lnTo>
                    <a:lnTo>
                      <a:pt x="23210" y="32442"/>
                    </a:lnTo>
                    <a:lnTo>
                      <a:pt x="23843" y="32126"/>
                    </a:lnTo>
                    <a:lnTo>
                      <a:pt x="24450" y="31809"/>
                    </a:lnTo>
                    <a:lnTo>
                      <a:pt x="24978" y="31493"/>
                    </a:lnTo>
                    <a:lnTo>
                      <a:pt x="25479" y="31203"/>
                    </a:lnTo>
                    <a:lnTo>
                      <a:pt x="26296" y="30649"/>
                    </a:lnTo>
                    <a:lnTo>
                      <a:pt x="26929" y="30174"/>
                    </a:lnTo>
                    <a:lnTo>
                      <a:pt x="27378" y="29778"/>
                    </a:lnTo>
                    <a:lnTo>
                      <a:pt x="27483" y="29699"/>
                    </a:lnTo>
                    <a:lnTo>
                      <a:pt x="27536" y="29594"/>
                    </a:lnTo>
                    <a:lnTo>
                      <a:pt x="27615" y="29488"/>
                    </a:lnTo>
                    <a:lnTo>
                      <a:pt x="27668" y="29356"/>
                    </a:lnTo>
                    <a:lnTo>
                      <a:pt x="27694" y="29251"/>
                    </a:lnTo>
                    <a:lnTo>
                      <a:pt x="27721" y="29119"/>
                    </a:lnTo>
                    <a:lnTo>
                      <a:pt x="27721" y="28987"/>
                    </a:lnTo>
                    <a:lnTo>
                      <a:pt x="27694" y="28855"/>
                    </a:lnTo>
                    <a:lnTo>
                      <a:pt x="26745" y="24213"/>
                    </a:lnTo>
                    <a:lnTo>
                      <a:pt x="26639" y="23633"/>
                    </a:lnTo>
                    <a:lnTo>
                      <a:pt x="25822" y="19888"/>
                    </a:lnTo>
                    <a:lnTo>
                      <a:pt x="24925" y="15879"/>
                    </a:lnTo>
                    <a:lnTo>
                      <a:pt x="24450" y="13927"/>
                    </a:lnTo>
                    <a:lnTo>
                      <a:pt x="23975" y="12080"/>
                    </a:lnTo>
                    <a:lnTo>
                      <a:pt x="23527" y="10366"/>
                    </a:lnTo>
                    <a:lnTo>
                      <a:pt x="23079" y="8863"/>
                    </a:lnTo>
                    <a:lnTo>
                      <a:pt x="22762" y="7913"/>
                    </a:lnTo>
                    <a:lnTo>
                      <a:pt x="22472" y="7122"/>
                    </a:lnTo>
                    <a:lnTo>
                      <a:pt x="22261" y="6647"/>
                    </a:lnTo>
                    <a:lnTo>
                      <a:pt x="22050" y="6199"/>
                    </a:lnTo>
                    <a:lnTo>
                      <a:pt x="21681" y="5539"/>
                    </a:lnTo>
                    <a:lnTo>
                      <a:pt x="21285" y="4933"/>
                    </a:lnTo>
                    <a:lnTo>
                      <a:pt x="20889" y="4432"/>
                    </a:lnTo>
                    <a:lnTo>
                      <a:pt x="20467" y="4010"/>
                    </a:lnTo>
                    <a:lnTo>
                      <a:pt x="20072" y="3640"/>
                    </a:lnTo>
                    <a:lnTo>
                      <a:pt x="19676" y="3324"/>
                    </a:lnTo>
                    <a:lnTo>
                      <a:pt x="19281" y="3087"/>
                    </a:lnTo>
                    <a:lnTo>
                      <a:pt x="18911" y="2902"/>
                    </a:lnTo>
                    <a:lnTo>
                      <a:pt x="18568" y="2744"/>
                    </a:lnTo>
                    <a:lnTo>
                      <a:pt x="18225" y="2638"/>
                    </a:lnTo>
                    <a:lnTo>
                      <a:pt x="17935" y="2559"/>
                    </a:lnTo>
                    <a:lnTo>
                      <a:pt x="17698" y="2506"/>
                    </a:lnTo>
                    <a:lnTo>
                      <a:pt x="17355" y="2480"/>
                    </a:lnTo>
                    <a:lnTo>
                      <a:pt x="17223" y="2480"/>
                    </a:lnTo>
                    <a:lnTo>
                      <a:pt x="1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3;p55">
                <a:extLst>
                  <a:ext uri="{FF2B5EF4-FFF2-40B4-BE49-F238E27FC236}">
                    <a16:creationId xmlns:a16="http://schemas.microsoft.com/office/drawing/2014/main" id="{C7CEFA74-8193-5546-813E-948602F56484}"/>
                  </a:ext>
                </a:extLst>
              </p:cNvPr>
              <p:cNvSpPr/>
              <p:nvPr/>
            </p:nvSpPr>
            <p:spPr>
              <a:xfrm>
                <a:off x="2507050" y="1007575"/>
                <a:ext cx="662050" cy="618525"/>
              </a:xfrm>
              <a:custGeom>
                <a:avLst/>
                <a:gdLst/>
                <a:ahLst/>
                <a:cxnLst/>
                <a:rect l="l" t="t" r="r" b="b"/>
                <a:pathLst>
                  <a:path w="26482" h="24741" extrusionOk="0">
                    <a:moveTo>
                      <a:pt x="21892" y="1"/>
                    </a:moveTo>
                    <a:lnTo>
                      <a:pt x="20652" y="766"/>
                    </a:lnTo>
                    <a:lnTo>
                      <a:pt x="19386" y="1504"/>
                    </a:lnTo>
                    <a:lnTo>
                      <a:pt x="18120" y="2190"/>
                    </a:lnTo>
                    <a:lnTo>
                      <a:pt x="16801" y="2823"/>
                    </a:lnTo>
                    <a:lnTo>
                      <a:pt x="15483" y="3430"/>
                    </a:lnTo>
                    <a:lnTo>
                      <a:pt x="14138" y="4010"/>
                    </a:lnTo>
                    <a:lnTo>
                      <a:pt x="12792" y="4537"/>
                    </a:lnTo>
                    <a:lnTo>
                      <a:pt x="11421" y="5012"/>
                    </a:lnTo>
                    <a:lnTo>
                      <a:pt x="10023" y="5434"/>
                    </a:lnTo>
                    <a:lnTo>
                      <a:pt x="8625" y="5830"/>
                    </a:lnTo>
                    <a:lnTo>
                      <a:pt x="7201" y="6173"/>
                    </a:lnTo>
                    <a:lnTo>
                      <a:pt x="5777" y="6489"/>
                    </a:lnTo>
                    <a:lnTo>
                      <a:pt x="4352" y="6726"/>
                    </a:lnTo>
                    <a:lnTo>
                      <a:pt x="2902" y="6937"/>
                    </a:lnTo>
                    <a:lnTo>
                      <a:pt x="1451" y="7096"/>
                    </a:lnTo>
                    <a:lnTo>
                      <a:pt x="0" y="7228"/>
                    </a:lnTo>
                    <a:lnTo>
                      <a:pt x="132" y="7861"/>
                    </a:lnTo>
                    <a:lnTo>
                      <a:pt x="291" y="8573"/>
                    </a:lnTo>
                    <a:lnTo>
                      <a:pt x="686" y="10208"/>
                    </a:lnTo>
                    <a:lnTo>
                      <a:pt x="1161" y="11870"/>
                    </a:lnTo>
                    <a:lnTo>
                      <a:pt x="1688" y="13690"/>
                    </a:lnTo>
                    <a:lnTo>
                      <a:pt x="2295" y="15589"/>
                    </a:lnTo>
                    <a:lnTo>
                      <a:pt x="2902" y="17540"/>
                    </a:lnTo>
                    <a:lnTo>
                      <a:pt x="4168" y="21338"/>
                    </a:lnTo>
                    <a:lnTo>
                      <a:pt x="5328" y="24741"/>
                    </a:lnTo>
                    <a:lnTo>
                      <a:pt x="7174" y="24583"/>
                    </a:lnTo>
                    <a:lnTo>
                      <a:pt x="9021" y="24345"/>
                    </a:lnTo>
                    <a:lnTo>
                      <a:pt x="10841" y="24081"/>
                    </a:lnTo>
                    <a:lnTo>
                      <a:pt x="11764" y="23897"/>
                    </a:lnTo>
                    <a:lnTo>
                      <a:pt x="12661" y="23739"/>
                    </a:lnTo>
                    <a:lnTo>
                      <a:pt x="13584" y="23528"/>
                    </a:lnTo>
                    <a:lnTo>
                      <a:pt x="14480" y="23317"/>
                    </a:lnTo>
                    <a:lnTo>
                      <a:pt x="15377" y="23079"/>
                    </a:lnTo>
                    <a:lnTo>
                      <a:pt x="16248" y="22842"/>
                    </a:lnTo>
                    <a:lnTo>
                      <a:pt x="17144" y="22578"/>
                    </a:lnTo>
                    <a:lnTo>
                      <a:pt x="18015" y="22288"/>
                    </a:lnTo>
                    <a:lnTo>
                      <a:pt x="18885" y="21971"/>
                    </a:lnTo>
                    <a:lnTo>
                      <a:pt x="19729" y="21628"/>
                    </a:lnTo>
                    <a:lnTo>
                      <a:pt x="21101" y="21048"/>
                    </a:lnTo>
                    <a:lnTo>
                      <a:pt x="22261" y="20521"/>
                    </a:lnTo>
                    <a:lnTo>
                      <a:pt x="23237" y="20020"/>
                    </a:lnTo>
                    <a:lnTo>
                      <a:pt x="24055" y="19518"/>
                    </a:lnTo>
                    <a:lnTo>
                      <a:pt x="24398" y="19281"/>
                    </a:lnTo>
                    <a:lnTo>
                      <a:pt x="24740" y="19044"/>
                    </a:lnTo>
                    <a:lnTo>
                      <a:pt x="25347" y="18543"/>
                    </a:lnTo>
                    <a:lnTo>
                      <a:pt x="25927" y="18015"/>
                    </a:lnTo>
                    <a:lnTo>
                      <a:pt x="26481" y="17435"/>
                    </a:lnTo>
                    <a:lnTo>
                      <a:pt x="25664" y="13690"/>
                    </a:lnTo>
                    <a:lnTo>
                      <a:pt x="24767" y="9681"/>
                    </a:lnTo>
                    <a:lnTo>
                      <a:pt x="24292" y="7729"/>
                    </a:lnTo>
                    <a:lnTo>
                      <a:pt x="23817" y="5882"/>
                    </a:lnTo>
                    <a:lnTo>
                      <a:pt x="23369" y="4168"/>
                    </a:lnTo>
                    <a:lnTo>
                      <a:pt x="22921" y="2665"/>
                    </a:lnTo>
                    <a:lnTo>
                      <a:pt x="22604" y="1715"/>
                    </a:lnTo>
                    <a:lnTo>
                      <a:pt x="22314" y="924"/>
                    </a:lnTo>
                    <a:lnTo>
                      <a:pt x="22103" y="449"/>
                    </a:lnTo>
                    <a:lnTo>
                      <a:pt x="218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4;p55">
                <a:extLst>
                  <a:ext uri="{FF2B5EF4-FFF2-40B4-BE49-F238E27FC236}">
                    <a16:creationId xmlns:a16="http://schemas.microsoft.com/office/drawing/2014/main" id="{FB21508E-7120-EF49-AB05-CCBE84CD1529}"/>
                  </a:ext>
                </a:extLst>
              </p:cNvPr>
              <p:cNvSpPr/>
              <p:nvPr/>
            </p:nvSpPr>
            <p:spPr>
              <a:xfrm>
                <a:off x="2807725" y="1215950"/>
                <a:ext cx="125300" cy="266400"/>
              </a:xfrm>
              <a:custGeom>
                <a:avLst/>
                <a:gdLst/>
                <a:ahLst/>
                <a:cxnLst/>
                <a:rect l="l" t="t" r="r" b="b"/>
                <a:pathLst>
                  <a:path w="5012" h="10656" extrusionOk="0">
                    <a:moveTo>
                      <a:pt x="1741" y="0"/>
                    </a:moveTo>
                    <a:lnTo>
                      <a:pt x="1" y="581"/>
                    </a:lnTo>
                    <a:lnTo>
                      <a:pt x="3245" y="10656"/>
                    </a:lnTo>
                    <a:lnTo>
                      <a:pt x="5012" y="10102"/>
                    </a:lnTo>
                    <a:lnTo>
                      <a:pt x="17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5;p55">
                <a:extLst>
                  <a:ext uri="{FF2B5EF4-FFF2-40B4-BE49-F238E27FC236}">
                    <a16:creationId xmlns:a16="http://schemas.microsoft.com/office/drawing/2014/main" id="{E9C5BEF0-B739-FA4F-AE7D-A12AC35B4DEC}"/>
                  </a:ext>
                </a:extLst>
              </p:cNvPr>
              <p:cNvSpPr/>
              <p:nvPr/>
            </p:nvSpPr>
            <p:spPr>
              <a:xfrm>
                <a:off x="2753000" y="1288475"/>
                <a:ext cx="234750" cy="122025"/>
              </a:xfrm>
              <a:custGeom>
                <a:avLst/>
                <a:gdLst/>
                <a:ahLst/>
                <a:cxnLst/>
                <a:rect l="l" t="t" r="r" b="b"/>
                <a:pathLst>
                  <a:path w="9390" h="4881" extrusionOk="0">
                    <a:moveTo>
                      <a:pt x="8731" y="1"/>
                    </a:moveTo>
                    <a:lnTo>
                      <a:pt x="0" y="2823"/>
                    </a:lnTo>
                    <a:lnTo>
                      <a:pt x="660" y="4880"/>
                    </a:lnTo>
                    <a:lnTo>
                      <a:pt x="9390" y="2032"/>
                    </a:lnTo>
                    <a:lnTo>
                      <a:pt x="87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6;p55">
                <a:extLst>
                  <a:ext uri="{FF2B5EF4-FFF2-40B4-BE49-F238E27FC236}">
                    <a16:creationId xmlns:a16="http://schemas.microsoft.com/office/drawing/2014/main" id="{72E4C475-7209-6441-9A38-0E9B463E8034}"/>
                  </a:ext>
                </a:extLst>
              </p:cNvPr>
              <p:cNvSpPr/>
              <p:nvPr/>
            </p:nvSpPr>
            <p:spPr>
              <a:xfrm>
                <a:off x="2952800" y="971325"/>
                <a:ext cx="72550" cy="87725"/>
              </a:xfrm>
              <a:custGeom>
                <a:avLst/>
                <a:gdLst/>
                <a:ahLst/>
                <a:cxnLst/>
                <a:rect l="l" t="t" r="r" b="b"/>
                <a:pathLst>
                  <a:path w="2902" h="3509" extrusionOk="0">
                    <a:moveTo>
                      <a:pt x="976" y="0"/>
                    </a:moveTo>
                    <a:lnTo>
                      <a:pt x="791" y="27"/>
                    </a:lnTo>
                    <a:lnTo>
                      <a:pt x="633" y="79"/>
                    </a:lnTo>
                    <a:lnTo>
                      <a:pt x="475" y="185"/>
                    </a:lnTo>
                    <a:lnTo>
                      <a:pt x="343" y="317"/>
                    </a:lnTo>
                    <a:lnTo>
                      <a:pt x="211" y="475"/>
                    </a:lnTo>
                    <a:lnTo>
                      <a:pt x="132" y="660"/>
                    </a:lnTo>
                    <a:lnTo>
                      <a:pt x="53" y="844"/>
                    </a:lnTo>
                    <a:lnTo>
                      <a:pt x="26" y="1082"/>
                    </a:lnTo>
                    <a:lnTo>
                      <a:pt x="0" y="1319"/>
                    </a:lnTo>
                    <a:lnTo>
                      <a:pt x="26" y="1583"/>
                    </a:lnTo>
                    <a:lnTo>
                      <a:pt x="79" y="1846"/>
                    </a:lnTo>
                    <a:lnTo>
                      <a:pt x="158" y="2084"/>
                    </a:lnTo>
                    <a:lnTo>
                      <a:pt x="237" y="2295"/>
                    </a:lnTo>
                    <a:lnTo>
                      <a:pt x="369" y="2479"/>
                    </a:lnTo>
                    <a:lnTo>
                      <a:pt x="501" y="2690"/>
                    </a:lnTo>
                    <a:lnTo>
                      <a:pt x="633" y="2849"/>
                    </a:lnTo>
                    <a:lnTo>
                      <a:pt x="818" y="3033"/>
                    </a:lnTo>
                    <a:lnTo>
                      <a:pt x="976" y="3165"/>
                    </a:lnTo>
                    <a:lnTo>
                      <a:pt x="1187" y="3297"/>
                    </a:lnTo>
                    <a:lnTo>
                      <a:pt x="1345" y="3376"/>
                    </a:lnTo>
                    <a:lnTo>
                      <a:pt x="1530" y="3455"/>
                    </a:lnTo>
                    <a:lnTo>
                      <a:pt x="1715" y="3508"/>
                    </a:lnTo>
                    <a:lnTo>
                      <a:pt x="1926" y="3508"/>
                    </a:lnTo>
                    <a:lnTo>
                      <a:pt x="2084" y="3482"/>
                    </a:lnTo>
                    <a:lnTo>
                      <a:pt x="2268" y="3403"/>
                    </a:lnTo>
                    <a:lnTo>
                      <a:pt x="2427" y="3323"/>
                    </a:lnTo>
                    <a:lnTo>
                      <a:pt x="2559" y="3192"/>
                    </a:lnTo>
                    <a:lnTo>
                      <a:pt x="2664" y="3060"/>
                    </a:lnTo>
                    <a:lnTo>
                      <a:pt x="2770" y="2901"/>
                    </a:lnTo>
                    <a:lnTo>
                      <a:pt x="2849" y="2717"/>
                    </a:lnTo>
                    <a:lnTo>
                      <a:pt x="2901" y="2532"/>
                    </a:lnTo>
                    <a:lnTo>
                      <a:pt x="2901" y="2348"/>
                    </a:lnTo>
                    <a:lnTo>
                      <a:pt x="2901" y="2163"/>
                    </a:lnTo>
                    <a:lnTo>
                      <a:pt x="2901" y="1978"/>
                    </a:lnTo>
                    <a:lnTo>
                      <a:pt x="2849" y="1820"/>
                    </a:lnTo>
                    <a:lnTo>
                      <a:pt x="2743" y="1451"/>
                    </a:lnTo>
                    <a:lnTo>
                      <a:pt x="2559" y="1108"/>
                    </a:lnTo>
                    <a:lnTo>
                      <a:pt x="2348" y="765"/>
                    </a:lnTo>
                    <a:lnTo>
                      <a:pt x="2216" y="633"/>
                    </a:lnTo>
                    <a:lnTo>
                      <a:pt x="2084" y="475"/>
                    </a:lnTo>
                    <a:lnTo>
                      <a:pt x="1846" y="290"/>
                    </a:lnTo>
                    <a:lnTo>
                      <a:pt x="1609" y="158"/>
                    </a:lnTo>
                    <a:lnTo>
                      <a:pt x="1398" y="53"/>
                    </a:lnTo>
                    <a:lnTo>
                      <a:pt x="11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7;p55">
                <a:extLst>
                  <a:ext uri="{FF2B5EF4-FFF2-40B4-BE49-F238E27FC236}">
                    <a16:creationId xmlns:a16="http://schemas.microsoft.com/office/drawing/2014/main" id="{4A161D8E-89D9-364B-981A-44C75F8B032C}"/>
                  </a:ext>
                </a:extLst>
              </p:cNvPr>
              <p:cNvSpPr/>
              <p:nvPr/>
            </p:nvSpPr>
            <p:spPr>
              <a:xfrm>
                <a:off x="3010150" y="1070875"/>
                <a:ext cx="67300" cy="101575"/>
              </a:xfrm>
              <a:custGeom>
                <a:avLst/>
                <a:gdLst/>
                <a:ahLst/>
                <a:cxnLst/>
                <a:rect l="l" t="t" r="r" b="b"/>
                <a:pathLst>
                  <a:path w="2692" h="4063" extrusionOk="0">
                    <a:moveTo>
                      <a:pt x="950" y="1"/>
                    </a:moveTo>
                    <a:lnTo>
                      <a:pt x="687" y="54"/>
                    </a:lnTo>
                    <a:lnTo>
                      <a:pt x="502" y="159"/>
                    </a:lnTo>
                    <a:lnTo>
                      <a:pt x="317" y="291"/>
                    </a:lnTo>
                    <a:lnTo>
                      <a:pt x="212" y="476"/>
                    </a:lnTo>
                    <a:lnTo>
                      <a:pt x="106" y="660"/>
                    </a:lnTo>
                    <a:lnTo>
                      <a:pt x="54" y="871"/>
                    </a:lnTo>
                    <a:lnTo>
                      <a:pt x="27" y="1109"/>
                    </a:lnTo>
                    <a:lnTo>
                      <a:pt x="1" y="1372"/>
                    </a:lnTo>
                    <a:lnTo>
                      <a:pt x="27" y="1636"/>
                    </a:lnTo>
                    <a:lnTo>
                      <a:pt x="54" y="1900"/>
                    </a:lnTo>
                    <a:lnTo>
                      <a:pt x="159" y="2401"/>
                    </a:lnTo>
                    <a:lnTo>
                      <a:pt x="317" y="2849"/>
                    </a:lnTo>
                    <a:lnTo>
                      <a:pt x="476" y="3192"/>
                    </a:lnTo>
                    <a:lnTo>
                      <a:pt x="634" y="3403"/>
                    </a:lnTo>
                    <a:lnTo>
                      <a:pt x="792" y="3614"/>
                    </a:lnTo>
                    <a:lnTo>
                      <a:pt x="950" y="3772"/>
                    </a:lnTo>
                    <a:lnTo>
                      <a:pt x="1161" y="3904"/>
                    </a:lnTo>
                    <a:lnTo>
                      <a:pt x="1399" y="4010"/>
                    </a:lnTo>
                    <a:lnTo>
                      <a:pt x="1636" y="4063"/>
                    </a:lnTo>
                    <a:lnTo>
                      <a:pt x="1768" y="4063"/>
                    </a:lnTo>
                    <a:lnTo>
                      <a:pt x="1873" y="4036"/>
                    </a:lnTo>
                    <a:lnTo>
                      <a:pt x="2005" y="4010"/>
                    </a:lnTo>
                    <a:lnTo>
                      <a:pt x="2111" y="3957"/>
                    </a:lnTo>
                    <a:lnTo>
                      <a:pt x="2269" y="3878"/>
                    </a:lnTo>
                    <a:lnTo>
                      <a:pt x="2401" y="3746"/>
                    </a:lnTo>
                    <a:lnTo>
                      <a:pt x="2480" y="3588"/>
                    </a:lnTo>
                    <a:lnTo>
                      <a:pt x="2559" y="3430"/>
                    </a:lnTo>
                    <a:lnTo>
                      <a:pt x="2612" y="3271"/>
                    </a:lnTo>
                    <a:lnTo>
                      <a:pt x="2665" y="3087"/>
                    </a:lnTo>
                    <a:lnTo>
                      <a:pt x="2691" y="2876"/>
                    </a:lnTo>
                    <a:lnTo>
                      <a:pt x="2691" y="2691"/>
                    </a:lnTo>
                    <a:lnTo>
                      <a:pt x="2665" y="2322"/>
                    </a:lnTo>
                    <a:lnTo>
                      <a:pt x="2586" y="1900"/>
                    </a:lnTo>
                    <a:lnTo>
                      <a:pt x="2427" y="1425"/>
                    </a:lnTo>
                    <a:lnTo>
                      <a:pt x="2348" y="1214"/>
                    </a:lnTo>
                    <a:lnTo>
                      <a:pt x="2243" y="977"/>
                    </a:lnTo>
                    <a:lnTo>
                      <a:pt x="2137" y="766"/>
                    </a:lnTo>
                    <a:lnTo>
                      <a:pt x="2005" y="581"/>
                    </a:lnTo>
                    <a:lnTo>
                      <a:pt x="1873" y="396"/>
                    </a:lnTo>
                    <a:lnTo>
                      <a:pt x="1715" y="265"/>
                    </a:lnTo>
                    <a:lnTo>
                      <a:pt x="1531" y="133"/>
                    </a:lnTo>
                    <a:lnTo>
                      <a:pt x="1346" y="54"/>
                    </a:lnTo>
                    <a:lnTo>
                      <a:pt x="1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8;p55">
                <a:extLst>
                  <a:ext uri="{FF2B5EF4-FFF2-40B4-BE49-F238E27FC236}">
                    <a16:creationId xmlns:a16="http://schemas.microsoft.com/office/drawing/2014/main" id="{A78DEB2F-7803-7548-9E03-B01AD15CB478}"/>
                  </a:ext>
                </a:extLst>
              </p:cNvPr>
              <p:cNvSpPr/>
              <p:nvPr/>
            </p:nvSpPr>
            <p:spPr>
              <a:xfrm>
                <a:off x="2474750" y="699000"/>
                <a:ext cx="460250" cy="296075"/>
              </a:xfrm>
              <a:custGeom>
                <a:avLst/>
                <a:gdLst/>
                <a:ahLst/>
                <a:cxnLst/>
                <a:rect l="l" t="t" r="r" b="b"/>
                <a:pathLst>
                  <a:path w="18410" h="11843" extrusionOk="0">
                    <a:moveTo>
                      <a:pt x="15535" y="0"/>
                    </a:moveTo>
                    <a:lnTo>
                      <a:pt x="15324" y="27"/>
                    </a:lnTo>
                    <a:lnTo>
                      <a:pt x="14084" y="106"/>
                    </a:lnTo>
                    <a:lnTo>
                      <a:pt x="12581" y="290"/>
                    </a:lnTo>
                    <a:lnTo>
                      <a:pt x="11737" y="396"/>
                    </a:lnTo>
                    <a:lnTo>
                      <a:pt x="10840" y="554"/>
                    </a:lnTo>
                    <a:lnTo>
                      <a:pt x="9891" y="739"/>
                    </a:lnTo>
                    <a:lnTo>
                      <a:pt x="8915" y="923"/>
                    </a:lnTo>
                    <a:lnTo>
                      <a:pt x="7913" y="1161"/>
                    </a:lnTo>
                    <a:lnTo>
                      <a:pt x="6884" y="1451"/>
                    </a:lnTo>
                    <a:lnTo>
                      <a:pt x="5855" y="1767"/>
                    </a:lnTo>
                    <a:lnTo>
                      <a:pt x="4827" y="2110"/>
                    </a:lnTo>
                    <a:lnTo>
                      <a:pt x="3798" y="2506"/>
                    </a:lnTo>
                    <a:lnTo>
                      <a:pt x="2796" y="2954"/>
                    </a:lnTo>
                    <a:lnTo>
                      <a:pt x="1794" y="3429"/>
                    </a:lnTo>
                    <a:lnTo>
                      <a:pt x="818" y="3956"/>
                    </a:lnTo>
                    <a:lnTo>
                      <a:pt x="686" y="4062"/>
                    </a:lnTo>
                    <a:lnTo>
                      <a:pt x="528" y="4194"/>
                    </a:lnTo>
                    <a:lnTo>
                      <a:pt x="422" y="4326"/>
                    </a:lnTo>
                    <a:lnTo>
                      <a:pt x="290" y="4458"/>
                    </a:lnTo>
                    <a:lnTo>
                      <a:pt x="211" y="4616"/>
                    </a:lnTo>
                    <a:lnTo>
                      <a:pt x="132" y="4774"/>
                    </a:lnTo>
                    <a:lnTo>
                      <a:pt x="79" y="4932"/>
                    </a:lnTo>
                    <a:lnTo>
                      <a:pt x="26" y="5091"/>
                    </a:lnTo>
                    <a:lnTo>
                      <a:pt x="26" y="5196"/>
                    </a:lnTo>
                    <a:lnTo>
                      <a:pt x="0" y="5486"/>
                    </a:lnTo>
                    <a:lnTo>
                      <a:pt x="26" y="5644"/>
                    </a:lnTo>
                    <a:lnTo>
                      <a:pt x="53" y="5803"/>
                    </a:lnTo>
                    <a:lnTo>
                      <a:pt x="1451" y="11447"/>
                    </a:lnTo>
                    <a:lnTo>
                      <a:pt x="1556" y="11500"/>
                    </a:lnTo>
                    <a:lnTo>
                      <a:pt x="1794" y="11579"/>
                    </a:lnTo>
                    <a:lnTo>
                      <a:pt x="2242" y="11684"/>
                    </a:lnTo>
                    <a:lnTo>
                      <a:pt x="2849" y="11764"/>
                    </a:lnTo>
                    <a:lnTo>
                      <a:pt x="2928" y="11790"/>
                    </a:lnTo>
                    <a:lnTo>
                      <a:pt x="3376" y="11816"/>
                    </a:lnTo>
                    <a:lnTo>
                      <a:pt x="3904" y="11843"/>
                    </a:lnTo>
                    <a:lnTo>
                      <a:pt x="4484" y="11843"/>
                    </a:lnTo>
                    <a:lnTo>
                      <a:pt x="5117" y="11816"/>
                    </a:lnTo>
                    <a:lnTo>
                      <a:pt x="5196" y="11816"/>
                    </a:lnTo>
                    <a:lnTo>
                      <a:pt x="5750" y="11764"/>
                    </a:lnTo>
                    <a:lnTo>
                      <a:pt x="6304" y="11711"/>
                    </a:lnTo>
                    <a:lnTo>
                      <a:pt x="6937" y="11605"/>
                    </a:lnTo>
                    <a:lnTo>
                      <a:pt x="7570" y="11473"/>
                    </a:lnTo>
                    <a:lnTo>
                      <a:pt x="7649" y="11447"/>
                    </a:lnTo>
                    <a:lnTo>
                      <a:pt x="8282" y="11315"/>
                    </a:lnTo>
                    <a:lnTo>
                      <a:pt x="8968" y="11131"/>
                    </a:lnTo>
                    <a:lnTo>
                      <a:pt x="9653" y="10920"/>
                    </a:lnTo>
                    <a:lnTo>
                      <a:pt x="10392" y="10682"/>
                    </a:lnTo>
                    <a:lnTo>
                      <a:pt x="10471" y="10656"/>
                    </a:lnTo>
                    <a:lnTo>
                      <a:pt x="10919" y="10498"/>
                    </a:lnTo>
                    <a:lnTo>
                      <a:pt x="11948" y="10102"/>
                    </a:lnTo>
                    <a:lnTo>
                      <a:pt x="12898" y="9706"/>
                    </a:lnTo>
                    <a:lnTo>
                      <a:pt x="12950" y="9680"/>
                    </a:lnTo>
                    <a:lnTo>
                      <a:pt x="14164" y="9126"/>
                    </a:lnTo>
                    <a:lnTo>
                      <a:pt x="15166" y="8599"/>
                    </a:lnTo>
                    <a:lnTo>
                      <a:pt x="15245" y="8546"/>
                    </a:lnTo>
                    <a:lnTo>
                      <a:pt x="15799" y="8229"/>
                    </a:lnTo>
                    <a:lnTo>
                      <a:pt x="16274" y="7913"/>
                    </a:lnTo>
                    <a:lnTo>
                      <a:pt x="16696" y="7623"/>
                    </a:lnTo>
                    <a:lnTo>
                      <a:pt x="17065" y="7359"/>
                    </a:lnTo>
                    <a:lnTo>
                      <a:pt x="17144" y="7306"/>
                    </a:lnTo>
                    <a:lnTo>
                      <a:pt x="17487" y="7016"/>
                    </a:lnTo>
                    <a:lnTo>
                      <a:pt x="17751" y="6779"/>
                    </a:lnTo>
                    <a:lnTo>
                      <a:pt x="18146" y="6357"/>
                    </a:lnTo>
                    <a:lnTo>
                      <a:pt x="18357" y="6119"/>
                    </a:lnTo>
                    <a:lnTo>
                      <a:pt x="18410" y="6014"/>
                    </a:lnTo>
                    <a:lnTo>
                      <a:pt x="17012" y="1213"/>
                    </a:lnTo>
                    <a:lnTo>
                      <a:pt x="16959" y="1055"/>
                    </a:lnTo>
                    <a:lnTo>
                      <a:pt x="16907" y="897"/>
                    </a:lnTo>
                    <a:lnTo>
                      <a:pt x="16827" y="765"/>
                    </a:lnTo>
                    <a:lnTo>
                      <a:pt x="16722" y="633"/>
                    </a:lnTo>
                    <a:lnTo>
                      <a:pt x="16485" y="396"/>
                    </a:lnTo>
                    <a:lnTo>
                      <a:pt x="16221" y="211"/>
                    </a:lnTo>
                    <a:lnTo>
                      <a:pt x="16142" y="185"/>
                    </a:lnTo>
                    <a:lnTo>
                      <a:pt x="15957" y="106"/>
                    </a:lnTo>
                    <a:lnTo>
                      <a:pt x="15746" y="53"/>
                    </a:lnTo>
                    <a:lnTo>
                      <a:pt x="155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9;p55">
                <a:extLst>
                  <a:ext uri="{FF2B5EF4-FFF2-40B4-BE49-F238E27FC236}">
                    <a16:creationId xmlns:a16="http://schemas.microsoft.com/office/drawing/2014/main" id="{83D39CF3-D3CF-594C-A6F8-CFD356A3F66B}"/>
                  </a:ext>
                </a:extLst>
              </p:cNvPr>
              <p:cNvSpPr/>
              <p:nvPr/>
            </p:nvSpPr>
            <p:spPr>
              <a:xfrm>
                <a:off x="2475400" y="703600"/>
                <a:ext cx="404875" cy="128600"/>
              </a:xfrm>
              <a:custGeom>
                <a:avLst/>
                <a:gdLst/>
                <a:ahLst/>
                <a:cxnLst/>
                <a:rect l="l" t="t" r="r" b="b"/>
                <a:pathLst>
                  <a:path w="16195" h="5144" extrusionOk="0">
                    <a:moveTo>
                      <a:pt x="16116" y="1"/>
                    </a:moveTo>
                    <a:lnTo>
                      <a:pt x="15746" y="291"/>
                    </a:lnTo>
                    <a:lnTo>
                      <a:pt x="15377" y="581"/>
                    </a:lnTo>
                    <a:lnTo>
                      <a:pt x="15008" y="845"/>
                    </a:lnTo>
                    <a:lnTo>
                      <a:pt x="14612" y="1109"/>
                    </a:lnTo>
                    <a:lnTo>
                      <a:pt x="14586" y="1135"/>
                    </a:lnTo>
                    <a:lnTo>
                      <a:pt x="13874" y="1557"/>
                    </a:lnTo>
                    <a:lnTo>
                      <a:pt x="13135" y="1953"/>
                    </a:lnTo>
                    <a:lnTo>
                      <a:pt x="12397" y="2322"/>
                    </a:lnTo>
                    <a:lnTo>
                      <a:pt x="11632" y="2638"/>
                    </a:lnTo>
                    <a:lnTo>
                      <a:pt x="10893" y="2955"/>
                    </a:lnTo>
                    <a:lnTo>
                      <a:pt x="10129" y="3245"/>
                    </a:lnTo>
                    <a:lnTo>
                      <a:pt x="8651" y="3746"/>
                    </a:lnTo>
                    <a:lnTo>
                      <a:pt x="7623" y="4036"/>
                    </a:lnTo>
                    <a:lnTo>
                      <a:pt x="6541" y="4300"/>
                    </a:lnTo>
                    <a:lnTo>
                      <a:pt x="5381" y="4537"/>
                    </a:lnTo>
                    <a:lnTo>
                      <a:pt x="4168" y="4748"/>
                    </a:lnTo>
                    <a:lnTo>
                      <a:pt x="2849" y="4933"/>
                    </a:lnTo>
                    <a:lnTo>
                      <a:pt x="2295" y="5012"/>
                    </a:lnTo>
                    <a:lnTo>
                      <a:pt x="1768" y="5038"/>
                    </a:lnTo>
                    <a:lnTo>
                      <a:pt x="1293" y="5065"/>
                    </a:lnTo>
                    <a:lnTo>
                      <a:pt x="844" y="5038"/>
                    </a:lnTo>
                    <a:lnTo>
                      <a:pt x="422" y="4986"/>
                    </a:lnTo>
                    <a:lnTo>
                      <a:pt x="0" y="4907"/>
                    </a:lnTo>
                    <a:lnTo>
                      <a:pt x="0" y="5012"/>
                    </a:lnTo>
                    <a:lnTo>
                      <a:pt x="502" y="5091"/>
                    </a:lnTo>
                    <a:lnTo>
                      <a:pt x="1029" y="5144"/>
                    </a:lnTo>
                    <a:lnTo>
                      <a:pt x="1293" y="5144"/>
                    </a:lnTo>
                    <a:lnTo>
                      <a:pt x="1741" y="5118"/>
                    </a:lnTo>
                    <a:lnTo>
                      <a:pt x="2216" y="5091"/>
                    </a:lnTo>
                    <a:lnTo>
                      <a:pt x="3297" y="4959"/>
                    </a:lnTo>
                    <a:lnTo>
                      <a:pt x="3376" y="4959"/>
                    </a:lnTo>
                    <a:lnTo>
                      <a:pt x="4168" y="4827"/>
                    </a:lnTo>
                    <a:lnTo>
                      <a:pt x="5777" y="4564"/>
                    </a:lnTo>
                    <a:lnTo>
                      <a:pt x="5856" y="4537"/>
                    </a:lnTo>
                    <a:lnTo>
                      <a:pt x="7016" y="4274"/>
                    </a:lnTo>
                    <a:lnTo>
                      <a:pt x="8124" y="3983"/>
                    </a:lnTo>
                    <a:lnTo>
                      <a:pt x="8203" y="3957"/>
                    </a:lnTo>
                    <a:lnTo>
                      <a:pt x="8678" y="3825"/>
                    </a:lnTo>
                    <a:lnTo>
                      <a:pt x="9522" y="3535"/>
                    </a:lnTo>
                    <a:lnTo>
                      <a:pt x="10366" y="3245"/>
                    </a:lnTo>
                    <a:lnTo>
                      <a:pt x="10445" y="3219"/>
                    </a:lnTo>
                    <a:lnTo>
                      <a:pt x="11474" y="2823"/>
                    </a:lnTo>
                    <a:lnTo>
                      <a:pt x="12502" y="2375"/>
                    </a:lnTo>
                    <a:lnTo>
                      <a:pt x="12581" y="2322"/>
                    </a:lnTo>
                    <a:lnTo>
                      <a:pt x="13109" y="2084"/>
                    </a:lnTo>
                    <a:lnTo>
                      <a:pt x="13610" y="1794"/>
                    </a:lnTo>
                    <a:lnTo>
                      <a:pt x="14138" y="1504"/>
                    </a:lnTo>
                    <a:lnTo>
                      <a:pt x="14639" y="1214"/>
                    </a:lnTo>
                    <a:lnTo>
                      <a:pt x="14718" y="1161"/>
                    </a:lnTo>
                    <a:lnTo>
                      <a:pt x="15483" y="634"/>
                    </a:lnTo>
                    <a:lnTo>
                      <a:pt x="15852" y="344"/>
                    </a:lnTo>
                    <a:lnTo>
                      <a:pt x="16195" y="27"/>
                    </a:lnTo>
                    <a:lnTo>
                      <a:pt x="16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0;p55">
                <a:extLst>
                  <a:ext uri="{FF2B5EF4-FFF2-40B4-BE49-F238E27FC236}">
                    <a16:creationId xmlns:a16="http://schemas.microsoft.com/office/drawing/2014/main" id="{CD92C70F-6DD0-0341-838B-0C0509F8CAA9}"/>
                  </a:ext>
                </a:extLst>
              </p:cNvPr>
              <p:cNvSpPr/>
              <p:nvPr/>
            </p:nvSpPr>
            <p:spPr>
              <a:xfrm>
                <a:off x="2501125" y="830875"/>
                <a:ext cx="46825" cy="162875"/>
              </a:xfrm>
              <a:custGeom>
                <a:avLst/>
                <a:gdLst/>
                <a:ahLst/>
                <a:cxnLst/>
                <a:rect l="l" t="t" r="r" b="b"/>
                <a:pathLst>
                  <a:path w="1873" h="6515" extrusionOk="0">
                    <a:moveTo>
                      <a:pt x="79" y="0"/>
                    </a:moveTo>
                    <a:lnTo>
                      <a:pt x="0" y="27"/>
                    </a:lnTo>
                    <a:lnTo>
                      <a:pt x="0" y="53"/>
                    </a:lnTo>
                    <a:lnTo>
                      <a:pt x="1794" y="6489"/>
                    </a:lnTo>
                    <a:lnTo>
                      <a:pt x="1873" y="6515"/>
                    </a:lnTo>
                    <a:lnTo>
                      <a:pt x="106" y="53"/>
                    </a:lnTo>
                    <a:lnTo>
                      <a:pt x="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1;p55">
                <a:extLst>
                  <a:ext uri="{FF2B5EF4-FFF2-40B4-BE49-F238E27FC236}">
                    <a16:creationId xmlns:a16="http://schemas.microsoft.com/office/drawing/2014/main" id="{A5D00546-CBAF-944F-A036-964CCCF224AA}"/>
                  </a:ext>
                </a:extLst>
              </p:cNvPr>
              <p:cNvSpPr/>
              <p:nvPr/>
            </p:nvSpPr>
            <p:spPr>
              <a:xfrm>
                <a:off x="2557825" y="826250"/>
                <a:ext cx="46825" cy="168175"/>
              </a:xfrm>
              <a:custGeom>
                <a:avLst/>
                <a:gdLst/>
                <a:ahLst/>
                <a:cxnLst/>
                <a:rect l="l" t="t" r="r" b="b"/>
                <a:pathLst>
                  <a:path w="1873" h="6727" extrusionOk="0">
                    <a:moveTo>
                      <a:pt x="79" y="1"/>
                    </a:moveTo>
                    <a:lnTo>
                      <a:pt x="0" y="27"/>
                    </a:lnTo>
                    <a:lnTo>
                      <a:pt x="0" y="53"/>
                    </a:lnTo>
                    <a:lnTo>
                      <a:pt x="950" y="3640"/>
                    </a:lnTo>
                    <a:lnTo>
                      <a:pt x="1794" y="6726"/>
                    </a:lnTo>
                    <a:lnTo>
                      <a:pt x="1873" y="6726"/>
                    </a:lnTo>
                    <a:lnTo>
                      <a:pt x="1029" y="3614"/>
                    </a:lnTo>
                    <a:lnTo>
                      <a:pt x="79" y="53"/>
                    </a:lnTo>
                    <a:lnTo>
                      <a:pt x="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2;p55">
                <a:extLst>
                  <a:ext uri="{FF2B5EF4-FFF2-40B4-BE49-F238E27FC236}">
                    <a16:creationId xmlns:a16="http://schemas.microsoft.com/office/drawing/2014/main" id="{0CC6B038-E721-A54C-8DBF-F196473C7007}"/>
                  </a:ext>
                </a:extLst>
              </p:cNvPr>
              <p:cNvSpPr/>
              <p:nvPr/>
            </p:nvSpPr>
            <p:spPr>
              <a:xfrm>
                <a:off x="2619150" y="815700"/>
                <a:ext cx="46825" cy="170150"/>
              </a:xfrm>
              <a:custGeom>
                <a:avLst/>
                <a:gdLst/>
                <a:ahLst/>
                <a:cxnLst/>
                <a:rect l="l" t="t" r="r" b="b"/>
                <a:pathLst>
                  <a:path w="1873" h="6806" extrusionOk="0">
                    <a:moveTo>
                      <a:pt x="79" y="1"/>
                    </a:moveTo>
                    <a:lnTo>
                      <a:pt x="0" y="27"/>
                    </a:lnTo>
                    <a:lnTo>
                      <a:pt x="27" y="80"/>
                    </a:lnTo>
                    <a:lnTo>
                      <a:pt x="897" y="3429"/>
                    </a:lnTo>
                    <a:lnTo>
                      <a:pt x="1794" y="6805"/>
                    </a:lnTo>
                    <a:lnTo>
                      <a:pt x="1873" y="6779"/>
                    </a:lnTo>
                    <a:lnTo>
                      <a:pt x="976" y="3429"/>
                    </a:lnTo>
                    <a:lnTo>
                      <a:pt x="106" y="53"/>
                    </a:lnTo>
                    <a:lnTo>
                      <a:pt x="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3;p55">
                <a:extLst>
                  <a:ext uri="{FF2B5EF4-FFF2-40B4-BE49-F238E27FC236}">
                    <a16:creationId xmlns:a16="http://schemas.microsoft.com/office/drawing/2014/main" id="{9B7D448A-4043-6646-983F-AE45FA305B14}"/>
                  </a:ext>
                </a:extLst>
              </p:cNvPr>
              <p:cNvSpPr/>
              <p:nvPr/>
            </p:nvSpPr>
            <p:spPr>
              <a:xfrm>
                <a:off x="2677825" y="801200"/>
                <a:ext cx="58725" cy="164875"/>
              </a:xfrm>
              <a:custGeom>
                <a:avLst/>
                <a:gdLst/>
                <a:ahLst/>
                <a:cxnLst/>
                <a:rect l="l" t="t" r="r" b="b"/>
                <a:pathLst>
                  <a:path w="2349" h="6595" extrusionOk="0">
                    <a:moveTo>
                      <a:pt x="80" y="0"/>
                    </a:moveTo>
                    <a:lnTo>
                      <a:pt x="1" y="27"/>
                    </a:lnTo>
                    <a:lnTo>
                      <a:pt x="27" y="79"/>
                    </a:lnTo>
                    <a:lnTo>
                      <a:pt x="1161" y="3324"/>
                    </a:lnTo>
                    <a:lnTo>
                      <a:pt x="2269" y="6594"/>
                    </a:lnTo>
                    <a:lnTo>
                      <a:pt x="2348" y="6568"/>
                    </a:lnTo>
                    <a:lnTo>
                      <a:pt x="1240" y="3297"/>
                    </a:lnTo>
                    <a:lnTo>
                      <a:pt x="106" y="53"/>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4;p55">
                <a:extLst>
                  <a:ext uri="{FF2B5EF4-FFF2-40B4-BE49-F238E27FC236}">
                    <a16:creationId xmlns:a16="http://schemas.microsoft.com/office/drawing/2014/main" id="{8A5CCA16-6C43-5745-BA09-E12934B78C4D}"/>
                  </a:ext>
                </a:extLst>
              </p:cNvPr>
              <p:cNvSpPr/>
              <p:nvPr/>
            </p:nvSpPr>
            <p:spPr>
              <a:xfrm>
                <a:off x="2733875" y="782075"/>
                <a:ext cx="64650" cy="159600"/>
              </a:xfrm>
              <a:custGeom>
                <a:avLst/>
                <a:gdLst/>
                <a:ahLst/>
                <a:cxnLst/>
                <a:rect l="l" t="t" r="r" b="b"/>
                <a:pathLst>
                  <a:path w="2586" h="6384" extrusionOk="0">
                    <a:moveTo>
                      <a:pt x="80" y="0"/>
                    </a:moveTo>
                    <a:lnTo>
                      <a:pt x="1" y="27"/>
                    </a:lnTo>
                    <a:lnTo>
                      <a:pt x="27" y="106"/>
                    </a:lnTo>
                    <a:lnTo>
                      <a:pt x="2533" y="6383"/>
                    </a:lnTo>
                    <a:lnTo>
                      <a:pt x="2585" y="6357"/>
                    </a:lnTo>
                    <a:lnTo>
                      <a:pt x="106" y="80"/>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5;p55">
                <a:extLst>
                  <a:ext uri="{FF2B5EF4-FFF2-40B4-BE49-F238E27FC236}">
                    <a16:creationId xmlns:a16="http://schemas.microsoft.com/office/drawing/2014/main" id="{E39DD495-2497-DF4C-AFB9-26419EC09B60}"/>
                  </a:ext>
                </a:extLst>
              </p:cNvPr>
              <p:cNvSpPr/>
              <p:nvPr/>
            </p:nvSpPr>
            <p:spPr>
              <a:xfrm>
                <a:off x="2787275" y="761625"/>
                <a:ext cx="68600" cy="152350"/>
              </a:xfrm>
              <a:custGeom>
                <a:avLst/>
                <a:gdLst/>
                <a:ahLst/>
                <a:cxnLst/>
                <a:rect l="l" t="t" r="r" b="b"/>
                <a:pathLst>
                  <a:path w="2744" h="6094" extrusionOk="0">
                    <a:moveTo>
                      <a:pt x="80" y="1"/>
                    </a:moveTo>
                    <a:lnTo>
                      <a:pt x="1" y="27"/>
                    </a:lnTo>
                    <a:lnTo>
                      <a:pt x="27" y="54"/>
                    </a:lnTo>
                    <a:lnTo>
                      <a:pt x="660" y="1557"/>
                    </a:lnTo>
                    <a:lnTo>
                      <a:pt x="1320" y="3087"/>
                    </a:lnTo>
                    <a:lnTo>
                      <a:pt x="1979" y="4590"/>
                    </a:lnTo>
                    <a:lnTo>
                      <a:pt x="2665" y="6094"/>
                    </a:lnTo>
                    <a:lnTo>
                      <a:pt x="2744" y="6041"/>
                    </a:lnTo>
                    <a:lnTo>
                      <a:pt x="2058" y="4537"/>
                    </a:lnTo>
                    <a:lnTo>
                      <a:pt x="1372" y="3034"/>
                    </a:lnTo>
                    <a:lnTo>
                      <a:pt x="739" y="1531"/>
                    </a:lnTo>
                    <a:lnTo>
                      <a:pt x="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6;p55">
                <a:extLst>
                  <a:ext uri="{FF2B5EF4-FFF2-40B4-BE49-F238E27FC236}">
                    <a16:creationId xmlns:a16="http://schemas.microsoft.com/office/drawing/2014/main" id="{C6CF8CDC-BFD2-CC42-87B3-13456307E3CA}"/>
                  </a:ext>
                </a:extLst>
              </p:cNvPr>
              <p:cNvSpPr/>
              <p:nvPr/>
            </p:nvSpPr>
            <p:spPr>
              <a:xfrm>
                <a:off x="2840025" y="730650"/>
                <a:ext cx="63325" cy="152325"/>
              </a:xfrm>
              <a:custGeom>
                <a:avLst/>
                <a:gdLst/>
                <a:ahLst/>
                <a:cxnLst/>
                <a:rect l="l" t="t" r="r" b="b"/>
                <a:pathLst>
                  <a:path w="2533" h="6093" extrusionOk="0">
                    <a:moveTo>
                      <a:pt x="80" y="0"/>
                    </a:moveTo>
                    <a:lnTo>
                      <a:pt x="27" y="27"/>
                    </a:lnTo>
                    <a:lnTo>
                      <a:pt x="1" y="53"/>
                    </a:lnTo>
                    <a:lnTo>
                      <a:pt x="54" y="132"/>
                    </a:lnTo>
                    <a:lnTo>
                      <a:pt x="687" y="1583"/>
                    </a:lnTo>
                    <a:lnTo>
                      <a:pt x="1320" y="3086"/>
                    </a:lnTo>
                    <a:lnTo>
                      <a:pt x="1900" y="4590"/>
                    </a:lnTo>
                    <a:lnTo>
                      <a:pt x="2454" y="6093"/>
                    </a:lnTo>
                    <a:lnTo>
                      <a:pt x="2533" y="6040"/>
                    </a:lnTo>
                    <a:lnTo>
                      <a:pt x="1979" y="4510"/>
                    </a:lnTo>
                    <a:lnTo>
                      <a:pt x="1372" y="3033"/>
                    </a:lnTo>
                    <a:lnTo>
                      <a:pt x="766" y="1530"/>
                    </a:lnTo>
                    <a:lnTo>
                      <a:pt x="133" y="79"/>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7;p55">
                <a:extLst>
                  <a:ext uri="{FF2B5EF4-FFF2-40B4-BE49-F238E27FC236}">
                    <a16:creationId xmlns:a16="http://schemas.microsoft.com/office/drawing/2014/main" id="{625210E6-899E-B849-ACB4-7E3791BDAC2D}"/>
                  </a:ext>
                </a:extLst>
              </p:cNvPr>
              <p:cNvSpPr/>
              <p:nvPr/>
            </p:nvSpPr>
            <p:spPr>
              <a:xfrm>
                <a:off x="2396275" y="1192875"/>
                <a:ext cx="160250" cy="220250"/>
              </a:xfrm>
              <a:custGeom>
                <a:avLst/>
                <a:gdLst/>
                <a:ahLst/>
                <a:cxnLst/>
                <a:rect l="l" t="t" r="r" b="b"/>
                <a:pathLst>
                  <a:path w="6410" h="8810" extrusionOk="0">
                    <a:moveTo>
                      <a:pt x="3930" y="0"/>
                    </a:moveTo>
                    <a:lnTo>
                      <a:pt x="3614" y="53"/>
                    </a:lnTo>
                    <a:lnTo>
                      <a:pt x="3324" y="158"/>
                    </a:lnTo>
                    <a:lnTo>
                      <a:pt x="3007" y="290"/>
                    </a:lnTo>
                    <a:lnTo>
                      <a:pt x="2717" y="449"/>
                    </a:lnTo>
                    <a:lnTo>
                      <a:pt x="2427" y="660"/>
                    </a:lnTo>
                    <a:lnTo>
                      <a:pt x="2137" y="871"/>
                    </a:lnTo>
                    <a:lnTo>
                      <a:pt x="1847" y="1161"/>
                    </a:lnTo>
                    <a:lnTo>
                      <a:pt x="1583" y="1451"/>
                    </a:lnTo>
                    <a:lnTo>
                      <a:pt x="1346" y="1767"/>
                    </a:lnTo>
                    <a:lnTo>
                      <a:pt x="1082" y="2110"/>
                    </a:lnTo>
                    <a:lnTo>
                      <a:pt x="871" y="2480"/>
                    </a:lnTo>
                    <a:lnTo>
                      <a:pt x="660" y="2902"/>
                    </a:lnTo>
                    <a:lnTo>
                      <a:pt x="475" y="3324"/>
                    </a:lnTo>
                    <a:lnTo>
                      <a:pt x="475" y="3350"/>
                    </a:lnTo>
                    <a:lnTo>
                      <a:pt x="343" y="3746"/>
                    </a:lnTo>
                    <a:lnTo>
                      <a:pt x="211" y="4141"/>
                    </a:lnTo>
                    <a:lnTo>
                      <a:pt x="132" y="4537"/>
                    </a:lnTo>
                    <a:lnTo>
                      <a:pt x="53" y="4932"/>
                    </a:lnTo>
                    <a:lnTo>
                      <a:pt x="27" y="5302"/>
                    </a:lnTo>
                    <a:lnTo>
                      <a:pt x="0" y="5671"/>
                    </a:lnTo>
                    <a:lnTo>
                      <a:pt x="27" y="6040"/>
                    </a:lnTo>
                    <a:lnTo>
                      <a:pt x="53" y="6383"/>
                    </a:lnTo>
                    <a:lnTo>
                      <a:pt x="106" y="6700"/>
                    </a:lnTo>
                    <a:lnTo>
                      <a:pt x="185" y="7016"/>
                    </a:lnTo>
                    <a:lnTo>
                      <a:pt x="290" y="7333"/>
                    </a:lnTo>
                    <a:lnTo>
                      <a:pt x="396" y="7596"/>
                    </a:lnTo>
                    <a:lnTo>
                      <a:pt x="554" y="7860"/>
                    </a:lnTo>
                    <a:lnTo>
                      <a:pt x="712" y="8071"/>
                    </a:lnTo>
                    <a:lnTo>
                      <a:pt x="897" y="8282"/>
                    </a:lnTo>
                    <a:lnTo>
                      <a:pt x="1108" y="8467"/>
                    </a:lnTo>
                    <a:lnTo>
                      <a:pt x="1319" y="8572"/>
                    </a:lnTo>
                    <a:lnTo>
                      <a:pt x="1557" y="8678"/>
                    </a:lnTo>
                    <a:lnTo>
                      <a:pt x="1820" y="8783"/>
                    </a:lnTo>
                    <a:lnTo>
                      <a:pt x="2137" y="8810"/>
                    </a:lnTo>
                    <a:lnTo>
                      <a:pt x="2427" y="8810"/>
                    </a:lnTo>
                    <a:lnTo>
                      <a:pt x="2743" y="8757"/>
                    </a:lnTo>
                    <a:lnTo>
                      <a:pt x="3060" y="8678"/>
                    </a:lnTo>
                    <a:lnTo>
                      <a:pt x="3350" y="8546"/>
                    </a:lnTo>
                    <a:lnTo>
                      <a:pt x="3667" y="8388"/>
                    </a:lnTo>
                    <a:lnTo>
                      <a:pt x="3957" y="8177"/>
                    </a:lnTo>
                    <a:lnTo>
                      <a:pt x="4273" y="7939"/>
                    </a:lnTo>
                    <a:lnTo>
                      <a:pt x="4537" y="7675"/>
                    </a:lnTo>
                    <a:lnTo>
                      <a:pt x="4827" y="7385"/>
                    </a:lnTo>
                    <a:lnTo>
                      <a:pt x="5091" y="7042"/>
                    </a:lnTo>
                    <a:lnTo>
                      <a:pt x="5328" y="6700"/>
                    </a:lnTo>
                    <a:lnTo>
                      <a:pt x="5566" y="6304"/>
                    </a:lnTo>
                    <a:lnTo>
                      <a:pt x="5750" y="5908"/>
                    </a:lnTo>
                    <a:lnTo>
                      <a:pt x="5935" y="5460"/>
                    </a:lnTo>
                    <a:lnTo>
                      <a:pt x="6119" y="4985"/>
                    </a:lnTo>
                    <a:lnTo>
                      <a:pt x="6225" y="4590"/>
                    </a:lnTo>
                    <a:lnTo>
                      <a:pt x="6304" y="4168"/>
                    </a:lnTo>
                    <a:lnTo>
                      <a:pt x="6357" y="3772"/>
                    </a:lnTo>
                    <a:lnTo>
                      <a:pt x="6410" y="3376"/>
                    </a:lnTo>
                    <a:lnTo>
                      <a:pt x="6410" y="3007"/>
                    </a:lnTo>
                    <a:lnTo>
                      <a:pt x="6383" y="2638"/>
                    </a:lnTo>
                    <a:lnTo>
                      <a:pt x="6330" y="2269"/>
                    </a:lnTo>
                    <a:lnTo>
                      <a:pt x="6278" y="1926"/>
                    </a:lnTo>
                    <a:lnTo>
                      <a:pt x="6172" y="1609"/>
                    </a:lnTo>
                    <a:lnTo>
                      <a:pt x="6067" y="1319"/>
                    </a:lnTo>
                    <a:lnTo>
                      <a:pt x="5908" y="1055"/>
                    </a:lnTo>
                    <a:lnTo>
                      <a:pt x="5750" y="818"/>
                    </a:lnTo>
                    <a:lnTo>
                      <a:pt x="5566" y="581"/>
                    </a:lnTo>
                    <a:lnTo>
                      <a:pt x="5355" y="396"/>
                    </a:lnTo>
                    <a:lnTo>
                      <a:pt x="5117" y="238"/>
                    </a:lnTo>
                    <a:lnTo>
                      <a:pt x="4880" y="132"/>
                    </a:lnTo>
                    <a:lnTo>
                      <a:pt x="4801" y="106"/>
                    </a:lnTo>
                    <a:lnTo>
                      <a:pt x="4511" y="27"/>
                    </a:lnTo>
                    <a:lnTo>
                      <a:pt x="4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78;p55">
                <a:extLst>
                  <a:ext uri="{FF2B5EF4-FFF2-40B4-BE49-F238E27FC236}">
                    <a16:creationId xmlns:a16="http://schemas.microsoft.com/office/drawing/2014/main" id="{4C9138FB-0E9A-CF48-9829-AC4A38AD60C7}"/>
                  </a:ext>
                </a:extLst>
              </p:cNvPr>
              <p:cNvSpPr/>
              <p:nvPr/>
            </p:nvSpPr>
            <p:spPr>
              <a:xfrm>
                <a:off x="2383750" y="1186275"/>
                <a:ext cx="160250" cy="220250"/>
              </a:xfrm>
              <a:custGeom>
                <a:avLst/>
                <a:gdLst/>
                <a:ahLst/>
                <a:cxnLst/>
                <a:rect l="l" t="t" r="r" b="b"/>
                <a:pathLst>
                  <a:path w="6410" h="8810" extrusionOk="0">
                    <a:moveTo>
                      <a:pt x="3983" y="0"/>
                    </a:moveTo>
                    <a:lnTo>
                      <a:pt x="3693" y="53"/>
                    </a:lnTo>
                    <a:lnTo>
                      <a:pt x="3376" y="132"/>
                    </a:lnTo>
                    <a:lnTo>
                      <a:pt x="3060" y="264"/>
                    </a:lnTo>
                    <a:lnTo>
                      <a:pt x="2770" y="422"/>
                    </a:lnTo>
                    <a:lnTo>
                      <a:pt x="2453" y="633"/>
                    </a:lnTo>
                    <a:lnTo>
                      <a:pt x="2163" y="845"/>
                    </a:lnTo>
                    <a:lnTo>
                      <a:pt x="1899" y="1108"/>
                    </a:lnTo>
                    <a:lnTo>
                      <a:pt x="1609" y="1425"/>
                    </a:lnTo>
                    <a:lnTo>
                      <a:pt x="1345" y="1741"/>
                    </a:lnTo>
                    <a:lnTo>
                      <a:pt x="1108" y="2084"/>
                    </a:lnTo>
                    <a:lnTo>
                      <a:pt x="897" y="2480"/>
                    </a:lnTo>
                    <a:lnTo>
                      <a:pt x="686" y="2875"/>
                    </a:lnTo>
                    <a:lnTo>
                      <a:pt x="501" y="3297"/>
                    </a:lnTo>
                    <a:lnTo>
                      <a:pt x="475" y="3350"/>
                    </a:lnTo>
                    <a:lnTo>
                      <a:pt x="317" y="3799"/>
                    </a:lnTo>
                    <a:lnTo>
                      <a:pt x="185" y="4247"/>
                    </a:lnTo>
                    <a:lnTo>
                      <a:pt x="106" y="4669"/>
                    </a:lnTo>
                    <a:lnTo>
                      <a:pt x="27" y="5091"/>
                    </a:lnTo>
                    <a:lnTo>
                      <a:pt x="0" y="5513"/>
                    </a:lnTo>
                    <a:lnTo>
                      <a:pt x="0" y="5935"/>
                    </a:lnTo>
                    <a:lnTo>
                      <a:pt x="27" y="6304"/>
                    </a:lnTo>
                    <a:lnTo>
                      <a:pt x="106" y="6700"/>
                    </a:lnTo>
                    <a:lnTo>
                      <a:pt x="185" y="7043"/>
                    </a:lnTo>
                    <a:lnTo>
                      <a:pt x="290" y="7359"/>
                    </a:lnTo>
                    <a:lnTo>
                      <a:pt x="449" y="7676"/>
                    </a:lnTo>
                    <a:lnTo>
                      <a:pt x="607" y="7939"/>
                    </a:lnTo>
                    <a:lnTo>
                      <a:pt x="791" y="8177"/>
                    </a:lnTo>
                    <a:lnTo>
                      <a:pt x="1029" y="8388"/>
                    </a:lnTo>
                    <a:lnTo>
                      <a:pt x="1266" y="8572"/>
                    </a:lnTo>
                    <a:lnTo>
                      <a:pt x="1530" y="8704"/>
                    </a:lnTo>
                    <a:lnTo>
                      <a:pt x="1609" y="8731"/>
                    </a:lnTo>
                    <a:lnTo>
                      <a:pt x="1899" y="8783"/>
                    </a:lnTo>
                    <a:lnTo>
                      <a:pt x="2189" y="8810"/>
                    </a:lnTo>
                    <a:lnTo>
                      <a:pt x="2480" y="8810"/>
                    </a:lnTo>
                    <a:lnTo>
                      <a:pt x="2796" y="8757"/>
                    </a:lnTo>
                    <a:lnTo>
                      <a:pt x="3086" y="8652"/>
                    </a:lnTo>
                    <a:lnTo>
                      <a:pt x="3403" y="8546"/>
                    </a:lnTo>
                    <a:lnTo>
                      <a:pt x="3693" y="8361"/>
                    </a:lnTo>
                    <a:lnTo>
                      <a:pt x="4009" y="8150"/>
                    </a:lnTo>
                    <a:lnTo>
                      <a:pt x="4299" y="7939"/>
                    </a:lnTo>
                    <a:lnTo>
                      <a:pt x="4563" y="7649"/>
                    </a:lnTo>
                    <a:lnTo>
                      <a:pt x="4827" y="7359"/>
                    </a:lnTo>
                    <a:lnTo>
                      <a:pt x="5091" y="7043"/>
                    </a:lnTo>
                    <a:lnTo>
                      <a:pt x="5328" y="6673"/>
                    </a:lnTo>
                    <a:lnTo>
                      <a:pt x="5565" y="6304"/>
                    </a:lnTo>
                    <a:lnTo>
                      <a:pt x="5750" y="5909"/>
                    </a:lnTo>
                    <a:lnTo>
                      <a:pt x="5935" y="5487"/>
                    </a:lnTo>
                    <a:lnTo>
                      <a:pt x="6040" y="5223"/>
                    </a:lnTo>
                    <a:lnTo>
                      <a:pt x="6146" y="4827"/>
                    </a:lnTo>
                    <a:lnTo>
                      <a:pt x="6251" y="4458"/>
                    </a:lnTo>
                    <a:lnTo>
                      <a:pt x="6330" y="4089"/>
                    </a:lnTo>
                    <a:lnTo>
                      <a:pt x="6383" y="3719"/>
                    </a:lnTo>
                    <a:lnTo>
                      <a:pt x="6409" y="3350"/>
                    </a:lnTo>
                    <a:lnTo>
                      <a:pt x="6409" y="3007"/>
                    </a:lnTo>
                    <a:lnTo>
                      <a:pt x="6383" y="2664"/>
                    </a:lnTo>
                    <a:lnTo>
                      <a:pt x="6357" y="2322"/>
                    </a:lnTo>
                    <a:lnTo>
                      <a:pt x="6278" y="2005"/>
                    </a:lnTo>
                    <a:lnTo>
                      <a:pt x="6198" y="1715"/>
                    </a:lnTo>
                    <a:lnTo>
                      <a:pt x="6093" y="1451"/>
                    </a:lnTo>
                    <a:lnTo>
                      <a:pt x="5987" y="1187"/>
                    </a:lnTo>
                    <a:lnTo>
                      <a:pt x="5829" y="950"/>
                    </a:lnTo>
                    <a:lnTo>
                      <a:pt x="5671" y="713"/>
                    </a:lnTo>
                    <a:lnTo>
                      <a:pt x="5513" y="528"/>
                    </a:lnTo>
                    <a:lnTo>
                      <a:pt x="5302" y="370"/>
                    </a:lnTo>
                    <a:lnTo>
                      <a:pt x="5091" y="238"/>
                    </a:lnTo>
                    <a:lnTo>
                      <a:pt x="4880" y="132"/>
                    </a:lnTo>
                    <a:lnTo>
                      <a:pt x="4590" y="53"/>
                    </a:lnTo>
                    <a:lnTo>
                      <a:pt x="42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79;p55">
                <a:extLst>
                  <a:ext uri="{FF2B5EF4-FFF2-40B4-BE49-F238E27FC236}">
                    <a16:creationId xmlns:a16="http://schemas.microsoft.com/office/drawing/2014/main" id="{45A3AA03-6055-734E-A2C9-8B859B9A96C8}"/>
                  </a:ext>
                </a:extLst>
              </p:cNvPr>
              <p:cNvSpPr/>
              <p:nvPr/>
            </p:nvSpPr>
            <p:spPr>
              <a:xfrm>
                <a:off x="2396275" y="1186275"/>
                <a:ext cx="147725" cy="130575"/>
              </a:xfrm>
              <a:custGeom>
                <a:avLst/>
                <a:gdLst/>
                <a:ahLst/>
                <a:cxnLst/>
                <a:rect l="l" t="t" r="r" b="b"/>
                <a:pathLst>
                  <a:path w="5909" h="5223" extrusionOk="0">
                    <a:moveTo>
                      <a:pt x="3482" y="0"/>
                    </a:moveTo>
                    <a:lnTo>
                      <a:pt x="3192" y="53"/>
                    </a:lnTo>
                    <a:lnTo>
                      <a:pt x="2875" y="132"/>
                    </a:lnTo>
                    <a:lnTo>
                      <a:pt x="2559" y="264"/>
                    </a:lnTo>
                    <a:lnTo>
                      <a:pt x="2269" y="422"/>
                    </a:lnTo>
                    <a:lnTo>
                      <a:pt x="1952" y="633"/>
                    </a:lnTo>
                    <a:lnTo>
                      <a:pt x="1662" y="845"/>
                    </a:lnTo>
                    <a:lnTo>
                      <a:pt x="1398" y="1108"/>
                    </a:lnTo>
                    <a:lnTo>
                      <a:pt x="1108" y="1425"/>
                    </a:lnTo>
                    <a:lnTo>
                      <a:pt x="844" y="1741"/>
                    </a:lnTo>
                    <a:lnTo>
                      <a:pt x="607" y="2084"/>
                    </a:lnTo>
                    <a:lnTo>
                      <a:pt x="396" y="2480"/>
                    </a:lnTo>
                    <a:lnTo>
                      <a:pt x="185" y="2875"/>
                    </a:lnTo>
                    <a:lnTo>
                      <a:pt x="0" y="3297"/>
                    </a:lnTo>
                    <a:lnTo>
                      <a:pt x="475" y="3588"/>
                    </a:lnTo>
                    <a:lnTo>
                      <a:pt x="897" y="3799"/>
                    </a:lnTo>
                    <a:lnTo>
                      <a:pt x="1346" y="3983"/>
                    </a:lnTo>
                    <a:lnTo>
                      <a:pt x="2216" y="4326"/>
                    </a:lnTo>
                    <a:lnTo>
                      <a:pt x="3113" y="4616"/>
                    </a:lnTo>
                    <a:lnTo>
                      <a:pt x="4009" y="4880"/>
                    </a:lnTo>
                    <a:lnTo>
                      <a:pt x="4774" y="5091"/>
                    </a:lnTo>
                    <a:lnTo>
                      <a:pt x="5144" y="5170"/>
                    </a:lnTo>
                    <a:lnTo>
                      <a:pt x="5539" y="5223"/>
                    </a:lnTo>
                    <a:lnTo>
                      <a:pt x="5645" y="4827"/>
                    </a:lnTo>
                    <a:lnTo>
                      <a:pt x="5750" y="4458"/>
                    </a:lnTo>
                    <a:lnTo>
                      <a:pt x="5829" y="4089"/>
                    </a:lnTo>
                    <a:lnTo>
                      <a:pt x="5882" y="3719"/>
                    </a:lnTo>
                    <a:lnTo>
                      <a:pt x="5908" y="3350"/>
                    </a:lnTo>
                    <a:lnTo>
                      <a:pt x="5908" y="3007"/>
                    </a:lnTo>
                    <a:lnTo>
                      <a:pt x="5882" y="2664"/>
                    </a:lnTo>
                    <a:lnTo>
                      <a:pt x="5856" y="2322"/>
                    </a:lnTo>
                    <a:lnTo>
                      <a:pt x="5777" y="2005"/>
                    </a:lnTo>
                    <a:lnTo>
                      <a:pt x="5697" y="1715"/>
                    </a:lnTo>
                    <a:lnTo>
                      <a:pt x="5592" y="1451"/>
                    </a:lnTo>
                    <a:lnTo>
                      <a:pt x="5486" y="1187"/>
                    </a:lnTo>
                    <a:lnTo>
                      <a:pt x="5328" y="950"/>
                    </a:lnTo>
                    <a:lnTo>
                      <a:pt x="5170" y="713"/>
                    </a:lnTo>
                    <a:lnTo>
                      <a:pt x="5012" y="528"/>
                    </a:lnTo>
                    <a:lnTo>
                      <a:pt x="4801" y="370"/>
                    </a:lnTo>
                    <a:lnTo>
                      <a:pt x="4590" y="238"/>
                    </a:lnTo>
                    <a:lnTo>
                      <a:pt x="4379" y="132"/>
                    </a:lnTo>
                    <a:lnTo>
                      <a:pt x="4089" y="53"/>
                    </a:lnTo>
                    <a:lnTo>
                      <a:pt x="37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0;p55">
                <a:extLst>
                  <a:ext uri="{FF2B5EF4-FFF2-40B4-BE49-F238E27FC236}">
                    <a16:creationId xmlns:a16="http://schemas.microsoft.com/office/drawing/2014/main" id="{A75C5CDC-7203-D146-857C-4C41BB05028F}"/>
                  </a:ext>
                </a:extLst>
              </p:cNvPr>
              <p:cNvSpPr/>
              <p:nvPr/>
            </p:nvSpPr>
            <p:spPr>
              <a:xfrm>
                <a:off x="2966625" y="702300"/>
                <a:ext cx="173450" cy="209700"/>
              </a:xfrm>
              <a:custGeom>
                <a:avLst/>
                <a:gdLst/>
                <a:ahLst/>
                <a:cxnLst/>
                <a:rect l="l" t="t" r="r" b="b"/>
                <a:pathLst>
                  <a:path w="6938" h="8388" extrusionOk="0">
                    <a:moveTo>
                      <a:pt x="4696" y="0"/>
                    </a:moveTo>
                    <a:lnTo>
                      <a:pt x="4379" y="53"/>
                    </a:lnTo>
                    <a:lnTo>
                      <a:pt x="4063" y="106"/>
                    </a:lnTo>
                    <a:lnTo>
                      <a:pt x="3720" y="211"/>
                    </a:lnTo>
                    <a:lnTo>
                      <a:pt x="3403" y="369"/>
                    </a:lnTo>
                    <a:lnTo>
                      <a:pt x="3087" y="528"/>
                    </a:lnTo>
                    <a:lnTo>
                      <a:pt x="2744" y="739"/>
                    </a:lnTo>
                    <a:lnTo>
                      <a:pt x="2428" y="976"/>
                    </a:lnTo>
                    <a:lnTo>
                      <a:pt x="2111" y="1266"/>
                    </a:lnTo>
                    <a:lnTo>
                      <a:pt x="1821" y="1556"/>
                    </a:lnTo>
                    <a:lnTo>
                      <a:pt x="1531" y="1873"/>
                    </a:lnTo>
                    <a:lnTo>
                      <a:pt x="1267" y="2242"/>
                    </a:lnTo>
                    <a:lnTo>
                      <a:pt x="1003" y="2611"/>
                    </a:lnTo>
                    <a:lnTo>
                      <a:pt x="977" y="2638"/>
                    </a:lnTo>
                    <a:lnTo>
                      <a:pt x="766" y="3007"/>
                    </a:lnTo>
                    <a:lnTo>
                      <a:pt x="581" y="3376"/>
                    </a:lnTo>
                    <a:lnTo>
                      <a:pt x="423" y="3745"/>
                    </a:lnTo>
                    <a:lnTo>
                      <a:pt x="291" y="4115"/>
                    </a:lnTo>
                    <a:lnTo>
                      <a:pt x="186" y="4484"/>
                    </a:lnTo>
                    <a:lnTo>
                      <a:pt x="80" y="4853"/>
                    </a:lnTo>
                    <a:lnTo>
                      <a:pt x="27" y="5196"/>
                    </a:lnTo>
                    <a:lnTo>
                      <a:pt x="1" y="5539"/>
                    </a:lnTo>
                    <a:lnTo>
                      <a:pt x="1" y="5882"/>
                    </a:lnTo>
                    <a:lnTo>
                      <a:pt x="1" y="6198"/>
                    </a:lnTo>
                    <a:lnTo>
                      <a:pt x="54" y="6515"/>
                    </a:lnTo>
                    <a:lnTo>
                      <a:pt x="133" y="6805"/>
                    </a:lnTo>
                    <a:lnTo>
                      <a:pt x="212" y="7095"/>
                    </a:lnTo>
                    <a:lnTo>
                      <a:pt x="344" y="7332"/>
                    </a:lnTo>
                    <a:lnTo>
                      <a:pt x="476" y="7570"/>
                    </a:lnTo>
                    <a:lnTo>
                      <a:pt x="660" y="7781"/>
                    </a:lnTo>
                    <a:lnTo>
                      <a:pt x="845" y="7939"/>
                    </a:lnTo>
                    <a:lnTo>
                      <a:pt x="1030" y="8097"/>
                    </a:lnTo>
                    <a:lnTo>
                      <a:pt x="1293" y="8229"/>
                    </a:lnTo>
                    <a:lnTo>
                      <a:pt x="1584" y="8335"/>
                    </a:lnTo>
                    <a:lnTo>
                      <a:pt x="1900" y="8387"/>
                    </a:lnTo>
                    <a:lnTo>
                      <a:pt x="2190" y="8387"/>
                    </a:lnTo>
                    <a:lnTo>
                      <a:pt x="2507" y="8361"/>
                    </a:lnTo>
                    <a:lnTo>
                      <a:pt x="2850" y="8308"/>
                    </a:lnTo>
                    <a:lnTo>
                      <a:pt x="3166" y="8203"/>
                    </a:lnTo>
                    <a:lnTo>
                      <a:pt x="3509" y="8045"/>
                    </a:lnTo>
                    <a:lnTo>
                      <a:pt x="3852" y="7886"/>
                    </a:lnTo>
                    <a:lnTo>
                      <a:pt x="4168" y="7675"/>
                    </a:lnTo>
                    <a:lnTo>
                      <a:pt x="4511" y="7438"/>
                    </a:lnTo>
                    <a:lnTo>
                      <a:pt x="4828" y="7148"/>
                    </a:lnTo>
                    <a:lnTo>
                      <a:pt x="5118" y="6831"/>
                    </a:lnTo>
                    <a:lnTo>
                      <a:pt x="5408" y="6515"/>
                    </a:lnTo>
                    <a:lnTo>
                      <a:pt x="5698" y="6146"/>
                    </a:lnTo>
                    <a:lnTo>
                      <a:pt x="5962" y="5750"/>
                    </a:lnTo>
                    <a:lnTo>
                      <a:pt x="6226" y="5301"/>
                    </a:lnTo>
                    <a:lnTo>
                      <a:pt x="6410" y="4932"/>
                    </a:lnTo>
                    <a:lnTo>
                      <a:pt x="6568" y="4537"/>
                    </a:lnTo>
                    <a:lnTo>
                      <a:pt x="6700" y="4167"/>
                    </a:lnTo>
                    <a:lnTo>
                      <a:pt x="6806" y="3772"/>
                    </a:lnTo>
                    <a:lnTo>
                      <a:pt x="6885" y="3402"/>
                    </a:lnTo>
                    <a:lnTo>
                      <a:pt x="6938" y="3033"/>
                    </a:lnTo>
                    <a:lnTo>
                      <a:pt x="6938" y="2690"/>
                    </a:lnTo>
                    <a:lnTo>
                      <a:pt x="6938" y="2347"/>
                    </a:lnTo>
                    <a:lnTo>
                      <a:pt x="6911" y="2005"/>
                    </a:lnTo>
                    <a:lnTo>
                      <a:pt x="6859" y="1714"/>
                    </a:lnTo>
                    <a:lnTo>
                      <a:pt x="6753" y="1398"/>
                    </a:lnTo>
                    <a:lnTo>
                      <a:pt x="6648" y="1134"/>
                    </a:lnTo>
                    <a:lnTo>
                      <a:pt x="6489" y="897"/>
                    </a:lnTo>
                    <a:lnTo>
                      <a:pt x="6331" y="659"/>
                    </a:lnTo>
                    <a:lnTo>
                      <a:pt x="6120" y="475"/>
                    </a:lnTo>
                    <a:lnTo>
                      <a:pt x="5909" y="317"/>
                    </a:lnTo>
                    <a:lnTo>
                      <a:pt x="5830" y="264"/>
                    </a:lnTo>
                    <a:lnTo>
                      <a:pt x="5566" y="132"/>
                    </a:lnTo>
                    <a:lnTo>
                      <a:pt x="5302" y="53"/>
                    </a:lnTo>
                    <a:lnTo>
                      <a:pt x="4986" y="26"/>
                    </a:lnTo>
                    <a:lnTo>
                      <a:pt x="46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1;p55">
                <a:extLst>
                  <a:ext uri="{FF2B5EF4-FFF2-40B4-BE49-F238E27FC236}">
                    <a16:creationId xmlns:a16="http://schemas.microsoft.com/office/drawing/2014/main" id="{CCB2EE14-B3B0-3C4F-A217-8D5BB909EC75}"/>
                  </a:ext>
                </a:extLst>
              </p:cNvPr>
              <p:cNvSpPr/>
              <p:nvPr/>
            </p:nvSpPr>
            <p:spPr>
              <a:xfrm>
                <a:off x="2955425" y="693725"/>
                <a:ext cx="173450" cy="209700"/>
              </a:xfrm>
              <a:custGeom>
                <a:avLst/>
                <a:gdLst/>
                <a:ahLst/>
                <a:cxnLst/>
                <a:rect l="l" t="t" r="r" b="b"/>
                <a:pathLst>
                  <a:path w="6938" h="8388" extrusionOk="0">
                    <a:moveTo>
                      <a:pt x="4748" y="0"/>
                    </a:moveTo>
                    <a:lnTo>
                      <a:pt x="4432" y="27"/>
                    </a:lnTo>
                    <a:lnTo>
                      <a:pt x="4115" y="106"/>
                    </a:lnTo>
                    <a:lnTo>
                      <a:pt x="3772" y="185"/>
                    </a:lnTo>
                    <a:lnTo>
                      <a:pt x="3456" y="343"/>
                    </a:lnTo>
                    <a:lnTo>
                      <a:pt x="3113" y="501"/>
                    </a:lnTo>
                    <a:lnTo>
                      <a:pt x="2796" y="712"/>
                    </a:lnTo>
                    <a:lnTo>
                      <a:pt x="2480" y="950"/>
                    </a:lnTo>
                    <a:lnTo>
                      <a:pt x="2163" y="1213"/>
                    </a:lnTo>
                    <a:lnTo>
                      <a:pt x="1847" y="1530"/>
                    </a:lnTo>
                    <a:lnTo>
                      <a:pt x="1557" y="1846"/>
                    </a:lnTo>
                    <a:lnTo>
                      <a:pt x="1267" y="2216"/>
                    </a:lnTo>
                    <a:lnTo>
                      <a:pt x="1003" y="2585"/>
                    </a:lnTo>
                    <a:lnTo>
                      <a:pt x="977" y="2638"/>
                    </a:lnTo>
                    <a:lnTo>
                      <a:pt x="739" y="3060"/>
                    </a:lnTo>
                    <a:lnTo>
                      <a:pt x="554" y="3455"/>
                    </a:lnTo>
                    <a:lnTo>
                      <a:pt x="370" y="3877"/>
                    </a:lnTo>
                    <a:lnTo>
                      <a:pt x="238" y="4273"/>
                    </a:lnTo>
                    <a:lnTo>
                      <a:pt x="132" y="4695"/>
                    </a:lnTo>
                    <a:lnTo>
                      <a:pt x="53" y="5091"/>
                    </a:lnTo>
                    <a:lnTo>
                      <a:pt x="1" y="5486"/>
                    </a:lnTo>
                    <a:lnTo>
                      <a:pt x="1" y="5855"/>
                    </a:lnTo>
                    <a:lnTo>
                      <a:pt x="1" y="6225"/>
                    </a:lnTo>
                    <a:lnTo>
                      <a:pt x="53" y="6568"/>
                    </a:lnTo>
                    <a:lnTo>
                      <a:pt x="159" y="6884"/>
                    </a:lnTo>
                    <a:lnTo>
                      <a:pt x="264" y="7174"/>
                    </a:lnTo>
                    <a:lnTo>
                      <a:pt x="423" y="7464"/>
                    </a:lnTo>
                    <a:lnTo>
                      <a:pt x="581" y="7702"/>
                    </a:lnTo>
                    <a:lnTo>
                      <a:pt x="792" y="7913"/>
                    </a:lnTo>
                    <a:lnTo>
                      <a:pt x="1029" y="8097"/>
                    </a:lnTo>
                    <a:lnTo>
                      <a:pt x="1108" y="8124"/>
                    </a:lnTo>
                    <a:lnTo>
                      <a:pt x="1372" y="8256"/>
                    </a:lnTo>
                    <a:lnTo>
                      <a:pt x="1662" y="8335"/>
                    </a:lnTo>
                    <a:lnTo>
                      <a:pt x="1952" y="8388"/>
                    </a:lnTo>
                    <a:lnTo>
                      <a:pt x="2269" y="8388"/>
                    </a:lnTo>
                    <a:lnTo>
                      <a:pt x="2585" y="8361"/>
                    </a:lnTo>
                    <a:lnTo>
                      <a:pt x="2902" y="8282"/>
                    </a:lnTo>
                    <a:lnTo>
                      <a:pt x="3218" y="8177"/>
                    </a:lnTo>
                    <a:lnTo>
                      <a:pt x="3561" y="8018"/>
                    </a:lnTo>
                    <a:lnTo>
                      <a:pt x="3878" y="7860"/>
                    </a:lnTo>
                    <a:lnTo>
                      <a:pt x="4221" y="7649"/>
                    </a:lnTo>
                    <a:lnTo>
                      <a:pt x="4537" y="7385"/>
                    </a:lnTo>
                    <a:lnTo>
                      <a:pt x="4827" y="7122"/>
                    </a:lnTo>
                    <a:lnTo>
                      <a:pt x="5144" y="6831"/>
                    </a:lnTo>
                    <a:lnTo>
                      <a:pt x="5434" y="6489"/>
                    </a:lnTo>
                    <a:lnTo>
                      <a:pt x="5698" y="6146"/>
                    </a:lnTo>
                    <a:lnTo>
                      <a:pt x="5961" y="5750"/>
                    </a:lnTo>
                    <a:lnTo>
                      <a:pt x="6120" y="5513"/>
                    </a:lnTo>
                    <a:lnTo>
                      <a:pt x="6304" y="5170"/>
                    </a:lnTo>
                    <a:lnTo>
                      <a:pt x="6463" y="4800"/>
                    </a:lnTo>
                    <a:lnTo>
                      <a:pt x="6594" y="4458"/>
                    </a:lnTo>
                    <a:lnTo>
                      <a:pt x="6726" y="4088"/>
                    </a:lnTo>
                    <a:lnTo>
                      <a:pt x="6805" y="3745"/>
                    </a:lnTo>
                    <a:lnTo>
                      <a:pt x="6885" y="3403"/>
                    </a:lnTo>
                    <a:lnTo>
                      <a:pt x="6937" y="3060"/>
                    </a:lnTo>
                    <a:lnTo>
                      <a:pt x="6937" y="2743"/>
                    </a:lnTo>
                    <a:lnTo>
                      <a:pt x="6937" y="2427"/>
                    </a:lnTo>
                    <a:lnTo>
                      <a:pt x="6937" y="2110"/>
                    </a:lnTo>
                    <a:lnTo>
                      <a:pt x="6885" y="1820"/>
                    </a:lnTo>
                    <a:lnTo>
                      <a:pt x="6805" y="1530"/>
                    </a:lnTo>
                    <a:lnTo>
                      <a:pt x="6700" y="1266"/>
                    </a:lnTo>
                    <a:lnTo>
                      <a:pt x="6594" y="1029"/>
                    </a:lnTo>
                    <a:lnTo>
                      <a:pt x="6463" y="818"/>
                    </a:lnTo>
                    <a:lnTo>
                      <a:pt x="6278" y="607"/>
                    </a:lnTo>
                    <a:lnTo>
                      <a:pt x="6093" y="449"/>
                    </a:lnTo>
                    <a:lnTo>
                      <a:pt x="5909" y="290"/>
                    </a:lnTo>
                    <a:lnTo>
                      <a:pt x="5645" y="158"/>
                    </a:lnTo>
                    <a:lnTo>
                      <a:pt x="5355" y="53"/>
                    </a:lnTo>
                    <a:lnTo>
                      <a:pt x="50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2;p55">
                <a:extLst>
                  <a:ext uri="{FF2B5EF4-FFF2-40B4-BE49-F238E27FC236}">
                    <a16:creationId xmlns:a16="http://schemas.microsoft.com/office/drawing/2014/main" id="{A2B267B6-1F02-FA4C-81BB-69435064A02B}"/>
                  </a:ext>
                </a:extLst>
              </p:cNvPr>
              <p:cNvSpPr/>
              <p:nvPr/>
            </p:nvSpPr>
            <p:spPr>
              <a:xfrm>
                <a:off x="2980475" y="693725"/>
                <a:ext cx="148400" cy="137825"/>
              </a:xfrm>
              <a:custGeom>
                <a:avLst/>
                <a:gdLst/>
                <a:ahLst/>
                <a:cxnLst/>
                <a:rect l="l" t="t" r="r" b="b"/>
                <a:pathLst>
                  <a:path w="5936" h="5513" extrusionOk="0">
                    <a:moveTo>
                      <a:pt x="3746" y="0"/>
                    </a:moveTo>
                    <a:lnTo>
                      <a:pt x="3430" y="27"/>
                    </a:lnTo>
                    <a:lnTo>
                      <a:pt x="3113" y="106"/>
                    </a:lnTo>
                    <a:lnTo>
                      <a:pt x="2770" y="185"/>
                    </a:lnTo>
                    <a:lnTo>
                      <a:pt x="2454" y="343"/>
                    </a:lnTo>
                    <a:lnTo>
                      <a:pt x="2111" y="501"/>
                    </a:lnTo>
                    <a:lnTo>
                      <a:pt x="1794" y="712"/>
                    </a:lnTo>
                    <a:lnTo>
                      <a:pt x="1478" y="950"/>
                    </a:lnTo>
                    <a:lnTo>
                      <a:pt x="1161" y="1213"/>
                    </a:lnTo>
                    <a:lnTo>
                      <a:pt x="845" y="1530"/>
                    </a:lnTo>
                    <a:lnTo>
                      <a:pt x="555" y="1846"/>
                    </a:lnTo>
                    <a:lnTo>
                      <a:pt x="265" y="2216"/>
                    </a:lnTo>
                    <a:lnTo>
                      <a:pt x="1" y="2585"/>
                    </a:lnTo>
                    <a:lnTo>
                      <a:pt x="449" y="2954"/>
                    </a:lnTo>
                    <a:lnTo>
                      <a:pt x="819" y="3244"/>
                    </a:lnTo>
                    <a:lnTo>
                      <a:pt x="1214" y="3508"/>
                    </a:lnTo>
                    <a:lnTo>
                      <a:pt x="2005" y="4009"/>
                    </a:lnTo>
                    <a:lnTo>
                      <a:pt x="2823" y="4484"/>
                    </a:lnTo>
                    <a:lnTo>
                      <a:pt x="3667" y="4906"/>
                    </a:lnTo>
                    <a:lnTo>
                      <a:pt x="4379" y="5222"/>
                    </a:lnTo>
                    <a:lnTo>
                      <a:pt x="4748" y="5381"/>
                    </a:lnTo>
                    <a:lnTo>
                      <a:pt x="5118" y="5513"/>
                    </a:lnTo>
                    <a:lnTo>
                      <a:pt x="5302" y="5170"/>
                    </a:lnTo>
                    <a:lnTo>
                      <a:pt x="5461" y="4800"/>
                    </a:lnTo>
                    <a:lnTo>
                      <a:pt x="5592" y="4458"/>
                    </a:lnTo>
                    <a:lnTo>
                      <a:pt x="5724" y="4088"/>
                    </a:lnTo>
                    <a:lnTo>
                      <a:pt x="5803" y="3745"/>
                    </a:lnTo>
                    <a:lnTo>
                      <a:pt x="5883" y="3403"/>
                    </a:lnTo>
                    <a:lnTo>
                      <a:pt x="5935" y="3060"/>
                    </a:lnTo>
                    <a:lnTo>
                      <a:pt x="5935" y="2743"/>
                    </a:lnTo>
                    <a:lnTo>
                      <a:pt x="5935" y="2427"/>
                    </a:lnTo>
                    <a:lnTo>
                      <a:pt x="5935" y="2110"/>
                    </a:lnTo>
                    <a:lnTo>
                      <a:pt x="5883" y="1820"/>
                    </a:lnTo>
                    <a:lnTo>
                      <a:pt x="5803" y="1530"/>
                    </a:lnTo>
                    <a:lnTo>
                      <a:pt x="5698" y="1266"/>
                    </a:lnTo>
                    <a:lnTo>
                      <a:pt x="5592" y="1029"/>
                    </a:lnTo>
                    <a:lnTo>
                      <a:pt x="5461" y="818"/>
                    </a:lnTo>
                    <a:lnTo>
                      <a:pt x="5276" y="607"/>
                    </a:lnTo>
                    <a:lnTo>
                      <a:pt x="5091" y="449"/>
                    </a:lnTo>
                    <a:lnTo>
                      <a:pt x="4907" y="290"/>
                    </a:lnTo>
                    <a:lnTo>
                      <a:pt x="4643" y="158"/>
                    </a:lnTo>
                    <a:lnTo>
                      <a:pt x="4353" y="53"/>
                    </a:lnTo>
                    <a:lnTo>
                      <a:pt x="40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3;p55">
                <a:extLst>
                  <a:ext uri="{FF2B5EF4-FFF2-40B4-BE49-F238E27FC236}">
                    <a16:creationId xmlns:a16="http://schemas.microsoft.com/office/drawing/2014/main" id="{FFCF9881-73B5-8F40-A3E1-6A5241FB7E90}"/>
                  </a:ext>
                </a:extLst>
              </p:cNvPr>
              <p:cNvSpPr/>
              <p:nvPr/>
            </p:nvSpPr>
            <p:spPr>
              <a:xfrm>
                <a:off x="2416050" y="1582575"/>
                <a:ext cx="414125" cy="117375"/>
              </a:xfrm>
              <a:custGeom>
                <a:avLst/>
                <a:gdLst/>
                <a:ahLst/>
                <a:cxnLst/>
                <a:rect l="l" t="t" r="r" b="b"/>
                <a:pathLst>
                  <a:path w="16565" h="4695" extrusionOk="0">
                    <a:moveTo>
                      <a:pt x="528" y="0"/>
                    </a:moveTo>
                    <a:lnTo>
                      <a:pt x="423" y="26"/>
                    </a:lnTo>
                    <a:lnTo>
                      <a:pt x="291" y="106"/>
                    </a:lnTo>
                    <a:lnTo>
                      <a:pt x="212" y="185"/>
                    </a:lnTo>
                    <a:lnTo>
                      <a:pt x="132" y="290"/>
                    </a:lnTo>
                    <a:lnTo>
                      <a:pt x="53" y="396"/>
                    </a:lnTo>
                    <a:lnTo>
                      <a:pt x="27" y="501"/>
                    </a:lnTo>
                    <a:lnTo>
                      <a:pt x="1" y="633"/>
                    </a:lnTo>
                    <a:lnTo>
                      <a:pt x="1" y="4035"/>
                    </a:lnTo>
                    <a:lnTo>
                      <a:pt x="27" y="4167"/>
                    </a:lnTo>
                    <a:lnTo>
                      <a:pt x="53" y="4299"/>
                    </a:lnTo>
                    <a:lnTo>
                      <a:pt x="132" y="4405"/>
                    </a:lnTo>
                    <a:lnTo>
                      <a:pt x="212" y="4510"/>
                    </a:lnTo>
                    <a:lnTo>
                      <a:pt x="291" y="4589"/>
                    </a:lnTo>
                    <a:lnTo>
                      <a:pt x="423" y="4642"/>
                    </a:lnTo>
                    <a:lnTo>
                      <a:pt x="528" y="4695"/>
                    </a:lnTo>
                    <a:lnTo>
                      <a:pt x="16037" y="4695"/>
                    </a:lnTo>
                    <a:lnTo>
                      <a:pt x="16169" y="4642"/>
                    </a:lnTo>
                    <a:lnTo>
                      <a:pt x="16274" y="4589"/>
                    </a:lnTo>
                    <a:lnTo>
                      <a:pt x="16380" y="4510"/>
                    </a:lnTo>
                    <a:lnTo>
                      <a:pt x="16459" y="4405"/>
                    </a:lnTo>
                    <a:lnTo>
                      <a:pt x="16512" y="4299"/>
                    </a:lnTo>
                    <a:lnTo>
                      <a:pt x="16564" y="4167"/>
                    </a:lnTo>
                    <a:lnTo>
                      <a:pt x="16564" y="4035"/>
                    </a:lnTo>
                    <a:lnTo>
                      <a:pt x="16564" y="633"/>
                    </a:lnTo>
                    <a:lnTo>
                      <a:pt x="16564" y="501"/>
                    </a:lnTo>
                    <a:lnTo>
                      <a:pt x="16512" y="396"/>
                    </a:lnTo>
                    <a:lnTo>
                      <a:pt x="16459" y="290"/>
                    </a:lnTo>
                    <a:lnTo>
                      <a:pt x="16380" y="185"/>
                    </a:lnTo>
                    <a:lnTo>
                      <a:pt x="16274" y="106"/>
                    </a:lnTo>
                    <a:lnTo>
                      <a:pt x="16169" y="26"/>
                    </a:lnTo>
                    <a:lnTo>
                      <a:pt x="160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84;p55">
                <a:extLst>
                  <a:ext uri="{FF2B5EF4-FFF2-40B4-BE49-F238E27FC236}">
                    <a16:creationId xmlns:a16="http://schemas.microsoft.com/office/drawing/2014/main" id="{61CE39E3-F520-4246-84FA-655AFA4CD579}"/>
                  </a:ext>
                </a:extLst>
              </p:cNvPr>
              <p:cNvSpPr/>
              <p:nvPr/>
            </p:nvSpPr>
            <p:spPr>
              <a:xfrm>
                <a:off x="2544625" y="1593775"/>
                <a:ext cx="137850" cy="94325"/>
              </a:xfrm>
              <a:custGeom>
                <a:avLst/>
                <a:gdLst/>
                <a:ahLst/>
                <a:cxnLst/>
                <a:rect l="l" t="t" r="r" b="b"/>
                <a:pathLst>
                  <a:path w="5514" h="3773" extrusionOk="0">
                    <a:moveTo>
                      <a:pt x="5434" y="80"/>
                    </a:moveTo>
                    <a:lnTo>
                      <a:pt x="5434" y="3719"/>
                    </a:lnTo>
                    <a:lnTo>
                      <a:pt x="80" y="3719"/>
                    </a:lnTo>
                    <a:lnTo>
                      <a:pt x="80" y="80"/>
                    </a:lnTo>
                    <a:close/>
                    <a:moveTo>
                      <a:pt x="1" y="0"/>
                    </a:moveTo>
                    <a:lnTo>
                      <a:pt x="1" y="3772"/>
                    </a:lnTo>
                    <a:lnTo>
                      <a:pt x="5513" y="3772"/>
                    </a:lnTo>
                    <a:lnTo>
                      <a:pt x="5513"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85;p55">
                <a:extLst>
                  <a:ext uri="{FF2B5EF4-FFF2-40B4-BE49-F238E27FC236}">
                    <a16:creationId xmlns:a16="http://schemas.microsoft.com/office/drawing/2014/main" id="{85962B62-C0F3-6C44-8D14-907903ED7E86}"/>
                  </a:ext>
                </a:extLst>
              </p:cNvPr>
              <p:cNvSpPr/>
              <p:nvPr/>
            </p:nvSpPr>
            <p:spPr>
              <a:xfrm>
                <a:off x="2452975" y="1602350"/>
                <a:ext cx="13225" cy="13200"/>
              </a:xfrm>
              <a:custGeom>
                <a:avLst/>
                <a:gdLst/>
                <a:ahLst/>
                <a:cxnLst/>
                <a:rect l="l" t="t" r="r" b="b"/>
                <a:pathLst>
                  <a:path w="529" h="528" extrusionOk="0">
                    <a:moveTo>
                      <a:pt x="159" y="0"/>
                    </a:moveTo>
                    <a:lnTo>
                      <a:pt x="80" y="79"/>
                    </a:lnTo>
                    <a:lnTo>
                      <a:pt x="1" y="159"/>
                    </a:lnTo>
                    <a:lnTo>
                      <a:pt x="1" y="264"/>
                    </a:lnTo>
                    <a:lnTo>
                      <a:pt x="1" y="370"/>
                    </a:lnTo>
                    <a:lnTo>
                      <a:pt x="80" y="449"/>
                    </a:lnTo>
                    <a:lnTo>
                      <a:pt x="159" y="501"/>
                    </a:lnTo>
                    <a:lnTo>
                      <a:pt x="264" y="528"/>
                    </a:lnTo>
                    <a:lnTo>
                      <a:pt x="370" y="501"/>
                    </a:lnTo>
                    <a:lnTo>
                      <a:pt x="449" y="449"/>
                    </a:lnTo>
                    <a:lnTo>
                      <a:pt x="502" y="370"/>
                    </a:lnTo>
                    <a:lnTo>
                      <a:pt x="528" y="264"/>
                    </a:lnTo>
                    <a:lnTo>
                      <a:pt x="502" y="159"/>
                    </a:lnTo>
                    <a:lnTo>
                      <a:pt x="449" y="79"/>
                    </a:lnTo>
                    <a:lnTo>
                      <a:pt x="370"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86;p55">
                <a:extLst>
                  <a:ext uri="{FF2B5EF4-FFF2-40B4-BE49-F238E27FC236}">
                    <a16:creationId xmlns:a16="http://schemas.microsoft.com/office/drawing/2014/main" id="{24A6F073-E590-3043-A491-677FB137B0A6}"/>
                  </a:ext>
                </a:extLst>
              </p:cNvPr>
              <p:cNvSpPr/>
              <p:nvPr/>
            </p:nvSpPr>
            <p:spPr>
              <a:xfrm>
                <a:off x="2482650" y="1631350"/>
                <a:ext cx="13225" cy="13225"/>
              </a:xfrm>
              <a:custGeom>
                <a:avLst/>
                <a:gdLst/>
                <a:ahLst/>
                <a:cxnLst/>
                <a:rect l="l" t="t" r="r" b="b"/>
                <a:pathLst>
                  <a:path w="529" h="529" extrusionOk="0">
                    <a:moveTo>
                      <a:pt x="264" y="1"/>
                    </a:moveTo>
                    <a:lnTo>
                      <a:pt x="159" y="27"/>
                    </a:lnTo>
                    <a:lnTo>
                      <a:pt x="53" y="80"/>
                    </a:lnTo>
                    <a:lnTo>
                      <a:pt x="1" y="159"/>
                    </a:lnTo>
                    <a:lnTo>
                      <a:pt x="1" y="265"/>
                    </a:lnTo>
                    <a:lnTo>
                      <a:pt x="1" y="370"/>
                    </a:lnTo>
                    <a:lnTo>
                      <a:pt x="53" y="449"/>
                    </a:lnTo>
                    <a:lnTo>
                      <a:pt x="159" y="502"/>
                    </a:lnTo>
                    <a:lnTo>
                      <a:pt x="264" y="528"/>
                    </a:lnTo>
                    <a:lnTo>
                      <a:pt x="370" y="502"/>
                    </a:lnTo>
                    <a:lnTo>
                      <a:pt x="449" y="449"/>
                    </a:lnTo>
                    <a:lnTo>
                      <a:pt x="502" y="370"/>
                    </a:lnTo>
                    <a:lnTo>
                      <a:pt x="528" y="265"/>
                    </a:lnTo>
                    <a:lnTo>
                      <a:pt x="502" y="159"/>
                    </a:lnTo>
                    <a:lnTo>
                      <a:pt x="449" y="80"/>
                    </a:lnTo>
                    <a:lnTo>
                      <a:pt x="370"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87;p55">
                <a:extLst>
                  <a:ext uri="{FF2B5EF4-FFF2-40B4-BE49-F238E27FC236}">
                    <a16:creationId xmlns:a16="http://schemas.microsoft.com/office/drawing/2014/main" id="{07144343-4ADE-5A4C-9EDF-0DD4E2EE2214}"/>
                  </a:ext>
                </a:extLst>
              </p:cNvPr>
              <p:cNvSpPr/>
              <p:nvPr/>
            </p:nvSpPr>
            <p:spPr>
              <a:xfrm>
                <a:off x="2453650" y="1659700"/>
                <a:ext cx="13200" cy="13225"/>
              </a:xfrm>
              <a:custGeom>
                <a:avLst/>
                <a:gdLst/>
                <a:ahLst/>
                <a:cxnLst/>
                <a:rect l="l" t="t" r="r" b="b"/>
                <a:pathLst>
                  <a:path w="528" h="529" extrusionOk="0">
                    <a:moveTo>
                      <a:pt x="264" y="1"/>
                    </a:moveTo>
                    <a:lnTo>
                      <a:pt x="158" y="27"/>
                    </a:lnTo>
                    <a:lnTo>
                      <a:pt x="79" y="80"/>
                    </a:lnTo>
                    <a:lnTo>
                      <a:pt x="26" y="159"/>
                    </a:lnTo>
                    <a:lnTo>
                      <a:pt x="0" y="265"/>
                    </a:lnTo>
                    <a:lnTo>
                      <a:pt x="26" y="370"/>
                    </a:lnTo>
                    <a:lnTo>
                      <a:pt x="79" y="449"/>
                    </a:lnTo>
                    <a:lnTo>
                      <a:pt x="158" y="502"/>
                    </a:lnTo>
                    <a:lnTo>
                      <a:pt x="264" y="528"/>
                    </a:lnTo>
                    <a:lnTo>
                      <a:pt x="369" y="502"/>
                    </a:lnTo>
                    <a:lnTo>
                      <a:pt x="448" y="449"/>
                    </a:lnTo>
                    <a:lnTo>
                      <a:pt x="528" y="370"/>
                    </a:lnTo>
                    <a:lnTo>
                      <a:pt x="528" y="265"/>
                    </a:lnTo>
                    <a:lnTo>
                      <a:pt x="528" y="159"/>
                    </a:lnTo>
                    <a:lnTo>
                      <a:pt x="448" y="80"/>
                    </a:lnTo>
                    <a:lnTo>
                      <a:pt x="369"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88;p55">
                <a:extLst>
                  <a:ext uri="{FF2B5EF4-FFF2-40B4-BE49-F238E27FC236}">
                    <a16:creationId xmlns:a16="http://schemas.microsoft.com/office/drawing/2014/main" id="{40E1AEDD-E0C9-0A4C-A084-4D27F55305D6}"/>
                  </a:ext>
                </a:extLst>
              </p:cNvPr>
              <p:cNvSpPr/>
              <p:nvPr/>
            </p:nvSpPr>
            <p:spPr>
              <a:xfrm>
                <a:off x="2770150" y="1602350"/>
                <a:ext cx="13200" cy="13200"/>
              </a:xfrm>
              <a:custGeom>
                <a:avLst/>
                <a:gdLst/>
                <a:ahLst/>
                <a:cxnLst/>
                <a:rect l="l" t="t" r="r" b="b"/>
                <a:pathLst>
                  <a:path w="528" h="528" extrusionOk="0">
                    <a:moveTo>
                      <a:pt x="158" y="0"/>
                    </a:moveTo>
                    <a:lnTo>
                      <a:pt x="79" y="79"/>
                    </a:lnTo>
                    <a:lnTo>
                      <a:pt x="27" y="159"/>
                    </a:lnTo>
                    <a:lnTo>
                      <a:pt x="0" y="264"/>
                    </a:lnTo>
                    <a:lnTo>
                      <a:pt x="27" y="370"/>
                    </a:lnTo>
                    <a:lnTo>
                      <a:pt x="79" y="449"/>
                    </a:lnTo>
                    <a:lnTo>
                      <a:pt x="158" y="501"/>
                    </a:lnTo>
                    <a:lnTo>
                      <a:pt x="264" y="528"/>
                    </a:lnTo>
                    <a:lnTo>
                      <a:pt x="369" y="501"/>
                    </a:lnTo>
                    <a:lnTo>
                      <a:pt x="449" y="449"/>
                    </a:lnTo>
                    <a:lnTo>
                      <a:pt x="501" y="370"/>
                    </a:lnTo>
                    <a:lnTo>
                      <a:pt x="528" y="264"/>
                    </a:lnTo>
                    <a:lnTo>
                      <a:pt x="501" y="159"/>
                    </a:lnTo>
                    <a:lnTo>
                      <a:pt x="449" y="79"/>
                    </a:lnTo>
                    <a:lnTo>
                      <a:pt x="369"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89;p55">
                <a:extLst>
                  <a:ext uri="{FF2B5EF4-FFF2-40B4-BE49-F238E27FC236}">
                    <a16:creationId xmlns:a16="http://schemas.microsoft.com/office/drawing/2014/main" id="{2506AD21-4F43-1B41-88F8-5FFFF868D1F8}"/>
                  </a:ext>
                </a:extLst>
              </p:cNvPr>
              <p:cNvSpPr/>
              <p:nvPr/>
            </p:nvSpPr>
            <p:spPr>
              <a:xfrm>
                <a:off x="2740475" y="1631350"/>
                <a:ext cx="13200" cy="13225"/>
              </a:xfrm>
              <a:custGeom>
                <a:avLst/>
                <a:gdLst/>
                <a:ahLst/>
                <a:cxnLst/>
                <a:rect l="l" t="t" r="r" b="b"/>
                <a:pathLst>
                  <a:path w="528" h="529" extrusionOk="0">
                    <a:moveTo>
                      <a:pt x="264" y="1"/>
                    </a:moveTo>
                    <a:lnTo>
                      <a:pt x="159" y="27"/>
                    </a:lnTo>
                    <a:lnTo>
                      <a:pt x="79" y="80"/>
                    </a:lnTo>
                    <a:lnTo>
                      <a:pt x="27" y="159"/>
                    </a:lnTo>
                    <a:lnTo>
                      <a:pt x="0" y="265"/>
                    </a:lnTo>
                    <a:lnTo>
                      <a:pt x="27" y="370"/>
                    </a:lnTo>
                    <a:lnTo>
                      <a:pt x="79" y="449"/>
                    </a:lnTo>
                    <a:lnTo>
                      <a:pt x="159" y="502"/>
                    </a:lnTo>
                    <a:lnTo>
                      <a:pt x="264" y="528"/>
                    </a:lnTo>
                    <a:lnTo>
                      <a:pt x="370" y="502"/>
                    </a:lnTo>
                    <a:lnTo>
                      <a:pt x="449" y="449"/>
                    </a:lnTo>
                    <a:lnTo>
                      <a:pt x="501" y="370"/>
                    </a:lnTo>
                    <a:lnTo>
                      <a:pt x="528" y="265"/>
                    </a:lnTo>
                    <a:lnTo>
                      <a:pt x="501" y="159"/>
                    </a:lnTo>
                    <a:lnTo>
                      <a:pt x="449" y="80"/>
                    </a:lnTo>
                    <a:lnTo>
                      <a:pt x="370"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90;p55">
                <a:extLst>
                  <a:ext uri="{FF2B5EF4-FFF2-40B4-BE49-F238E27FC236}">
                    <a16:creationId xmlns:a16="http://schemas.microsoft.com/office/drawing/2014/main" id="{31A195FB-9757-4345-B300-27CAA0C91D10}"/>
                  </a:ext>
                </a:extLst>
              </p:cNvPr>
              <p:cNvSpPr/>
              <p:nvPr/>
            </p:nvSpPr>
            <p:spPr>
              <a:xfrm>
                <a:off x="2768825" y="1659700"/>
                <a:ext cx="13200" cy="13225"/>
              </a:xfrm>
              <a:custGeom>
                <a:avLst/>
                <a:gdLst/>
                <a:ahLst/>
                <a:cxnLst/>
                <a:rect l="l" t="t" r="r" b="b"/>
                <a:pathLst>
                  <a:path w="528" h="529" extrusionOk="0">
                    <a:moveTo>
                      <a:pt x="264" y="1"/>
                    </a:moveTo>
                    <a:lnTo>
                      <a:pt x="159" y="27"/>
                    </a:lnTo>
                    <a:lnTo>
                      <a:pt x="80" y="80"/>
                    </a:lnTo>
                    <a:lnTo>
                      <a:pt x="27" y="159"/>
                    </a:lnTo>
                    <a:lnTo>
                      <a:pt x="0" y="265"/>
                    </a:lnTo>
                    <a:lnTo>
                      <a:pt x="27" y="370"/>
                    </a:lnTo>
                    <a:lnTo>
                      <a:pt x="80" y="449"/>
                    </a:lnTo>
                    <a:lnTo>
                      <a:pt x="159" y="502"/>
                    </a:lnTo>
                    <a:lnTo>
                      <a:pt x="264" y="528"/>
                    </a:lnTo>
                    <a:lnTo>
                      <a:pt x="370" y="502"/>
                    </a:lnTo>
                    <a:lnTo>
                      <a:pt x="449" y="449"/>
                    </a:lnTo>
                    <a:lnTo>
                      <a:pt x="528" y="370"/>
                    </a:lnTo>
                    <a:lnTo>
                      <a:pt x="528" y="265"/>
                    </a:lnTo>
                    <a:lnTo>
                      <a:pt x="528" y="159"/>
                    </a:lnTo>
                    <a:lnTo>
                      <a:pt x="449" y="80"/>
                    </a:lnTo>
                    <a:lnTo>
                      <a:pt x="370"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91;p55">
                <a:extLst>
                  <a:ext uri="{FF2B5EF4-FFF2-40B4-BE49-F238E27FC236}">
                    <a16:creationId xmlns:a16="http://schemas.microsoft.com/office/drawing/2014/main" id="{0F8D0D32-2D12-6146-B35F-EAE7E6FC6723}"/>
                  </a:ext>
                </a:extLst>
              </p:cNvPr>
              <p:cNvSpPr/>
              <p:nvPr/>
            </p:nvSpPr>
            <p:spPr>
              <a:xfrm>
                <a:off x="2995650" y="1632025"/>
                <a:ext cx="91675" cy="91675"/>
              </a:xfrm>
              <a:custGeom>
                <a:avLst/>
                <a:gdLst/>
                <a:ahLst/>
                <a:cxnLst/>
                <a:rect l="l" t="t" r="r" b="b"/>
                <a:pathLst>
                  <a:path w="3667" h="3667" extrusionOk="0">
                    <a:moveTo>
                      <a:pt x="1636" y="0"/>
                    </a:moveTo>
                    <a:lnTo>
                      <a:pt x="1451" y="27"/>
                    </a:lnTo>
                    <a:lnTo>
                      <a:pt x="1293" y="79"/>
                    </a:lnTo>
                    <a:lnTo>
                      <a:pt x="1108" y="132"/>
                    </a:lnTo>
                    <a:lnTo>
                      <a:pt x="950" y="211"/>
                    </a:lnTo>
                    <a:lnTo>
                      <a:pt x="818" y="317"/>
                    </a:lnTo>
                    <a:lnTo>
                      <a:pt x="660" y="422"/>
                    </a:lnTo>
                    <a:lnTo>
                      <a:pt x="528" y="528"/>
                    </a:lnTo>
                    <a:lnTo>
                      <a:pt x="423" y="660"/>
                    </a:lnTo>
                    <a:lnTo>
                      <a:pt x="317" y="791"/>
                    </a:lnTo>
                    <a:lnTo>
                      <a:pt x="212" y="950"/>
                    </a:lnTo>
                    <a:lnTo>
                      <a:pt x="159" y="1108"/>
                    </a:lnTo>
                    <a:lnTo>
                      <a:pt x="80" y="1293"/>
                    </a:lnTo>
                    <a:lnTo>
                      <a:pt x="53" y="1451"/>
                    </a:lnTo>
                    <a:lnTo>
                      <a:pt x="1" y="1635"/>
                    </a:lnTo>
                    <a:lnTo>
                      <a:pt x="1" y="1820"/>
                    </a:lnTo>
                    <a:lnTo>
                      <a:pt x="1" y="2005"/>
                    </a:lnTo>
                    <a:lnTo>
                      <a:pt x="53" y="2189"/>
                    </a:lnTo>
                    <a:lnTo>
                      <a:pt x="80" y="2374"/>
                    </a:lnTo>
                    <a:lnTo>
                      <a:pt x="159" y="2532"/>
                    </a:lnTo>
                    <a:lnTo>
                      <a:pt x="212" y="2690"/>
                    </a:lnTo>
                    <a:lnTo>
                      <a:pt x="317" y="2849"/>
                    </a:lnTo>
                    <a:lnTo>
                      <a:pt x="423" y="2981"/>
                    </a:lnTo>
                    <a:lnTo>
                      <a:pt x="528" y="3112"/>
                    </a:lnTo>
                    <a:lnTo>
                      <a:pt x="660" y="3244"/>
                    </a:lnTo>
                    <a:lnTo>
                      <a:pt x="818" y="3350"/>
                    </a:lnTo>
                    <a:lnTo>
                      <a:pt x="950" y="3429"/>
                    </a:lnTo>
                    <a:lnTo>
                      <a:pt x="1108" y="3508"/>
                    </a:lnTo>
                    <a:lnTo>
                      <a:pt x="1293" y="3561"/>
                    </a:lnTo>
                    <a:lnTo>
                      <a:pt x="1451" y="3614"/>
                    </a:lnTo>
                    <a:lnTo>
                      <a:pt x="1636" y="3640"/>
                    </a:lnTo>
                    <a:lnTo>
                      <a:pt x="1820" y="3666"/>
                    </a:lnTo>
                    <a:lnTo>
                      <a:pt x="2031" y="3640"/>
                    </a:lnTo>
                    <a:lnTo>
                      <a:pt x="2190" y="3614"/>
                    </a:lnTo>
                    <a:lnTo>
                      <a:pt x="2374" y="3561"/>
                    </a:lnTo>
                    <a:lnTo>
                      <a:pt x="2533" y="3508"/>
                    </a:lnTo>
                    <a:lnTo>
                      <a:pt x="2717" y="3429"/>
                    </a:lnTo>
                    <a:lnTo>
                      <a:pt x="2849" y="3350"/>
                    </a:lnTo>
                    <a:lnTo>
                      <a:pt x="3007" y="3244"/>
                    </a:lnTo>
                    <a:lnTo>
                      <a:pt x="3113" y="3112"/>
                    </a:lnTo>
                    <a:lnTo>
                      <a:pt x="3245" y="2981"/>
                    </a:lnTo>
                    <a:lnTo>
                      <a:pt x="3350" y="2849"/>
                    </a:lnTo>
                    <a:lnTo>
                      <a:pt x="3429" y="2690"/>
                    </a:lnTo>
                    <a:lnTo>
                      <a:pt x="3508" y="2532"/>
                    </a:lnTo>
                    <a:lnTo>
                      <a:pt x="3588" y="2374"/>
                    </a:lnTo>
                    <a:lnTo>
                      <a:pt x="3614" y="2189"/>
                    </a:lnTo>
                    <a:lnTo>
                      <a:pt x="3640" y="2005"/>
                    </a:lnTo>
                    <a:lnTo>
                      <a:pt x="3667" y="1820"/>
                    </a:lnTo>
                    <a:lnTo>
                      <a:pt x="3640" y="1635"/>
                    </a:lnTo>
                    <a:lnTo>
                      <a:pt x="3614" y="1451"/>
                    </a:lnTo>
                    <a:lnTo>
                      <a:pt x="3588" y="1293"/>
                    </a:lnTo>
                    <a:lnTo>
                      <a:pt x="3508" y="1108"/>
                    </a:lnTo>
                    <a:lnTo>
                      <a:pt x="3429" y="950"/>
                    </a:lnTo>
                    <a:lnTo>
                      <a:pt x="3350" y="791"/>
                    </a:lnTo>
                    <a:lnTo>
                      <a:pt x="3245" y="660"/>
                    </a:lnTo>
                    <a:lnTo>
                      <a:pt x="3113" y="528"/>
                    </a:lnTo>
                    <a:lnTo>
                      <a:pt x="3007" y="422"/>
                    </a:lnTo>
                    <a:lnTo>
                      <a:pt x="2849" y="317"/>
                    </a:lnTo>
                    <a:lnTo>
                      <a:pt x="2717" y="211"/>
                    </a:lnTo>
                    <a:lnTo>
                      <a:pt x="2533" y="132"/>
                    </a:lnTo>
                    <a:lnTo>
                      <a:pt x="2374" y="79"/>
                    </a:lnTo>
                    <a:lnTo>
                      <a:pt x="2190" y="27"/>
                    </a:lnTo>
                    <a:lnTo>
                      <a:pt x="20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92;p55">
                <a:extLst>
                  <a:ext uri="{FF2B5EF4-FFF2-40B4-BE49-F238E27FC236}">
                    <a16:creationId xmlns:a16="http://schemas.microsoft.com/office/drawing/2014/main" id="{487705C0-1929-7A45-84BD-6988C10A5D51}"/>
                  </a:ext>
                </a:extLst>
              </p:cNvPr>
              <p:cNvSpPr/>
              <p:nvPr/>
            </p:nvSpPr>
            <p:spPr>
              <a:xfrm>
                <a:off x="3412375" y="1325400"/>
                <a:ext cx="97625" cy="96950"/>
              </a:xfrm>
              <a:custGeom>
                <a:avLst/>
                <a:gdLst/>
                <a:ahLst/>
                <a:cxnLst/>
                <a:rect l="l" t="t" r="r" b="b"/>
                <a:pathLst>
                  <a:path w="3905" h="3878" extrusionOk="0">
                    <a:moveTo>
                      <a:pt x="1900" y="1"/>
                    </a:moveTo>
                    <a:lnTo>
                      <a:pt x="1873" y="27"/>
                    </a:lnTo>
                    <a:lnTo>
                      <a:pt x="1847" y="53"/>
                    </a:lnTo>
                    <a:lnTo>
                      <a:pt x="1847" y="106"/>
                    </a:lnTo>
                    <a:lnTo>
                      <a:pt x="1847" y="1662"/>
                    </a:lnTo>
                    <a:lnTo>
                      <a:pt x="739" y="555"/>
                    </a:lnTo>
                    <a:lnTo>
                      <a:pt x="686" y="528"/>
                    </a:lnTo>
                    <a:lnTo>
                      <a:pt x="607" y="528"/>
                    </a:lnTo>
                    <a:lnTo>
                      <a:pt x="581" y="555"/>
                    </a:lnTo>
                    <a:lnTo>
                      <a:pt x="555" y="607"/>
                    </a:lnTo>
                    <a:lnTo>
                      <a:pt x="555" y="634"/>
                    </a:lnTo>
                    <a:lnTo>
                      <a:pt x="555" y="686"/>
                    </a:lnTo>
                    <a:lnTo>
                      <a:pt x="581" y="713"/>
                    </a:lnTo>
                    <a:lnTo>
                      <a:pt x="1689" y="1821"/>
                    </a:lnTo>
                    <a:lnTo>
                      <a:pt x="80" y="1821"/>
                    </a:lnTo>
                    <a:lnTo>
                      <a:pt x="53" y="1847"/>
                    </a:lnTo>
                    <a:lnTo>
                      <a:pt x="27" y="1900"/>
                    </a:lnTo>
                    <a:lnTo>
                      <a:pt x="1" y="1926"/>
                    </a:lnTo>
                    <a:lnTo>
                      <a:pt x="27" y="1979"/>
                    </a:lnTo>
                    <a:lnTo>
                      <a:pt x="53" y="2005"/>
                    </a:lnTo>
                    <a:lnTo>
                      <a:pt x="80" y="2032"/>
                    </a:lnTo>
                    <a:lnTo>
                      <a:pt x="1689" y="2032"/>
                    </a:lnTo>
                    <a:lnTo>
                      <a:pt x="581" y="3166"/>
                    </a:lnTo>
                    <a:lnTo>
                      <a:pt x="555" y="3192"/>
                    </a:lnTo>
                    <a:lnTo>
                      <a:pt x="555" y="3218"/>
                    </a:lnTo>
                    <a:lnTo>
                      <a:pt x="555" y="3271"/>
                    </a:lnTo>
                    <a:lnTo>
                      <a:pt x="581" y="3298"/>
                    </a:lnTo>
                    <a:lnTo>
                      <a:pt x="607" y="3324"/>
                    </a:lnTo>
                    <a:lnTo>
                      <a:pt x="660" y="3350"/>
                    </a:lnTo>
                    <a:lnTo>
                      <a:pt x="686" y="3324"/>
                    </a:lnTo>
                    <a:lnTo>
                      <a:pt x="739" y="3298"/>
                    </a:lnTo>
                    <a:lnTo>
                      <a:pt x="1847" y="2190"/>
                    </a:lnTo>
                    <a:lnTo>
                      <a:pt x="1847" y="3772"/>
                    </a:lnTo>
                    <a:lnTo>
                      <a:pt x="1847" y="3799"/>
                    </a:lnTo>
                    <a:lnTo>
                      <a:pt x="1873" y="3851"/>
                    </a:lnTo>
                    <a:lnTo>
                      <a:pt x="1900" y="3878"/>
                    </a:lnTo>
                    <a:lnTo>
                      <a:pt x="2005" y="3878"/>
                    </a:lnTo>
                    <a:lnTo>
                      <a:pt x="2032" y="3851"/>
                    </a:lnTo>
                    <a:lnTo>
                      <a:pt x="2058" y="3799"/>
                    </a:lnTo>
                    <a:lnTo>
                      <a:pt x="2058" y="3772"/>
                    </a:lnTo>
                    <a:lnTo>
                      <a:pt x="2058" y="2190"/>
                    </a:lnTo>
                    <a:lnTo>
                      <a:pt x="3166" y="3298"/>
                    </a:lnTo>
                    <a:lnTo>
                      <a:pt x="3218" y="3324"/>
                    </a:lnTo>
                    <a:lnTo>
                      <a:pt x="3245" y="3350"/>
                    </a:lnTo>
                    <a:lnTo>
                      <a:pt x="3298" y="3324"/>
                    </a:lnTo>
                    <a:lnTo>
                      <a:pt x="3324" y="3298"/>
                    </a:lnTo>
                    <a:lnTo>
                      <a:pt x="3350" y="3271"/>
                    </a:lnTo>
                    <a:lnTo>
                      <a:pt x="3350" y="3218"/>
                    </a:lnTo>
                    <a:lnTo>
                      <a:pt x="3350" y="3192"/>
                    </a:lnTo>
                    <a:lnTo>
                      <a:pt x="3324" y="3166"/>
                    </a:lnTo>
                    <a:lnTo>
                      <a:pt x="2216" y="2032"/>
                    </a:lnTo>
                    <a:lnTo>
                      <a:pt x="3825" y="2032"/>
                    </a:lnTo>
                    <a:lnTo>
                      <a:pt x="3851" y="2005"/>
                    </a:lnTo>
                    <a:lnTo>
                      <a:pt x="3878" y="1979"/>
                    </a:lnTo>
                    <a:lnTo>
                      <a:pt x="3904" y="1926"/>
                    </a:lnTo>
                    <a:lnTo>
                      <a:pt x="3878" y="1900"/>
                    </a:lnTo>
                    <a:lnTo>
                      <a:pt x="3851" y="1847"/>
                    </a:lnTo>
                    <a:lnTo>
                      <a:pt x="3825" y="1821"/>
                    </a:lnTo>
                    <a:lnTo>
                      <a:pt x="2216" y="1821"/>
                    </a:lnTo>
                    <a:lnTo>
                      <a:pt x="3324" y="713"/>
                    </a:lnTo>
                    <a:lnTo>
                      <a:pt x="3350" y="686"/>
                    </a:lnTo>
                    <a:lnTo>
                      <a:pt x="3350" y="634"/>
                    </a:lnTo>
                    <a:lnTo>
                      <a:pt x="3350" y="607"/>
                    </a:lnTo>
                    <a:lnTo>
                      <a:pt x="3324" y="555"/>
                    </a:lnTo>
                    <a:lnTo>
                      <a:pt x="3298" y="528"/>
                    </a:lnTo>
                    <a:lnTo>
                      <a:pt x="3218" y="528"/>
                    </a:lnTo>
                    <a:lnTo>
                      <a:pt x="3166" y="555"/>
                    </a:lnTo>
                    <a:lnTo>
                      <a:pt x="2058" y="1662"/>
                    </a:lnTo>
                    <a:lnTo>
                      <a:pt x="2058" y="106"/>
                    </a:lnTo>
                    <a:lnTo>
                      <a:pt x="2058" y="53"/>
                    </a:lnTo>
                    <a:lnTo>
                      <a:pt x="2032" y="27"/>
                    </a:lnTo>
                    <a:lnTo>
                      <a:pt x="20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93;p55">
                <a:extLst>
                  <a:ext uri="{FF2B5EF4-FFF2-40B4-BE49-F238E27FC236}">
                    <a16:creationId xmlns:a16="http://schemas.microsoft.com/office/drawing/2014/main" id="{C7727645-55CD-B741-A55D-CAAB52DF5A1A}"/>
                  </a:ext>
                </a:extLst>
              </p:cNvPr>
              <p:cNvSpPr/>
              <p:nvPr/>
            </p:nvSpPr>
            <p:spPr>
              <a:xfrm>
                <a:off x="3364250" y="734600"/>
                <a:ext cx="96950" cy="96950"/>
              </a:xfrm>
              <a:custGeom>
                <a:avLst/>
                <a:gdLst/>
                <a:ahLst/>
                <a:cxnLst/>
                <a:rect l="l" t="t" r="r" b="b"/>
                <a:pathLst>
                  <a:path w="3878" h="3878" extrusionOk="0">
                    <a:moveTo>
                      <a:pt x="1899" y="0"/>
                    </a:moveTo>
                    <a:lnTo>
                      <a:pt x="1847" y="27"/>
                    </a:lnTo>
                    <a:lnTo>
                      <a:pt x="1847" y="53"/>
                    </a:lnTo>
                    <a:lnTo>
                      <a:pt x="1820" y="106"/>
                    </a:lnTo>
                    <a:lnTo>
                      <a:pt x="1820" y="1662"/>
                    </a:lnTo>
                    <a:lnTo>
                      <a:pt x="712" y="554"/>
                    </a:lnTo>
                    <a:lnTo>
                      <a:pt x="686" y="528"/>
                    </a:lnTo>
                    <a:lnTo>
                      <a:pt x="607" y="528"/>
                    </a:lnTo>
                    <a:lnTo>
                      <a:pt x="554" y="554"/>
                    </a:lnTo>
                    <a:lnTo>
                      <a:pt x="528" y="607"/>
                    </a:lnTo>
                    <a:lnTo>
                      <a:pt x="528" y="633"/>
                    </a:lnTo>
                    <a:lnTo>
                      <a:pt x="528" y="686"/>
                    </a:lnTo>
                    <a:lnTo>
                      <a:pt x="554" y="713"/>
                    </a:lnTo>
                    <a:lnTo>
                      <a:pt x="1662" y="1820"/>
                    </a:lnTo>
                    <a:lnTo>
                      <a:pt x="106" y="1820"/>
                    </a:lnTo>
                    <a:lnTo>
                      <a:pt x="53" y="1847"/>
                    </a:lnTo>
                    <a:lnTo>
                      <a:pt x="27" y="1847"/>
                    </a:lnTo>
                    <a:lnTo>
                      <a:pt x="0" y="1899"/>
                    </a:lnTo>
                    <a:lnTo>
                      <a:pt x="0" y="1926"/>
                    </a:lnTo>
                    <a:lnTo>
                      <a:pt x="0" y="1979"/>
                    </a:lnTo>
                    <a:lnTo>
                      <a:pt x="27" y="2005"/>
                    </a:lnTo>
                    <a:lnTo>
                      <a:pt x="53" y="2031"/>
                    </a:lnTo>
                    <a:lnTo>
                      <a:pt x="106" y="2058"/>
                    </a:lnTo>
                    <a:lnTo>
                      <a:pt x="1662" y="2058"/>
                    </a:lnTo>
                    <a:lnTo>
                      <a:pt x="554" y="3165"/>
                    </a:lnTo>
                    <a:lnTo>
                      <a:pt x="528" y="3192"/>
                    </a:lnTo>
                    <a:lnTo>
                      <a:pt x="528" y="3245"/>
                    </a:lnTo>
                    <a:lnTo>
                      <a:pt x="528" y="3271"/>
                    </a:lnTo>
                    <a:lnTo>
                      <a:pt x="554" y="3324"/>
                    </a:lnTo>
                    <a:lnTo>
                      <a:pt x="607" y="3324"/>
                    </a:lnTo>
                    <a:lnTo>
                      <a:pt x="633" y="3350"/>
                    </a:lnTo>
                    <a:lnTo>
                      <a:pt x="686" y="3324"/>
                    </a:lnTo>
                    <a:lnTo>
                      <a:pt x="712" y="3324"/>
                    </a:lnTo>
                    <a:lnTo>
                      <a:pt x="1820" y="2190"/>
                    </a:lnTo>
                    <a:lnTo>
                      <a:pt x="1820" y="3772"/>
                    </a:lnTo>
                    <a:lnTo>
                      <a:pt x="1847" y="3825"/>
                    </a:lnTo>
                    <a:lnTo>
                      <a:pt x="1847" y="3851"/>
                    </a:lnTo>
                    <a:lnTo>
                      <a:pt x="1899" y="3878"/>
                    </a:lnTo>
                    <a:lnTo>
                      <a:pt x="1978" y="3878"/>
                    </a:lnTo>
                    <a:lnTo>
                      <a:pt x="2005" y="3851"/>
                    </a:lnTo>
                    <a:lnTo>
                      <a:pt x="2031" y="3825"/>
                    </a:lnTo>
                    <a:lnTo>
                      <a:pt x="2058" y="3772"/>
                    </a:lnTo>
                    <a:lnTo>
                      <a:pt x="2058" y="2190"/>
                    </a:lnTo>
                    <a:lnTo>
                      <a:pt x="3165" y="3324"/>
                    </a:lnTo>
                    <a:lnTo>
                      <a:pt x="3192" y="3324"/>
                    </a:lnTo>
                    <a:lnTo>
                      <a:pt x="3244" y="3350"/>
                    </a:lnTo>
                    <a:lnTo>
                      <a:pt x="3271" y="3324"/>
                    </a:lnTo>
                    <a:lnTo>
                      <a:pt x="3297" y="3324"/>
                    </a:lnTo>
                    <a:lnTo>
                      <a:pt x="3324" y="3271"/>
                    </a:lnTo>
                    <a:lnTo>
                      <a:pt x="3350" y="3245"/>
                    </a:lnTo>
                    <a:lnTo>
                      <a:pt x="3324" y="3192"/>
                    </a:lnTo>
                    <a:lnTo>
                      <a:pt x="3297" y="3165"/>
                    </a:lnTo>
                    <a:lnTo>
                      <a:pt x="2189" y="2058"/>
                    </a:lnTo>
                    <a:lnTo>
                      <a:pt x="3772" y="2058"/>
                    </a:lnTo>
                    <a:lnTo>
                      <a:pt x="3798" y="2031"/>
                    </a:lnTo>
                    <a:lnTo>
                      <a:pt x="3851" y="2005"/>
                    </a:lnTo>
                    <a:lnTo>
                      <a:pt x="3877" y="1979"/>
                    </a:lnTo>
                    <a:lnTo>
                      <a:pt x="3877" y="1926"/>
                    </a:lnTo>
                    <a:lnTo>
                      <a:pt x="3877" y="1899"/>
                    </a:lnTo>
                    <a:lnTo>
                      <a:pt x="3851" y="1847"/>
                    </a:lnTo>
                    <a:lnTo>
                      <a:pt x="3798" y="1847"/>
                    </a:lnTo>
                    <a:lnTo>
                      <a:pt x="3772" y="1820"/>
                    </a:lnTo>
                    <a:lnTo>
                      <a:pt x="2189" y="1820"/>
                    </a:lnTo>
                    <a:lnTo>
                      <a:pt x="3297" y="713"/>
                    </a:lnTo>
                    <a:lnTo>
                      <a:pt x="3324" y="686"/>
                    </a:lnTo>
                    <a:lnTo>
                      <a:pt x="3350" y="633"/>
                    </a:lnTo>
                    <a:lnTo>
                      <a:pt x="3324" y="607"/>
                    </a:lnTo>
                    <a:lnTo>
                      <a:pt x="3297" y="554"/>
                    </a:lnTo>
                    <a:lnTo>
                      <a:pt x="3271" y="528"/>
                    </a:lnTo>
                    <a:lnTo>
                      <a:pt x="3192" y="528"/>
                    </a:lnTo>
                    <a:lnTo>
                      <a:pt x="3165" y="554"/>
                    </a:lnTo>
                    <a:lnTo>
                      <a:pt x="2058" y="1662"/>
                    </a:lnTo>
                    <a:lnTo>
                      <a:pt x="2058" y="106"/>
                    </a:lnTo>
                    <a:lnTo>
                      <a:pt x="2031" y="53"/>
                    </a:lnTo>
                    <a:lnTo>
                      <a:pt x="2005" y="27"/>
                    </a:lnTo>
                    <a:lnTo>
                      <a:pt x="1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94;p55">
                <a:extLst>
                  <a:ext uri="{FF2B5EF4-FFF2-40B4-BE49-F238E27FC236}">
                    <a16:creationId xmlns:a16="http://schemas.microsoft.com/office/drawing/2014/main" id="{4DC13228-C633-A540-BEAF-A327C0E60D4D}"/>
                  </a:ext>
                </a:extLst>
              </p:cNvPr>
              <p:cNvSpPr/>
              <p:nvPr/>
            </p:nvSpPr>
            <p:spPr>
              <a:xfrm>
                <a:off x="2395600" y="1022750"/>
                <a:ext cx="96975" cy="97600"/>
              </a:xfrm>
              <a:custGeom>
                <a:avLst/>
                <a:gdLst/>
                <a:ahLst/>
                <a:cxnLst/>
                <a:rect l="l" t="t" r="r" b="b"/>
                <a:pathLst>
                  <a:path w="3879" h="3904" extrusionOk="0">
                    <a:moveTo>
                      <a:pt x="1953" y="0"/>
                    </a:moveTo>
                    <a:lnTo>
                      <a:pt x="1900" y="27"/>
                    </a:lnTo>
                    <a:lnTo>
                      <a:pt x="1874" y="53"/>
                    </a:lnTo>
                    <a:lnTo>
                      <a:pt x="1847" y="80"/>
                    </a:lnTo>
                    <a:lnTo>
                      <a:pt x="1847" y="132"/>
                    </a:lnTo>
                    <a:lnTo>
                      <a:pt x="1847" y="1688"/>
                    </a:lnTo>
                    <a:lnTo>
                      <a:pt x="739" y="581"/>
                    </a:lnTo>
                    <a:lnTo>
                      <a:pt x="687" y="554"/>
                    </a:lnTo>
                    <a:lnTo>
                      <a:pt x="608" y="554"/>
                    </a:lnTo>
                    <a:lnTo>
                      <a:pt x="581" y="581"/>
                    </a:lnTo>
                    <a:lnTo>
                      <a:pt x="555" y="607"/>
                    </a:lnTo>
                    <a:lnTo>
                      <a:pt x="528" y="660"/>
                    </a:lnTo>
                    <a:lnTo>
                      <a:pt x="555" y="713"/>
                    </a:lnTo>
                    <a:lnTo>
                      <a:pt x="581" y="739"/>
                    </a:lnTo>
                    <a:lnTo>
                      <a:pt x="1689" y="1847"/>
                    </a:lnTo>
                    <a:lnTo>
                      <a:pt x="80" y="1847"/>
                    </a:lnTo>
                    <a:lnTo>
                      <a:pt x="27" y="1873"/>
                    </a:lnTo>
                    <a:lnTo>
                      <a:pt x="1" y="1926"/>
                    </a:lnTo>
                    <a:lnTo>
                      <a:pt x="1" y="1952"/>
                    </a:lnTo>
                    <a:lnTo>
                      <a:pt x="1" y="2005"/>
                    </a:lnTo>
                    <a:lnTo>
                      <a:pt x="27" y="2031"/>
                    </a:lnTo>
                    <a:lnTo>
                      <a:pt x="80" y="2058"/>
                    </a:lnTo>
                    <a:lnTo>
                      <a:pt x="1689" y="2058"/>
                    </a:lnTo>
                    <a:lnTo>
                      <a:pt x="581" y="3165"/>
                    </a:lnTo>
                    <a:lnTo>
                      <a:pt x="555" y="3218"/>
                    </a:lnTo>
                    <a:lnTo>
                      <a:pt x="528" y="3245"/>
                    </a:lnTo>
                    <a:lnTo>
                      <a:pt x="555" y="3297"/>
                    </a:lnTo>
                    <a:lnTo>
                      <a:pt x="581" y="3324"/>
                    </a:lnTo>
                    <a:lnTo>
                      <a:pt x="608" y="3350"/>
                    </a:lnTo>
                    <a:lnTo>
                      <a:pt x="687" y="3350"/>
                    </a:lnTo>
                    <a:lnTo>
                      <a:pt x="739" y="3324"/>
                    </a:lnTo>
                    <a:lnTo>
                      <a:pt x="1847" y="2216"/>
                    </a:lnTo>
                    <a:lnTo>
                      <a:pt x="1847" y="3798"/>
                    </a:lnTo>
                    <a:lnTo>
                      <a:pt x="1847" y="3825"/>
                    </a:lnTo>
                    <a:lnTo>
                      <a:pt x="1874" y="3878"/>
                    </a:lnTo>
                    <a:lnTo>
                      <a:pt x="1900" y="3878"/>
                    </a:lnTo>
                    <a:lnTo>
                      <a:pt x="1953" y="3904"/>
                    </a:lnTo>
                    <a:lnTo>
                      <a:pt x="1979" y="3878"/>
                    </a:lnTo>
                    <a:lnTo>
                      <a:pt x="2032" y="3878"/>
                    </a:lnTo>
                    <a:lnTo>
                      <a:pt x="2058" y="3825"/>
                    </a:lnTo>
                    <a:lnTo>
                      <a:pt x="2058" y="3798"/>
                    </a:lnTo>
                    <a:lnTo>
                      <a:pt x="2058" y="2216"/>
                    </a:lnTo>
                    <a:lnTo>
                      <a:pt x="3166" y="3324"/>
                    </a:lnTo>
                    <a:lnTo>
                      <a:pt x="3192" y="3350"/>
                    </a:lnTo>
                    <a:lnTo>
                      <a:pt x="3272" y="3350"/>
                    </a:lnTo>
                    <a:lnTo>
                      <a:pt x="3324" y="3324"/>
                    </a:lnTo>
                    <a:lnTo>
                      <a:pt x="3351" y="3297"/>
                    </a:lnTo>
                    <a:lnTo>
                      <a:pt x="3351" y="3245"/>
                    </a:lnTo>
                    <a:lnTo>
                      <a:pt x="3351" y="3218"/>
                    </a:lnTo>
                    <a:lnTo>
                      <a:pt x="3324" y="3165"/>
                    </a:lnTo>
                    <a:lnTo>
                      <a:pt x="2217" y="2058"/>
                    </a:lnTo>
                    <a:lnTo>
                      <a:pt x="3825" y="2058"/>
                    </a:lnTo>
                    <a:lnTo>
                      <a:pt x="3852" y="2031"/>
                    </a:lnTo>
                    <a:lnTo>
                      <a:pt x="3878" y="2005"/>
                    </a:lnTo>
                    <a:lnTo>
                      <a:pt x="3878" y="1952"/>
                    </a:lnTo>
                    <a:lnTo>
                      <a:pt x="3878" y="1926"/>
                    </a:lnTo>
                    <a:lnTo>
                      <a:pt x="3852" y="1873"/>
                    </a:lnTo>
                    <a:lnTo>
                      <a:pt x="3825" y="1847"/>
                    </a:lnTo>
                    <a:lnTo>
                      <a:pt x="2217" y="1847"/>
                    </a:lnTo>
                    <a:lnTo>
                      <a:pt x="3324" y="739"/>
                    </a:lnTo>
                    <a:lnTo>
                      <a:pt x="3351" y="713"/>
                    </a:lnTo>
                    <a:lnTo>
                      <a:pt x="3351" y="660"/>
                    </a:lnTo>
                    <a:lnTo>
                      <a:pt x="3351" y="607"/>
                    </a:lnTo>
                    <a:lnTo>
                      <a:pt x="3324" y="581"/>
                    </a:lnTo>
                    <a:lnTo>
                      <a:pt x="3272" y="554"/>
                    </a:lnTo>
                    <a:lnTo>
                      <a:pt x="3192" y="554"/>
                    </a:lnTo>
                    <a:lnTo>
                      <a:pt x="3166" y="581"/>
                    </a:lnTo>
                    <a:lnTo>
                      <a:pt x="2058" y="1688"/>
                    </a:lnTo>
                    <a:lnTo>
                      <a:pt x="2058" y="132"/>
                    </a:lnTo>
                    <a:lnTo>
                      <a:pt x="2058" y="80"/>
                    </a:lnTo>
                    <a:lnTo>
                      <a:pt x="2032" y="53"/>
                    </a:lnTo>
                    <a:lnTo>
                      <a:pt x="1979" y="27"/>
                    </a:lnTo>
                    <a:lnTo>
                      <a:pt x="1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95;p55">
                <a:extLst>
                  <a:ext uri="{FF2B5EF4-FFF2-40B4-BE49-F238E27FC236}">
                    <a16:creationId xmlns:a16="http://schemas.microsoft.com/office/drawing/2014/main" id="{29DEDD8A-CCE2-A644-AD07-73B1FDB1C5BA}"/>
                  </a:ext>
                </a:extLst>
              </p:cNvPr>
              <p:cNvSpPr/>
              <p:nvPr/>
            </p:nvSpPr>
            <p:spPr>
              <a:xfrm>
                <a:off x="2509025" y="1422325"/>
                <a:ext cx="96950" cy="96950"/>
              </a:xfrm>
              <a:custGeom>
                <a:avLst/>
                <a:gdLst/>
                <a:ahLst/>
                <a:cxnLst/>
                <a:rect l="l" t="t" r="r" b="b"/>
                <a:pathLst>
                  <a:path w="3878" h="3878" extrusionOk="0">
                    <a:moveTo>
                      <a:pt x="1900" y="1"/>
                    </a:moveTo>
                    <a:lnTo>
                      <a:pt x="1873" y="27"/>
                    </a:lnTo>
                    <a:lnTo>
                      <a:pt x="1847" y="54"/>
                    </a:lnTo>
                    <a:lnTo>
                      <a:pt x="1820" y="106"/>
                    </a:lnTo>
                    <a:lnTo>
                      <a:pt x="1820" y="1689"/>
                    </a:lnTo>
                    <a:lnTo>
                      <a:pt x="713" y="581"/>
                    </a:lnTo>
                    <a:lnTo>
                      <a:pt x="686" y="555"/>
                    </a:lnTo>
                    <a:lnTo>
                      <a:pt x="634" y="528"/>
                    </a:lnTo>
                    <a:lnTo>
                      <a:pt x="607" y="555"/>
                    </a:lnTo>
                    <a:lnTo>
                      <a:pt x="554" y="581"/>
                    </a:lnTo>
                    <a:lnTo>
                      <a:pt x="554" y="607"/>
                    </a:lnTo>
                    <a:lnTo>
                      <a:pt x="528" y="634"/>
                    </a:lnTo>
                    <a:lnTo>
                      <a:pt x="554" y="687"/>
                    </a:lnTo>
                    <a:lnTo>
                      <a:pt x="554" y="713"/>
                    </a:lnTo>
                    <a:lnTo>
                      <a:pt x="1689" y="1821"/>
                    </a:lnTo>
                    <a:lnTo>
                      <a:pt x="106" y="1821"/>
                    </a:lnTo>
                    <a:lnTo>
                      <a:pt x="53" y="1847"/>
                    </a:lnTo>
                    <a:lnTo>
                      <a:pt x="27" y="1873"/>
                    </a:lnTo>
                    <a:lnTo>
                      <a:pt x="1" y="1900"/>
                    </a:lnTo>
                    <a:lnTo>
                      <a:pt x="1" y="1953"/>
                    </a:lnTo>
                    <a:lnTo>
                      <a:pt x="1" y="1979"/>
                    </a:lnTo>
                    <a:lnTo>
                      <a:pt x="27" y="2032"/>
                    </a:lnTo>
                    <a:lnTo>
                      <a:pt x="53" y="2032"/>
                    </a:lnTo>
                    <a:lnTo>
                      <a:pt x="106" y="2058"/>
                    </a:lnTo>
                    <a:lnTo>
                      <a:pt x="1689" y="2058"/>
                    </a:lnTo>
                    <a:lnTo>
                      <a:pt x="554" y="3166"/>
                    </a:lnTo>
                    <a:lnTo>
                      <a:pt x="554" y="3192"/>
                    </a:lnTo>
                    <a:lnTo>
                      <a:pt x="528" y="3245"/>
                    </a:lnTo>
                    <a:lnTo>
                      <a:pt x="554" y="3271"/>
                    </a:lnTo>
                    <a:lnTo>
                      <a:pt x="554" y="3324"/>
                    </a:lnTo>
                    <a:lnTo>
                      <a:pt x="607" y="3350"/>
                    </a:lnTo>
                    <a:lnTo>
                      <a:pt x="686" y="3350"/>
                    </a:lnTo>
                    <a:lnTo>
                      <a:pt x="713" y="3324"/>
                    </a:lnTo>
                    <a:lnTo>
                      <a:pt x="1820" y="2216"/>
                    </a:lnTo>
                    <a:lnTo>
                      <a:pt x="1820" y="3772"/>
                    </a:lnTo>
                    <a:lnTo>
                      <a:pt x="1847" y="3825"/>
                    </a:lnTo>
                    <a:lnTo>
                      <a:pt x="1873" y="3852"/>
                    </a:lnTo>
                    <a:lnTo>
                      <a:pt x="1900" y="3878"/>
                    </a:lnTo>
                    <a:lnTo>
                      <a:pt x="1979" y="3878"/>
                    </a:lnTo>
                    <a:lnTo>
                      <a:pt x="2031" y="3852"/>
                    </a:lnTo>
                    <a:lnTo>
                      <a:pt x="2031" y="3825"/>
                    </a:lnTo>
                    <a:lnTo>
                      <a:pt x="2058" y="3772"/>
                    </a:lnTo>
                    <a:lnTo>
                      <a:pt x="2058" y="2216"/>
                    </a:lnTo>
                    <a:lnTo>
                      <a:pt x="3166" y="3324"/>
                    </a:lnTo>
                    <a:lnTo>
                      <a:pt x="3192" y="3350"/>
                    </a:lnTo>
                    <a:lnTo>
                      <a:pt x="3271" y="3350"/>
                    </a:lnTo>
                    <a:lnTo>
                      <a:pt x="3324" y="3324"/>
                    </a:lnTo>
                    <a:lnTo>
                      <a:pt x="3350" y="3271"/>
                    </a:lnTo>
                    <a:lnTo>
                      <a:pt x="3350" y="3245"/>
                    </a:lnTo>
                    <a:lnTo>
                      <a:pt x="3350" y="3192"/>
                    </a:lnTo>
                    <a:lnTo>
                      <a:pt x="3324" y="3166"/>
                    </a:lnTo>
                    <a:lnTo>
                      <a:pt x="2216" y="2058"/>
                    </a:lnTo>
                    <a:lnTo>
                      <a:pt x="3772" y="2058"/>
                    </a:lnTo>
                    <a:lnTo>
                      <a:pt x="3825" y="2032"/>
                    </a:lnTo>
                    <a:lnTo>
                      <a:pt x="3851" y="2032"/>
                    </a:lnTo>
                    <a:lnTo>
                      <a:pt x="3878" y="1979"/>
                    </a:lnTo>
                    <a:lnTo>
                      <a:pt x="3878" y="1953"/>
                    </a:lnTo>
                    <a:lnTo>
                      <a:pt x="3878" y="1900"/>
                    </a:lnTo>
                    <a:lnTo>
                      <a:pt x="3851" y="1873"/>
                    </a:lnTo>
                    <a:lnTo>
                      <a:pt x="3825" y="1847"/>
                    </a:lnTo>
                    <a:lnTo>
                      <a:pt x="3772" y="1821"/>
                    </a:lnTo>
                    <a:lnTo>
                      <a:pt x="2216" y="1821"/>
                    </a:lnTo>
                    <a:lnTo>
                      <a:pt x="3324" y="713"/>
                    </a:lnTo>
                    <a:lnTo>
                      <a:pt x="3350" y="687"/>
                    </a:lnTo>
                    <a:lnTo>
                      <a:pt x="3350" y="634"/>
                    </a:lnTo>
                    <a:lnTo>
                      <a:pt x="3350" y="607"/>
                    </a:lnTo>
                    <a:lnTo>
                      <a:pt x="3324" y="581"/>
                    </a:lnTo>
                    <a:lnTo>
                      <a:pt x="3271" y="555"/>
                    </a:lnTo>
                    <a:lnTo>
                      <a:pt x="3245" y="528"/>
                    </a:lnTo>
                    <a:lnTo>
                      <a:pt x="3192" y="555"/>
                    </a:lnTo>
                    <a:lnTo>
                      <a:pt x="3166" y="581"/>
                    </a:lnTo>
                    <a:lnTo>
                      <a:pt x="2058" y="1689"/>
                    </a:lnTo>
                    <a:lnTo>
                      <a:pt x="2058" y="106"/>
                    </a:lnTo>
                    <a:lnTo>
                      <a:pt x="2031" y="54"/>
                    </a:lnTo>
                    <a:lnTo>
                      <a:pt x="2031" y="27"/>
                    </a:lnTo>
                    <a:lnTo>
                      <a:pt x="19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87026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81;p70">
            <a:extLst>
              <a:ext uri="{FF2B5EF4-FFF2-40B4-BE49-F238E27FC236}">
                <a16:creationId xmlns:a16="http://schemas.microsoft.com/office/drawing/2014/main" id="{3A3AE763-9F67-2C46-AF14-8900DF72863D}"/>
              </a:ext>
            </a:extLst>
          </p:cNvPr>
          <p:cNvGrpSpPr/>
          <p:nvPr/>
        </p:nvGrpSpPr>
        <p:grpSpPr>
          <a:xfrm>
            <a:off x="0" y="2702189"/>
            <a:ext cx="3137333" cy="2441311"/>
            <a:chOff x="2600893" y="2263554"/>
            <a:chExt cx="2376793" cy="1853421"/>
          </a:xfrm>
        </p:grpSpPr>
        <p:grpSp>
          <p:nvGrpSpPr>
            <p:cNvPr id="5" name="Google Shape;1482;p70">
              <a:extLst>
                <a:ext uri="{FF2B5EF4-FFF2-40B4-BE49-F238E27FC236}">
                  <a16:creationId xmlns:a16="http://schemas.microsoft.com/office/drawing/2014/main" id="{6F843657-4E06-D64A-8E0E-742E15B456F8}"/>
                </a:ext>
              </a:extLst>
            </p:cNvPr>
            <p:cNvGrpSpPr/>
            <p:nvPr/>
          </p:nvGrpSpPr>
          <p:grpSpPr>
            <a:xfrm rot="25591">
              <a:off x="2605643" y="2709879"/>
              <a:ext cx="1162279" cy="1280396"/>
              <a:chOff x="4703044" y="2370026"/>
              <a:chExt cx="1201661" cy="1323780"/>
            </a:xfrm>
          </p:grpSpPr>
          <p:sp>
            <p:nvSpPr>
              <p:cNvPr id="87" name="Google Shape;1483;p70">
                <a:extLst>
                  <a:ext uri="{FF2B5EF4-FFF2-40B4-BE49-F238E27FC236}">
                    <a16:creationId xmlns:a16="http://schemas.microsoft.com/office/drawing/2014/main" id="{E6775F74-9A1A-BE49-8183-79C444DF22AA}"/>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84;p70">
                <a:extLst>
                  <a:ext uri="{FF2B5EF4-FFF2-40B4-BE49-F238E27FC236}">
                    <a16:creationId xmlns:a16="http://schemas.microsoft.com/office/drawing/2014/main" id="{CE87D922-D3B4-294D-B2DA-A7394BBA852D}"/>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85;p70">
                <a:extLst>
                  <a:ext uri="{FF2B5EF4-FFF2-40B4-BE49-F238E27FC236}">
                    <a16:creationId xmlns:a16="http://schemas.microsoft.com/office/drawing/2014/main" id="{28917815-3FA6-0B4B-A309-B84976AE4349}"/>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86;p70">
                <a:extLst>
                  <a:ext uri="{FF2B5EF4-FFF2-40B4-BE49-F238E27FC236}">
                    <a16:creationId xmlns:a16="http://schemas.microsoft.com/office/drawing/2014/main" id="{D8F6CD71-0C80-FE48-B102-343921D5F20F}"/>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87;p70">
                <a:extLst>
                  <a:ext uri="{FF2B5EF4-FFF2-40B4-BE49-F238E27FC236}">
                    <a16:creationId xmlns:a16="http://schemas.microsoft.com/office/drawing/2014/main" id="{93F6CD5B-9382-7B43-A8CC-6F587E99EE4C}"/>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88;p70">
                <a:extLst>
                  <a:ext uri="{FF2B5EF4-FFF2-40B4-BE49-F238E27FC236}">
                    <a16:creationId xmlns:a16="http://schemas.microsoft.com/office/drawing/2014/main" id="{62983E12-0CE6-B548-BA7D-0E58F212DD1A}"/>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489;p70">
              <a:extLst>
                <a:ext uri="{FF2B5EF4-FFF2-40B4-BE49-F238E27FC236}">
                  <a16:creationId xmlns:a16="http://schemas.microsoft.com/office/drawing/2014/main" id="{ABCCDBF6-295C-6C40-965B-74885332587D}"/>
                </a:ext>
              </a:extLst>
            </p:cNvPr>
            <p:cNvGrpSpPr/>
            <p:nvPr/>
          </p:nvGrpSpPr>
          <p:grpSpPr>
            <a:xfrm rot="-1383002" flipH="1">
              <a:off x="3611155" y="2439978"/>
              <a:ext cx="1162270" cy="1280386"/>
              <a:chOff x="4703044" y="2370026"/>
              <a:chExt cx="1201661" cy="1323780"/>
            </a:xfrm>
          </p:grpSpPr>
          <p:sp>
            <p:nvSpPr>
              <p:cNvPr id="81" name="Google Shape;1490;p70">
                <a:extLst>
                  <a:ext uri="{FF2B5EF4-FFF2-40B4-BE49-F238E27FC236}">
                    <a16:creationId xmlns:a16="http://schemas.microsoft.com/office/drawing/2014/main" id="{2A767AE7-4B45-CD4D-9E09-6E558715EBA7}"/>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91;p70">
                <a:extLst>
                  <a:ext uri="{FF2B5EF4-FFF2-40B4-BE49-F238E27FC236}">
                    <a16:creationId xmlns:a16="http://schemas.microsoft.com/office/drawing/2014/main" id="{5F93F43A-BD70-4541-B133-B279AB1EF9DB}"/>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92;p70">
                <a:extLst>
                  <a:ext uri="{FF2B5EF4-FFF2-40B4-BE49-F238E27FC236}">
                    <a16:creationId xmlns:a16="http://schemas.microsoft.com/office/drawing/2014/main" id="{62798AF8-5E70-984C-B64D-A74CB114ABD1}"/>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93;p70">
                <a:extLst>
                  <a:ext uri="{FF2B5EF4-FFF2-40B4-BE49-F238E27FC236}">
                    <a16:creationId xmlns:a16="http://schemas.microsoft.com/office/drawing/2014/main" id="{5F2EEA25-351E-C44B-8C0B-37349419CF7E}"/>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94;p70">
                <a:extLst>
                  <a:ext uri="{FF2B5EF4-FFF2-40B4-BE49-F238E27FC236}">
                    <a16:creationId xmlns:a16="http://schemas.microsoft.com/office/drawing/2014/main" id="{6E4BA75B-08AD-6C48-80F0-1A56AB71C697}"/>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95;p70">
                <a:extLst>
                  <a:ext uri="{FF2B5EF4-FFF2-40B4-BE49-F238E27FC236}">
                    <a16:creationId xmlns:a16="http://schemas.microsoft.com/office/drawing/2014/main" id="{923FFA49-2358-3A46-9882-3192003068DD}"/>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496;p70">
              <a:extLst>
                <a:ext uri="{FF2B5EF4-FFF2-40B4-BE49-F238E27FC236}">
                  <a16:creationId xmlns:a16="http://schemas.microsoft.com/office/drawing/2014/main" id="{063F9D4B-8914-C54A-A985-3034ADE6027A}"/>
                </a:ext>
              </a:extLst>
            </p:cNvPr>
            <p:cNvGrpSpPr/>
            <p:nvPr/>
          </p:nvGrpSpPr>
          <p:grpSpPr>
            <a:xfrm>
              <a:off x="2790864" y="2531557"/>
              <a:ext cx="1669609" cy="1585418"/>
              <a:chOff x="362725" y="3836975"/>
              <a:chExt cx="1268700" cy="1204725"/>
            </a:xfrm>
          </p:grpSpPr>
          <p:sp>
            <p:nvSpPr>
              <p:cNvPr id="8" name="Google Shape;1497;p70">
                <a:extLst>
                  <a:ext uri="{FF2B5EF4-FFF2-40B4-BE49-F238E27FC236}">
                    <a16:creationId xmlns:a16="http://schemas.microsoft.com/office/drawing/2014/main" id="{A114B79B-3477-4448-A8DF-64CAFD026E91}"/>
                  </a:ext>
                </a:extLst>
              </p:cNvPr>
              <p:cNvSpPr/>
              <p:nvPr/>
            </p:nvSpPr>
            <p:spPr>
              <a:xfrm>
                <a:off x="362725" y="3836975"/>
                <a:ext cx="1268700" cy="1204725"/>
              </a:xfrm>
              <a:custGeom>
                <a:avLst/>
                <a:gdLst/>
                <a:ahLst/>
                <a:cxnLst/>
                <a:rect l="l" t="t" r="r" b="b"/>
                <a:pathLst>
                  <a:path w="50748" h="48189" extrusionOk="0">
                    <a:moveTo>
                      <a:pt x="26376" y="1"/>
                    </a:moveTo>
                    <a:lnTo>
                      <a:pt x="25216" y="27"/>
                    </a:lnTo>
                    <a:lnTo>
                      <a:pt x="24055" y="133"/>
                    </a:lnTo>
                    <a:lnTo>
                      <a:pt x="22921" y="265"/>
                    </a:lnTo>
                    <a:lnTo>
                      <a:pt x="21787" y="476"/>
                    </a:lnTo>
                    <a:lnTo>
                      <a:pt x="20653" y="739"/>
                    </a:lnTo>
                    <a:lnTo>
                      <a:pt x="19545" y="1056"/>
                    </a:lnTo>
                    <a:lnTo>
                      <a:pt x="18464" y="1425"/>
                    </a:lnTo>
                    <a:lnTo>
                      <a:pt x="17382" y="1847"/>
                    </a:lnTo>
                    <a:lnTo>
                      <a:pt x="16749" y="1821"/>
                    </a:lnTo>
                    <a:lnTo>
                      <a:pt x="16037" y="1847"/>
                    </a:lnTo>
                    <a:lnTo>
                      <a:pt x="15694" y="1900"/>
                    </a:lnTo>
                    <a:lnTo>
                      <a:pt x="15351" y="1953"/>
                    </a:lnTo>
                    <a:lnTo>
                      <a:pt x="15008" y="2005"/>
                    </a:lnTo>
                    <a:lnTo>
                      <a:pt x="14666" y="2111"/>
                    </a:lnTo>
                    <a:lnTo>
                      <a:pt x="14349" y="2190"/>
                    </a:lnTo>
                    <a:lnTo>
                      <a:pt x="14006" y="2322"/>
                    </a:lnTo>
                    <a:lnTo>
                      <a:pt x="13690" y="2454"/>
                    </a:lnTo>
                    <a:lnTo>
                      <a:pt x="13373" y="2586"/>
                    </a:lnTo>
                    <a:lnTo>
                      <a:pt x="12767" y="2929"/>
                    </a:lnTo>
                    <a:lnTo>
                      <a:pt x="12160" y="3324"/>
                    </a:lnTo>
                    <a:lnTo>
                      <a:pt x="11580" y="3799"/>
                    </a:lnTo>
                    <a:lnTo>
                      <a:pt x="11184" y="4168"/>
                    </a:lnTo>
                    <a:lnTo>
                      <a:pt x="10841" y="4537"/>
                    </a:lnTo>
                    <a:lnTo>
                      <a:pt x="10551" y="4959"/>
                    </a:lnTo>
                    <a:lnTo>
                      <a:pt x="10261" y="5381"/>
                    </a:lnTo>
                    <a:lnTo>
                      <a:pt x="10050" y="5803"/>
                    </a:lnTo>
                    <a:lnTo>
                      <a:pt x="9865" y="6278"/>
                    </a:lnTo>
                    <a:lnTo>
                      <a:pt x="9733" y="6753"/>
                    </a:lnTo>
                    <a:lnTo>
                      <a:pt x="9628" y="7254"/>
                    </a:lnTo>
                    <a:lnTo>
                      <a:pt x="9180" y="7729"/>
                    </a:lnTo>
                    <a:lnTo>
                      <a:pt x="8784" y="8204"/>
                    </a:lnTo>
                    <a:lnTo>
                      <a:pt x="8362" y="8705"/>
                    </a:lnTo>
                    <a:lnTo>
                      <a:pt x="7993" y="9206"/>
                    </a:lnTo>
                    <a:lnTo>
                      <a:pt x="7597" y="9707"/>
                    </a:lnTo>
                    <a:lnTo>
                      <a:pt x="7254" y="10234"/>
                    </a:lnTo>
                    <a:lnTo>
                      <a:pt x="6885" y="10762"/>
                    </a:lnTo>
                    <a:lnTo>
                      <a:pt x="6568" y="11316"/>
                    </a:lnTo>
                    <a:lnTo>
                      <a:pt x="6015" y="11764"/>
                    </a:lnTo>
                    <a:lnTo>
                      <a:pt x="5461" y="12239"/>
                    </a:lnTo>
                    <a:lnTo>
                      <a:pt x="4933" y="12767"/>
                    </a:lnTo>
                    <a:lnTo>
                      <a:pt x="4406" y="13320"/>
                    </a:lnTo>
                    <a:lnTo>
                      <a:pt x="4353" y="13347"/>
                    </a:lnTo>
                    <a:lnTo>
                      <a:pt x="3535" y="14164"/>
                    </a:lnTo>
                    <a:lnTo>
                      <a:pt x="2823" y="14877"/>
                    </a:lnTo>
                    <a:lnTo>
                      <a:pt x="2085" y="15694"/>
                    </a:lnTo>
                    <a:lnTo>
                      <a:pt x="1663" y="16169"/>
                    </a:lnTo>
                    <a:lnTo>
                      <a:pt x="1241" y="16723"/>
                    </a:lnTo>
                    <a:lnTo>
                      <a:pt x="792" y="17329"/>
                    </a:lnTo>
                    <a:lnTo>
                      <a:pt x="581" y="17672"/>
                    </a:lnTo>
                    <a:lnTo>
                      <a:pt x="423" y="17989"/>
                    </a:lnTo>
                    <a:lnTo>
                      <a:pt x="265" y="18332"/>
                    </a:lnTo>
                    <a:lnTo>
                      <a:pt x="133" y="18701"/>
                    </a:lnTo>
                    <a:lnTo>
                      <a:pt x="54" y="19044"/>
                    </a:lnTo>
                    <a:lnTo>
                      <a:pt x="1" y="19387"/>
                    </a:lnTo>
                    <a:lnTo>
                      <a:pt x="27" y="19756"/>
                    </a:lnTo>
                    <a:lnTo>
                      <a:pt x="80" y="20099"/>
                    </a:lnTo>
                    <a:lnTo>
                      <a:pt x="159" y="20257"/>
                    </a:lnTo>
                    <a:lnTo>
                      <a:pt x="212" y="20415"/>
                    </a:lnTo>
                    <a:lnTo>
                      <a:pt x="317" y="20574"/>
                    </a:lnTo>
                    <a:lnTo>
                      <a:pt x="423" y="20758"/>
                    </a:lnTo>
                    <a:lnTo>
                      <a:pt x="608" y="20969"/>
                    </a:lnTo>
                    <a:lnTo>
                      <a:pt x="819" y="21180"/>
                    </a:lnTo>
                    <a:lnTo>
                      <a:pt x="1056" y="21338"/>
                    </a:lnTo>
                    <a:lnTo>
                      <a:pt x="1293" y="21470"/>
                    </a:lnTo>
                    <a:lnTo>
                      <a:pt x="1531" y="21576"/>
                    </a:lnTo>
                    <a:lnTo>
                      <a:pt x="1794" y="21655"/>
                    </a:lnTo>
                    <a:lnTo>
                      <a:pt x="2085" y="21708"/>
                    </a:lnTo>
                    <a:lnTo>
                      <a:pt x="2348" y="21734"/>
                    </a:lnTo>
                    <a:lnTo>
                      <a:pt x="2638" y="21708"/>
                    </a:lnTo>
                    <a:lnTo>
                      <a:pt x="2929" y="21681"/>
                    </a:lnTo>
                    <a:lnTo>
                      <a:pt x="3166" y="21602"/>
                    </a:lnTo>
                    <a:lnTo>
                      <a:pt x="3403" y="21523"/>
                    </a:lnTo>
                    <a:lnTo>
                      <a:pt x="3377" y="22288"/>
                    </a:lnTo>
                    <a:lnTo>
                      <a:pt x="3351" y="23053"/>
                    </a:lnTo>
                    <a:lnTo>
                      <a:pt x="3377" y="24213"/>
                    </a:lnTo>
                    <a:lnTo>
                      <a:pt x="3482" y="25400"/>
                    </a:lnTo>
                    <a:lnTo>
                      <a:pt x="3034" y="25822"/>
                    </a:lnTo>
                    <a:lnTo>
                      <a:pt x="2612" y="26271"/>
                    </a:lnTo>
                    <a:lnTo>
                      <a:pt x="2216" y="26745"/>
                    </a:lnTo>
                    <a:lnTo>
                      <a:pt x="1847" y="27273"/>
                    </a:lnTo>
                    <a:lnTo>
                      <a:pt x="1768" y="27405"/>
                    </a:lnTo>
                    <a:lnTo>
                      <a:pt x="1399" y="28038"/>
                    </a:lnTo>
                    <a:lnTo>
                      <a:pt x="1109" y="28697"/>
                    </a:lnTo>
                    <a:lnTo>
                      <a:pt x="871" y="29357"/>
                    </a:lnTo>
                    <a:lnTo>
                      <a:pt x="687" y="30016"/>
                    </a:lnTo>
                    <a:lnTo>
                      <a:pt x="634" y="30359"/>
                    </a:lnTo>
                    <a:lnTo>
                      <a:pt x="581" y="30675"/>
                    </a:lnTo>
                    <a:lnTo>
                      <a:pt x="555" y="31018"/>
                    </a:lnTo>
                    <a:lnTo>
                      <a:pt x="555" y="31335"/>
                    </a:lnTo>
                    <a:lnTo>
                      <a:pt x="555" y="31651"/>
                    </a:lnTo>
                    <a:lnTo>
                      <a:pt x="581" y="31968"/>
                    </a:lnTo>
                    <a:lnTo>
                      <a:pt x="634" y="32258"/>
                    </a:lnTo>
                    <a:lnTo>
                      <a:pt x="687" y="32548"/>
                    </a:lnTo>
                    <a:lnTo>
                      <a:pt x="792" y="32944"/>
                    </a:lnTo>
                    <a:lnTo>
                      <a:pt x="924" y="33286"/>
                    </a:lnTo>
                    <a:lnTo>
                      <a:pt x="1082" y="33629"/>
                    </a:lnTo>
                    <a:lnTo>
                      <a:pt x="1267" y="33946"/>
                    </a:lnTo>
                    <a:lnTo>
                      <a:pt x="1478" y="34236"/>
                    </a:lnTo>
                    <a:lnTo>
                      <a:pt x="1715" y="34500"/>
                    </a:lnTo>
                    <a:lnTo>
                      <a:pt x="1979" y="34737"/>
                    </a:lnTo>
                    <a:lnTo>
                      <a:pt x="2269" y="34948"/>
                    </a:lnTo>
                    <a:lnTo>
                      <a:pt x="2507" y="35159"/>
                    </a:lnTo>
                    <a:lnTo>
                      <a:pt x="2770" y="35344"/>
                    </a:lnTo>
                    <a:lnTo>
                      <a:pt x="3008" y="35449"/>
                    </a:lnTo>
                    <a:lnTo>
                      <a:pt x="3219" y="35555"/>
                    </a:lnTo>
                    <a:lnTo>
                      <a:pt x="3456" y="35660"/>
                    </a:lnTo>
                    <a:lnTo>
                      <a:pt x="3693" y="35739"/>
                    </a:lnTo>
                    <a:lnTo>
                      <a:pt x="3931" y="35792"/>
                    </a:lnTo>
                    <a:lnTo>
                      <a:pt x="4195" y="35845"/>
                    </a:lnTo>
                    <a:lnTo>
                      <a:pt x="4458" y="35871"/>
                    </a:lnTo>
                    <a:lnTo>
                      <a:pt x="4986" y="35871"/>
                    </a:lnTo>
                    <a:lnTo>
                      <a:pt x="5250" y="35845"/>
                    </a:lnTo>
                    <a:lnTo>
                      <a:pt x="5540" y="35792"/>
                    </a:lnTo>
                    <a:lnTo>
                      <a:pt x="5803" y="35739"/>
                    </a:lnTo>
                    <a:lnTo>
                      <a:pt x="6067" y="35660"/>
                    </a:lnTo>
                    <a:lnTo>
                      <a:pt x="6357" y="35555"/>
                    </a:lnTo>
                    <a:lnTo>
                      <a:pt x="6885" y="35317"/>
                    </a:lnTo>
                    <a:lnTo>
                      <a:pt x="7412" y="36109"/>
                    </a:lnTo>
                    <a:lnTo>
                      <a:pt x="7966" y="36873"/>
                    </a:lnTo>
                    <a:lnTo>
                      <a:pt x="8573" y="37638"/>
                    </a:lnTo>
                    <a:lnTo>
                      <a:pt x="9180" y="38350"/>
                    </a:lnTo>
                    <a:lnTo>
                      <a:pt x="8889" y="38878"/>
                    </a:lnTo>
                    <a:lnTo>
                      <a:pt x="8678" y="39353"/>
                    </a:lnTo>
                    <a:lnTo>
                      <a:pt x="8599" y="39616"/>
                    </a:lnTo>
                    <a:lnTo>
                      <a:pt x="8547" y="39854"/>
                    </a:lnTo>
                    <a:lnTo>
                      <a:pt x="8494" y="40065"/>
                    </a:lnTo>
                    <a:lnTo>
                      <a:pt x="8467" y="40302"/>
                    </a:lnTo>
                    <a:lnTo>
                      <a:pt x="8467" y="40540"/>
                    </a:lnTo>
                    <a:lnTo>
                      <a:pt x="8467" y="40751"/>
                    </a:lnTo>
                    <a:lnTo>
                      <a:pt x="8520" y="40962"/>
                    </a:lnTo>
                    <a:lnTo>
                      <a:pt x="8573" y="41173"/>
                    </a:lnTo>
                    <a:lnTo>
                      <a:pt x="8626" y="41357"/>
                    </a:lnTo>
                    <a:lnTo>
                      <a:pt x="8731" y="41568"/>
                    </a:lnTo>
                    <a:lnTo>
                      <a:pt x="8837" y="41753"/>
                    </a:lnTo>
                    <a:lnTo>
                      <a:pt x="8969" y="41938"/>
                    </a:lnTo>
                    <a:lnTo>
                      <a:pt x="9180" y="42149"/>
                    </a:lnTo>
                    <a:lnTo>
                      <a:pt x="9417" y="42333"/>
                    </a:lnTo>
                    <a:lnTo>
                      <a:pt x="9628" y="42518"/>
                    </a:lnTo>
                    <a:lnTo>
                      <a:pt x="9839" y="42676"/>
                    </a:lnTo>
                    <a:lnTo>
                      <a:pt x="10076" y="42808"/>
                    </a:lnTo>
                    <a:lnTo>
                      <a:pt x="10314" y="42940"/>
                    </a:lnTo>
                    <a:lnTo>
                      <a:pt x="10604" y="43019"/>
                    </a:lnTo>
                    <a:lnTo>
                      <a:pt x="10868" y="43072"/>
                    </a:lnTo>
                    <a:lnTo>
                      <a:pt x="11184" y="43124"/>
                    </a:lnTo>
                    <a:lnTo>
                      <a:pt x="11764" y="43124"/>
                    </a:lnTo>
                    <a:lnTo>
                      <a:pt x="12081" y="43098"/>
                    </a:lnTo>
                    <a:lnTo>
                      <a:pt x="12397" y="43045"/>
                    </a:lnTo>
                    <a:lnTo>
                      <a:pt x="12687" y="42966"/>
                    </a:lnTo>
                    <a:lnTo>
                      <a:pt x="13030" y="42861"/>
                    </a:lnTo>
                    <a:lnTo>
                      <a:pt x="13347" y="42755"/>
                    </a:lnTo>
                    <a:lnTo>
                      <a:pt x="13663" y="42597"/>
                    </a:lnTo>
                    <a:lnTo>
                      <a:pt x="13980" y="42439"/>
                    </a:lnTo>
                    <a:lnTo>
                      <a:pt x="14666" y="42861"/>
                    </a:lnTo>
                    <a:lnTo>
                      <a:pt x="15351" y="43256"/>
                    </a:lnTo>
                    <a:lnTo>
                      <a:pt x="16037" y="43626"/>
                    </a:lnTo>
                    <a:lnTo>
                      <a:pt x="16723" y="43968"/>
                    </a:lnTo>
                    <a:lnTo>
                      <a:pt x="17461" y="44285"/>
                    </a:lnTo>
                    <a:lnTo>
                      <a:pt x="18174" y="44575"/>
                    </a:lnTo>
                    <a:lnTo>
                      <a:pt x="18912" y="44839"/>
                    </a:lnTo>
                    <a:lnTo>
                      <a:pt x="19651" y="45076"/>
                    </a:lnTo>
                    <a:lnTo>
                      <a:pt x="20389" y="45287"/>
                    </a:lnTo>
                    <a:lnTo>
                      <a:pt x="21154" y="45472"/>
                    </a:lnTo>
                    <a:lnTo>
                      <a:pt x="21919" y="45630"/>
                    </a:lnTo>
                    <a:lnTo>
                      <a:pt x="22684" y="45788"/>
                    </a:lnTo>
                    <a:lnTo>
                      <a:pt x="23449" y="45894"/>
                    </a:lnTo>
                    <a:lnTo>
                      <a:pt x="24240" y="45973"/>
                    </a:lnTo>
                    <a:lnTo>
                      <a:pt x="25031" y="46026"/>
                    </a:lnTo>
                    <a:lnTo>
                      <a:pt x="25796" y="46052"/>
                    </a:lnTo>
                    <a:lnTo>
                      <a:pt x="26271" y="46448"/>
                    </a:lnTo>
                    <a:lnTo>
                      <a:pt x="26745" y="46791"/>
                    </a:lnTo>
                    <a:lnTo>
                      <a:pt x="27036" y="46975"/>
                    </a:lnTo>
                    <a:lnTo>
                      <a:pt x="27273" y="47133"/>
                    </a:lnTo>
                    <a:lnTo>
                      <a:pt x="27721" y="47371"/>
                    </a:lnTo>
                    <a:lnTo>
                      <a:pt x="28170" y="47582"/>
                    </a:lnTo>
                    <a:lnTo>
                      <a:pt x="28645" y="47766"/>
                    </a:lnTo>
                    <a:lnTo>
                      <a:pt x="29093" y="47898"/>
                    </a:lnTo>
                    <a:lnTo>
                      <a:pt x="29568" y="48030"/>
                    </a:lnTo>
                    <a:lnTo>
                      <a:pt x="30016" y="48109"/>
                    </a:lnTo>
                    <a:lnTo>
                      <a:pt x="30464" y="48162"/>
                    </a:lnTo>
                    <a:lnTo>
                      <a:pt x="30913" y="48188"/>
                    </a:lnTo>
                    <a:lnTo>
                      <a:pt x="31440" y="48162"/>
                    </a:lnTo>
                    <a:lnTo>
                      <a:pt x="31968" y="48083"/>
                    </a:lnTo>
                    <a:lnTo>
                      <a:pt x="32443" y="47951"/>
                    </a:lnTo>
                    <a:lnTo>
                      <a:pt x="32891" y="47766"/>
                    </a:lnTo>
                    <a:lnTo>
                      <a:pt x="33313" y="47529"/>
                    </a:lnTo>
                    <a:lnTo>
                      <a:pt x="33682" y="47265"/>
                    </a:lnTo>
                    <a:lnTo>
                      <a:pt x="34025" y="46949"/>
                    </a:lnTo>
                    <a:lnTo>
                      <a:pt x="34342" y="46606"/>
                    </a:lnTo>
                    <a:lnTo>
                      <a:pt x="34553" y="46342"/>
                    </a:lnTo>
                    <a:lnTo>
                      <a:pt x="34737" y="46078"/>
                    </a:lnTo>
                    <a:lnTo>
                      <a:pt x="34869" y="45867"/>
                    </a:lnTo>
                    <a:lnTo>
                      <a:pt x="35001" y="45656"/>
                    </a:lnTo>
                    <a:lnTo>
                      <a:pt x="35080" y="45445"/>
                    </a:lnTo>
                    <a:lnTo>
                      <a:pt x="35159" y="45234"/>
                    </a:lnTo>
                    <a:lnTo>
                      <a:pt x="35238" y="44997"/>
                    </a:lnTo>
                    <a:lnTo>
                      <a:pt x="35291" y="44760"/>
                    </a:lnTo>
                    <a:lnTo>
                      <a:pt x="35344" y="44259"/>
                    </a:lnTo>
                    <a:lnTo>
                      <a:pt x="35898" y="44021"/>
                    </a:lnTo>
                    <a:lnTo>
                      <a:pt x="36478" y="43757"/>
                    </a:lnTo>
                    <a:lnTo>
                      <a:pt x="37005" y="43467"/>
                    </a:lnTo>
                    <a:lnTo>
                      <a:pt x="37559" y="43177"/>
                    </a:lnTo>
                    <a:lnTo>
                      <a:pt x="38087" y="42887"/>
                    </a:lnTo>
                    <a:lnTo>
                      <a:pt x="38614" y="42544"/>
                    </a:lnTo>
                    <a:lnTo>
                      <a:pt x="39142" y="42228"/>
                    </a:lnTo>
                    <a:lnTo>
                      <a:pt x="39643" y="41885"/>
                    </a:lnTo>
                    <a:lnTo>
                      <a:pt x="40144" y="41516"/>
                    </a:lnTo>
                    <a:lnTo>
                      <a:pt x="40619" y="41146"/>
                    </a:lnTo>
                    <a:lnTo>
                      <a:pt x="41094" y="40751"/>
                    </a:lnTo>
                    <a:lnTo>
                      <a:pt x="41568" y="40355"/>
                    </a:lnTo>
                    <a:lnTo>
                      <a:pt x="42043" y="39933"/>
                    </a:lnTo>
                    <a:lnTo>
                      <a:pt x="42465" y="39511"/>
                    </a:lnTo>
                    <a:lnTo>
                      <a:pt x="42914" y="39089"/>
                    </a:lnTo>
                    <a:lnTo>
                      <a:pt x="43336" y="38641"/>
                    </a:lnTo>
                    <a:lnTo>
                      <a:pt x="43494" y="38509"/>
                    </a:lnTo>
                    <a:lnTo>
                      <a:pt x="43626" y="38403"/>
                    </a:lnTo>
                    <a:lnTo>
                      <a:pt x="43810" y="38192"/>
                    </a:lnTo>
                    <a:lnTo>
                      <a:pt x="43942" y="37955"/>
                    </a:lnTo>
                    <a:lnTo>
                      <a:pt x="44522" y="37243"/>
                    </a:lnTo>
                    <a:lnTo>
                      <a:pt x="45076" y="36531"/>
                    </a:lnTo>
                    <a:lnTo>
                      <a:pt x="45577" y="35766"/>
                    </a:lnTo>
                    <a:lnTo>
                      <a:pt x="46079" y="34974"/>
                    </a:lnTo>
                    <a:lnTo>
                      <a:pt x="46553" y="34183"/>
                    </a:lnTo>
                    <a:lnTo>
                      <a:pt x="46975" y="33366"/>
                    </a:lnTo>
                    <a:lnTo>
                      <a:pt x="47318" y="32680"/>
                    </a:lnTo>
                    <a:lnTo>
                      <a:pt x="47635" y="31968"/>
                    </a:lnTo>
                    <a:lnTo>
                      <a:pt x="47925" y="31256"/>
                    </a:lnTo>
                    <a:lnTo>
                      <a:pt x="48189" y="30517"/>
                    </a:lnTo>
                    <a:lnTo>
                      <a:pt x="48426" y="29779"/>
                    </a:lnTo>
                    <a:lnTo>
                      <a:pt x="48637" y="29040"/>
                    </a:lnTo>
                    <a:lnTo>
                      <a:pt x="48822" y="28302"/>
                    </a:lnTo>
                    <a:lnTo>
                      <a:pt x="48980" y="27537"/>
                    </a:lnTo>
                    <a:lnTo>
                      <a:pt x="49164" y="26429"/>
                    </a:lnTo>
                    <a:lnTo>
                      <a:pt x="49296" y="25321"/>
                    </a:lnTo>
                    <a:lnTo>
                      <a:pt x="49375" y="24187"/>
                    </a:lnTo>
                    <a:lnTo>
                      <a:pt x="49428" y="23053"/>
                    </a:lnTo>
                    <a:lnTo>
                      <a:pt x="49402" y="22103"/>
                    </a:lnTo>
                    <a:lnTo>
                      <a:pt x="49349" y="21180"/>
                    </a:lnTo>
                    <a:lnTo>
                      <a:pt x="49244" y="20231"/>
                    </a:lnTo>
                    <a:lnTo>
                      <a:pt x="49112" y="19308"/>
                    </a:lnTo>
                    <a:lnTo>
                      <a:pt x="49217" y="19255"/>
                    </a:lnTo>
                    <a:lnTo>
                      <a:pt x="49481" y="19044"/>
                    </a:lnTo>
                    <a:lnTo>
                      <a:pt x="49745" y="18833"/>
                    </a:lnTo>
                    <a:lnTo>
                      <a:pt x="49956" y="18595"/>
                    </a:lnTo>
                    <a:lnTo>
                      <a:pt x="50167" y="18358"/>
                    </a:lnTo>
                    <a:lnTo>
                      <a:pt x="50325" y="18068"/>
                    </a:lnTo>
                    <a:lnTo>
                      <a:pt x="50457" y="17804"/>
                    </a:lnTo>
                    <a:lnTo>
                      <a:pt x="50589" y="17488"/>
                    </a:lnTo>
                    <a:lnTo>
                      <a:pt x="50668" y="17198"/>
                    </a:lnTo>
                    <a:lnTo>
                      <a:pt x="50721" y="16881"/>
                    </a:lnTo>
                    <a:lnTo>
                      <a:pt x="50747" y="16565"/>
                    </a:lnTo>
                    <a:lnTo>
                      <a:pt x="50747" y="16248"/>
                    </a:lnTo>
                    <a:lnTo>
                      <a:pt x="50721" y="15932"/>
                    </a:lnTo>
                    <a:lnTo>
                      <a:pt x="50642" y="15615"/>
                    </a:lnTo>
                    <a:lnTo>
                      <a:pt x="50536" y="15299"/>
                    </a:lnTo>
                    <a:lnTo>
                      <a:pt x="50404" y="15008"/>
                    </a:lnTo>
                    <a:lnTo>
                      <a:pt x="50246" y="14718"/>
                    </a:lnTo>
                    <a:lnTo>
                      <a:pt x="49402" y="13373"/>
                    </a:lnTo>
                    <a:lnTo>
                      <a:pt x="49164" y="13030"/>
                    </a:lnTo>
                    <a:lnTo>
                      <a:pt x="48874" y="12714"/>
                    </a:lnTo>
                    <a:lnTo>
                      <a:pt x="48558" y="12450"/>
                    </a:lnTo>
                    <a:lnTo>
                      <a:pt x="48215" y="12239"/>
                    </a:lnTo>
                    <a:lnTo>
                      <a:pt x="47846" y="12054"/>
                    </a:lnTo>
                    <a:lnTo>
                      <a:pt x="47450" y="11923"/>
                    </a:lnTo>
                    <a:lnTo>
                      <a:pt x="47028" y="11870"/>
                    </a:lnTo>
                    <a:lnTo>
                      <a:pt x="46606" y="11843"/>
                    </a:lnTo>
                    <a:lnTo>
                      <a:pt x="46501" y="11843"/>
                    </a:lnTo>
                    <a:lnTo>
                      <a:pt x="45973" y="10947"/>
                    </a:lnTo>
                    <a:lnTo>
                      <a:pt x="45419" y="10076"/>
                    </a:lnTo>
                    <a:lnTo>
                      <a:pt x="44813" y="9232"/>
                    </a:lnTo>
                    <a:lnTo>
                      <a:pt x="44180" y="8441"/>
                    </a:lnTo>
                    <a:lnTo>
                      <a:pt x="43520" y="7650"/>
                    </a:lnTo>
                    <a:lnTo>
                      <a:pt x="42808" y="6885"/>
                    </a:lnTo>
                    <a:lnTo>
                      <a:pt x="42070" y="6173"/>
                    </a:lnTo>
                    <a:lnTo>
                      <a:pt x="41278" y="5487"/>
                    </a:lnTo>
                    <a:lnTo>
                      <a:pt x="41120" y="4986"/>
                    </a:lnTo>
                    <a:lnTo>
                      <a:pt x="40935" y="4485"/>
                    </a:lnTo>
                    <a:lnTo>
                      <a:pt x="40698" y="4010"/>
                    </a:lnTo>
                    <a:lnTo>
                      <a:pt x="40408" y="3588"/>
                    </a:lnTo>
                    <a:lnTo>
                      <a:pt x="40091" y="3166"/>
                    </a:lnTo>
                    <a:lnTo>
                      <a:pt x="39722" y="2797"/>
                    </a:lnTo>
                    <a:lnTo>
                      <a:pt x="39327" y="2427"/>
                    </a:lnTo>
                    <a:lnTo>
                      <a:pt x="38878" y="2111"/>
                    </a:lnTo>
                    <a:lnTo>
                      <a:pt x="38351" y="1768"/>
                    </a:lnTo>
                    <a:lnTo>
                      <a:pt x="37823" y="1478"/>
                    </a:lnTo>
                    <a:lnTo>
                      <a:pt x="37269" y="1241"/>
                    </a:lnTo>
                    <a:lnTo>
                      <a:pt x="36715" y="1056"/>
                    </a:lnTo>
                    <a:lnTo>
                      <a:pt x="36161" y="898"/>
                    </a:lnTo>
                    <a:lnTo>
                      <a:pt x="35608" y="792"/>
                    </a:lnTo>
                    <a:lnTo>
                      <a:pt x="35027" y="713"/>
                    </a:lnTo>
                    <a:lnTo>
                      <a:pt x="34447" y="687"/>
                    </a:lnTo>
                    <a:lnTo>
                      <a:pt x="33999" y="713"/>
                    </a:lnTo>
                    <a:lnTo>
                      <a:pt x="33577" y="739"/>
                    </a:lnTo>
                    <a:lnTo>
                      <a:pt x="33128" y="819"/>
                    </a:lnTo>
                    <a:lnTo>
                      <a:pt x="32706" y="898"/>
                    </a:lnTo>
                    <a:lnTo>
                      <a:pt x="31941" y="687"/>
                    </a:lnTo>
                    <a:lnTo>
                      <a:pt x="31150" y="502"/>
                    </a:lnTo>
                    <a:lnTo>
                      <a:pt x="30359" y="344"/>
                    </a:lnTo>
                    <a:lnTo>
                      <a:pt x="29568" y="238"/>
                    </a:lnTo>
                    <a:lnTo>
                      <a:pt x="28776" y="133"/>
                    </a:lnTo>
                    <a:lnTo>
                      <a:pt x="27985" y="54"/>
                    </a:lnTo>
                    <a:lnTo>
                      <a:pt x="27194" y="27"/>
                    </a:lnTo>
                    <a:lnTo>
                      <a:pt x="26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98;p70">
                <a:extLst>
                  <a:ext uri="{FF2B5EF4-FFF2-40B4-BE49-F238E27FC236}">
                    <a16:creationId xmlns:a16="http://schemas.microsoft.com/office/drawing/2014/main" id="{0D48489F-8CB3-9F44-8578-A31BE001FC31}"/>
                  </a:ext>
                </a:extLst>
              </p:cNvPr>
              <p:cNvSpPr/>
              <p:nvPr/>
            </p:nvSpPr>
            <p:spPr>
              <a:xfrm>
                <a:off x="362725" y="3836975"/>
                <a:ext cx="1268700" cy="1204725"/>
              </a:xfrm>
              <a:custGeom>
                <a:avLst/>
                <a:gdLst/>
                <a:ahLst/>
                <a:cxnLst/>
                <a:rect l="l" t="t" r="r" b="b"/>
                <a:pathLst>
                  <a:path w="50748" h="48189" fill="none" extrusionOk="0">
                    <a:moveTo>
                      <a:pt x="50246" y="14718"/>
                    </a:moveTo>
                    <a:lnTo>
                      <a:pt x="49402" y="13373"/>
                    </a:lnTo>
                    <a:lnTo>
                      <a:pt x="49402" y="13373"/>
                    </a:lnTo>
                    <a:lnTo>
                      <a:pt x="49164" y="13030"/>
                    </a:lnTo>
                    <a:lnTo>
                      <a:pt x="48874" y="12714"/>
                    </a:lnTo>
                    <a:lnTo>
                      <a:pt x="48558" y="12450"/>
                    </a:lnTo>
                    <a:lnTo>
                      <a:pt x="48215" y="12239"/>
                    </a:lnTo>
                    <a:lnTo>
                      <a:pt x="47846" y="12054"/>
                    </a:lnTo>
                    <a:lnTo>
                      <a:pt x="47450" y="11923"/>
                    </a:lnTo>
                    <a:lnTo>
                      <a:pt x="47028" y="11870"/>
                    </a:lnTo>
                    <a:lnTo>
                      <a:pt x="46606" y="11843"/>
                    </a:lnTo>
                    <a:lnTo>
                      <a:pt x="46606" y="11843"/>
                    </a:lnTo>
                    <a:lnTo>
                      <a:pt x="46501" y="11843"/>
                    </a:lnTo>
                    <a:lnTo>
                      <a:pt x="46501" y="11843"/>
                    </a:lnTo>
                    <a:lnTo>
                      <a:pt x="45973" y="10947"/>
                    </a:lnTo>
                    <a:lnTo>
                      <a:pt x="45419" y="10076"/>
                    </a:lnTo>
                    <a:lnTo>
                      <a:pt x="44813" y="9232"/>
                    </a:lnTo>
                    <a:lnTo>
                      <a:pt x="44180" y="8441"/>
                    </a:lnTo>
                    <a:lnTo>
                      <a:pt x="43520" y="7650"/>
                    </a:lnTo>
                    <a:lnTo>
                      <a:pt x="42808" y="6885"/>
                    </a:lnTo>
                    <a:lnTo>
                      <a:pt x="42070" y="6173"/>
                    </a:lnTo>
                    <a:lnTo>
                      <a:pt x="41278" y="5487"/>
                    </a:lnTo>
                    <a:lnTo>
                      <a:pt x="41278" y="5487"/>
                    </a:lnTo>
                    <a:lnTo>
                      <a:pt x="41120" y="4986"/>
                    </a:lnTo>
                    <a:lnTo>
                      <a:pt x="40935" y="4485"/>
                    </a:lnTo>
                    <a:lnTo>
                      <a:pt x="40698" y="4010"/>
                    </a:lnTo>
                    <a:lnTo>
                      <a:pt x="40408" y="3588"/>
                    </a:lnTo>
                    <a:lnTo>
                      <a:pt x="40091" y="3166"/>
                    </a:lnTo>
                    <a:lnTo>
                      <a:pt x="39722" y="2797"/>
                    </a:lnTo>
                    <a:lnTo>
                      <a:pt x="39327" y="2427"/>
                    </a:lnTo>
                    <a:lnTo>
                      <a:pt x="38878" y="2111"/>
                    </a:lnTo>
                    <a:lnTo>
                      <a:pt x="38878" y="2111"/>
                    </a:lnTo>
                    <a:lnTo>
                      <a:pt x="38351" y="1768"/>
                    </a:lnTo>
                    <a:lnTo>
                      <a:pt x="37823" y="1478"/>
                    </a:lnTo>
                    <a:lnTo>
                      <a:pt x="37269" y="1241"/>
                    </a:lnTo>
                    <a:lnTo>
                      <a:pt x="36715" y="1056"/>
                    </a:lnTo>
                    <a:lnTo>
                      <a:pt x="36161" y="898"/>
                    </a:lnTo>
                    <a:lnTo>
                      <a:pt x="35608" y="792"/>
                    </a:lnTo>
                    <a:lnTo>
                      <a:pt x="35027" y="713"/>
                    </a:lnTo>
                    <a:lnTo>
                      <a:pt x="34447" y="687"/>
                    </a:lnTo>
                    <a:lnTo>
                      <a:pt x="34447" y="687"/>
                    </a:lnTo>
                    <a:lnTo>
                      <a:pt x="33999" y="713"/>
                    </a:lnTo>
                    <a:lnTo>
                      <a:pt x="33577" y="739"/>
                    </a:lnTo>
                    <a:lnTo>
                      <a:pt x="33128" y="819"/>
                    </a:lnTo>
                    <a:lnTo>
                      <a:pt x="32706" y="898"/>
                    </a:lnTo>
                    <a:lnTo>
                      <a:pt x="32706" y="898"/>
                    </a:lnTo>
                    <a:lnTo>
                      <a:pt x="31941" y="687"/>
                    </a:lnTo>
                    <a:lnTo>
                      <a:pt x="31150" y="502"/>
                    </a:lnTo>
                    <a:lnTo>
                      <a:pt x="30359" y="344"/>
                    </a:lnTo>
                    <a:lnTo>
                      <a:pt x="29568" y="238"/>
                    </a:lnTo>
                    <a:lnTo>
                      <a:pt x="28776" y="133"/>
                    </a:lnTo>
                    <a:lnTo>
                      <a:pt x="27985" y="54"/>
                    </a:lnTo>
                    <a:lnTo>
                      <a:pt x="27194" y="27"/>
                    </a:lnTo>
                    <a:lnTo>
                      <a:pt x="26376" y="1"/>
                    </a:lnTo>
                    <a:lnTo>
                      <a:pt x="26376" y="1"/>
                    </a:lnTo>
                    <a:lnTo>
                      <a:pt x="25216" y="27"/>
                    </a:lnTo>
                    <a:lnTo>
                      <a:pt x="24055" y="133"/>
                    </a:lnTo>
                    <a:lnTo>
                      <a:pt x="22921" y="265"/>
                    </a:lnTo>
                    <a:lnTo>
                      <a:pt x="21787" y="476"/>
                    </a:lnTo>
                    <a:lnTo>
                      <a:pt x="20653" y="739"/>
                    </a:lnTo>
                    <a:lnTo>
                      <a:pt x="19545" y="1056"/>
                    </a:lnTo>
                    <a:lnTo>
                      <a:pt x="18464" y="1425"/>
                    </a:lnTo>
                    <a:lnTo>
                      <a:pt x="17382" y="1847"/>
                    </a:lnTo>
                    <a:lnTo>
                      <a:pt x="17382" y="1847"/>
                    </a:lnTo>
                    <a:lnTo>
                      <a:pt x="16749" y="1821"/>
                    </a:lnTo>
                    <a:lnTo>
                      <a:pt x="16749" y="1821"/>
                    </a:lnTo>
                    <a:lnTo>
                      <a:pt x="16037" y="1847"/>
                    </a:lnTo>
                    <a:lnTo>
                      <a:pt x="15694" y="1900"/>
                    </a:lnTo>
                    <a:lnTo>
                      <a:pt x="15351" y="1953"/>
                    </a:lnTo>
                    <a:lnTo>
                      <a:pt x="15008" y="2005"/>
                    </a:lnTo>
                    <a:lnTo>
                      <a:pt x="14666" y="2111"/>
                    </a:lnTo>
                    <a:lnTo>
                      <a:pt x="14349" y="2190"/>
                    </a:lnTo>
                    <a:lnTo>
                      <a:pt x="14006" y="2322"/>
                    </a:lnTo>
                    <a:lnTo>
                      <a:pt x="13690" y="2454"/>
                    </a:lnTo>
                    <a:lnTo>
                      <a:pt x="13373" y="2586"/>
                    </a:lnTo>
                    <a:lnTo>
                      <a:pt x="12767" y="2929"/>
                    </a:lnTo>
                    <a:lnTo>
                      <a:pt x="12160" y="3324"/>
                    </a:lnTo>
                    <a:lnTo>
                      <a:pt x="11580" y="3799"/>
                    </a:lnTo>
                    <a:lnTo>
                      <a:pt x="11580" y="3799"/>
                    </a:lnTo>
                    <a:lnTo>
                      <a:pt x="11184" y="4168"/>
                    </a:lnTo>
                    <a:lnTo>
                      <a:pt x="10841" y="4537"/>
                    </a:lnTo>
                    <a:lnTo>
                      <a:pt x="10551" y="4959"/>
                    </a:lnTo>
                    <a:lnTo>
                      <a:pt x="10261" y="5381"/>
                    </a:lnTo>
                    <a:lnTo>
                      <a:pt x="10050" y="5803"/>
                    </a:lnTo>
                    <a:lnTo>
                      <a:pt x="9865" y="6278"/>
                    </a:lnTo>
                    <a:lnTo>
                      <a:pt x="9733" y="6753"/>
                    </a:lnTo>
                    <a:lnTo>
                      <a:pt x="9628" y="7254"/>
                    </a:lnTo>
                    <a:lnTo>
                      <a:pt x="9628" y="7254"/>
                    </a:lnTo>
                    <a:lnTo>
                      <a:pt x="9180" y="7729"/>
                    </a:lnTo>
                    <a:lnTo>
                      <a:pt x="8784" y="8204"/>
                    </a:lnTo>
                    <a:lnTo>
                      <a:pt x="8362" y="8705"/>
                    </a:lnTo>
                    <a:lnTo>
                      <a:pt x="7993" y="9206"/>
                    </a:lnTo>
                    <a:lnTo>
                      <a:pt x="7597" y="9707"/>
                    </a:lnTo>
                    <a:lnTo>
                      <a:pt x="7254" y="10234"/>
                    </a:lnTo>
                    <a:lnTo>
                      <a:pt x="6885" y="10762"/>
                    </a:lnTo>
                    <a:lnTo>
                      <a:pt x="6568" y="11316"/>
                    </a:lnTo>
                    <a:lnTo>
                      <a:pt x="6568" y="11316"/>
                    </a:lnTo>
                    <a:lnTo>
                      <a:pt x="6015" y="11764"/>
                    </a:lnTo>
                    <a:lnTo>
                      <a:pt x="5461" y="12239"/>
                    </a:lnTo>
                    <a:lnTo>
                      <a:pt x="4933" y="12767"/>
                    </a:lnTo>
                    <a:lnTo>
                      <a:pt x="4406" y="13320"/>
                    </a:lnTo>
                    <a:lnTo>
                      <a:pt x="4353" y="13347"/>
                    </a:lnTo>
                    <a:lnTo>
                      <a:pt x="4353" y="13347"/>
                    </a:lnTo>
                    <a:lnTo>
                      <a:pt x="3535" y="14164"/>
                    </a:lnTo>
                    <a:lnTo>
                      <a:pt x="2823" y="14877"/>
                    </a:lnTo>
                    <a:lnTo>
                      <a:pt x="2085" y="15694"/>
                    </a:lnTo>
                    <a:lnTo>
                      <a:pt x="2085" y="15694"/>
                    </a:lnTo>
                    <a:lnTo>
                      <a:pt x="1663" y="16169"/>
                    </a:lnTo>
                    <a:lnTo>
                      <a:pt x="1241" y="16723"/>
                    </a:lnTo>
                    <a:lnTo>
                      <a:pt x="792" y="17329"/>
                    </a:lnTo>
                    <a:lnTo>
                      <a:pt x="581" y="17672"/>
                    </a:lnTo>
                    <a:lnTo>
                      <a:pt x="423" y="17989"/>
                    </a:lnTo>
                    <a:lnTo>
                      <a:pt x="265" y="18332"/>
                    </a:lnTo>
                    <a:lnTo>
                      <a:pt x="133" y="18701"/>
                    </a:lnTo>
                    <a:lnTo>
                      <a:pt x="54" y="19044"/>
                    </a:lnTo>
                    <a:lnTo>
                      <a:pt x="1" y="19387"/>
                    </a:lnTo>
                    <a:lnTo>
                      <a:pt x="27" y="19756"/>
                    </a:lnTo>
                    <a:lnTo>
                      <a:pt x="80" y="20099"/>
                    </a:lnTo>
                    <a:lnTo>
                      <a:pt x="159" y="20257"/>
                    </a:lnTo>
                    <a:lnTo>
                      <a:pt x="212" y="20415"/>
                    </a:lnTo>
                    <a:lnTo>
                      <a:pt x="317" y="20574"/>
                    </a:lnTo>
                    <a:lnTo>
                      <a:pt x="423" y="20758"/>
                    </a:lnTo>
                    <a:lnTo>
                      <a:pt x="423" y="20758"/>
                    </a:lnTo>
                    <a:lnTo>
                      <a:pt x="608" y="20969"/>
                    </a:lnTo>
                    <a:lnTo>
                      <a:pt x="819" y="21180"/>
                    </a:lnTo>
                    <a:lnTo>
                      <a:pt x="1056" y="21338"/>
                    </a:lnTo>
                    <a:lnTo>
                      <a:pt x="1293" y="21470"/>
                    </a:lnTo>
                    <a:lnTo>
                      <a:pt x="1531" y="21576"/>
                    </a:lnTo>
                    <a:lnTo>
                      <a:pt x="1794" y="21655"/>
                    </a:lnTo>
                    <a:lnTo>
                      <a:pt x="2085" y="21708"/>
                    </a:lnTo>
                    <a:lnTo>
                      <a:pt x="2348" y="21734"/>
                    </a:lnTo>
                    <a:lnTo>
                      <a:pt x="2348" y="21734"/>
                    </a:lnTo>
                    <a:lnTo>
                      <a:pt x="2638" y="21708"/>
                    </a:lnTo>
                    <a:lnTo>
                      <a:pt x="2929" y="21681"/>
                    </a:lnTo>
                    <a:lnTo>
                      <a:pt x="3166" y="21602"/>
                    </a:lnTo>
                    <a:lnTo>
                      <a:pt x="3403" y="21523"/>
                    </a:lnTo>
                    <a:lnTo>
                      <a:pt x="3403" y="21523"/>
                    </a:lnTo>
                    <a:lnTo>
                      <a:pt x="3377" y="22288"/>
                    </a:lnTo>
                    <a:lnTo>
                      <a:pt x="3351" y="23053"/>
                    </a:lnTo>
                    <a:lnTo>
                      <a:pt x="3351" y="23053"/>
                    </a:lnTo>
                    <a:lnTo>
                      <a:pt x="3377" y="24213"/>
                    </a:lnTo>
                    <a:lnTo>
                      <a:pt x="3482" y="25400"/>
                    </a:lnTo>
                    <a:lnTo>
                      <a:pt x="3482" y="25400"/>
                    </a:lnTo>
                    <a:lnTo>
                      <a:pt x="3034" y="25822"/>
                    </a:lnTo>
                    <a:lnTo>
                      <a:pt x="2612" y="26271"/>
                    </a:lnTo>
                    <a:lnTo>
                      <a:pt x="2216" y="26745"/>
                    </a:lnTo>
                    <a:lnTo>
                      <a:pt x="1847" y="27273"/>
                    </a:lnTo>
                    <a:lnTo>
                      <a:pt x="1847" y="27273"/>
                    </a:lnTo>
                    <a:lnTo>
                      <a:pt x="1768" y="27405"/>
                    </a:lnTo>
                    <a:lnTo>
                      <a:pt x="1768" y="27405"/>
                    </a:lnTo>
                    <a:lnTo>
                      <a:pt x="1399" y="28038"/>
                    </a:lnTo>
                    <a:lnTo>
                      <a:pt x="1109" y="28697"/>
                    </a:lnTo>
                    <a:lnTo>
                      <a:pt x="871" y="29357"/>
                    </a:lnTo>
                    <a:lnTo>
                      <a:pt x="687" y="30016"/>
                    </a:lnTo>
                    <a:lnTo>
                      <a:pt x="634" y="30359"/>
                    </a:lnTo>
                    <a:lnTo>
                      <a:pt x="581" y="30675"/>
                    </a:lnTo>
                    <a:lnTo>
                      <a:pt x="555" y="31018"/>
                    </a:lnTo>
                    <a:lnTo>
                      <a:pt x="555" y="31335"/>
                    </a:lnTo>
                    <a:lnTo>
                      <a:pt x="555" y="31651"/>
                    </a:lnTo>
                    <a:lnTo>
                      <a:pt x="581" y="31968"/>
                    </a:lnTo>
                    <a:lnTo>
                      <a:pt x="634" y="32258"/>
                    </a:lnTo>
                    <a:lnTo>
                      <a:pt x="687" y="32548"/>
                    </a:lnTo>
                    <a:lnTo>
                      <a:pt x="687" y="32548"/>
                    </a:lnTo>
                    <a:lnTo>
                      <a:pt x="792" y="32944"/>
                    </a:lnTo>
                    <a:lnTo>
                      <a:pt x="924" y="33286"/>
                    </a:lnTo>
                    <a:lnTo>
                      <a:pt x="1082" y="33629"/>
                    </a:lnTo>
                    <a:lnTo>
                      <a:pt x="1267" y="33946"/>
                    </a:lnTo>
                    <a:lnTo>
                      <a:pt x="1478" y="34236"/>
                    </a:lnTo>
                    <a:lnTo>
                      <a:pt x="1715" y="34500"/>
                    </a:lnTo>
                    <a:lnTo>
                      <a:pt x="1979" y="34737"/>
                    </a:lnTo>
                    <a:lnTo>
                      <a:pt x="2269" y="34948"/>
                    </a:lnTo>
                    <a:lnTo>
                      <a:pt x="2269" y="34948"/>
                    </a:lnTo>
                    <a:lnTo>
                      <a:pt x="2507" y="35159"/>
                    </a:lnTo>
                    <a:lnTo>
                      <a:pt x="2770" y="35344"/>
                    </a:lnTo>
                    <a:lnTo>
                      <a:pt x="2770" y="35344"/>
                    </a:lnTo>
                    <a:lnTo>
                      <a:pt x="3008" y="35449"/>
                    </a:lnTo>
                    <a:lnTo>
                      <a:pt x="3219" y="35555"/>
                    </a:lnTo>
                    <a:lnTo>
                      <a:pt x="3456" y="35660"/>
                    </a:lnTo>
                    <a:lnTo>
                      <a:pt x="3693" y="35739"/>
                    </a:lnTo>
                    <a:lnTo>
                      <a:pt x="3931" y="35792"/>
                    </a:lnTo>
                    <a:lnTo>
                      <a:pt x="4195" y="35845"/>
                    </a:lnTo>
                    <a:lnTo>
                      <a:pt x="4458" y="35871"/>
                    </a:lnTo>
                    <a:lnTo>
                      <a:pt x="4696" y="35871"/>
                    </a:lnTo>
                    <a:lnTo>
                      <a:pt x="4696" y="35871"/>
                    </a:lnTo>
                    <a:lnTo>
                      <a:pt x="4986" y="35871"/>
                    </a:lnTo>
                    <a:lnTo>
                      <a:pt x="5250" y="35845"/>
                    </a:lnTo>
                    <a:lnTo>
                      <a:pt x="5540" y="35792"/>
                    </a:lnTo>
                    <a:lnTo>
                      <a:pt x="5803" y="35739"/>
                    </a:lnTo>
                    <a:lnTo>
                      <a:pt x="6067" y="35660"/>
                    </a:lnTo>
                    <a:lnTo>
                      <a:pt x="6357" y="35555"/>
                    </a:lnTo>
                    <a:lnTo>
                      <a:pt x="6885" y="35317"/>
                    </a:lnTo>
                    <a:lnTo>
                      <a:pt x="6885" y="35317"/>
                    </a:lnTo>
                    <a:lnTo>
                      <a:pt x="7412" y="36109"/>
                    </a:lnTo>
                    <a:lnTo>
                      <a:pt x="7966" y="36873"/>
                    </a:lnTo>
                    <a:lnTo>
                      <a:pt x="8573" y="37638"/>
                    </a:lnTo>
                    <a:lnTo>
                      <a:pt x="9180" y="38350"/>
                    </a:lnTo>
                    <a:lnTo>
                      <a:pt x="9180" y="38350"/>
                    </a:lnTo>
                    <a:lnTo>
                      <a:pt x="8889" y="38878"/>
                    </a:lnTo>
                    <a:lnTo>
                      <a:pt x="8678" y="39353"/>
                    </a:lnTo>
                    <a:lnTo>
                      <a:pt x="8599" y="39616"/>
                    </a:lnTo>
                    <a:lnTo>
                      <a:pt x="8547" y="39854"/>
                    </a:lnTo>
                    <a:lnTo>
                      <a:pt x="8494" y="40065"/>
                    </a:lnTo>
                    <a:lnTo>
                      <a:pt x="8467" y="40302"/>
                    </a:lnTo>
                    <a:lnTo>
                      <a:pt x="8467" y="40540"/>
                    </a:lnTo>
                    <a:lnTo>
                      <a:pt x="8467" y="40751"/>
                    </a:lnTo>
                    <a:lnTo>
                      <a:pt x="8520" y="40962"/>
                    </a:lnTo>
                    <a:lnTo>
                      <a:pt x="8573" y="41173"/>
                    </a:lnTo>
                    <a:lnTo>
                      <a:pt x="8626" y="41357"/>
                    </a:lnTo>
                    <a:lnTo>
                      <a:pt x="8731" y="41568"/>
                    </a:lnTo>
                    <a:lnTo>
                      <a:pt x="8837" y="41753"/>
                    </a:lnTo>
                    <a:lnTo>
                      <a:pt x="8969" y="41938"/>
                    </a:lnTo>
                    <a:lnTo>
                      <a:pt x="8969" y="41938"/>
                    </a:lnTo>
                    <a:lnTo>
                      <a:pt x="9180" y="42149"/>
                    </a:lnTo>
                    <a:lnTo>
                      <a:pt x="9417" y="42333"/>
                    </a:lnTo>
                    <a:lnTo>
                      <a:pt x="9417" y="42333"/>
                    </a:lnTo>
                    <a:lnTo>
                      <a:pt x="9628" y="42518"/>
                    </a:lnTo>
                    <a:lnTo>
                      <a:pt x="9839" y="42676"/>
                    </a:lnTo>
                    <a:lnTo>
                      <a:pt x="10076" y="42808"/>
                    </a:lnTo>
                    <a:lnTo>
                      <a:pt x="10314" y="42940"/>
                    </a:lnTo>
                    <a:lnTo>
                      <a:pt x="10604" y="43019"/>
                    </a:lnTo>
                    <a:lnTo>
                      <a:pt x="10868" y="43072"/>
                    </a:lnTo>
                    <a:lnTo>
                      <a:pt x="11184" y="43124"/>
                    </a:lnTo>
                    <a:lnTo>
                      <a:pt x="11474" y="43124"/>
                    </a:lnTo>
                    <a:lnTo>
                      <a:pt x="11474" y="43124"/>
                    </a:lnTo>
                    <a:lnTo>
                      <a:pt x="11764" y="43124"/>
                    </a:lnTo>
                    <a:lnTo>
                      <a:pt x="12081" y="43098"/>
                    </a:lnTo>
                    <a:lnTo>
                      <a:pt x="12397" y="43045"/>
                    </a:lnTo>
                    <a:lnTo>
                      <a:pt x="12687" y="42966"/>
                    </a:lnTo>
                    <a:lnTo>
                      <a:pt x="13030" y="42861"/>
                    </a:lnTo>
                    <a:lnTo>
                      <a:pt x="13347" y="42755"/>
                    </a:lnTo>
                    <a:lnTo>
                      <a:pt x="13663" y="42597"/>
                    </a:lnTo>
                    <a:lnTo>
                      <a:pt x="13980" y="42439"/>
                    </a:lnTo>
                    <a:lnTo>
                      <a:pt x="13980" y="42439"/>
                    </a:lnTo>
                    <a:lnTo>
                      <a:pt x="14666" y="42861"/>
                    </a:lnTo>
                    <a:lnTo>
                      <a:pt x="15351" y="43256"/>
                    </a:lnTo>
                    <a:lnTo>
                      <a:pt x="16037" y="43626"/>
                    </a:lnTo>
                    <a:lnTo>
                      <a:pt x="16723" y="43968"/>
                    </a:lnTo>
                    <a:lnTo>
                      <a:pt x="17461" y="44285"/>
                    </a:lnTo>
                    <a:lnTo>
                      <a:pt x="18174" y="44575"/>
                    </a:lnTo>
                    <a:lnTo>
                      <a:pt x="18912" y="44839"/>
                    </a:lnTo>
                    <a:lnTo>
                      <a:pt x="19651" y="45076"/>
                    </a:lnTo>
                    <a:lnTo>
                      <a:pt x="20389" y="45287"/>
                    </a:lnTo>
                    <a:lnTo>
                      <a:pt x="21154" y="45472"/>
                    </a:lnTo>
                    <a:lnTo>
                      <a:pt x="21919" y="45630"/>
                    </a:lnTo>
                    <a:lnTo>
                      <a:pt x="22684" y="45788"/>
                    </a:lnTo>
                    <a:lnTo>
                      <a:pt x="23449" y="45894"/>
                    </a:lnTo>
                    <a:lnTo>
                      <a:pt x="24240" y="45973"/>
                    </a:lnTo>
                    <a:lnTo>
                      <a:pt x="25031" y="46026"/>
                    </a:lnTo>
                    <a:lnTo>
                      <a:pt x="25796" y="46052"/>
                    </a:lnTo>
                    <a:lnTo>
                      <a:pt x="25796" y="46052"/>
                    </a:lnTo>
                    <a:lnTo>
                      <a:pt x="26271" y="46448"/>
                    </a:lnTo>
                    <a:lnTo>
                      <a:pt x="26745" y="46791"/>
                    </a:lnTo>
                    <a:lnTo>
                      <a:pt x="26745" y="46791"/>
                    </a:lnTo>
                    <a:lnTo>
                      <a:pt x="27036" y="46975"/>
                    </a:lnTo>
                    <a:lnTo>
                      <a:pt x="27273" y="47133"/>
                    </a:lnTo>
                    <a:lnTo>
                      <a:pt x="27273" y="47133"/>
                    </a:lnTo>
                    <a:lnTo>
                      <a:pt x="27721" y="47371"/>
                    </a:lnTo>
                    <a:lnTo>
                      <a:pt x="28170" y="47582"/>
                    </a:lnTo>
                    <a:lnTo>
                      <a:pt x="28645" y="47766"/>
                    </a:lnTo>
                    <a:lnTo>
                      <a:pt x="29093" y="47898"/>
                    </a:lnTo>
                    <a:lnTo>
                      <a:pt x="29568" y="48030"/>
                    </a:lnTo>
                    <a:lnTo>
                      <a:pt x="30016" y="48109"/>
                    </a:lnTo>
                    <a:lnTo>
                      <a:pt x="30464" y="48162"/>
                    </a:lnTo>
                    <a:lnTo>
                      <a:pt x="30913" y="48188"/>
                    </a:lnTo>
                    <a:lnTo>
                      <a:pt x="30913" y="48188"/>
                    </a:lnTo>
                    <a:lnTo>
                      <a:pt x="31440" y="48162"/>
                    </a:lnTo>
                    <a:lnTo>
                      <a:pt x="31968" y="48083"/>
                    </a:lnTo>
                    <a:lnTo>
                      <a:pt x="32443" y="47951"/>
                    </a:lnTo>
                    <a:lnTo>
                      <a:pt x="32891" y="47766"/>
                    </a:lnTo>
                    <a:lnTo>
                      <a:pt x="33313" y="47529"/>
                    </a:lnTo>
                    <a:lnTo>
                      <a:pt x="33682" y="47265"/>
                    </a:lnTo>
                    <a:lnTo>
                      <a:pt x="34025" y="46949"/>
                    </a:lnTo>
                    <a:lnTo>
                      <a:pt x="34342" y="46606"/>
                    </a:lnTo>
                    <a:lnTo>
                      <a:pt x="34342" y="46606"/>
                    </a:lnTo>
                    <a:lnTo>
                      <a:pt x="34553" y="46342"/>
                    </a:lnTo>
                    <a:lnTo>
                      <a:pt x="34737" y="46078"/>
                    </a:lnTo>
                    <a:lnTo>
                      <a:pt x="34737" y="46078"/>
                    </a:lnTo>
                    <a:lnTo>
                      <a:pt x="34869" y="45867"/>
                    </a:lnTo>
                    <a:lnTo>
                      <a:pt x="35001" y="45656"/>
                    </a:lnTo>
                    <a:lnTo>
                      <a:pt x="35080" y="45445"/>
                    </a:lnTo>
                    <a:lnTo>
                      <a:pt x="35159" y="45234"/>
                    </a:lnTo>
                    <a:lnTo>
                      <a:pt x="35238" y="44997"/>
                    </a:lnTo>
                    <a:lnTo>
                      <a:pt x="35291" y="44760"/>
                    </a:lnTo>
                    <a:lnTo>
                      <a:pt x="35344" y="44259"/>
                    </a:lnTo>
                    <a:lnTo>
                      <a:pt x="35344" y="44259"/>
                    </a:lnTo>
                    <a:lnTo>
                      <a:pt x="35898" y="44021"/>
                    </a:lnTo>
                    <a:lnTo>
                      <a:pt x="36478" y="43757"/>
                    </a:lnTo>
                    <a:lnTo>
                      <a:pt x="37005" y="43467"/>
                    </a:lnTo>
                    <a:lnTo>
                      <a:pt x="37559" y="43177"/>
                    </a:lnTo>
                    <a:lnTo>
                      <a:pt x="38087" y="42887"/>
                    </a:lnTo>
                    <a:lnTo>
                      <a:pt x="38614" y="42544"/>
                    </a:lnTo>
                    <a:lnTo>
                      <a:pt x="39142" y="42228"/>
                    </a:lnTo>
                    <a:lnTo>
                      <a:pt x="39643" y="41885"/>
                    </a:lnTo>
                    <a:lnTo>
                      <a:pt x="40144" y="41516"/>
                    </a:lnTo>
                    <a:lnTo>
                      <a:pt x="40619" y="41146"/>
                    </a:lnTo>
                    <a:lnTo>
                      <a:pt x="41094" y="40751"/>
                    </a:lnTo>
                    <a:lnTo>
                      <a:pt x="41568" y="40355"/>
                    </a:lnTo>
                    <a:lnTo>
                      <a:pt x="42043" y="39933"/>
                    </a:lnTo>
                    <a:lnTo>
                      <a:pt x="42465" y="39511"/>
                    </a:lnTo>
                    <a:lnTo>
                      <a:pt x="42914" y="39089"/>
                    </a:lnTo>
                    <a:lnTo>
                      <a:pt x="43336" y="38641"/>
                    </a:lnTo>
                    <a:lnTo>
                      <a:pt x="43336" y="38641"/>
                    </a:lnTo>
                    <a:lnTo>
                      <a:pt x="43494" y="38509"/>
                    </a:lnTo>
                    <a:lnTo>
                      <a:pt x="43626" y="38403"/>
                    </a:lnTo>
                    <a:lnTo>
                      <a:pt x="43626" y="38403"/>
                    </a:lnTo>
                    <a:lnTo>
                      <a:pt x="43810" y="38192"/>
                    </a:lnTo>
                    <a:lnTo>
                      <a:pt x="43942" y="37955"/>
                    </a:lnTo>
                    <a:lnTo>
                      <a:pt x="43942" y="37955"/>
                    </a:lnTo>
                    <a:lnTo>
                      <a:pt x="44522" y="37243"/>
                    </a:lnTo>
                    <a:lnTo>
                      <a:pt x="45076" y="36531"/>
                    </a:lnTo>
                    <a:lnTo>
                      <a:pt x="45577" y="35766"/>
                    </a:lnTo>
                    <a:lnTo>
                      <a:pt x="46079" y="34974"/>
                    </a:lnTo>
                    <a:lnTo>
                      <a:pt x="46079" y="34974"/>
                    </a:lnTo>
                    <a:lnTo>
                      <a:pt x="46553" y="34183"/>
                    </a:lnTo>
                    <a:lnTo>
                      <a:pt x="46975" y="33366"/>
                    </a:lnTo>
                    <a:lnTo>
                      <a:pt x="46975" y="33366"/>
                    </a:lnTo>
                    <a:lnTo>
                      <a:pt x="47318" y="32680"/>
                    </a:lnTo>
                    <a:lnTo>
                      <a:pt x="47635" y="31968"/>
                    </a:lnTo>
                    <a:lnTo>
                      <a:pt x="47925" y="31256"/>
                    </a:lnTo>
                    <a:lnTo>
                      <a:pt x="48189" y="30517"/>
                    </a:lnTo>
                    <a:lnTo>
                      <a:pt x="48426" y="29779"/>
                    </a:lnTo>
                    <a:lnTo>
                      <a:pt x="48637" y="29040"/>
                    </a:lnTo>
                    <a:lnTo>
                      <a:pt x="48822" y="28302"/>
                    </a:lnTo>
                    <a:lnTo>
                      <a:pt x="48980" y="27537"/>
                    </a:lnTo>
                    <a:lnTo>
                      <a:pt x="48980" y="27537"/>
                    </a:lnTo>
                    <a:lnTo>
                      <a:pt x="49164" y="26429"/>
                    </a:lnTo>
                    <a:lnTo>
                      <a:pt x="49296" y="25321"/>
                    </a:lnTo>
                    <a:lnTo>
                      <a:pt x="49375" y="24187"/>
                    </a:lnTo>
                    <a:lnTo>
                      <a:pt x="49428" y="23053"/>
                    </a:lnTo>
                    <a:lnTo>
                      <a:pt x="49428" y="23053"/>
                    </a:lnTo>
                    <a:lnTo>
                      <a:pt x="49402" y="22103"/>
                    </a:lnTo>
                    <a:lnTo>
                      <a:pt x="49349" y="21180"/>
                    </a:lnTo>
                    <a:lnTo>
                      <a:pt x="49244" y="20231"/>
                    </a:lnTo>
                    <a:lnTo>
                      <a:pt x="49112" y="19308"/>
                    </a:lnTo>
                    <a:lnTo>
                      <a:pt x="49217" y="19255"/>
                    </a:lnTo>
                    <a:lnTo>
                      <a:pt x="49217" y="19255"/>
                    </a:lnTo>
                    <a:lnTo>
                      <a:pt x="49481" y="19044"/>
                    </a:lnTo>
                    <a:lnTo>
                      <a:pt x="49745" y="18833"/>
                    </a:lnTo>
                    <a:lnTo>
                      <a:pt x="49956" y="18595"/>
                    </a:lnTo>
                    <a:lnTo>
                      <a:pt x="50167" y="18358"/>
                    </a:lnTo>
                    <a:lnTo>
                      <a:pt x="50325" y="18068"/>
                    </a:lnTo>
                    <a:lnTo>
                      <a:pt x="50457" y="17804"/>
                    </a:lnTo>
                    <a:lnTo>
                      <a:pt x="50589" y="17488"/>
                    </a:lnTo>
                    <a:lnTo>
                      <a:pt x="50668" y="17198"/>
                    </a:lnTo>
                    <a:lnTo>
                      <a:pt x="50721" y="16881"/>
                    </a:lnTo>
                    <a:lnTo>
                      <a:pt x="50747" y="16565"/>
                    </a:lnTo>
                    <a:lnTo>
                      <a:pt x="50747" y="16248"/>
                    </a:lnTo>
                    <a:lnTo>
                      <a:pt x="50721" y="15932"/>
                    </a:lnTo>
                    <a:lnTo>
                      <a:pt x="50642" y="15615"/>
                    </a:lnTo>
                    <a:lnTo>
                      <a:pt x="50536" y="15299"/>
                    </a:lnTo>
                    <a:lnTo>
                      <a:pt x="50404" y="15008"/>
                    </a:lnTo>
                    <a:lnTo>
                      <a:pt x="50246" y="147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99;p70">
                <a:extLst>
                  <a:ext uri="{FF2B5EF4-FFF2-40B4-BE49-F238E27FC236}">
                    <a16:creationId xmlns:a16="http://schemas.microsoft.com/office/drawing/2014/main" id="{D14BB34B-A238-F848-B42A-A67789B32C8E}"/>
                  </a:ext>
                </a:extLst>
              </p:cNvPr>
              <p:cNvSpPr/>
              <p:nvPr/>
            </p:nvSpPr>
            <p:spPr>
              <a:xfrm>
                <a:off x="488675" y="3875900"/>
                <a:ext cx="1073500" cy="1074150"/>
              </a:xfrm>
              <a:custGeom>
                <a:avLst/>
                <a:gdLst/>
                <a:ahLst/>
                <a:cxnLst/>
                <a:rect l="l" t="t" r="r" b="b"/>
                <a:pathLst>
                  <a:path w="42940" h="42966" extrusionOk="0">
                    <a:moveTo>
                      <a:pt x="21470" y="0"/>
                    </a:moveTo>
                    <a:lnTo>
                      <a:pt x="20362" y="53"/>
                    </a:lnTo>
                    <a:lnTo>
                      <a:pt x="19281" y="132"/>
                    </a:lnTo>
                    <a:lnTo>
                      <a:pt x="18200" y="264"/>
                    </a:lnTo>
                    <a:lnTo>
                      <a:pt x="17145" y="448"/>
                    </a:lnTo>
                    <a:lnTo>
                      <a:pt x="16116" y="686"/>
                    </a:lnTo>
                    <a:lnTo>
                      <a:pt x="15087" y="976"/>
                    </a:lnTo>
                    <a:lnTo>
                      <a:pt x="14085" y="1319"/>
                    </a:lnTo>
                    <a:lnTo>
                      <a:pt x="13109" y="1688"/>
                    </a:lnTo>
                    <a:lnTo>
                      <a:pt x="12160" y="2136"/>
                    </a:lnTo>
                    <a:lnTo>
                      <a:pt x="11236" y="2611"/>
                    </a:lnTo>
                    <a:lnTo>
                      <a:pt x="10340" y="3112"/>
                    </a:lnTo>
                    <a:lnTo>
                      <a:pt x="9469" y="3666"/>
                    </a:lnTo>
                    <a:lnTo>
                      <a:pt x="8625" y="4273"/>
                    </a:lnTo>
                    <a:lnTo>
                      <a:pt x="7808" y="4906"/>
                    </a:lnTo>
                    <a:lnTo>
                      <a:pt x="7043" y="5592"/>
                    </a:lnTo>
                    <a:lnTo>
                      <a:pt x="6304" y="6304"/>
                    </a:lnTo>
                    <a:lnTo>
                      <a:pt x="5592" y="7042"/>
                    </a:lnTo>
                    <a:lnTo>
                      <a:pt x="4906" y="7833"/>
                    </a:lnTo>
                    <a:lnTo>
                      <a:pt x="4273" y="8625"/>
                    </a:lnTo>
                    <a:lnTo>
                      <a:pt x="3667" y="9469"/>
                    </a:lnTo>
                    <a:lnTo>
                      <a:pt x="3113" y="10339"/>
                    </a:lnTo>
                    <a:lnTo>
                      <a:pt x="2612" y="11262"/>
                    </a:lnTo>
                    <a:lnTo>
                      <a:pt x="2137" y="12185"/>
                    </a:lnTo>
                    <a:lnTo>
                      <a:pt x="1689" y="13135"/>
                    </a:lnTo>
                    <a:lnTo>
                      <a:pt x="1319" y="14111"/>
                    </a:lnTo>
                    <a:lnTo>
                      <a:pt x="977" y="15087"/>
                    </a:lnTo>
                    <a:lnTo>
                      <a:pt x="686" y="16115"/>
                    </a:lnTo>
                    <a:lnTo>
                      <a:pt x="449" y="17170"/>
                    </a:lnTo>
                    <a:lnTo>
                      <a:pt x="264" y="18225"/>
                    </a:lnTo>
                    <a:lnTo>
                      <a:pt x="106" y="19280"/>
                    </a:lnTo>
                    <a:lnTo>
                      <a:pt x="27" y="20388"/>
                    </a:lnTo>
                    <a:lnTo>
                      <a:pt x="1" y="21496"/>
                    </a:lnTo>
                    <a:lnTo>
                      <a:pt x="27" y="22577"/>
                    </a:lnTo>
                    <a:lnTo>
                      <a:pt x="106" y="23685"/>
                    </a:lnTo>
                    <a:lnTo>
                      <a:pt x="264" y="24766"/>
                    </a:lnTo>
                    <a:lnTo>
                      <a:pt x="449" y="25821"/>
                    </a:lnTo>
                    <a:lnTo>
                      <a:pt x="686" y="26850"/>
                    </a:lnTo>
                    <a:lnTo>
                      <a:pt x="977" y="27879"/>
                    </a:lnTo>
                    <a:lnTo>
                      <a:pt x="1319" y="28855"/>
                    </a:lnTo>
                    <a:lnTo>
                      <a:pt x="1689" y="29830"/>
                    </a:lnTo>
                    <a:lnTo>
                      <a:pt x="2137" y="30780"/>
                    </a:lnTo>
                    <a:lnTo>
                      <a:pt x="2612" y="31729"/>
                    </a:lnTo>
                    <a:lnTo>
                      <a:pt x="3113" y="32626"/>
                    </a:lnTo>
                    <a:lnTo>
                      <a:pt x="3667" y="33497"/>
                    </a:lnTo>
                    <a:lnTo>
                      <a:pt x="4273" y="34341"/>
                    </a:lnTo>
                    <a:lnTo>
                      <a:pt x="4906" y="35132"/>
                    </a:lnTo>
                    <a:lnTo>
                      <a:pt x="5592" y="35923"/>
                    </a:lnTo>
                    <a:lnTo>
                      <a:pt x="6304" y="36662"/>
                    </a:lnTo>
                    <a:lnTo>
                      <a:pt x="7043" y="37374"/>
                    </a:lnTo>
                    <a:lnTo>
                      <a:pt x="7808" y="38059"/>
                    </a:lnTo>
                    <a:lnTo>
                      <a:pt x="8625" y="38692"/>
                    </a:lnTo>
                    <a:lnTo>
                      <a:pt x="9469" y="39299"/>
                    </a:lnTo>
                    <a:lnTo>
                      <a:pt x="10340" y="39853"/>
                    </a:lnTo>
                    <a:lnTo>
                      <a:pt x="11236" y="40354"/>
                    </a:lnTo>
                    <a:lnTo>
                      <a:pt x="12160" y="40829"/>
                    </a:lnTo>
                    <a:lnTo>
                      <a:pt x="13109" y="41277"/>
                    </a:lnTo>
                    <a:lnTo>
                      <a:pt x="14085" y="41647"/>
                    </a:lnTo>
                    <a:lnTo>
                      <a:pt x="15087" y="41989"/>
                    </a:lnTo>
                    <a:lnTo>
                      <a:pt x="16116" y="42280"/>
                    </a:lnTo>
                    <a:lnTo>
                      <a:pt x="17145" y="42517"/>
                    </a:lnTo>
                    <a:lnTo>
                      <a:pt x="18200" y="42702"/>
                    </a:lnTo>
                    <a:lnTo>
                      <a:pt x="19281" y="42833"/>
                    </a:lnTo>
                    <a:lnTo>
                      <a:pt x="20362" y="42939"/>
                    </a:lnTo>
                    <a:lnTo>
                      <a:pt x="21470" y="42965"/>
                    </a:lnTo>
                    <a:lnTo>
                      <a:pt x="22077" y="42939"/>
                    </a:lnTo>
                    <a:lnTo>
                      <a:pt x="22657" y="42913"/>
                    </a:lnTo>
                    <a:lnTo>
                      <a:pt x="23264" y="42886"/>
                    </a:lnTo>
                    <a:lnTo>
                      <a:pt x="23844" y="42833"/>
                    </a:lnTo>
                    <a:lnTo>
                      <a:pt x="24424" y="42754"/>
                    </a:lnTo>
                    <a:lnTo>
                      <a:pt x="25004" y="42675"/>
                    </a:lnTo>
                    <a:lnTo>
                      <a:pt x="26139" y="42438"/>
                    </a:lnTo>
                    <a:lnTo>
                      <a:pt x="27246" y="42174"/>
                    </a:lnTo>
                    <a:lnTo>
                      <a:pt x="28328" y="41831"/>
                    </a:lnTo>
                    <a:lnTo>
                      <a:pt x="29383" y="41462"/>
                    </a:lnTo>
                    <a:lnTo>
                      <a:pt x="30438" y="41014"/>
                    </a:lnTo>
                    <a:lnTo>
                      <a:pt x="31440" y="40512"/>
                    </a:lnTo>
                    <a:lnTo>
                      <a:pt x="32416" y="39959"/>
                    </a:lnTo>
                    <a:lnTo>
                      <a:pt x="33365" y="39378"/>
                    </a:lnTo>
                    <a:lnTo>
                      <a:pt x="34262" y="38745"/>
                    </a:lnTo>
                    <a:lnTo>
                      <a:pt x="35133" y="38059"/>
                    </a:lnTo>
                    <a:lnTo>
                      <a:pt x="35977" y="37321"/>
                    </a:lnTo>
                    <a:lnTo>
                      <a:pt x="36768" y="36556"/>
                    </a:lnTo>
                    <a:lnTo>
                      <a:pt x="37533" y="35738"/>
                    </a:lnTo>
                    <a:lnTo>
                      <a:pt x="37612" y="35659"/>
                    </a:lnTo>
                    <a:lnTo>
                      <a:pt x="37744" y="35501"/>
                    </a:lnTo>
                    <a:lnTo>
                      <a:pt x="38324" y="34815"/>
                    </a:lnTo>
                    <a:lnTo>
                      <a:pt x="38851" y="34103"/>
                    </a:lnTo>
                    <a:lnTo>
                      <a:pt x="39353" y="33365"/>
                    </a:lnTo>
                    <a:lnTo>
                      <a:pt x="39854" y="32626"/>
                    </a:lnTo>
                    <a:lnTo>
                      <a:pt x="40276" y="31861"/>
                    </a:lnTo>
                    <a:lnTo>
                      <a:pt x="40671" y="31123"/>
                    </a:lnTo>
                    <a:lnTo>
                      <a:pt x="40988" y="30463"/>
                    </a:lnTo>
                    <a:lnTo>
                      <a:pt x="41278" y="29830"/>
                    </a:lnTo>
                    <a:lnTo>
                      <a:pt x="41542" y="29145"/>
                    </a:lnTo>
                    <a:lnTo>
                      <a:pt x="41779" y="28485"/>
                    </a:lnTo>
                    <a:lnTo>
                      <a:pt x="42016" y="27800"/>
                    </a:lnTo>
                    <a:lnTo>
                      <a:pt x="42201" y="27087"/>
                    </a:lnTo>
                    <a:lnTo>
                      <a:pt x="42386" y="26402"/>
                    </a:lnTo>
                    <a:lnTo>
                      <a:pt x="42544" y="25690"/>
                    </a:lnTo>
                    <a:lnTo>
                      <a:pt x="42729" y="24661"/>
                    </a:lnTo>
                    <a:lnTo>
                      <a:pt x="42860" y="23606"/>
                    </a:lnTo>
                    <a:lnTo>
                      <a:pt x="42913" y="22551"/>
                    </a:lnTo>
                    <a:lnTo>
                      <a:pt x="42940" y="21496"/>
                    </a:lnTo>
                    <a:lnTo>
                      <a:pt x="42913" y="20388"/>
                    </a:lnTo>
                    <a:lnTo>
                      <a:pt x="42834" y="19280"/>
                    </a:lnTo>
                    <a:lnTo>
                      <a:pt x="42702" y="18225"/>
                    </a:lnTo>
                    <a:lnTo>
                      <a:pt x="42518" y="17170"/>
                    </a:lnTo>
                    <a:lnTo>
                      <a:pt x="42280" y="16115"/>
                    </a:lnTo>
                    <a:lnTo>
                      <a:pt x="41990" y="15087"/>
                    </a:lnTo>
                    <a:lnTo>
                      <a:pt x="41647" y="14111"/>
                    </a:lnTo>
                    <a:lnTo>
                      <a:pt x="41252" y="13135"/>
                    </a:lnTo>
                    <a:lnTo>
                      <a:pt x="40830" y="12185"/>
                    </a:lnTo>
                    <a:lnTo>
                      <a:pt x="40355" y="11262"/>
                    </a:lnTo>
                    <a:lnTo>
                      <a:pt x="39854" y="10339"/>
                    </a:lnTo>
                    <a:lnTo>
                      <a:pt x="39273" y="9469"/>
                    </a:lnTo>
                    <a:lnTo>
                      <a:pt x="38693" y="8625"/>
                    </a:lnTo>
                    <a:lnTo>
                      <a:pt x="38060" y="7833"/>
                    </a:lnTo>
                    <a:lnTo>
                      <a:pt x="37374" y="7042"/>
                    </a:lnTo>
                    <a:lnTo>
                      <a:pt x="36662" y="6304"/>
                    </a:lnTo>
                    <a:lnTo>
                      <a:pt x="35924" y="5592"/>
                    </a:lnTo>
                    <a:lnTo>
                      <a:pt x="35133" y="4906"/>
                    </a:lnTo>
                    <a:lnTo>
                      <a:pt x="34315" y="4273"/>
                    </a:lnTo>
                    <a:lnTo>
                      <a:pt x="33497" y="3666"/>
                    </a:lnTo>
                    <a:lnTo>
                      <a:pt x="32600" y="3112"/>
                    </a:lnTo>
                    <a:lnTo>
                      <a:pt x="31704" y="2611"/>
                    </a:lnTo>
                    <a:lnTo>
                      <a:pt x="30781" y="2136"/>
                    </a:lnTo>
                    <a:lnTo>
                      <a:pt x="29831" y="1688"/>
                    </a:lnTo>
                    <a:lnTo>
                      <a:pt x="28855" y="1319"/>
                    </a:lnTo>
                    <a:lnTo>
                      <a:pt x="27853" y="976"/>
                    </a:lnTo>
                    <a:lnTo>
                      <a:pt x="26851" y="686"/>
                    </a:lnTo>
                    <a:lnTo>
                      <a:pt x="25796" y="448"/>
                    </a:lnTo>
                    <a:lnTo>
                      <a:pt x="24741" y="264"/>
                    </a:lnTo>
                    <a:lnTo>
                      <a:pt x="23686" y="132"/>
                    </a:lnTo>
                    <a:lnTo>
                      <a:pt x="22578" y="53"/>
                    </a:lnTo>
                    <a:lnTo>
                      <a:pt x="214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00;p70">
                <a:extLst>
                  <a:ext uri="{FF2B5EF4-FFF2-40B4-BE49-F238E27FC236}">
                    <a16:creationId xmlns:a16="http://schemas.microsoft.com/office/drawing/2014/main" id="{592CA858-6943-2F4C-99E4-1D6C6B1A7FFC}"/>
                  </a:ext>
                </a:extLst>
              </p:cNvPr>
              <p:cNvSpPr/>
              <p:nvPr/>
            </p:nvSpPr>
            <p:spPr>
              <a:xfrm>
                <a:off x="488675" y="3875900"/>
                <a:ext cx="1073500" cy="1074150"/>
              </a:xfrm>
              <a:custGeom>
                <a:avLst/>
                <a:gdLst/>
                <a:ahLst/>
                <a:cxnLst/>
                <a:rect l="l" t="t" r="r" b="b"/>
                <a:pathLst>
                  <a:path w="42940" h="42966" fill="none" extrusionOk="0">
                    <a:moveTo>
                      <a:pt x="42940" y="21496"/>
                    </a:moveTo>
                    <a:lnTo>
                      <a:pt x="42940" y="21496"/>
                    </a:lnTo>
                    <a:lnTo>
                      <a:pt x="42913" y="22551"/>
                    </a:lnTo>
                    <a:lnTo>
                      <a:pt x="42860" y="23606"/>
                    </a:lnTo>
                    <a:lnTo>
                      <a:pt x="42729" y="24661"/>
                    </a:lnTo>
                    <a:lnTo>
                      <a:pt x="42544" y="25690"/>
                    </a:lnTo>
                    <a:lnTo>
                      <a:pt x="42544" y="25690"/>
                    </a:lnTo>
                    <a:lnTo>
                      <a:pt x="42386" y="26402"/>
                    </a:lnTo>
                    <a:lnTo>
                      <a:pt x="42201" y="27087"/>
                    </a:lnTo>
                    <a:lnTo>
                      <a:pt x="42016" y="27800"/>
                    </a:lnTo>
                    <a:lnTo>
                      <a:pt x="41779" y="28485"/>
                    </a:lnTo>
                    <a:lnTo>
                      <a:pt x="41542" y="29145"/>
                    </a:lnTo>
                    <a:lnTo>
                      <a:pt x="41278" y="29830"/>
                    </a:lnTo>
                    <a:lnTo>
                      <a:pt x="40988" y="30463"/>
                    </a:lnTo>
                    <a:lnTo>
                      <a:pt x="40671" y="31123"/>
                    </a:lnTo>
                    <a:lnTo>
                      <a:pt x="40671" y="31123"/>
                    </a:lnTo>
                    <a:lnTo>
                      <a:pt x="40276" y="31861"/>
                    </a:lnTo>
                    <a:lnTo>
                      <a:pt x="39854" y="32626"/>
                    </a:lnTo>
                    <a:lnTo>
                      <a:pt x="39854" y="32626"/>
                    </a:lnTo>
                    <a:lnTo>
                      <a:pt x="39353" y="33365"/>
                    </a:lnTo>
                    <a:lnTo>
                      <a:pt x="38851" y="34103"/>
                    </a:lnTo>
                    <a:lnTo>
                      <a:pt x="38324" y="34815"/>
                    </a:lnTo>
                    <a:lnTo>
                      <a:pt x="37744" y="35501"/>
                    </a:lnTo>
                    <a:lnTo>
                      <a:pt x="37744" y="35501"/>
                    </a:lnTo>
                    <a:lnTo>
                      <a:pt x="37612" y="35659"/>
                    </a:lnTo>
                    <a:lnTo>
                      <a:pt x="37612" y="35659"/>
                    </a:lnTo>
                    <a:lnTo>
                      <a:pt x="37533" y="35738"/>
                    </a:lnTo>
                    <a:lnTo>
                      <a:pt x="37533" y="35738"/>
                    </a:lnTo>
                    <a:lnTo>
                      <a:pt x="36768" y="36556"/>
                    </a:lnTo>
                    <a:lnTo>
                      <a:pt x="35977" y="37321"/>
                    </a:lnTo>
                    <a:lnTo>
                      <a:pt x="35133" y="38059"/>
                    </a:lnTo>
                    <a:lnTo>
                      <a:pt x="34262" y="38745"/>
                    </a:lnTo>
                    <a:lnTo>
                      <a:pt x="33365" y="39378"/>
                    </a:lnTo>
                    <a:lnTo>
                      <a:pt x="32416" y="39959"/>
                    </a:lnTo>
                    <a:lnTo>
                      <a:pt x="31440" y="40512"/>
                    </a:lnTo>
                    <a:lnTo>
                      <a:pt x="30438" y="41014"/>
                    </a:lnTo>
                    <a:lnTo>
                      <a:pt x="29383" y="41462"/>
                    </a:lnTo>
                    <a:lnTo>
                      <a:pt x="28328" y="41831"/>
                    </a:lnTo>
                    <a:lnTo>
                      <a:pt x="27246" y="42174"/>
                    </a:lnTo>
                    <a:lnTo>
                      <a:pt x="26139" y="42438"/>
                    </a:lnTo>
                    <a:lnTo>
                      <a:pt x="25004" y="42675"/>
                    </a:lnTo>
                    <a:lnTo>
                      <a:pt x="24424" y="42754"/>
                    </a:lnTo>
                    <a:lnTo>
                      <a:pt x="23844" y="42833"/>
                    </a:lnTo>
                    <a:lnTo>
                      <a:pt x="23264" y="42886"/>
                    </a:lnTo>
                    <a:lnTo>
                      <a:pt x="22657" y="42913"/>
                    </a:lnTo>
                    <a:lnTo>
                      <a:pt x="22077" y="42939"/>
                    </a:lnTo>
                    <a:lnTo>
                      <a:pt x="21470" y="42965"/>
                    </a:lnTo>
                    <a:lnTo>
                      <a:pt x="21470" y="42965"/>
                    </a:lnTo>
                    <a:lnTo>
                      <a:pt x="20362" y="42939"/>
                    </a:lnTo>
                    <a:lnTo>
                      <a:pt x="19281" y="42833"/>
                    </a:lnTo>
                    <a:lnTo>
                      <a:pt x="18200" y="42702"/>
                    </a:lnTo>
                    <a:lnTo>
                      <a:pt x="17145" y="42517"/>
                    </a:lnTo>
                    <a:lnTo>
                      <a:pt x="16116" y="42280"/>
                    </a:lnTo>
                    <a:lnTo>
                      <a:pt x="15087" y="41989"/>
                    </a:lnTo>
                    <a:lnTo>
                      <a:pt x="14085" y="41647"/>
                    </a:lnTo>
                    <a:lnTo>
                      <a:pt x="13109" y="41277"/>
                    </a:lnTo>
                    <a:lnTo>
                      <a:pt x="12160" y="40829"/>
                    </a:lnTo>
                    <a:lnTo>
                      <a:pt x="11236" y="40354"/>
                    </a:lnTo>
                    <a:lnTo>
                      <a:pt x="10340" y="39853"/>
                    </a:lnTo>
                    <a:lnTo>
                      <a:pt x="9469" y="39299"/>
                    </a:lnTo>
                    <a:lnTo>
                      <a:pt x="8625" y="38692"/>
                    </a:lnTo>
                    <a:lnTo>
                      <a:pt x="7808" y="38059"/>
                    </a:lnTo>
                    <a:lnTo>
                      <a:pt x="7043" y="37374"/>
                    </a:lnTo>
                    <a:lnTo>
                      <a:pt x="6304" y="36662"/>
                    </a:lnTo>
                    <a:lnTo>
                      <a:pt x="5592" y="35923"/>
                    </a:lnTo>
                    <a:lnTo>
                      <a:pt x="4906" y="35132"/>
                    </a:lnTo>
                    <a:lnTo>
                      <a:pt x="4273" y="34341"/>
                    </a:lnTo>
                    <a:lnTo>
                      <a:pt x="3667" y="33497"/>
                    </a:lnTo>
                    <a:lnTo>
                      <a:pt x="3113" y="32626"/>
                    </a:lnTo>
                    <a:lnTo>
                      <a:pt x="2612" y="31729"/>
                    </a:lnTo>
                    <a:lnTo>
                      <a:pt x="2137" y="30780"/>
                    </a:lnTo>
                    <a:lnTo>
                      <a:pt x="1689" y="29830"/>
                    </a:lnTo>
                    <a:lnTo>
                      <a:pt x="1319" y="28855"/>
                    </a:lnTo>
                    <a:lnTo>
                      <a:pt x="977" y="27879"/>
                    </a:lnTo>
                    <a:lnTo>
                      <a:pt x="686" y="26850"/>
                    </a:lnTo>
                    <a:lnTo>
                      <a:pt x="449" y="25821"/>
                    </a:lnTo>
                    <a:lnTo>
                      <a:pt x="264" y="24766"/>
                    </a:lnTo>
                    <a:lnTo>
                      <a:pt x="106" y="23685"/>
                    </a:lnTo>
                    <a:lnTo>
                      <a:pt x="27" y="22577"/>
                    </a:lnTo>
                    <a:lnTo>
                      <a:pt x="1" y="21496"/>
                    </a:lnTo>
                    <a:lnTo>
                      <a:pt x="1" y="21496"/>
                    </a:lnTo>
                    <a:lnTo>
                      <a:pt x="27" y="20388"/>
                    </a:lnTo>
                    <a:lnTo>
                      <a:pt x="106" y="19280"/>
                    </a:lnTo>
                    <a:lnTo>
                      <a:pt x="264" y="18225"/>
                    </a:lnTo>
                    <a:lnTo>
                      <a:pt x="449" y="17170"/>
                    </a:lnTo>
                    <a:lnTo>
                      <a:pt x="686" y="16115"/>
                    </a:lnTo>
                    <a:lnTo>
                      <a:pt x="977" y="15087"/>
                    </a:lnTo>
                    <a:lnTo>
                      <a:pt x="1319" y="14111"/>
                    </a:lnTo>
                    <a:lnTo>
                      <a:pt x="1689" y="13135"/>
                    </a:lnTo>
                    <a:lnTo>
                      <a:pt x="2137" y="12185"/>
                    </a:lnTo>
                    <a:lnTo>
                      <a:pt x="2612" y="11262"/>
                    </a:lnTo>
                    <a:lnTo>
                      <a:pt x="3113" y="10339"/>
                    </a:lnTo>
                    <a:lnTo>
                      <a:pt x="3667" y="9469"/>
                    </a:lnTo>
                    <a:lnTo>
                      <a:pt x="4273" y="8625"/>
                    </a:lnTo>
                    <a:lnTo>
                      <a:pt x="4906" y="7833"/>
                    </a:lnTo>
                    <a:lnTo>
                      <a:pt x="5592" y="7042"/>
                    </a:lnTo>
                    <a:lnTo>
                      <a:pt x="6304" y="6304"/>
                    </a:lnTo>
                    <a:lnTo>
                      <a:pt x="7043" y="5592"/>
                    </a:lnTo>
                    <a:lnTo>
                      <a:pt x="7808" y="4906"/>
                    </a:lnTo>
                    <a:lnTo>
                      <a:pt x="8625" y="4273"/>
                    </a:lnTo>
                    <a:lnTo>
                      <a:pt x="9469" y="3666"/>
                    </a:lnTo>
                    <a:lnTo>
                      <a:pt x="10340" y="3112"/>
                    </a:lnTo>
                    <a:lnTo>
                      <a:pt x="11236" y="2611"/>
                    </a:lnTo>
                    <a:lnTo>
                      <a:pt x="12160" y="2136"/>
                    </a:lnTo>
                    <a:lnTo>
                      <a:pt x="13109" y="1688"/>
                    </a:lnTo>
                    <a:lnTo>
                      <a:pt x="14085" y="1319"/>
                    </a:lnTo>
                    <a:lnTo>
                      <a:pt x="15087" y="976"/>
                    </a:lnTo>
                    <a:lnTo>
                      <a:pt x="16116" y="686"/>
                    </a:lnTo>
                    <a:lnTo>
                      <a:pt x="17145" y="448"/>
                    </a:lnTo>
                    <a:lnTo>
                      <a:pt x="18200" y="264"/>
                    </a:lnTo>
                    <a:lnTo>
                      <a:pt x="19281" y="132"/>
                    </a:lnTo>
                    <a:lnTo>
                      <a:pt x="20362" y="53"/>
                    </a:lnTo>
                    <a:lnTo>
                      <a:pt x="21470" y="0"/>
                    </a:lnTo>
                    <a:lnTo>
                      <a:pt x="21470" y="0"/>
                    </a:lnTo>
                    <a:lnTo>
                      <a:pt x="22578" y="53"/>
                    </a:lnTo>
                    <a:lnTo>
                      <a:pt x="23686" y="132"/>
                    </a:lnTo>
                    <a:lnTo>
                      <a:pt x="24741" y="264"/>
                    </a:lnTo>
                    <a:lnTo>
                      <a:pt x="25796" y="448"/>
                    </a:lnTo>
                    <a:lnTo>
                      <a:pt x="26851" y="686"/>
                    </a:lnTo>
                    <a:lnTo>
                      <a:pt x="27853" y="976"/>
                    </a:lnTo>
                    <a:lnTo>
                      <a:pt x="28855" y="1319"/>
                    </a:lnTo>
                    <a:lnTo>
                      <a:pt x="29831" y="1688"/>
                    </a:lnTo>
                    <a:lnTo>
                      <a:pt x="30781" y="2136"/>
                    </a:lnTo>
                    <a:lnTo>
                      <a:pt x="31704" y="2611"/>
                    </a:lnTo>
                    <a:lnTo>
                      <a:pt x="32600" y="3112"/>
                    </a:lnTo>
                    <a:lnTo>
                      <a:pt x="33497" y="3666"/>
                    </a:lnTo>
                    <a:lnTo>
                      <a:pt x="34315" y="4273"/>
                    </a:lnTo>
                    <a:lnTo>
                      <a:pt x="35133" y="4906"/>
                    </a:lnTo>
                    <a:lnTo>
                      <a:pt x="35924" y="5592"/>
                    </a:lnTo>
                    <a:lnTo>
                      <a:pt x="36662" y="6304"/>
                    </a:lnTo>
                    <a:lnTo>
                      <a:pt x="37374" y="7042"/>
                    </a:lnTo>
                    <a:lnTo>
                      <a:pt x="38060" y="7833"/>
                    </a:lnTo>
                    <a:lnTo>
                      <a:pt x="38693" y="8625"/>
                    </a:lnTo>
                    <a:lnTo>
                      <a:pt x="39273" y="9469"/>
                    </a:lnTo>
                    <a:lnTo>
                      <a:pt x="39854" y="10339"/>
                    </a:lnTo>
                    <a:lnTo>
                      <a:pt x="40355" y="11262"/>
                    </a:lnTo>
                    <a:lnTo>
                      <a:pt x="40830" y="12185"/>
                    </a:lnTo>
                    <a:lnTo>
                      <a:pt x="41252" y="13135"/>
                    </a:lnTo>
                    <a:lnTo>
                      <a:pt x="41647" y="14111"/>
                    </a:lnTo>
                    <a:lnTo>
                      <a:pt x="41990" y="15087"/>
                    </a:lnTo>
                    <a:lnTo>
                      <a:pt x="42280" y="16115"/>
                    </a:lnTo>
                    <a:lnTo>
                      <a:pt x="42518" y="17170"/>
                    </a:lnTo>
                    <a:lnTo>
                      <a:pt x="42702" y="18225"/>
                    </a:lnTo>
                    <a:lnTo>
                      <a:pt x="42834" y="19280"/>
                    </a:lnTo>
                    <a:lnTo>
                      <a:pt x="42913" y="20388"/>
                    </a:lnTo>
                    <a:lnTo>
                      <a:pt x="42940" y="214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01;p70">
                <a:extLst>
                  <a:ext uri="{FF2B5EF4-FFF2-40B4-BE49-F238E27FC236}">
                    <a16:creationId xmlns:a16="http://schemas.microsoft.com/office/drawing/2014/main" id="{67447EC6-7174-0E4A-ADF3-C2770D4B88FA}"/>
                  </a:ext>
                </a:extLst>
              </p:cNvPr>
              <p:cNvSpPr/>
              <p:nvPr/>
            </p:nvSpPr>
            <p:spPr>
              <a:xfrm>
                <a:off x="643625" y="3893700"/>
                <a:ext cx="720750" cy="642925"/>
              </a:xfrm>
              <a:custGeom>
                <a:avLst/>
                <a:gdLst/>
                <a:ahLst/>
                <a:cxnLst/>
                <a:rect l="l" t="t" r="r" b="b"/>
                <a:pathLst>
                  <a:path w="28830" h="25717" extrusionOk="0">
                    <a:moveTo>
                      <a:pt x="22868" y="0"/>
                    </a:moveTo>
                    <a:lnTo>
                      <a:pt x="22314" y="79"/>
                    </a:lnTo>
                    <a:lnTo>
                      <a:pt x="21787" y="185"/>
                    </a:lnTo>
                    <a:lnTo>
                      <a:pt x="21259" y="317"/>
                    </a:lnTo>
                    <a:lnTo>
                      <a:pt x="20732" y="501"/>
                    </a:lnTo>
                    <a:lnTo>
                      <a:pt x="20231" y="739"/>
                    </a:lnTo>
                    <a:lnTo>
                      <a:pt x="19730" y="976"/>
                    </a:lnTo>
                    <a:lnTo>
                      <a:pt x="19255" y="1240"/>
                    </a:lnTo>
                    <a:lnTo>
                      <a:pt x="18780" y="1530"/>
                    </a:lnTo>
                    <a:lnTo>
                      <a:pt x="18332" y="1846"/>
                    </a:lnTo>
                    <a:lnTo>
                      <a:pt x="17910" y="2163"/>
                    </a:lnTo>
                    <a:lnTo>
                      <a:pt x="17514" y="2506"/>
                    </a:lnTo>
                    <a:lnTo>
                      <a:pt x="16749" y="3165"/>
                    </a:lnTo>
                    <a:lnTo>
                      <a:pt x="16090" y="3798"/>
                    </a:lnTo>
                    <a:lnTo>
                      <a:pt x="15536" y="4405"/>
                    </a:lnTo>
                    <a:lnTo>
                      <a:pt x="15061" y="4932"/>
                    </a:lnTo>
                    <a:lnTo>
                      <a:pt x="14745" y="5354"/>
                    </a:lnTo>
                    <a:lnTo>
                      <a:pt x="14454" y="5724"/>
                    </a:lnTo>
                    <a:lnTo>
                      <a:pt x="14402" y="5803"/>
                    </a:lnTo>
                    <a:lnTo>
                      <a:pt x="14085" y="5460"/>
                    </a:lnTo>
                    <a:lnTo>
                      <a:pt x="13716" y="5091"/>
                    </a:lnTo>
                    <a:lnTo>
                      <a:pt x="13188" y="4616"/>
                    </a:lnTo>
                    <a:lnTo>
                      <a:pt x="12555" y="4088"/>
                    </a:lnTo>
                    <a:lnTo>
                      <a:pt x="11817" y="3508"/>
                    </a:lnTo>
                    <a:lnTo>
                      <a:pt x="10999" y="2954"/>
                    </a:lnTo>
                    <a:lnTo>
                      <a:pt x="10551" y="2664"/>
                    </a:lnTo>
                    <a:lnTo>
                      <a:pt x="10076" y="2400"/>
                    </a:lnTo>
                    <a:lnTo>
                      <a:pt x="9601" y="2163"/>
                    </a:lnTo>
                    <a:lnTo>
                      <a:pt x="9100" y="1926"/>
                    </a:lnTo>
                    <a:lnTo>
                      <a:pt x="8599" y="1715"/>
                    </a:lnTo>
                    <a:lnTo>
                      <a:pt x="8072" y="1530"/>
                    </a:lnTo>
                    <a:lnTo>
                      <a:pt x="7544" y="1372"/>
                    </a:lnTo>
                    <a:lnTo>
                      <a:pt x="7017" y="1240"/>
                    </a:lnTo>
                    <a:lnTo>
                      <a:pt x="6463" y="1161"/>
                    </a:lnTo>
                    <a:lnTo>
                      <a:pt x="5909" y="1108"/>
                    </a:lnTo>
                    <a:lnTo>
                      <a:pt x="5355" y="1108"/>
                    </a:lnTo>
                    <a:lnTo>
                      <a:pt x="4801" y="1161"/>
                    </a:lnTo>
                    <a:lnTo>
                      <a:pt x="4247" y="1266"/>
                    </a:lnTo>
                    <a:lnTo>
                      <a:pt x="3693" y="1424"/>
                    </a:lnTo>
                    <a:lnTo>
                      <a:pt x="3139" y="1635"/>
                    </a:lnTo>
                    <a:lnTo>
                      <a:pt x="2586" y="1926"/>
                    </a:lnTo>
                    <a:lnTo>
                      <a:pt x="2032" y="2295"/>
                    </a:lnTo>
                    <a:lnTo>
                      <a:pt x="1768" y="2479"/>
                    </a:lnTo>
                    <a:lnTo>
                      <a:pt x="1504" y="2717"/>
                    </a:lnTo>
                    <a:lnTo>
                      <a:pt x="1188" y="3007"/>
                    </a:lnTo>
                    <a:lnTo>
                      <a:pt x="924" y="3297"/>
                    </a:lnTo>
                    <a:lnTo>
                      <a:pt x="687" y="3614"/>
                    </a:lnTo>
                    <a:lnTo>
                      <a:pt x="502" y="3930"/>
                    </a:lnTo>
                    <a:lnTo>
                      <a:pt x="344" y="4273"/>
                    </a:lnTo>
                    <a:lnTo>
                      <a:pt x="212" y="4616"/>
                    </a:lnTo>
                    <a:lnTo>
                      <a:pt x="106" y="4959"/>
                    </a:lnTo>
                    <a:lnTo>
                      <a:pt x="27" y="5328"/>
                    </a:lnTo>
                    <a:lnTo>
                      <a:pt x="1" y="5724"/>
                    </a:lnTo>
                    <a:lnTo>
                      <a:pt x="1" y="6093"/>
                    </a:lnTo>
                    <a:lnTo>
                      <a:pt x="1" y="6488"/>
                    </a:lnTo>
                    <a:lnTo>
                      <a:pt x="54" y="6884"/>
                    </a:lnTo>
                    <a:lnTo>
                      <a:pt x="133" y="7306"/>
                    </a:lnTo>
                    <a:lnTo>
                      <a:pt x="238" y="7728"/>
                    </a:lnTo>
                    <a:lnTo>
                      <a:pt x="344" y="8150"/>
                    </a:lnTo>
                    <a:lnTo>
                      <a:pt x="502" y="8572"/>
                    </a:lnTo>
                    <a:lnTo>
                      <a:pt x="660" y="8994"/>
                    </a:lnTo>
                    <a:lnTo>
                      <a:pt x="845" y="9443"/>
                    </a:lnTo>
                    <a:lnTo>
                      <a:pt x="1056" y="9891"/>
                    </a:lnTo>
                    <a:lnTo>
                      <a:pt x="1293" y="10339"/>
                    </a:lnTo>
                    <a:lnTo>
                      <a:pt x="1794" y="11236"/>
                    </a:lnTo>
                    <a:lnTo>
                      <a:pt x="2375" y="12133"/>
                    </a:lnTo>
                    <a:lnTo>
                      <a:pt x="3008" y="13056"/>
                    </a:lnTo>
                    <a:lnTo>
                      <a:pt x="3693" y="13979"/>
                    </a:lnTo>
                    <a:lnTo>
                      <a:pt x="4405" y="14876"/>
                    </a:lnTo>
                    <a:lnTo>
                      <a:pt x="5170" y="15773"/>
                    </a:lnTo>
                    <a:lnTo>
                      <a:pt x="5408" y="16063"/>
                    </a:lnTo>
                    <a:lnTo>
                      <a:pt x="6278" y="17039"/>
                    </a:lnTo>
                    <a:lnTo>
                      <a:pt x="7175" y="17962"/>
                    </a:lnTo>
                    <a:lnTo>
                      <a:pt x="8045" y="18885"/>
                    </a:lnTo>
                    <a:lnTo>
                      <a:pt x="8942" y="19755"/>
                    </a:lnTo>
                    <a:lnTo>
                      <a:pt x="9812" y="20599"/>
                    </a:lnTo>
                    <a:lnTo>
                      <a:pt x="10656" y="21390"/>
                    </a:lnTo>
                    <a:lnTo>
                      <a:pt x="12265" y="22841"/>
                    </a:lnTo>
                    <a:lnTo>
                      <a:pt x="13637" y="24028"/>
                    </a:lnTo>
                    <a:lnTo>
                      <a:pt x="14718" y="24951"/>
                    </a:lnTo>
                    <a:lnTo>
                      <a:pt x="15694" y="25716"/>
                    </a:lnTo>
                    <a:lnTo>
                      <a:pt x="15668" y="25611"/>
                    </a:lnTo>
                    <a:lnTo>
                      <a:pt x="16169" y="25109"/>
                    </a:lnTo>
                    <a:lnTo>
                      <a:pt x="17198" y="24028"/>
                    </a:lnTo>
                    <a:lnTo>
                      <a:pt x="18595" y="22498"/>
                    </a:lnTo>
                    <a:lnTo>
                      <a:pt x="19413" y="21575"/>
                    </a:lnTo>
                    <a:lnTo>
                      <a:pt x="20283" y="20573"/>
                    </a:lnTo>
                    <a:lnTo>
                      <a:pt x="21180" y="19491"/>
                    </a:lnTo>
                    <a:lnTo>
                      <a:pt x="22077" y="18357"/>
                    </a:lnTo>
                    <a:lnTo>
                      <a:pt x="23000" y="17170"/>
                    </a:lnTo>
                    <a:lnTo>
                      <a:pt x="23897" y="15931"/>
                    </a:lnTo>
                    <a:lnTo>
                      <a:pt x="24767" y="14691"/>
                    </a:lnTo>
                    <a:lnTo>
                      <a:pt x="25585" y="13399"/>
                    </a:lnTo>
                    <a:lnTo>
                      <a:pt x="26376" y="12133"/>
                    </a:lnTo>
                    <a:lnTo>
                      <a:pt x="26719" y="11500"/>
                    </a:lnTo>
                    <a:lnTo>
                      <a:pt x="27062" y="10867"/>
                    </a:lnTo>
                    <a:lnTo>
                      <a:pt x="27326" y="10287"/>
                    </a:lnTo>
                    <a:lnTo>
                      <a:pt x="27669" y="9574"/>
                    </a:lnTo>
                    <a:lnTo>
                      <a:pt x="27959" y="8889"/>
                    </a:lnTo>
                    <a:lnTo>
                      <a:pt x="28222" y="8203"/>
                    </a:lnTo>
                    <a:lnTo>
                      <a:pt x="28433" y="7517"/>
                    </a:lnTo>
                    <a:lnTo>
                      <a:pt x="28592" y="6858"/>
                    </a:lnTo>
                    <a:lnTo>
                      <a:pt x="28724" y="6225"/>
                    </a:lnTo>
                    <a:lnTo>
                      <a:pt x="28803" y="5592"/>
                    </a:lnTo>
                    <a:lnTo>
                      <a:pt x="28829" y="4985"/>
                    </a:lnTo>
                    <a:lnTo>
                      <a:pt x="28803" y="4405"/>
                    </a:lnTo>
                    <a:lnTo>
                      <a:pt x="28724" y="3851"/>
                    </a:lnTo>
                    <a:lnTo>
                      <a:pt x="28671" y="3587"/>
                    </a:lnTo>
                    <a:lnTo>
                      <a:pt x="28592" y="3323"/>
                    </a:lnTo>
                    <a:lnTo>
                      <a:pt x="28486" y="3060"/>
                    </a:lnTo>
                    <a:lnTo>
                      <a:pt x="28381" y="2822"/>
                    </a:lnTo>
                    <a:lnTo>
                      <a:pt x="28275" y="2585"/>
                    </a:lnTo>
                    <a:lnTo>
                      <a:pt x="28117" y="2348"/>
                    </a:lnTo>
                    <a:lnTo>
                      <a:pt x="27959" y="2110"/>
                    </a:lnTo>
                    <a:lnTo>
                      <a:pt x="27774" y="1899"/>
                    </a:lnTo>
                    <a:lnTo>
                      <a:pt x="27589" y="1688"/>
                    </a:lnTo>
                    <a:lnTo>
                      <a:pt x="27378" y="1504"/>
                    </a:lnTo>
                    <a:lnTo>
                      <a:pt x="27141" y="1319"/>
                    </a:lnTo>
                    <a:lnTo>
                      <a:pt x="26904" y="1134"/>
                    </a:lnTo>
                    <a:lnTo>
                      <a:pt x="26613" y="950"/>
                    </a:lnTo>
                    <a:lnTo>
                      <a:pt x="26323" y="765"/>
                    </a:lnTo>
                    <a:lnTo>
                      <a:pt x="25717" y="475"/>
                    </a:lnTo>
                    <a:lnTo>
                      <a:pt x="25136" y="264"/>
                    </a:lnTo>
                    <a:lnTo>
                      <a:pt x="24583" y="106"/>
                    </a:lnTo>
                    <a:lnTo>
                      <a:pt x="24002" y="27"/>
                    </a:lnTo>
                    <a:lnTo>
                      <a:pt x="234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02;p70">
                <a:extLst>
                  <a:ext uri="{FF2B5EF4-FFF2-40B4-BE49-F238E27FC236}">
                    <a16:creationId xmlns:a16="http://schemas.microsoft.com/office/drawing/2014/main" id="{B39ECD0A-BC80-0D49-AE99-C823CBC0D342}"/>
                  </a:ext>
                </a:extLst>
              </p:cNvPr>
              <p:cNvSpPr/>
              <p:nvPr/>
            </p:nvSpPr>
            <p:spPr>
              <a:xfrm>
                <a:off x="772875" y="4009075"/>
                <a:ext cx="554550" cy="335000"/>
              </a:xfrm>
              <a:custGeom>
                <a:avLst/>
                <a:gdLst/>
                <a:ahLst/>
                <a:cxnLst/>
                <a:rect l="l" t="t" r="r" b="b"/>
                <a:pathLst>
                  <a:path w="22182" h="13400" extrusionOk="0">
                    <a:moveTo>
                      <a:pt x="21127" y="1"/>
                    </a:moveTo>
                    <a:lnTo>
                      <a:pt x="21074" y="27"/>
                    </a:lnTo>
                    <a:lnTo>
                      <a:pt x="21021" y="80"/>
                    </a:lnTo>
                    <a:lnTo>
                      <a:pt x="20995" y="133"/>
                    </a:lnTo>
                    <a:lnTo>
                      <a:pt x="18147" y="9443"/>
                    </a:lnTo>
                    <a:lnTo>
                      <a:pt x="13557" y="9338"/>
                    </a:lnTo>
                    <a:lnTo>
                      <a:pt x="13505" y="9338"/>
                    </a:lnTo>
                    <a:lnTo>
                      <a:pt x="13452" y="9364"/>
                    </a:lnTo>
                    <a:lnTo>
                      <a:pt x="13425" y="9417"/>
                    </a:lnTo>
                    <a:lnTo>
                      <a:pt x="13399" y="9470"/>
                    </a:lnTo>
                    <a:lnTo>
                      <a:pt x="12581" y="12397"/>
                    </a:lnTo>
                    <a:lnTo>
                      <a:pt x="10761" y="8230"/>
                    </a:lnTo>
                    <a:lnTo>
                      <a:pt x="10682" y="8151"/>
                    </a:lnTo>
                    <a:lnTo>
                      <a:pt x="10630" y="8124"/>
                    </a:lnTo>
                    <a:lnTo>
                      <a:pt x="10524" y="8124"/>
                    </a:lnTo>
                    <a:lnTo>
                      <a:pt x="10498" y="8151"/>
                    </a:lnTo>
                    <a:lnTo>
                      <a:pt x="10419" y="8256"/>
                    </a:lnTo>
                    <a:lnTo>
                      <a:pt x="9047" y="12661"/>
                    </a:lnTo>
                    <a:lnTo>
                      <a:pt x="5038" y="1003"/>
                    </a:lnTo>
                    <a:lnTo>
                      <a:pt x="4985" y="898"/>
                    </a:lnTo>
                    <a:lnTo>
                      <a:pt x="4880" y="871"/>
                    </a:lnTo>
                    <a:lnTo>
                      <a:pt x="4801" y="898"/>
                    </a:lnTo>
                    <a:lnTo>
                      <a:pt x="4748" y="924"/>
                    </a:lnTo>
                    <a:lnTo>
                      <a:pt x="4722" y="977"/>
                    </a:lnTo>
                    <a:lnTo>
                      <a:pt x="0" y="11158"/>
                    </a:lnTo>
                    <a:lnTo>
                      <a:pt x="238" y="11448"/>
                    </a:lnTo>
                    <a:lnTo>
                      <a:pt x="4853" y="1531"/>
                    </a:lnTo>
                    <a:lnTo>
                      <a:pt x="8889" y="13268"/>
                    </a:lnTo>
                    <a:lnTo>
                      <a:pt x="8915" y="13320"/>
                    </a:lnTo>
                    <a:lnTo>
                      <a:pt x="8942" y="13373"/>
                    </a:lnTo>
                    <a:lnTo>
                      <a:pt x="8994" y="13399"/>
                    </a:lnTo>
                    <a:lnTo>
                      <a:pt x="9100" y="13399"/>
                    </a:lnTo>
                    <a:lnTo>
                      <a:pt x="9153" y="13373"/>
                    </a:lnTo>
                    <a:lnTo>
                      <a:pt x="9205" y="13320"/>
                    </a:lnTo>
                    <a:lnTo>
                      <a:pt x="9205" y="13268"/>
                    </a:lnTo>
                    <a:lnTo>
                      <a:pt x="10630" y="8810"/>
                    </a:lnTo>
                    <a:lnTo>
                      <a:pt x="12476" y="13004"/>
                    </a:lnTo>
                    <a:lnTo>
                      <a:pt x="12502" y="13057"/>
                    </a:lnTo>
                    <a:lnTo>
                      <a:pt x="12529" y="13083"/>
                    </a:lnTo>
                    <a:lnTo>
                      <a:pt x="12581" y="13109"/>
                    </a:lnTo>
                    <a:lnTo>
                      <a:pt x="12661" y="13109"/>
                    </a:lnTo>
                    <a:lnTo>
                      <a:pt x="12740" y="13057"/>
                    </a:lnTo>
                    <a:lnTo>
                      <a:pt x="12792" y="13030"/>
                    </a:lnTo>
                    <a:lnTo>
                      <a:pt x="12819" y="12977"/>
                    </a:lnTo>
                    <a:lnTo>
                      <a:pt x="13689" y="9681"/>
                    </a:lnTo>
                    <a:lnTo>
                      <a:pt x="18278" y="9812"/>
                    </a:lnTo>
                    <a:lnTo>
                      <a:pt x="18384" y="9760"/>
                    </a:lnTo>
                    <a:lnTo>
                      <a:pt x="18410" y="9733"/>
                    </a:lnTo>
                    <a:lnTo>
                      <a:pt x="18437" y="9681"/>
                    </a:lnTo>
                    <a:lnTo>
                      <a:pt x="21101" y="977"/>
                    </a:lnTo>
                    <a:lnTo>
                      <a:pt x="21892" y="6252"/>
                    </a:lnTo>
                    <a:lnTo>
                      <a:pt x="21918" y="6384"/>
                    </a:lnTo>
                    <a:lnTo>
                      <a:pt x="22182" y="5856"/>
                    </a:lnTo>
                    <a:lnTo>
                      <a:pt x="22156" y="5672"/>
                    </a:lnTo>
                    <a:lnTo>
                      <a:pt x="21338" y="159"/>
                    </a:lnTo>
                    <a:lnTo>
                      <a:pt x="21312" y="106"/>
                    </a:lnTo>
                    <a:lnTo>
                      <a:pt x="21285" y="54"/>
                    </a:lnTo>
                    <a:lnTo>
                      <a:pt x="21232" y="27"/>
                    </a:lnTo>
                    <a:lnTo>
                      <a:pt x="211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03;p70">
                <a:extLst>
                  <a:ext uri="{FF2B5EF4-FFF2-40B4-BE49-F238E27FC236}">
                    <a16:creationId xmlns:a16="http://schemas.microsoft.com/office/drawing/2014/main" id="{C430DF3D-4DF2-574E-9BC5-47EBD896CF9C}"/>
                  </a:ext>
                </a:extLst>
              </p:cNvPr>
              <p:cNvSpPr/>
              <p:nvPr/>
            </p:nvSpPr>
            <p:spPr>
              <a:xfrm>
                <a:off x="1428950" y="4763425"/>
                <a:ext cx="3325" cy="3975"/>
              </a:xfrm>
              <a:custGeom>
                <a:avLst/>
                <a:gdLst/>
                <a:ahLst/>
                <a:cxnLst/>
                <a:rect l="l" t="t" r="r" b="b"/>
                <a:pathLst>
                  <a:path w="133" h="159" extrusionOk="0">
                    <a:moveTo>
                      <a:pt x="1" y="0"/>
                    </a:moveTo>
                    <a:lnTo>
                      <a:pt x="1" y="158"/>
                    </a:lnTo>
                    <a:lnTo>
                      <a:pt x="133"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04;p70">
                <a:extLst>
                  <a:ext uri="{FF2B5EF4-FFF2-40B4-BE49-F238E27FC236}">
                    <a16:creationId xmlns:a16="http://schemas.microsoft.com/office/drawing/2014/main" id="{1D19C7E2-4614-4D47-AC3B-12254CF6BB36}"/>
                  </a:ext>
                </a:extLst>
              </p:cNvPr>
              <p:cNvSpPr/>
              <p:nvPr/>
            </p:nvSpPr>
            <p:spPr>
              <a:xfrm>
                <a:off x="598800" y="4517475"/>
                <a:ext cx="797875" cy="259150"/>
              </a:xfrm>
              <a:custGeom>
                <a:avLst/>
                <a:gdLst/>
                <a:ahLst/>
                <a:cxnLst/>
                <a:rect l="l" t="t" r="r" b="b"/>
                <a:pathLst>
                  <a:path w="31915" h="10366" extrusionOk="0">
                    <a:moveTo>
                      <a:pt x="25637" y="0"/>
                    </a:moveTo>
                    <a:lnTo>
                      <a:pt x="25083" y="27"/>
                    </a:lnTo>
                    <a:lnTo>
                      <a:pt x="24556" y="79"/>
                    </a:lnTo>
                    <a:lnTo>
                      <a:pt x="24081" y="158"/>
                    </a:lnTo>
                    <a:lnTo>
                      <a:pt x="22367" y="580"/>
                    </a:lnTo>
                    <a:lnTo>
                      <a:pt x="20758" y="976"/>
                    </a:lnTo>
                    <a:lnTo>
                      <a:pt x="19202" y="1319"/>
                    </a:lnTo>
                    <a:lnTo>
                      <a:pt x="18437" y="1477"/>
                    </a:lnTo>
                    <a:lnTo>
                      <a:pt x="17672" y="1609"/>
                    </a:lnTo>
                    <a:lnTo>
                      <a:pt x="16880" y="1715"/>
                    </a:lnTo>
                    <a:lnTo>
                      <a:pt x="16089" y="1794"/>
                    </a:lnTo>
                    <a:lnTo>
                      <a:pt x="15324" y="1873"/>
                    </a:lnTo>
                    <a:lnTo>
                      <a:pt x="14981" y="1926"/>
                    </a:lnTo>
                    <a:lnTo>
                      <a:pt x="14639" y="2005"/>
                    </a:lnTo>
                    <a:lnTo>
                      <a:pt x="14348" y="2084"/>
                    </a:lnTo>
                    <a:lnTo>
                      <a:pt x="14085" y="2216"/>
                    </a:lnTo>
                    <a:lnTo>
                      <a:pt x="13847" y="2348"/>
                    </a:lnTo>
                    <a:lnTo>
                      <a:pt x="13663" y="2506"/>
                    </a:lnTo>
                    <a:lnTo>
                      <a:pt x="13531" y="2717"/>
                    </a:lnTo>
                    <a:lnTo>
                      <a:pt x="13478" y="2822"/>
                    </a:lnTo>
                    <a:lnTo>
                      <a:pt x="13425" y="2954"/>
                    </a:lnTo>
                    <a:lnTo>
                      <a:pt x="13399" y="3086"/>
                    </a:lnTo>
                    <a:lnTo>
                      <a:pt x="13399" y="3244"/>
                    </a:lnTo>
                    <a:lnTo>
                      <a:pt x="13425" y="3561"/>
                    </a:lnTo>
                    <a:lnTo>
                      <a:pt x="13109" y="3482"/>
                    </a:lnTo>
                    <a:lnTo>
                      <a:pt x="12291" y="3244"/>
                    </a:lnTo>
                    <a:lnTo>
                      <a:pt x="11078" y="2981"/>
                    </a:lnTo>
                    <a:lnTo>
                      <a:pt x="10392" y="2822"/>
                    </a:lnTo>
                    <a:lnTo>
                      <a:pt x="9680" y="2690"/>
                    </a:lnTo>
                    <a:lnTo>
                      <a:pt x="8942" y="2585"/>
                    </a:lnTo>
                    <a:lnTo>
                      <a:pt x="8203" y="2479"/>
                    </a:lnTo>
                    <a:lnTo>
                      <a:pt x="7517" y="2453"/>
                    </a:lnTo>
                    <a:lnTo>
                      <a:pt x="6858" y="2427"/>
                    </a:lnTo>
                    <a:lnTo>
                      <a:pt x="6568" y="2453"/>
                    </a:lnTo>
                    <a:lnTo>
                      <a:pt x="6278" y="2479"/>
                    </a:lnTo>
                    <a:lnTo>
                      <a:pt x="6014" y="2532"/>
                    </a:lnTo>
                    <a:lnTo>
                      <a:pt x="5776" y="2611"/>
                    </a:lnTo>
                    <a:lnTo>
                      <a:pt x="5565" y="2690"/>
                    </a:lnTo>
                    <a:lnTo>
                      <a:pt x="5381" y="2796"/>
                    </a:lnTo>
                    <a:lnTo>
                      <a:pt x="5223" y="2928"/>
                    </a:lnTo>
                    <a:lnTo>
                      <a:pt x="5117" y="3060"/>
                    </a:lnTo>
                    <a:lnTo>
                      <a:pt x="4985" y="3033"/>
                    </a:lnTo>
                    <a:lnTo>
                      <a:pt x="4590" y="2901"/>
                    </a:lnTo>
                    <a:lnTo>
                      <a:pt x="4036" y="2796"/>
                    </a:lnTo>
                    <a:lnTo>
                      <a:pt x="3719" y="2743"/>
                    </a:lnTo>
                    <a:lnTo>
                      <a:pt x="3376" y="2717"/>
                    </a:lnTo>
                    <a:lnTo>
                      <a:pt x="2691" y="2717"/>
                    </a:lnTo>
                    <a:lnTo>
                      <a:pt x="2374" y="2796"/>
                    </a:lnTo>
                    <a:lnTo>
                      <a:pt x="2058" y="2875"/>
                    </a:lnTo>
                    <a:lnTo>
                      <a:pt x="1767" y="3033"/>
                    </a:lnTo>
                    <a:lnTo>
                      <a:pt x="1636" y="3112"/>
                    </a:lnTo>
                    <a:lnTo>
                      <a:pt x="1530" y="3218"/>
                    </a:lnTo>
                    <a:lnTo>
                      <a:pt x="1398" y="3323"/>
                    </a:lnTo>
                    <a:lnTo>
                      <a:pt x="1319" y="3482"/>
                    </a:lnTo>
                    <a:lnTo>
                      <a:pt x="1214" y="3614"/>
                    </a:lnTo>
                    <a:lnTo>
                      <a:pt x="1161" y="3798"/>
                    </a:lnTo>
                    <a:lnTo>
                      <a:pt x="950" y="3825"/>
                    </a:lnTo>
                    <a:lnTo>
                      <a:pt x="739" y="3877"/>
                    </a:lnTo>
                    <a:lnTo>
                      <a:pt x="501" y="3983"/>
                    </a:lnTo>
                    <a:lnTo>
                      <a:pt x="370" y="4036"/>
                    </a:lnTo>
                    <a:lnTo>
                      <a:pt x="264" y="4141"/>
                    </a:lnTo>
                    <a:lnTo>
                      <a:pt x="185" y="4247"/>
                    </a:lnTo>
                    <a:lnTo>
                      <a:pt x="106" y="4352"/>
                    </a:lnTo>
                    <a:lnTo>
                      <a:pt x="27" y="4510"/>
                    </a:lnTo>
                    <a:lnTo>
                      <a:pt x="0" y="4669"/>
                    </a:lnTo>
                    <a:lnTo>
                      <a:pt x="0" y="4853"/>
                    </a:lnTo>
                    <a:lnTo>
                      <a:pt x="27" y="5064"/>
                    </a:lnTo>
                    <a:lnTo>
                      <a:pt x="53" y="5143"/>
                    </a:lnTo>
                    <a:lnTo>
                      <a:pt x="106" y="5196"/>
                    </a:lnTo>
                    <a:lnTo>
                      <a:pt x="238" y="5328"/>
                    </a:lnTo>
                    <a:lnTo>
                      <a:pt x="449" y="5460"/>
                    </a:lnTo>
                    <a:lnTo>
                      <a:pt x="712" y="5592"/>
                    </a:lnTo>
                    <a:lnTo>
                      <a:pt x="1029" y="5724"/>
                    </a:lnTo>
                    <a:lnTo>
                      <a:pt x="1398" y="5855"/>
                    </a:lnTo>
                    <a:lnTo>
                      <a:pt x="2295" y="6146"/>
                    </a:lnTo>
                    <a:lnTo>
                      <a:pt x="3324" y="6436"/>
                    </a:lnTo>
                    <a:lnTo>
                      <a:pt x="4484" y="6726"/>
                    </a:lnTo>
                    <a:lnTo>
                      <a:pt x="5697" y="6990"/>
                    </a:lnTo>
                    <a:lnTo>
                      <a:pt x="6963" y="7280"/>
                    </a:lnTo>
                    <a:lnTo>
                      <a:pt x="9416" y="7781"/>
                    </a:lnTo>
                    <a:lnTo>
                      <a:pt x="11553" y="8176"/>
                    </a:lnTo>
                    <a:lnTo>
                      <a:pt x="13663" y="8546"/>
                    </a:lnTo>
                    <a:lnTo>
                      <a:pt x="14006" y="8809"/>
                    </a:lnTo>
                    <a:lnTo>
                      <a:pt x="14401" y="9100"/>
                    </a:lnTo>
                    <a:lnTo>
                      <a:pt x="14876" y="9442"/>
                    </a:lnTo>
                    <a:lnTo>
                      <a:pt x="15430" y="9759"/>
                    </a:lnTo>
                    <a:lnTo>
                      <a:pt x="16010" y="10075"/>
                    </a:lnTo>
                    <a:lnTo>
                      <a:pt x="16300" y="10181"/>
                    </a:lnTo>
                    <a:lnTo>
                      <a:pt x="16590" y="10286"/>
                    </a:lnTo>
                    <a:lnTo>
                      <a:pt x="16854" y="10339"/>
                    </a:lnTo>
                    <a:lnTo>
                      <a:pt x="17118" y="10366"/>
                    </a:lnTo>
                    <a:lnTo>
                      <a:pt x="18067" y="10366"/>
                    </a:lnTo>
                    <a:lnTo>
                      <a:pt x="19782" y="10286"/>
                    </a:lnTo>
                    <a:lnTo>
                      <a:pt x="24397" y="9996"/>
                    </a:lnTo>
                    <a:lnTo>
                      <a:pt x="30675" y="9601"/>
                    </a:lnTo>
                    <a:lnTo>
                      <a:pt x="30754" y="9363"/>
                    </a:lnTo>
                    <a:lnTo>
                      <a:pt x="31018" y="8704"/>
                    </a:lnTo>
                    <a:lnTo>
                      <a:pt x="31150" y="8256"/>
                    </a:lnTo>
                    <a:lnTo>
                      <a:pt x="31308" y="7728"/>
                    </a:lnTo>
                    <a:lnTo>
                      <a:pt x="31466" y="7148"/>
                    </a:lnTo>
                    <a:lnTo>
                      <a:pt x="31624" y="6488"/>
                    </a:lnTo>
                    <a:lnTo>
                      <a:pt x="31756" y="5803"/>
                    </a:lnTo>
                    <a:lnTo>
                      <a:pt x="31835" y="5091"/>
                    </a:lnTo>
                    <a:lnTo>
                      <a:pt x="31914" y="4352"/>
                    </a:lnTo>
                    <a:lnTo>
                      <a:pt x="31914" y="3614"/>
                    </a:lnTo>
                    <a:lnTo>
                      <a:pt x="31888" y="3244"/>
                    </a:lnTo>
                    <a:lnTo>
                      <a:pt x="31862" y="2875"/>
                    </a:lnTo>
                    <a:lnTo>
                      <a:pt x="31809" y="2506"/>
                    </a:lnTo>
                    <a:lnTo>
                      <a:pt x="31756" y="2137"/>
                    </a:lnTo>
                    <a:lnTo>
                      <a:pt x="31677" y="1767"/>
                    </a:lnTo>
                    <a:lnTo>
                      <a:pt x="31572" y="1424"/>
                    </a:lnTo>
                    <a:lnTo>
                      <a:pt x="31440" y="1055"/>
                    </a:lnTo>
                    <a:lnTo>
                      <a:pt x="31281" y="712"/>
                    </a:lnTo>
                    <a:lnTo>
                      <a:pt x="30490" y="554"/>
                    </a:lnTo>
                    <a:lnTo>
                      <a:pt x="29646" y="396"/>
                    </a:lnTo>
                    <a:lnTo>
                      <a:pt x="28591" y="238"/>
                    </a:lnTo>
                    <a:lnTo>
                      <a:pt x="27404" y="106"/>
                    </a:lnTo>
                    <a:lnTo>
                      <a:pt x="26824" y="53"/>
                    </a:lnTo>
                    <a:lnTo>
                      <a:pt x="26217" y="27"/>
                    </a:lnTo>
                    <a:lnTo>
                      <a:pt x="2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05;p70">
                <a:extLst>
                  <a:ext uri="{FF2B5EF4-FFF2-40B4-BE49-F238E27FC236}">
                    <a16:creationId xmlns:a16="http://schemas.microsoft.com/office/drawing/2014/main" id="{2833740F-AE30-CB4B-BEC7-101429598E60}"/>
                  </a:ext>
                </a:extLst>
              </p:cNvPr>
              <p:cNvSpPr/>
              <p:nvPr/>
            </p:nvSpPr>
            <p:spPr>
              <a:xfrm>
                <a:off x="933100" y="4605175"/>
                <a:ext cx="230800" cy="31675"/>
              </a:xfrm>
              <a:custGeom>
                <a:avLst/>
                <a:gdLst/>
                <a:ahLst/>
                <a:cxnLst/>
                <a:rect l="l" t="t" r="r" b="b"/>
                <a:pathLst>
                  <a:path w="9232" h="1267" extrusionOk="0">
                    <a:moveTo>
                      <a:pt x="27" y="0"/>
                    </a:moveTo>
                    <a:lnTo>
                      <a:pt x="1" y="53"/>
                    </a:lnTo>
                    <a:lnTo>
                      <a:pt x="1" y="79"/>
                    </a:lnTo>
                    <a:lnTo>
                      <a:pt x="27" y="132"/>
                    </a:lnTo>
                    <a:lnTo>
                      <a:pt x="106" y="211"/>
                    </a:lnTo>
                    <a:lnTo>
                      <a:pt x="238" y="317"/>
                    </a:lnTo>
                    <a:lnTo>
                      <a:pt x="449" y="448"/>
                    </a:lnTo>
                    <a:lnTo>
                      <a:pt x="765" y="607"/>
                    </a:lnTo>
                    <a:lnTo>
                      <a:pt x="1214" y="765"/>
                    </a:lnTo>
                    <a:lnTo>
                      <a:pt x="1794" y="897"/>
                    </a:lnTo>
                    <a:lnTo>
                      <a:pt x="2533" y="1029"/>
                    </a:lnTo>
                    <a:lnTo>
                      <a:pt x="3113" y="1081"/>
                    </a:lnTo>
                    <a:lnTo>
                      <a:pt x="3799" y="1134"/>
                    </a:lnTo>
                    <a:lnTo>
                      <a:pt x="5249" y="1213"/>
                    </a:lnTo>
                    <a:lnTo>
                      <a:pt x="6700" y="1240"/>
                    </a:lnTo>
                    <a:lnTo>
                      <a:pt x="7992" y="1266"/>
                    </a:lnTo>
                    <a:lnTo>
                      <a:pt x="9179" y="1240"/>
                    </a:lnTo>
                    <a:lnTo>
                      <a:pt x="9232" y="1240"/>
                    </a:lnTo>
                    <a:lnTo>
                      <a:pt x="9232" y="1187"/>
                    </a:lnTo>
                    <a:lnTo>
                      <a:pt x="9232" y="1161"/>
                    </a:lnTo>
                    <a:lnTo>
                      <a:pt x="9179" y="1134"/>
                    </a:lnTo>
                    <a:lnTo>
                      <a:pt x="8441" y="1161"/>
                    </a:lnTo>
                    <a:lnTo>
                      <a:pt x="6647" y="1134"/>
                    </a:lnTo>
                    <a:lnTo>
                      <a:pt x="5592" y="1108"/>
                    </a:lnTo>
                    <a:lnTo>
                      <a:pt x="4484" y="1081"/>
                    </a:lnTo>
                    <a:lnTo>
                      <a:pt x="3456" y="1002"/>
                    </a:lnTo>
                    <a:lnTo>
                      <a:pt x="2533" y="923"/>
                    </a:lnTo>
                    <a:lnTo>
                      <a:pt x="1820" y="791"/>
                    </a:lnTo>
                    <a:lnTo>
                      <a:pt x="1267" y="659"/>
                    </a:lnTo>
                    <a:lnTo>
                      <a:pt x="845" y="528"/>
                    </a:lnTo>
                    <a:lnTo>
                      <a:pt x="528" y="369"/>
                    </a:lnTo>
                    <a:lnTo>
                      <a:pt x="317" y="237"/>
                    </a:lnTo>
                    <a:lnTo>
                      <a:pt x="185" y="132"/>
                    </a:lnTo>
                    <a:lnTo>
                      <a:pt x="106" y="26"/>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06;p70">
                <a:extLst>
                  <a:ext uri="{FF2B5EF4-FFF2-40B4-BE49-F238E27FC236}">
                    <a16:creationId xmlns:a16="http://schemas.microsoft.com/office/drawing/2014/main" id="{141D573F-5652-0640-ADF6-3710E691AFC4}"/>
                  </a:ext>
                </a:extLst>
              </p:cNvPr>
              <p:cNvSpPr/>
              <p:nvPr/>
            </p:nvSpPr>
            <p:spPr>
              <a:xfrm>
                <a:off x="597475" y="4609125"/>
                <a:ext cx="461600" cy="129250"/>
              </a:xfrm>
              <a:custGeom>
                <a:avLst/>
                <a:gdLst/>
                <a:ahLst/>
                <a:cxnLst/>
                <a:rect l="l" t="t" r="r" b="b"/>
                <a:pathLst>
                  <a:path w="18464" h="5170" extrusionOk="0">
                    <a:moveTo>
                      <a:pt x="1372" y="0"/>
                    </a:moveTo>
                    <a:lnTo>
                      <a:pt x="1161" y="27"/>
                    </a:lnTo>
                    <a:lnTo>
                      <a:pt x="950" y="53"/>
                    </a:lnTo>
                    <a:lnTo>
                      <a:pt x="739" y="106"/>
                    </a:lnTo>
                    <a:lnTo>
                      <a:pt x="528" y="185"/>
                    </a:lnTo>
                    <a:lnTo>
                      <a:pt x="343" y="317"/>
                    </a:lnTo>
                    <a:lnTo>
                      <a:pt x="159" y="475"/>
                    </a:lnTo>
                    <a:lnTo>
                      <a:pt x="80" y="633"/>
                    </a:lnTo>
                    <a:lnTo>
                      <a:pt x="27" y="765"/>
                    </a:lnTo>
                    <a:lnTo>
                      <a:pt x="1" y="923"/>
                    </a:lnTo>
                    <a:lnTo>
                      <a:pt x="1" y="1108"/>
                    </a:lnTo>
                    <a:lnTo>
                      <a:pt x="27" y="1240"/>
                    </a:lnTo>
                    <a:lnTo>
                      <a:pt x="106" y="1372"/>
                    </a:lnTo>
                    <a:lnTo>
                      <a:pt x="185" y="1504"/>
                    </a:lnTo>
                    <a:lnTo>
                      <a:pt x="264" y="1609"/>
                    </a:lnTo>
                    <a:lnTo>
                      <a:pt x="475" y="1820"/>
                    </a:lnTo>
                    <a:lnTo>
                      <a:pt x="686" y="1978"/>
                    </a:lnTo>
                    <a:lnTo>
                      <a:pt x="897" y="2110"/>
                    </a:lnTo>
                    <a:lnTo>
                      <a:pt x="1108" y="2216"/>
                    </a:lnTo>
                    <a:lnTo>
                      <a:pt x="1557" y="2374"/>
                    </a:lnTo>
                    <a:lnTo>
                      <a:pt x="2031" y="2506"/>
                    </a:lnTo>
                    <a:lnTo>
                      <a:pt x="2480" y="2638"/>
                    </a:lnTo>
                    <a:lnTo>
                      <a:pt x="2981" y="2770"/>
                    </a:lnTo>
                    <a:lnTo>
                      <a:pt x="3667" y="2954"/>
                    </a:lnTo>
                    <a:lnTo>
                      <a:pt x="4326" y="3113"/>
                    </a:lnTo>
                    <a:lnTo>
                      <a:pt x="5671" y="3403"/>
                    </a:lnTo>
                    <a:lnTo>
                      <a:pt x="6146" y="3508"/>
                    </a:lnTo>
                    <a:lnTo>
                      <a:pt x="8652" y="3983"/>
                    </a:lnTo>
                    <a:lnTo>
                      <a:pt x="11500" y="4510"/>
                    </a:lnTo>
                    <a:lnTo>
                      <a:pt x="12819" y="4721"/>
                    </a:lnTo>
                    <a:lnTo>
                      <a:pt x="14032" y="4880"/>
                    </a:lnTo>
                    <a:lnTo>
                      <a:pt x="15140" y="4985"/>
                    </a:lnTo>
                    <a:lnTo>
                      <a:pt x="16063" y="5064"/>
                    </a:lnTo>
                    <a:lnTo>
                      <a:pt x="16881" y="5117"/>
                    </a:lnTo>
                    <a:lnTo>
                      <a:pt x="17514" y="5170"/>
                    </a:lnTo>
                    <a:lnTo>
                      <a:pt x="18463" y="5170"/>
                    </a:lnTo>
                    <a:lnTo>
                      <a:pt x="18463" y="5117"/>
                    </a:lnTo>
                    <a:lnTo>
                      <a:pt x="18463" y="5091"/>
                    </a:lnTo>
                    <a:lnTo>
                      <a:pt x="18410" y="5064"/>
                    </a:lnTo>
                    <a:lnTo>
                      <a:pt x="17909" y="5064"/>
                    </a:lnTo>
                    <a:lnTo>
                      <a:pt x="17329" y="5038"/>
                    </a:lnTo>
                    <a:lnTo>
                      <a:pt x="16538" y="5012"/>
                    </a:lnTo>
                    <a:lnTo>
                      <a:pt x="15536" y="4932"/>
                    </a:lnTo>
                    <a:lnTo>
                      <a:pt x="14375" y="4801"/>
                    </a:lnTo>
                    <a:lnTo>
                      <a:pt x="13004" y="4642"/>
                    </a:lnTo>
                    <a:lnTo>
                      <a:pt x="11500" y="4405"/>
                    </a:lnTo>
                    <a:lnTo>
                      <a:pt x="8652" y="3877"/>
                    </a:lnTo>
                    <a:lnTo>
                      <a:pt x="6172" y="3403"/>
                    </a:lnTo>
                    <a:lnTo>
                      <a:pt x="5698" y="3297"/>
                    </a:lnTo>
                    <a:lnTo>
                      <a:pt x="4352" y="3007"/>
                    </a:lnTo>
                    <a:lnTo>
                      <a:pt x="3693" y="2849"/>
                    </a:lnTo>
                    <a:lnTo>
                      <a:pt x="3034" y="2664"/>
                    </a:lnTo>
                    <a:lnTo>
                      <a:pt x="2506" y="2532"/>
                    </a:lnTo>
                    <a:lnTo>
                      <a:pt x="2058" y="2427"/>
                    </a:lnTo>
                    <a:lnTo>
                      <a:pt x="1609" y="2269"/>
                    </a:lnTo>
                    <a:lnTo>
                      <a:pt x="1161" y="2110"/>
                    </a:lnTo>
                    <a:lnTo>
                      <a:pt x="950" y="2005"/>
                    </a:lnTo>
                    <a:lnTo>
                      <a:pt x="765" y="1899"/>
                    </a:lnTo>
                    <a:lnTo>
                      <a:pt x="554" y="1741"/>
                    </a:lnTo>
                    <a:lnTo>
                      <a:pt x="370" y="1556"/>
                    </a:lnTo>
                    <a:lnTo>
                      <a:pt x="264" y="1451"/>
                    </a:lnTo>
                    <a:lnTo>
                      <a:pt x="212" y="1319"/>
                    </a:lnTo>
                    <a:lnTo>
                      <a:pt x="132" y="1214"/>
                    </a:lnTo>
                    <a:lnTo>
                      <a:pt x="106" y="1082"/>
                    </a:lnTo>
                    <a:lnTo>
                      <a:pt x="106" y="950"/>
                    </a:lnTo>
                    <a:lnTo>
                      <a:pt x="132" y="818"/>
                    </a:lnTo>
                    <a:lnTo>
                      <a:pt x="185" y="686"/>
                    </a:lnTo>
                    <a:lnTo>
                      <a:pt x="264" y="554"/>
                    </a:lnTo>
                    <a:lnTo>
                      <a:pt x="423" y="396"/>
                    </a:lnTo>
                    <a:lnTo>
                      <a:pt x="607" y="290"/>
                    </a:lnTo>
                    <a:lnTo>
                      <a:pt x="818" y="211"/>
                    </a:lnTo>
                    <a:lnTo>
                      <a:pt x="1029" y="159"/>
                    </a:lnTo>
                    <a:lnTo>
                      <a:pt x="1214" y="132"/>
                    </a:lnTo>
                    <a:lnTo>
                      <a:pt x="1398" y="106"/>
                    </a:lnTo>
                    <a:lnTo>
                      <a:pt x="1689" y="132"/>
                    </a:lnTo>
                    <a:lnTo>
                      <a:pt x="2849" y="238"/>
                    </a:lnTo>
                    <a:lnTo>
                      <a:pt x="5618" y="501"/>
                    </a:lnTo>
                    <a:lnTo>
                      <a:pt x="7043" y="633"/>
                    </a:lnTo>
                    <a:lnTo>
                      <a:pt x="8256" y="712"/>
                    </a:lnTo>
                    <a:lnTo>
                      <a:pt x="9944" y="844"/>
                    </a:lnTo>
                    <a:lnTo>
                      <a:pt x="11869" y="1003"/>
                    </a:lnTo>
                    <a:lnTo>
                      <a:pt x="12924" y="1055"/>
                    </a:lnTo>
                    <a:lnTo>
                      <a:pt x="13953" y="1108"/>
                    </a:lnTo>
                    <a:lnTo>
                      <a:pt x="14955" y="1134"/>
                    </a:lnTo>
                    <a:lnTo>
                      <a:pt x="15878" y="1134"/>
                    </a:lnTo>
                    <a:lnTo>
                      <a:pt x="16696" y="1108"/>
                    </a:lnTo>
                    <a:lnTo>
                      <a:pt x="17039" y="1055"/>
                    </a:lnTo>
                    <a:lnTo>
                      <a:pt x="17355" y="1029"/>
                    </a:lnTo>
                    <a:lnTo>
                      <a:pt x="17382" y="1003"/>
                    </a:lnTo>
                    <a:lnTo>
                      <a:pt x="17382" y="950"/>
                    </a:lnTo>
                    <a:lnTo>
                      <a:pt x="17355" y="923"/>
                    </a:lnTo>
                    <a:lnTo>
                      <a:pt x="17329" y="897"/>
                    </a:lnTo>
                    <a:lnTo>
                      <a:pt x="17013" y="950"/>
                    </a:lnTo>
                    <a:lnTo>
                      <a:pt x="16670" y="1003"/>
                    </a:lnTo>
                    <a:lnTo>
                      <a:pt x="15878" y="1029"/>
                    </a:lnTo>
                    <a:lnTo>
                      <a:pt x="14955" y="1029"/>
                    </a:lnTo>
                    <a:lnTo>
                      <a:pt x="13953" y="1003"/>
                    </a:lnTo>
                    <a:lnTo>
                      <a:pt x="12924" y="950"/>
                    </a:lnTo>
                    <a:lnTo>
                      <a:pt x="11869" y="871"/>
                    </a:lnTo>
                    <a:lnTo>
                      <a:pt x="9944" y="739"/>
                    </a:lnTo>
                    <a:lnTo>
                      <a:pt x="8256" y="607"/>
                    </a:lnTo>
                    <a:lnTo>
                      <a:pt x="7069" y="501"/>
                    </a:lnTo>
                    <a:lnTo>
                      <a:pt x="5618" y="396"/>
                    </a:lnTo>
                    <a:lnTo>
                      <a:pt x="2875" y="132"/>
                    </a:lnTo>
                    <a:lnTo>
                      <a:pt x="1689" y="27"/>
                    </a:lnTo>
                    <a:lnTo>
                      <a:pt x="1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07;p70">
                <a:extLst>
                  <a:ext uri="{FF2B5EF4-FFF2-40B4-BE49-F238E27FC236}">
                    <a16:creationId xmlns:a16="http://schemas.microsoft.com/office/drawing/2014/main" id="{E2A6C100-F2BA-6B48-A40C-CB8AB35BE8B0}"/>
                  </a:ext>
                </a:extLst>
              </p:cNvPr>
              <p:cNvSpPr/>
              <p:nvPr/>
            </p:nvSpPr>
            <p:spPr>
              <a:xfrm>
                <a:off x="626500" y="4584725"/>
                <a:ext cx="320475" cy="33000"/>
              </a:xfrm>
              <a:custGeom>
                <a:avLst/>
                <a:gdLst/>
                <a:ahLst/>
                <a:cxnLst/>
                <a:rect l="l" t="t" r="r" b="b"/>
                <a:pathLst>
                  <a:path w="12819" h="1320" extrusionOk="0">
                    <a:moveTo>
                      <a:pt x="1345" y="0"/>
                    </a:moveTo>
                    <a:lnTo>
                      <a:pt x="1134" y="53"/>
                    </a:lnTo>
                    <a:lnTo>
                      <a:pt x="950" y="80"/>
                    </a:lnTo>
                    <a:lnTo>
                      <a:pt x="791" y="159"/>
                    </a:lnTo>
                    <a:lnTo>
                      <a:pt x="633" y="211"/>
                    </a:lnTo>
                    <a:lnTo>
                      <a:pt x="501" y="291"/>
                    </a:lnTo>
                    <a:lnTo>
                      <a:pt x="290" y="475"/>
                    </a:lnTo>
                    <a:lnTo>
                      <a:pt x="158" y="633"/>
                    </a:lnTo>
                    <a:lnTo>
                      <a:pt x="53" y="792"/>
                    </a:lnTo>
                    <a:lnTo>
                      <a:pt x="0" y="950"/>
                    </a:lnTo>
                    <a:lnTo>
                      <a:pt x="0" y="976"/>
                    </a:lnTo>
                    <a:lnTo>
                      <a:pt x="26" y="1003"/>
                    </a:lnTo>
                    <a:lnTo>
                      <a:pt x="79" y="1003"/>
                    </a:lnTo>
                    <a:lnTo>
                      <a:pt x="106" y="976"/>
                    </a:lnTo>
                    <a:lnTo>
                      <a:pt x="158" y="818"/>
                    </a:lnTo>
                    <a:lnTo>
                      <a:pt x="264" y="686"/>
                    </a:lnTo>
                    <a:lnTo>
                      <a:pt x="396" y="528"/>
                    </a:lnTo>
                    <a:lnTo>
                      <a:pt x="607" y="370"/>
                    </a:lnTo>
                    <a:lnTo>
                      <a:pt x="739" y="291"/>
                    </a:lnTo>
                    <a:lnTo>
                      <a:pt x="870" y="238"/>
                    </a:lnTo>
                    <a:lnTo>
                      <a:pt x="1029" y="185"/>
                    </a:lnTo>
                    <a:lnTo>
                      <a:pt x="1213" y="132"/>
                    </a:lnTo>
                    <a:lnTo>
                      <a:pt x="1424" y="106"/>
                    </a:lnTo>
                    <a:lnTo>
                      <a:pt x="1662" y="106"/>
                    </a:lnTo>
                    <a:lnTo>
                      <a:pt x="2268" y="159"/>
                    </a:lnTo>
                    <a:lnTo>
                      <a:pt x="2822" y="211"/>
                    </a:lnTo>
                    <a:lnTo>
                      <a:pt x="3402" y="343"/>
                    </a:lnTo>
                    <a:lnTo>
                      <a:pt x="4115" y="475"/>
                    </a:lnTo>
                    <a:lnTo>
                      <a:pt x="4510" y="581"/>
                    </a:lnTo>
                    <a:lnTo>
                      <a:pt x="5222" y="686"/>
                    </a:lnTo>
                    <a:lnTo>
                      <a:pt x="6330" y="818"/>
                    </a:lnTo>
                    <a:lnTo>
                      <a:pt x="9100" y="1055"/>
                    </a:lnTo>
                    <a:lnTo>
                      <a:pt x="11632" y="1240"/>
                    </a:lnTo>
                    <a:lnTo>
                      <a:pt x="12766" y="1319"/>
                    </a:lnTo>
                    <a:lnTo>
                      <a:pt x="12792" y="1319"/>
                    </a:lnTo>
                    <a:lnTo>
                      <a:pt x="12818" y="1266"/>
                    </a:lnTo>
                    <a:lnTo>
                      <a:pt x="12818" y="1240"/>
                    </a:lnTo>
                    <a:lnTo>
                      <a:pt x="12766" y="1214"/>
                    </a:lnTo>
                    <a:lnTo>
                      <a:pt x="11632" y="1135"/>
                    </a:lnTo>
                    <a:lnTo>
                      <a:pt x="9100" y="950"/>
                    </a:lnTo>
                    <a:lnTo>
                      <a:pt x="6356" y="713"/>
                    </a:lnTo>
                    <a:lnTo>
                      <a:pt x="5249" y="581"/>
                    </a:lnTo>
                    <a:lnTo>
                      <a:pt x="4510" y="475"/>
                    </a:lnTo>
                    <a:lnTo>
                      <a:pt x="4115" y="370"/>
                    </a:lnTo>
                    <a:lnTo>
                      <a:pt x="3429" y="211"/>
                    </a:lnTo>
                    <a:lnTo>
                      <a:pt x="2822" y="106"/>
                    </a:lnTo>
                    <a:lnTo>
                      <a:pt x="2268" y="27"/>
                    </a:lnTo>
                    <a:lnTo>
                      <a:pt x="16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08;p70">
                <a:extLst>
                  <a:ext uri="{FF2B5EF4-FFF2-40B4-BE49-F238E27FC236}">
                    <a16:creationId xmlns:a16="http://schemas.microsoft.com/office/drawing/2014/main" id="{57FC535F-7037-F24C-A1EA-772F9AA545B5}"/>
                  </a:ext>
                </a:extLst>
              </p:cNvPr>
              <p:cNvSpPr/>
              <p:nvPr/>
            </p:nvSpPr>
            <p:spPr>
              <a:xfrm>
                <a:off x="1351800" y="4531325"/>
                <a:ext cx="161575" cy="238050"/>
              </a:xfrm>
              <a:custGeom>
                <a:avLst/>
                <a:gdLst/>
                <a:ahLst/>
                <a:cxnLst/>
                <a:rect l="l" t="t" r="r" b="b"/>
                <a:pathLst>
                  <a:path w="6463" h="9522" extrusionOk="0">
                    <a:moveTo>
                      <a:pt x="6463" y="0"/>
                    </a:moveTo>
                    <a:lnTo>
                      <a:pt x="5250" y="26"/>
                    </a:lnTo>
                    <a:lnTo>
                      <a:pt x="898" y="106"/>
                    </a:lnTo>
                    <a:lnTo>
                      <a:pt x="871" y="106"/>
                    </a:lnTo>
                    <a:lnTo>
                      <a:pt x="950" y="475"/>
                    </a:lnTo>
                    <a:lnTo>
                      <a:pt x="1030" y="923"/>
                    </a:lnTo>
                    <a:lnTo>
                      <a:pt x="1082" y="1556"/>
                    </a:lnTo>
                    <a:lnTo>
                      <a:pt x="1161" y="2347"/>
                    </a:lnTo>
                    <a:lnTo>
                      <a:pt x="1161" y="3297"/>
                    </a:lnTo>
                    <a:lnTo>
                      <a:pt x="1161" y="4431"/>
                    </a:lnTo>
                    <a:lnTo>
                      <a:pt x="1082" y="5723"/>
                    </a:lnTo>
                    <a:lnTo>
                      <a:pt x="1003" y="6251"/>
                    </a:lnTo>
                    <a:lnTo>
                      <a:pt x="898" y="6778"/>
                    </a:lnTo>
                    <a:lnTo>
                      <a:pt x="766" y="7280"/>
                    </a:lnTo>
                    <a:lnTo>
                      <a:pt x="634" y="7728"/>
                    </a:lnTo>
                    <a:lnTo>
                      <a:pt x="502" y="8150"/>
                    </a:lnTo>
                    <a:lnTo>
                      <a:pt x="344" y="8519"/>
                    </a:lnTo>
                    <a:lnTo>
                      <a:pt x="106" y="9073"/>
                    </a:lnTo>
                    <a:lnTo>
                      <a:pt x="1" y="9310"/>
                    </a:lnTo>
                    <a:lnTo>
                      <a:pt x="3008" y="9521"/>
                    </a:lnTo>
                    <a:lnTo>
                      <a:pt x="3087" y="9521"/>
                    </a:lnTo>
                    <a:lnTo>
                      <a:pt x="3087" y="9442"/>
                    </a:lnTo>
                    <a:lnTo>
                      <a:pt x="3219" y="9284"/>
                    </a:lnTo>
                    <a:lnTo>
                      <a:pt x="3799" y="8598"/>
                    </a:lnTo>
                    <a:lnTo>
                      <a:pt x="4326" y="7886"/>
                    </a:lnTo>
                    <a:lnTo>
                      <a:pt x="4828" y="7148"/>
                    </a:lnTo>
                    <a:lnTo>
                      <a:pt x="5329" y="6409"/>
                    </a:lnTo>
                    <a:lnTo>
                      <a:pt x="5751" y="5644"/>
                    </a:lnTo>
                    <a:lnTo>
                      <a:pt x="6146" y="4906"/>
                    </a:lnTo>
                    <a:lnTo>
                      <a:pt x="64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09;p70">
                <a:extLst>
                  <a:ext uri="{FF2B5EF4-FFF2-40B4-BE49-F238E27FC236}">
                    <a16:creationId xmlns:a16="http://schemas.microsoft.com/office/drawing/2014/main" id="{99557D9A-CEAE-CB4C-9F26-7ACA1D1970B4}"/>
                  </a:ext>
                </a:extLst>
              </p:cNvPr>
              <p:cNvSpPr/>
              <p:nvPr/>
            </p:nvSpPr>
            <p:spPr>
              <a:xfrm>
                <a:off x="1482375" y="4518125"/>
                <a:ext cx="69900" cy="173450"/>
              </a:xfrm>
              <a:custGeom>
                <a:avLst/>
                <a:gdLst/>
                <a:ahLst/>
                <a:cxnLst/>
                <a:rect l="l" t="t" r="r" b="b"/>
                <a:pathLst>
                  <a:path w="2796" h="6938" extrusionOk="0">
                    <a:moveTo>
                      <a:pt x="2796" y="1"/>
                    </a:moveTo>
                    <a:lnTo>
                      <a:pt x="0" y="80"/>
                    </a:lnTo>
                    <a:lnTo>
                      <a:pt x="27" y="554"/>
                    </a:lnTo>
                    <a:lnTo>
                      <a:pt x="79" y="1609"/>
                    </a:lnTo>
                    <a:lnTo>
                      <a:pt x="106" y="3113"/>
                    </a:lnTo>
                    <a:lnTo>
                      <a:pt x="132" y="4933"/>
                    </a:lnTo>
                    <a:lnTo>
                      <a:pt x="106" y="6937"/>
                    </a:lnTo>
                    <a:lnTo>
                      <a:pt x="106" y="6937"/>
                    </a:lnTo>
                    <a:lnTo>
                      <a:pt x="528" y="6172"/>
                    </a:lnTo>
                    <a:lnTo>
                      <a:pt x="923" y="5434"/>
                    </a:lnTo>
                    <a:lnTo>
                      <a:pt x="1240" y="4774"/>
                    </a:lnTo>
                    <a:lnTo>
                      <a:pt x="1530" y="4141"/>
                    </a:lnTo>
                    <a:lnTo>
                      <a:pt x="1794" y="3456"/>
                    </a:lnTo>
                    <a:lnTo>
                      <a:pt x="2031" y="2796"/>
                    </a:lnTo>
                    <a:lnTo>
                      <a:pt x="2268" y="2111"/>
                    </a:lnTo>
                    <a:lnTo>
                      <a:pt x="2453" y="1398"/>
                    </a:lnTo>
                    <a:lnTo>
                      <a:pt x="2638" y="713"/>
                    </a:lnTo>
                    <a:lnTo>
                      <a:pt x="27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10;p70">
                <a:extLst>
                  <a:ext uri="{FF2B5EF4-FFF2-40B4-BE49-F238E27FC236}">
                    <a16:creationId xmlns:a16="http://schemas.microsoft.com/office/drawing/2014/main" id="{577005B4-A7E7-544B-B585-5F797E72E7E0}"/>
                  </a:ext>
                </a:extLst>
              </p:cNvPr>
              <p:cNvSpPr/>
              <p:nvPr/>
            </p:nvSpPr>
            <p:spPr>
              <a:xfrm>
                <a:off x="1399950" y="4704725"/>
                <a:ext cx="36950" cy="36950"/>
              </a:xfrm>
              <a:custGeom>
                <a:avLst/>
                <a:gdLst/>
                <a:ahLst/>
                <a:cxnLst/>
                <a:rect l="l" t="t" r="r" b="b"/>
                <a:pathLst>
                  <a:path w="1478" h="1478" extrusionOk="0">
                    <a:moveTo>
                      <a:pt x="739" y="1"/>
                    </a:moveTo>
                    <a:lnTo>
                      <a:pt x="581" y="27"/>
                    </a:lnTo>
                    <a:lnTo>
                      <a:pt x="449" y="53"/>
                    </a:lnTo>
                    <a:lnTo>
                      <a:pt x="317" y="133"/>
                    </a:lnTo>
                    <a:lnTo>
                      <a:pt x="211" y="212"/>
                    </a:lnTo>
                    <a:lnTo>
                      <a:pt x="132" y="344"/>
                    </a:lnTo>
                    <a:lnTo>
                      <a:pt x="53" y="449"/>
                    </a:lnTo>
                    <a:lnTo>
                      <a:pt x="0" y="607"/>
                    </a:lnTo>
                    <a:lnTo>
                      <a:pt x="0" y="739"/>
                    </a:lnTo>
                    <a:lnTo>
                      <a:pt x="0" y="897"/>
                    </a:lnTo>
                    <a:lnTo>
                      <a:pt x="53" y="1029"/>
                    </a:lnTo>
                    <a:lnTo>
                      <a:pt x="132" y="1161"/>
                    </a:lnTo>
                    <a:lnTo>
                      <a:pt x="211" y="1267"/>
                    </a:lnTo>
                    <a:lnTo>
                      <a:pt x="317" y="1372"/>
                    </a:lnTo>
                    <a:lnTo>
                      <a:pt x="449" y="1425"/>
                    </a:lnTo>
                    <a:lnTo>
                      <a:pt x="581" y="1478"/>
                    </a:lnTo>
                    <a:lnTo>
                      <a:pt x="897" y="1478"/>
                    </a:lnTo>
                    <a:lnTo>
                      <a:pt x="1029" y="1425"/>
                    </a:lnTo>
                    <a:lnTo>
                      <a:pt x="1161" y="1372"/>
                    </a:lnTo>
                    <a:lnTo>
                      <a:pt x="1266" y="1267"/>
                    </a:lnTo>
                    <a:lnTo>
                      <a:pt x="1372" y="1161"/>
                    </a:lnTo>
                    <a:lnTo>
                      <a:pt x="1425" y="1029"/>
                    </a:lnTo>
                    <a:lnTo>
                      <a:pt x="1477" y="897"/>
                    </a:lnTo>
                    <a:lnTo>
                      <a:pt x="1477" y="739"/>
                    </a:lnTo>
                    <a:lnTo>
                      <a:pt x="1477" y="607"/>
                    </a:lnTo>
                    <a:lnTo>
                      <a:pt x="1425" y="449"/>
                    </a:lnTo>
                    <a:lnTo>
                      <a:pt x="1372" y="344"/>
                    </a:lnTo>
                    <a:lnTo>
                      <a:pt x="1266" y="212"/>
                    </a:lnTo>
                    <a:lnTo>
                      <a:pt x="1161" y="133"/>
                    </a:lnTo>
                    <a:lnTo>
                      <a:pt x="1029" y="53"/>
                    </a:lnTo>
                    <a:lnTo>
                      <a:pt x="897" y="27"/>
                    </a:lnTo>
                    <a:lnTo>
                      <a:pt x="739"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11;p70">
                <a:extLst>
                  <a:ext uri="{FF2B5EF4-FFF2-40B4-BE49-F238E27FC236}">
                    <a16:creationId xmlns:a16="http://schemas.microsoft.com/office/drawing/2014/main" id="{379AED57-FDA3-B041-8681-D610C0023A19}"/>
                  </a:ext>
                </a:extLst>
              </p:cNvPr>
              <p:cNvSpPr/>
              <p:nvPr/>
            </p:nvSpPr>
            <p:spPr>
              <a:xfrm>
                <a:off x="405600" y="4135675"/>
                <a:ext cx="406850" cy="417425"/>
              </a:xfrm>
              <a:custGeom>
                <a:avLst/>
                <a:gdLst/>
                <a:ahLst/>
                <a:cxnLst/>
                <a:rect l="l" t="t" r="r" b="b"/>
                <a:pathLst>
                  <a:path w="16274" h="16697" extrusionOk="0">
                    <a:moveTo>
                      <a:pt x="7254" y="1"/>
                    </a:moveTo>
                    <a:lnTo>
                      <a:pt x="7043" y="54"/>
                    </a:lnTo>
                    <a:lnTo>
                      <a:pt x="6805" y="106"/>
                    </a:lnTo>
                    <a:lnTo>
                      <a:pt x="6594" y="212"/>
                    </a:lnTo>
                    <a:lnTo>
                      <a:pt x="6357" y="317"/>
                    </a:lnTo>
                    <a:lnTo>
                      <a:pt x="6119" y="476"/>
                    </a:lnTo>
                    <a:lnTo>
                      <a:pt x="5882" y="634"/>
                    </a:lnTo>
                    <a:lnTo>
                      <a:pt x="5381" y="1030"/>
                    </a:lnTo>
                    <a:lnTo>
                      <a:pt x="4880" y="1504"/>
                    </a:lnTo>
                    <a:lnTo>
                      <a:pt x="3851" y="2533"/>
                    </a:lnTo>
                    <a:lnTo>
                      <a:pt x="3165" y="3192"/>
                    </a:lnTo>
                    <a:lnTo>
                      <a:pt x="2453" y="3931"/>
                    </a:lnTo>
                    <a:lnTo>
                      <a:pt x="1662" y="4775"/>
                    </a:lnTo>
                    <a:lnTo>
                      <a:pt x="1266" y="5223"/>
                    </a:lnTo>
                    <a:lnTo>
                      <a:pt x="923" y="5698"/>
                    </a:lnTo>
                    <a:lnTo>
                      <a:pt x="607" y="6146"/>
                    </a:lnTo>
                    <a:lnTo>
                      <a:pt x="317" y="6568"/>
                    </a:lnTo>
                    <a:lnTo>
                      <a:pt x="132" y="6964"/>
                    </a:lnTo>
                    <a:lnTo>
                      <a:pt x="53" y="7149"/>
                    </a:lnTo>
                    <a:lnTo>
                      <a:pt x="0" y="7307"/>
                    </a:lnTo>
                    <a:lnTo>
                      <a:pt x="0" y="7465"/>
                    </a:lnTo>
                    <a:lnTo>
                      <a:pt x="0" y="7623"/>
                    </a:lnTo>
                    <a:lnTo>
                      <a:pt x="27" y="7755"/>
                    </a:lnTo>
                    <a:lnTo>
                      <a:pt x="79" y="7861"/>
                    </a:lnTo>
                    <a:lnTo>
                      <a:pt x="264" y="8045"/>
                    </a:lnTo>
                    <a:lnTo>
                      <a:pt x="449" y="8151"/>
                    </a:lnTo>
                    <a:lnTo>
                      <a:pt x="633" y="8204"/>
                    </a:lnTo>
                    <a:lnTo>
                      <a:pt x="818" y="8230"/>
                    </a:lnTo>
                    <a:lnTo>
                      <a:pt x="1029" y="8204"/>
                    </a:lnTo>
                    <a:lnTo>
                      <a:pt x="1240" y="8151"/>
                    </a:lnTo>
                    <a:lnTo>
                      <a:pt x="1662" y="7993"/>
                    </a:lnTo>
                    <a:lnTo>
                      <a:pt x="2005" y="7834"/>
                    </a:lnTo>
                    <a:lnTo>
                      <a:pt x="2189" y="7782"/>
                    </a:lnTo>
                    <a:lnTo>
                      <a:pt x="2374" y="7755"/>
                    </a:lnTo>
                    <a:lnTo>
                      <a:pt x="2532" y="7729"/>
                    </a:lnTo>
                    <a:lnTo>
                      <a:pt x="2717" y="7755"/>
                    </a:lnTo>
                    <a:lnTo>
                      <a:pt x="2875" y="7808"/>
                    </a:lnTo>
                    <a:lnTo>
                      <a:pt x="3033" y="7887"/>
                    </a:lnTo>
                    <a:lnTo>
                      <a:pt x="3271" y="8124"/>
                    </a:lnTo>
                    <a:lnTo>
                      <a:pt x="3693" y="8573"/>
                    </a:lnTo>
                    <a:lnTo>
                      <a:pt x="4853" y="9892"/>
                    </a:lnTo>
                    <a:lnTo>
                      <a:pt x="5592" y="10736"/>
                    </a:lnTo>
                    <a:lnTo>
                      <a:pt x="6410" y="11606"/>
                    </a:lnTo>
                    <a:lnTo>
                      <a:pt x="7306" y="12529"/>
                    </a:lnTo>
                    <a:lnTo>
                      <a:pt x="8256" y="13426"/>
                    </a:lnTo>
                    <a:lnTo>
                      <a:pt x="8731" y="13848"/>
                    </a:lnTo>
                    <a:lnTo>
                      <a:pt x="9205" y="14270"/>
                    </a:lnTo>
                    <a:lnTo>
                      <a:pt x="9706" y="14692"/>
                    </a:lnTo>
                    <a:lnTo>
                      <a:pt x="10208" y="15061"/>
                    </a:lnTo>
                    <a:lnTo>
                      <a:pt x="10682" y="15404"/>
                    </a:lnTo>
                    <a:lnTo>
                      <a:pt x="11183" y="15721"/>
                    </a:lnTo>
                    <a:lnTo>
                      <a:pt x="11685" y="16011"/>
                    </a:lnTo>
                    <a:lnTo>
                      <a:pt x="12159" y="16248"/>
                    </a:lnTo>
                    <a:lnTo>
                      <a:pt x="12634" y="16433"/>
                    </a:lnTo>
                    <a:lnTo>
                      <a:pt x="13082" y="16591"/>
                    </a:lnTo>
                    <a:lnTo>
                      <a:pt x="13531" y="16670"/>
                    </a:lnTo>
                    <a:lnTo>
                      <a:pt x="13979" y="16696"/>
                    </a:lnTo>
                    <a:lnTo>
                      <a:pt x="14190" y="16696"/>
                    </a:lnTo>
                    <a:lnTo>
                      <a:pt x="14401" y="16670"/>
                    </a:lnTo>
                    <a:lnTo>
                      <a:pt x="14612" y="16617"/>
                    </a:lnTo>
                    <a:lnTo>
                      <a:pt x="14797" y="16565"/>
                    </a:lnTo>
                    <a:lnTo>
                      <a:pt x="14981" y="16485"/>
                    </a:lnTo>
                    <a:lnTo>
                      <a:pt x="15192" y="16380"/>
                    </a:lnTo>
                    <a:lnTo>
                      <a:pt x="15351" y="16274"/>
                    </a:lnTo>
                    <a:lnTo>
                      <a:pt x="15535" y="16143"/>
                    </a:lnTo>
                    <a:lnTo>
                      <a:pt x="15694" y="15984"/>
                    </a:lnTo>
                    <a:lnTo>
                      <a:pt x="15852" y="15826"/>
                    </a:lnTo>
                    <a:lnTo>
                      <a:pt x="15957" y="15668"/>
                    </a:lnTo>
                    <a:lnTo>
                      <a:pt x="16063" y="15483"/>
                    </a:lnTo>
                    <a:lnTo>
                      <a:pt x="16142" y="15299"/>
                    </a:lnTo>
                    <a:lnTo>
                      <a:pt x="16195" y="15114"/>
                    </a:lnTo>
                    <a:lnTo>
                      <a:pt x="16248" y="14929"/>
                    </a:lnTo>
                    <a:lnTo>
                      <a:pt x="16274" y="14718"/>
                    </a:lnTo>
                    <a:lnTo>
                      <a:pt x="16274" y="14507"/>
                    </a:lnTo>
                    <a:lnTo>
                      <a:pt x="16274" y="14296"/>
                    </a:lnTo>
                    <a:lnTo>
                      <a:pt x="16195" y="13848"/>
                    </a:lnTo>
                    <a:lnTo>
                      <a:pt x="16063" y="13373"/>
                    </a:lnTo>
                    <a:lnTo>
                      <a:pt x="15878" y="12872"/>
                    </a:lnTo>
                    <a:lnTo>
                      <a:pt x="15667" y="12371"/>
                    </a:lnTo>
                    <a:lnTo>
                      <a:pt x="15377" y="11843"/>
                    </a:lnTo>
                    <a:lnTo>
                      <a:pt x="15061" y="11316"/>
                    </a:lnTo>
                    <a:lnTo>
                      <a:pt x="14718" y="10788"/>
                    </a:lnTo>
                    <a:lnTo>
                      <a:pt x="14322" y="10261"/>
                    </a:lnTo>
                    <a:lnTo>
                      <a:pt x="13926" y="9707"/>
                    </a:lnTo>
                    <a:lnTo>
                      <a:pt x="13056" y="8652"/>
                    </a:lnTo>
                    <a:lnTo>
                      <a:pt x="12159" y="7597"/>
                    </a:lnTo>
                    <a:lnTo>
                      <a:pt x="11236" y="6621"/>
                    </a:lnTo>
                    <a:lnTo>
                      <a:pt x="10366" y="5698"/>
                    </a:lnTo>
                    <a:lnTo>
                      <a:pt x="9548" y="4880"/>
                    </a:lnTo>
                    <a:lnTo>
                      <a:pt x="8335" y="3641"/>
                    </a:lnTo>
                    <a:lnTo>
                      <a:pt x="7966" y="3245"/>
                    </a:lnTo>
                    <a:lnTo>
                      <a:pt x="7887" y="3113"/>
                    </a:lnTo>
                    <a:lnTo>
                      <a:pt x="7860" y="3034"/>
                    </a:lnTo>
                    <a:lnTo>
                      <a:pt x="7913" y="2744"/>
                    </a:lnTo>
                    <a:lnTo>
                      <a:pt x="7992" y="2375"/>
                    </a:lnTo>
                    <a:lnTo>
                      <a:pt x="8098" y="1926"/>
                    </a:lnTo>
                    <a:lnTo>
                      <a:pt x="8177" y="1452"/>
                    </a:lnTo>
                    <a:lnTo>
                      <a:pt x="8203" y="1214"/>
                    </a:lnTo>
                    <a:lnTo>
                      <a:pt x="8229" y="1003"/>
                    </a:lnTo>
                    <a:lnTo>
                      <a:pt x="8203" y="766"/>
                    </a:lnTo>
                    <a:lnTo>
                      <a:pt x="8150" y="581"/>
                    </a:lnTo>
                    <a:lnTo>
                      <a:pt x="8098" y="397"/>
                    </a:lnTo>
                    <a:lnTo>
                      <a:pt x="7992" y="265"/>
                    </a:lnTo>
                    <a:lnTo>
                      <a:pt x="7860" y="133"/>
                    </a:lnTo>
                    <a:lnTo>
                      <a:pt x="7676" y="54"/>
                    </a:lnTo>
                    <a:lnTo>
                      <a:pt x="7465" y="27"/>
                    </a:lnTo>
                    <a:lnTo>
                      <a:pt x="72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12;p70">
                <a:extLst>
                  <a:ext uri="{FF2B5EF4-FFF2-40B4-BE49-F238E27FC236}">
                    <a16:creationId xmlns:a16="http://schemas.microsoft.com/office/drawing/2014/main" id="{5B5C5786-AE35-B24B-BA8A-4D984DD06138}"/>
                  </a:ext>
                </a:extLst>
              </p:cNvPr>
              <p:cNvSpPr/>
              <p:nvPr/>
            </p:nvSpPr>
            <p:spPr>
              <a:xfrm>
                <a:off x="405600" y="4135675"/>
                <a:ext cx="406850" cy="417425"/>
              </a:xfrm>
              <a:custGeom>
                <a:avLst/>
                <a:gdLst/>
                <a:ahLst/>
                <a:cxnLst/>
                <a:rect l="l" t="t" r="r" b="b"/>
                <a:pathLst>
                  <a:path w="16274" h="16697" fill="none" extrusionOk="0">
                    <a:moveTo>
                      <a:pt x="3851" y="2533"/>
                    </a:moveTo>
                    <a:lnTo>
                      <a:pt x="3851" y="2533"/>
                    </a:lnTo>
                    <a:lnTo>
                      <a:pt x="3165" y="3192"/>
                    </a:lnTo>
                    <a:lnTo>
                      <a:pt x="2453" y="3931"/>
                    </a:lnTo>
                    <a:lnTo>
                      <a:pt x="1662" y="4775"/>
                    </a:lnTo>
                    <a:lnTo>
                      <a:pt x="1266" y="5223"/>
                    </a:lnTo>
                    <a:lnTo>
                      <a:pt x="923" y="5698"/>
                    </a:lnTo>
                    <a:lnTo>
                      <a:pt x="607" y="6146"/>
                    </a:lnTo>
                    <a:lnTo>
                      <a:pt x="317" y="6568"/>
                    </a:lnTo>
                    <a:lnTo>
                      <a:pt x="132" y="6964"/>
                    </a:lnTo>
                    <a:lnTo>
                      <a:pt x="53" y="7149"/>
                    </a:lnTo>
                    <a:lnTo>
                      <a:pt x="0" y="7307"/>
                    </a:lnTo>
                    <a:lnTo>
                      <a:pt x="0" y="7465"/>
                    </a:lnTo>
                    <a:lnTo>
                      <a:pt x="0" y="7623"/>
                    </a:lnTo>
                    <a:lnTo>
                      <a:pt x="27" y="7755"/>
                    </a:lnTo>
                    <a:lnTo>
                      <a:pt x="79" y="7861"/>
                    </a:lnTo>
                    <a:lnTo>
                      <a:pt x="79" y="7861"/>
                    </a:lnTo>
                    <a:lnTo>
                      <a:pt x="264" y="8045"/>
                    </a:lnTo>
                    <a:lnTo>
                      <a:pt x="449" y="8151"/>
                    </a:lnTo>
                    <a:lnTo>
                      <a:pt x="633" y="8204"/>
                    </a:lnTo>
                    <a:lnTo>
                      <a:pt x="818" y="8230"/>
                    </a:lnTo>
                    <a:lnTo>
                      <a:pt x="1029" y="8204"/>
                    </a:lnTo>
                    <a:lnTo>
                      <a:pt x="1240" y="8151"/>
                    </a:lnTo>
                    <a:lnTo>
                      <a:pt x="1662" y="7993"/>
                    </a:lnTo>
                    <a:lnTo>
                      <a:pt x="1662" y="7993"/>
                    </a:lnTo>
                    <a:lnTo>
                      <a:pt x="2005" y="7834"/>
                    </a:lnTo>
                    <a:lnTo>
                      <a:pt x="2189" y="7782"/>
                    </a:lnTo>
                    <a:lnTo>
                      <a:pt x="2374" y="7755"/>
                    </a:lnTo>
                    <a:lnTo>
                      <a:pt x="2532" y="7729"/>
                    </a:lnTo>
                    <a:lnTo>
                      <a:pt x="2717" y="7755"/>
                    </a:lnTo>
                    <a:lnTo>
                      <a:pt x="2875" y="7808"/>
                    </a:lnTo>
                    <a:lnTo>
                      <a:pt x="3033" y="7887"/>
                    </a:lnTo>
                    <a:lnTo>
                      <a:pt x="3033" y="7887"/>
                    </a:lnTo>
                    <a:lnTo>
                      <a:pt x="3271" y="8124"/>
                    </a:lnTo>
                    <a:lnTo>
                      <a:pt x="3693" y="8573"/>
                    </a:lnTo>
                    <a:lnTo>
                      <a:pt x="4853" y="9892"/>
                    </a:lnTo>
                    <a:lnTo>
                      <a:pt x="5592" y="10736"/>
                    </a:lnTo>
                    <a:lnTo>
                      <a:pt x="6410" y="11606"/>
                    </a:lnTo>
                    <a:lnTo>
                      <a:pt x="7306" y="12529"/>
                    </a:lnTo>
                    <a:lnTo>
                      <a:pt x="8256" y="13426"/>
                    </a:lnTo>
                    <a:lnTo>
                      <a:pt x="8731" y="13848"/>
                    </a:lnTo>
                    <a:lnTo>
                      <a:pt x="9205" y="14270"/>
                    </a:lnTo>
                    <a:lnTo>
                      <a:pt x="9706" y="14692"/>
                    </a:lnTo>
                    <a:lnTo>
                      <a:pt x="10208" y="15061"/>
                    </a:lnTo>
                    <a:lnTo>
                      <a:pt x="10682" y="15404"/>
                    </a:lnTo>
                    <a:lnTo>
                      <a:pt x="11183" y="15721"/>
                    </a:lnTo>
                    <a:lnTo>
                      <a:pt x="11685" y="16011"/>
                    </a:lnTo>
                    <a:lnTo>
                      <a:pt x="12159" y="16248"/>
                    </a:lnTo>
                    <a:lnTo>
                      <a:pt x="12634" y="16433"/>
                    </a:lnTo>
                    <a:lnTo>
                      <a:pt x="13082" y="16591"/>
                    </a:lnTo>
                    <a:lnTo>
                      <a:pt x="13531" y="16670"/>
                    </a:lnTo>
                    <a:lnTo>
                      <a:pt x="13979" y="16696"/>
                    </a:lnTo>
                    <a:lnTo>
                      <a:pt x="14190" y="16696"/>
                    </a:lnTo>
                    <a:lnTo>
                      <a:pt x="14401" y="16670"/>
                    </a:lnTo>
                    <a:lnTo>
                      <a:pt x="14612" y="16617"/>
                    </a:lnTo>
                    <a:lnTo>
                      <a:pt x="14797" y="16565"/>
                    </a:lnTo>
                    <a:lnTo>
                      <a:pt x="14981" y="16485"/>
                    </a:lnTo>
                    <a:lnTo>
                      <a:pt x="15192" y="16380"/>
                    </a:lnTo>
                    <a:lnTo>
                      <a:pt x="15351" y="16274"/>
                    </a:lnTo>
                    <a:lnTo>
                      <a:pt x="15535" y="16143"/>
                    </a:lnTo>
                    <a:lnTo>
                      <a:pt x="15535" y="16143"/>
                    </a:lnTo>
                    <a:lnTo>
                      <a:pt x="15694" y="15984"/>
                    </a:lnTo>
                    <a:lnTo>
                      <a:pt x="15852" y="15826"/>
                    </a:lnTo>
                    <a:lnTo>
                      <a:pt x="15957" y="15668"/>
                    </a:lnTo>
                    <a:lnTo>
                      <a:pt x="16063" y="15483"/>
                    </a:lnTo>
                    <a:lnTo>
                      <a:pt x="16142" y="15299"/>
                    </a:lnTo>
                    <a:lnTo>
                      <a:pt x="16195" y="15114"/>
                    </a:lnTo>
                    <a:lnTo>
                      <a:pt x="16248" y="14929"/>
                    </a:lnTo>
                    <a:lnTo>
                      <a:pt x="16274" y="14718"/>
                    </a:lnTo>
                    <a:lnTo>
                      <a:pt x="16274" y="14507"/>
                    </a:lnTo>
                    <a:lnTo>
                      <a:pt x="16274" y="14296"/>
                    </a:lnTo>
                    <a:lnTo>
                      <a:pt x="16195" y="13848"/>
                    </a:lnTo>
                    <a:lnTo>
                      <a:pt x="16063" y="13373"/>
                    </a:lnTo>
                    <a:lnTo>
                      <a:pt x="15878" y="12872"/>
                    </a:lnTo>
                    <a:lnTo>
                      <a:pt x="15667" y="12371"/>
                    </a:lnTo>
                    <a:lnTo>
                      <a:pt x="15377" y="11843"/>
                    </a:lnTo>
                    <a:lnTo>
                      <a:pt x="15061" y="11316"/>
                    </a:lnTo>
                    <a:lnTo>
                      <a:pt x="14718" y="10788"/>
                    </a:lnTo>
                    <a:lnTo>
                      <a:pt x="14322" y="10261"/>
                    </a:lnTo>
                    <a:lnTo>
                      <a:pt x="13926" y="9707"/>
                    </a:lnTo>
                    <a:lnTo>
                      <a:pt x="13056" y="8652"/>
                    </a:lnTo>
                    <a:lnTo>
                      <a:pt x="12159" y="7597"/>
                    </a:lnTo>
                    <a:lnTo>
                      <a:pt x="11236" y="6621"/>
                    </a:lnTo>
                    <a:lnTo>
                      <a:pt x="10366" y="5698"/>
                    </a:lnTo>
                    <a:lnTo>
                      <a:pt x="9548" y="4880"/>
                    </a:lnTo>
                    <a:lnTo>
                      <a:pt x="8335" y="3641"/>
                    </a:lnTo>
                    <a:lnTo>
                      <a:pt x="7966" y="3245"/>
                    </a:lnTo>
                    <a:lnTo>
                      <a:pt x="7887" y="3113"/>
                    </a:lnTo>
                    <a:lnTo>
                      <a:pt x="7860" y="3034"/>
                    </a:lnTo>
                    <a:lnTo>
                      <a:pt x="7860" y="3034"/>
                    </a:lnTo>
                    <a:lnTo>
                      <a:pt x="7913" y="2744"/>
                    </a:lnTo>
                    <a:lnTo>
                      <a:pt x="7992" y="2375"/>
                    </a:lnTo>
                    <a:lnTo>
                      <a:pt x="8098" y="1926"/>
                    </a:lnTo>
                    <a:lnTo>
                      <a:pt x="8177" y="1452"/>
                    </a:lnTo>
                    <a:lnTo>
                      <a:pt x="8203" y="1214"/>
                    </a:lnTo>
                    <a:lnTo>
                      <a:pt x="8229" y="1003"/>
                    </a:lnTo>
                    <a:lnTo>
                      <a:pt x="8203" y="766"/>
                    </a:lnTo>
                    <a:lnTo>
                      <a:pt x="8150" y="581"/>
                    </a:lnTo>
                    <a:lnTo>
                      <a:pt x="8098" y="397"/>
                    </a:lnTo>
                    <a:lnTo>
                      <a:pt x="7992" y="265"/>
                    </a:lnTo>
                    <a:lnTo>
                      <a:pt x="7860" y="133"/>
                    </a:lnTo>
                    <a:lnTo>
                      <a:pt x="7676" y="54"/>
                    </a:lnTo>
                    <a:lnTo>
                      <a:pt x="7676" y="54"/>
                    </a:lnTo>
                    <a:lnTo>
                      <a:pt x="7465" y="27"/>
                    </a:lnTo>
                    <a:lnTo>
                      <a:pt x="7254" y="1"/>
                    </a:lnTo>
                    <a:lnTo>
                      <a:pt x="7043" y="54"/>
                    </a:lnTo>
                    <a:lnTo>
                      <a:pt x="6805" y="106"/>
                    </a:lnTo>
                    <a:lnTo>
                      <a:pt x="6594" y="212"/>
                    </a:lnTo>
                    <a:lnTo>
                      <a:pt x="6357" y="317"/>
                    </a:lnTo>
                    <a:lnTo>
                      <a:pt x="6119" y="476"/>
                    </a:lnTo>
                    <a:lnTo>
                      <a:pt x="5882" y="634"/>
                    </a:lnTo>
                    <a:lnTo>
                      <a:pt x="5381" y="1030"/>
                    </a:lnTo>
                    <a:lnTo>
                      <a:pt x="4880" y="1504"/>
                    </a:lnTo>
                    <a:lnTo>
                      <a:pt x="3851" y="2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13;p70">
                <a:extLst>
                  <a:ext uri="{FF2B5EF4-FFF2-40B4-BE49-F238E27FC236}">
                    <a16:creationId xmlns:a16="http://schemas.microsoft.com/office/drawing/2014/main" id="{2C6B1091-D716-664C-AB73-91AE6B3BF0B7}"/>
                  </a:ext>
                </a:extLst>
              </p:cNvPr>
              <p:cNvSpPr/>
              <p:nvPr/>
            </p:nvSpPr>
            <p:spPr>
              <a:xfrm>
                <a:off x="418775" y="4148875"/>
                <a:ext cx="170150" cy="166850"/>
              </a:xfrm>
              <a:custGeom>
                <a:avLst/>
                <a:gdLst/>
                <a:ahLst/>
                <a:cxnLst/>
                <a:rect l="l" t="t" r="r" b="b"/>
                <a:pathLst>
                  <a:path w="6806" h="6674" extrusionOk="0">
                    <a:moveTo>
                      <a:pt x="6700" y="53"/>
                    </a:moveTo>
                    <a:lnTo>
                      <a:pt x="6753" y="80"/>
                    </a:lnTo>
                    <a:lnTo>
                      <a:pt x="6753" y="106"/>
                    </a:lnTo>
                    <a:lnTo>
                      <a:pt x="6727" y="159"/>
                    </a:lnTo>
                    <a:lnTo>
                      <a:pt x="6621" y="370"/>
                    </a:lnTo>
                    <a:lnTo>
                      <a:pt x="6410" y="686"/>
                    </a:lnTo>
                    <a:lnTo>
                      <a:pt x="6067" y="1108"/>
                    </a:lnTo>
                    <a:lnTo>
                      <a:pt x="5645" y="1609"/>
                    </a:lnTo>
                    <a:lnTo>
                      <a:pt x="5091" y="2216"/>
                    </a:lnTo>
                    <a:lnTo>
                      <a:pt x="4458" y="2875"/>
                    </a:lnTo>
                    <a:lnTo>
                      <a:pt x="3693" y="3640"/>
                    </a:lnTo>
                    <a:lnTo>
                      <a:pt x="3034" y="4273"/>
                    </a:lnTo>
                    <a:lnTo>
                      <a:pt x="2375" y="4853"/>
                    </a:lnTo>
                    <a:lnTo>
                      <a:pt x="1768" y="5407"/>
                    </a:lnTo>
                    <a:lnTo>
                      <a:pt x="1214" y="5856"/>
                    </a:lnTo>
                    <a:lnTo>
                      <a:pt x="687" y="6251"/>
                    </a:lnTo>
                    <a:lnTo>
                      <a:pt x="344" y="6489"/>
                    </a:lnTo>
                    <a:lnTo>
                      <a:pt x="133" y="6594"/>
                    </a:lnTo>
                    <a:lnTo>
                      <a:pt x="54" y="6594"/>
                    </a:lnTo>
                    <a:lnTo>
                      <a:pt x="54" y="6568"/>
                    </a:lnTo>
                    <a:lnTo>
                      <a:pt x="80" y="6489"/>
                    </a:lnTo>
                    <a:lnTo>
                      <a:pt x="185" y="6278"/>
                    </a:lnTo>
                    <a:lnTo>
                      <a:pt x="396" y="5961"/>
                    </a:lnTo>
                    <a:lnTo>
                      <a:pt x="739" y="5566"/>
                    </a:lnTo>
                    <a:lnTo>
                      <a:pt x="1161" y="5038"/>
                    </a:lnTo>
                    <a:lnTo>
                      <a:pt x="1715" y="4458"/>
                    </a:lnTo>
                    <a:lnTo>
                      <a:pt x="2348" y="3772"/>
                    </a:lnTo>
                    <a:lnTo>
                      <a:pt x="3113" y="3034"/>
                    </a:lnTo>
                    <a:lnTo>
                      <a:pt x="3825" y="2321"/>
                    </a:lnTo>
                    <a:lnTo>
                      <a:pt x="4485" y="1741"/>
                    </a:lnTo>
                    <a:lnTo>
                      <a:pt x="5065" y="1214"/>
                    </a:lnTo>
                    <a:lnTo>
                      <a:pt x="5592" y="792"/>
                    </a:lnTo>
                    <a:lnTo>
                      <a:pt x="5988" y="475"/>
                    </a:lnTo>
                    <a:lnTo>
                      <a:pt x="6331" y="238"/>
                    </a:lnTo>
                    <a:lnTo>
                      <a:pt x="6568" y="106"/>
                    </a:lnTo>
                    <a:lnTo>
                      <a:pt x="6700" y="53"/>
                    </a:lnTo>
                    <a:close/>
                    <a:moveTo>
                      <a:pt x="6727" y="0"/>
                    </a:moveTo>
                    <a:lnTo>
                      <a:pt x="6621" y="27"/>
                    </a:lnTo>
                    <a:lnTo>
                      <a:pt x="6516" y="80"/>
                    </a:lnTo>
                    <a:lnTo>
                      <a:pt x="6357" y="159"/>
                    </a:lnTo>
                    <a:lnTo>
                      <a:pt x="5935" y="449"/>
                    </a:lnTo>
                    <a:lnTo>
                      <a:pt x="5461" y="818"/>
                    </a:lnTo>
                    <a:lnTo>
                      <a:pt x="4907" y="1293"/>
                    </a:lnTo>
                    <a:lnTo>
                      <a:pt x="4300" y="1820"/>
                    </a:lnTo>
                    <a:lnTo>
                      <a:pt x="3693" y="2401"/>
                    </a:lnTo>
                    <a:lnTo>
                      <a:pt x="3060" y="2981"/>
                    </a:lnTo>
                    <a:lnTo>
                      <a:pt x="2454" y="3587"/>
                    </a:lnTo>
                    <a:lnTo>
                      <a:pt x="1873" y="4194"/>
                    </a:lnTo>
                    <a:lnTo>
                      <a:pt x="1320" y="4801"/>
                    </a:lnTo>
                    <a:lnTo>
                      <a:pt x="845" y="5328"/>
                    </a:lnTo>
                    <a:lnTo>
                      <a:pt x="449" y="5803"/>
                    </a:lnTo>
                    <a:lnTo>
                      <a:pt x="159" y="6199"/>
                    </a:lnTo>
                    <a:lnTo>
                      <a:pt x="80" y="6357"/>
                    </a:lnTo>
                    <a:lnTo>
                      <a:pt x="1" y="6489"/>
                    </a:lnTo>
                    <a:lnTo>
                      <a:pt x="1" y="6594"/>
                    </a:lnTo>
                    <a:lnTo>
                      <a:pt x="1" y="6647"/>
                    </a:lnTo>
                    <a:lnTo>
                      <a:pt x="27" y="6647"/>
                    </a:lnTo>
                    <a:lnTo>
                      <a:pt x="80" y="6673"/>
                    </a:lnTo>
                    <a:lnTo>
                      <a:pt x="185" y="6647"/>
                    </a:lnTo>
                    <a:lnTo>
                      <a:pt x="423" y="6541"/>
                    </a:lnTo>
                    <a:lnTo>
                      <a:pt x="766" y="6304"/>
                    </a:lnTo>
                    <a:lnTo>
                      <a:pt x="1267" y="5908"/>
                    </a:lnTo>
                    <a:lnTo>
                      <a:pt x="1821" y="5460"/>
                    </a:lnTo>
                    <a:lnTo>
                      <a:pt x="2427" y="4906"/>
                    </a:lnTo>
                    <a:lnTo>
                      <a:pt x="3060" y="4326"/>
                    </a:lnTo>
                    <a:lnTo>
                      <a:pt x="3746" y="3667"/>
                    </a:lnTo>
                    <a:lnTo>
                      <a:pt x="4353" y="3060"/>
                    </a:lnTo>
                    <a:lnTo>
                      <a:pt x="4933" y="2453"/>
                    </a:lnTo>
                    <a:lnTo>
                      <a:pt x="5487" y="1873"/>
                    </a:lnTo>
                    <a:lnTo>
                      <a:pt x="5962" y="1319"/>
                    </a:lnTo>
                    <a:lnTo>
                      <a:pt x="6357" y="844"/>
                    </a:lnTo>
                    <a:lnTo>
                      <a:pt x="6647" y="449"/>
                    </a:lnTo>
                    <a:lnTo>
                      <a:pt x="6727" y="317"/>
                    </a:lnTo>
                    <a:lnTo>
                      <a:pt x="6779" y="185"/>
                    </a:lnTo>
                    <a:lnTo>
                      <a:pt x="6806" y="80"/>
                    </a:lnTo>
                    <a:lnTo>
                      <a:pt x="6779" y="27"/>
                    </a:lnTo>
                    <a:lnTo>
                      <a:pt x="6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14;p70">
                <a:extLst>
                  <a:ext uri="{FF2B5EF4-FFF2-40B4-BE49-F238E27FC236}">
                    <a16:creationId xmlns:a16="http://schemas.microsoft.com/office/drawing/2014/main" id="{07ABEE07-D672-A04A-B11E-6DB6E1FBCC79}"/>
                  </a:ext>
                </a:extLst>
              </p:cNvPr>
              <p:cNvSpPr/>
              <p:nvPr/>
            </p:nvSpPr>
            <p:spPr>
              <a:xfrm>
                <a:off x="536150" y="4282725"/>
                <a:ext cx="254550" cy="244650"/>
              </a:xfrm>
              <a:custGeom>
                <a:avLst/>
                <a:gdLst/>
                <a:ahLst/>
                <a:cxnLst/>
                <a:rect l="l" t="t" r="r" b="b"/>
                <a:pathLst>
                  <a:path w="10182" h="9786" extrusionOk="0">
                    <a:moveTo>
                      <a:pt x="3825" y="1"/>
                    </a:moveTo>
                    <a:lnTo>
                      <a:pt x="3772" y="53"/>
                    </a:lnTo>
                    <a:lnTo>
                      <a:pt x="3245" y="370"/>
                    </a:lnTo>
                    <a:lnTo>
                      <a:pt x="2348" y="976"/>
                    </a:lnTo>
                    <a:lnTo>
                      <a:pt x="1821" y="1372"/>
                    </a:lnTo>
                    <a:lnTo>
                      <a:pt x="1214" y="1820"/>
                    </a:lnTo>
                    <a:lnTo>
                      <a:pt x="607" y="2322"/>
                    </a:lnTo>
                    <a:lnTo>
                      <a:pt x="1" y="2849"/>
                    </a:lnTo>
                    <a:lnTo>
                      <a:pt x="212" y="3113"/>
                    </a:lnTo>
                    <a:lnTo>
                      <a:pt x="792" y="3825"/>
                    </a:lnTo>
                    <a:lnTo>
                      <a:pt x="1689" y="4827"/>
                    </a:lnTo>
                    <a:lnTo>
                      <a:pt x="2216" y="5407"/>
                    </a:lnTo>
                    <a:lnTo>
                      <a:pt x="2796" y="6014"/>
                    </a:lnTo>
                    <a:lnTo>
                      <a:pt x="3403" y="6621"/>
                    </a:lnTo>
                    <a:lnTo>
                      <a:pt x="4062" y="7201"/>
                    </a:lnTo>
                    <a:lnTo>
                      <a:pt x="4695" y="7781"/>
                    </a:lnTo>
                    <a:lnTo>
                      <a:pt x="5381" y="8335"/>
                    </a:lnTo>
                    <a:lnTo>
                      <a:pt x="6041" y="8810"/>
                    </a:lnTo>
                    <a:lnTo>
                      <a:pt x="6357" y="9021"/>
                    </a:lnTo>
                    <a:lnTo>
                      <a:pt x="6674" y="9206"/>
                    </a:lnTo>
                    <a:lnTo>
                      <a:pt x="7016" y="9364"/>
                    </a:lnTo>
                    <a:lnTo>
                      <a:pt x="7307" y="9522"/>
                    </a:lnTo>
                    <a:lnTo>
                      <a:pt x="7623" y="9628"/>
                    </a:lnTo>
                    <a:lnTo>
                      <a:pt x="7913" y="9707"/>
                    </a:lnTo>
                    <a:lnTo>
                      <a:pt x="8151" y="9759"/>
                    </a:lnTo>
                    <a:lnTo>
                      <a:pt x="8388" y="9786"/>
                    </a:lnTo>
                    <a:lnTo>
                      <a:pt x="8625" y="9786"/>
                    </a:lnTo>
                    <a:lnTo>
                      <a:pt x="8836" y="9759"/>
                    </a:lnTo>
                    <a:lnTo>
                      <a:pt x="9047" y="9707"/>
                    </a:lnTo>
                    <a:lnTo>
                      <a:pt x="9232" y="9628"/>
                    </a:lnTo>
                    <a:lnTo>
                      <a:pt x="9417" y="9522"/>
                    </a:lnTo>
                    <a:lnTo>
                      <a:pt x="9601" y="9364"/>
                    </a:lnTo>
                    <a:lnTo>
                      <a:pt x="9786" y="9153"/>
                    </a:lnTo>
                    <a:lnTo>
                      <a:pt x="9944" y="8915"/>
                    </a:lnTo>
                    <a:lnTo>
                      <a:pt x="10050" y="8652"/>
                    </a:lnTo>
                    <a:lnTo>
                      <a:pt x="10129" y="8388"/>
                    </a:lnTo>
                    <a:lnTo>
                      <a:pt x="10182" y="8124"/>
                    </a:lnTo>
                    <a:lnTo>
                      <a:pt x="10182" y="7860"/>
                    </a:lnTo>
                    <a:lnTo>
                      <a:pt x="10155" y="7570"/>
                    </a:lnTo>
                    <a:lnTo>
                      <a:pt x="10102" y="7280"/>
                    </a:lnTo>
                    <a:lnTo>
                      <a:pt x="9997" y="6884"/>
                    </a:lnTo>
                    <a:lnTo>
                      <a:pt x="9839" y="6489"/>
                    </a:lnTo>
                    <a:lnTo>
                      <a:pt x="9628" y="6093"/>
                    </a:lnTo>
                    <a:lnTo>
                      <a:pt x="9417" y="5698"/>
                    </a:lnTo>
                    <a:lnTo>
                      <a:pt x="9153" y="5328"/>
                    </a:lnTo>
                    <a:lnTo>
                      <a:pt x="8889" y="4933"/>
                    </a:lnTo>
                    <a:lnTo>
                      <a:pt x="8599" y="4563"/>
                    </a:lnTo>
                    <a:lnTo>
                      <a:pt x="8309" y="4194"/>
                    </a:lnTo>
                    <a:lnTo>
                      <a:pt x="7729" y="3535"/>
                    </a:lnTo>
                    <a:lnTo>
                      <a:pt x="7148" y="2955"/>
                    </a:lnTo>
                    <a:lnTo>
                      <a:pt x="6647" y="2480"/>
                    </a:lnTo>
                    <a:lnTo>
                      <a:pt x="6278" y="2137"/>
                    </a:lnTo>
                    <a:lnTo>
                      <a:pt x="5408" y="1425"/>
                    </a:lnTo>
                    <a:lnTo>
                      <a:pt x="4616" y="739"/>
                    </a:lnTo>
                    <a:lnTo>
                      <a:pt x="38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15;p70">
                <a:extLst>
                  <a:ext uri="{FF2B5EF4-FFF2-40B4-BE49-F238E27FC236}">
                    <a16:creationId xmlns:a16="http://schemas.microsoft.com/office/drawing/2014/main" id="{76E5D2BA-9CF8-104E-95F3-A7DE95A8EF19}"/>
                  </a:ext>
                </a:extLst>
              </p:cNvPr>
              <p:cNvSpPr/>
              <p:nvPr/>
            </p:nvSpPr>
            <p:spPr>
              <a:xfrm>
                <a:off x="536150" y="4282725"/>
                <a:ext cx="254550" cy="244650"/>
              </a:xfrm>
              <a:custGeom>
                <a:avLst/>
                <a:gdLst/>
                <a:ahLst/>
                <a:cxnLst/>
                <a:rect l="l" t="t" r="r" b="b"/>
                <a:pathLst>
                  <a:path w="10182" h="9786" fill="none" extrusionOk="0">
                    <a:moveTo>
                      <a:pt x="10102" y="7280"/>
                    </a:moveTo>
                    <a:lnTo>
                      <a:pt x="10102" y="7280"/>
                    </a:lnTo>
                    <a:lnTo>
                      <a:pt x="10155" y="7570"/>
                    </a:lnTo>
                    <a:lnTo>
                      <a:pt x="10182" y="7860"/>
                    </a:lnTo>
                    <a:lnTo>
                      <a:pt x="10182" y="8124"/>
                    </a:lnTo>
                    <a:lnTo>
                      <a:pt x="10129" y="8388"/>
                    </a:lnTo>
                    <a:lnTo>
                      <a:pt x="10050" y="8652"/>
                    </a:lnTo>
                    <a:lnTo>
                      <a:pt x="9944" y="8915"/>
                    </a:lnTo>
                    <a:lnTo>
                      <a:pt x="9786" y="9153"/>
                    </a:lnTo>
                    <a:lnTo>
                      <a:pt x="9601" y="9364"/>
                    </a:lnTo>
                    <a:lnTo>
                      <a:pt x="9601" y="9364"/>
                    </a:lnTo>
                    <a:lnTo>
                      <a:pt x="9417" y="9522"/>
                    </a:lnTo>
                    <a:lnTo>
                      <a:pt x="9232" y="9628"/>
                    </a:lnTo>
                    <a:lnTo>
                      <a:pt x="9047" y="9707"/>
                    </a:lnTo>
                    <a:lnTo>
                      <a:pt x="8836" y="9759"/>
                    </a:lnTo>
                    <a:lnTo>
                      <a:pt x="8625" y="9786"/>
                    </a:lnTo>
                    <a:lnTo>
                      <a:pt x="8388" y="9786"/>
                    </a:lnTo>
                    <a:lnTo>
                      <a:pt x="8151" y="9759"/>
                    </a:lnTo>
                    <a:lnTo>
                      <a:pt x="7913" y="9707"/>
                    </a:lnTo>
                    <a:lnTo>
                      <a:pt x="7913" y="9707"/>
                    </a:lnTo>
                    <a:lnTo>
                      <a:pt x="7623" y="9628"/>
                    </a:lnTo>
                    <a:lnTo>
                      <a:pt x="7307" y="9522"/>
                    </a:lnTo>
                    <a:lnTo>
                      <a:pt x="7016" y="9364"/>
                    </a:lnTo>
                    <a:lnTo>
                      <a:pt x="6674" y="9206"/>
                    </a:lnTo>
                    <a:lnTo>
                      <a:pt x="6357" y="9021"/>
                    </a:lnTo>
                    <a:lnTo>
                      <a:pt x="6041" y="8810"/>
                    </a:lnTo>
                    <a:lnTo>
                      <a:pt x="5381" y="8335"/>
                    </a:lnTo>
                    <a:lnTo>
                      <a:pt x="4695" y="7781"/>
                    </a:lnTo>
                    <a:lnTo>
                      <a:pt x="4062" y="7201"/>
                    </a:lnTo>
                    <a:lnTo>
                      <a:pt x="3403" y="6621"/>
                    </a:lnTo>
                    <a:lnTo>
                      <a:pt x="2796" y="6014"/>
                    </a:lnTo>
                    <a:lnTo>
                      <a:pt x="2216" y="5407"/>
                    </a:lnTo>
                    <a:lnTo>
                      <a:pt x="1689" y="4827"/>
                    </a:lnTo>
                    <a:lnTo>
                      <a:pt x="792" y="3825"/>
                    </a:lnTo>
                    <a:lnTo>
                      <a:pt x="212" y="3113"/>
                    </a:lnTo>
                    <a:lnTo>
                      <a:pt x="1" y="2849"/>
                    </a:lnTo>
                    <a:lnTo>
                      <a:pt x="1" y="2849"/>
                    </a:lnTo>
                    <a:lnTo>
                      <a:pt x="607" y="2322"/>
                    </a:lnTo>
                    <a:lnTo>
                      <a:pt x="1214" y="1820"/>
                    </a:lnTo>
                    <a:lnTo>
                      <a:pt x="1821" y="1372"/>
                    </a:lnTo>
                    <a:lnTo>
                      <a:pt x="2348" y="976"/>
                    </a:lnTo>
                    <a:lnTo>
                      <a:pt x="3245" y="370"/>
                    </a:lnTo>
                    <a:lnTo>
                      <a:pt x="3772" y="53"/>
                    </a:lnTo>
                    <a:lnTo>
                      <a:pt x="3772" y="53"/>
                    </a:lnTo>
                    <a:lnTo>
                      <a:pt x="3825" y="1"/>
                    </a:lnTo>
                    <a:lnTo>
                      <a:pt x="3825" y="1"/>
                    </a:lnTo>
                    <a:lnTo>
                      <a:pt x="4616" y="739"/>
                    </a:lnTo>
                    <a:lnTo>
                      <a:pt x="5408" y="1425"/>
                    </a:lnTo>
                    <a:lnTo>
                      <a:pt x="6278" y="2137"/>
                    </a:lnTo>
                    <a:lnTo>
                      <a:pt x="6278" y="2137"/>
                    </a:lnTo>
                    <a:lnTo>
                      <a:pt x="6647" y="2480"/>
                    </a:lnTo>
                    <a:lnTo>
                      <a:pt x="7148" y="2955"/>
                    </a:lnTo>
                    <a:lnTo>
                      <a:pt x="7729" y="3535"/>
                    </a:lnTo>
                    <a:lnTo>
                      <a:pt x="8309" y="4194"/>
                    </a:lnTo>
                    <a:lnTo>
                      <a:pt x="8599" y="4563"/>
                    </a:lnTo>
                    <a:lnTo>
                      <a:pt x="8889" y="4933"/>
                    </a:lnTo>
                    <a:lnTo>
                      <a:pt x="9153" y="5328"/>
                    </a:lnTo>
                    <a:lnTo>
                      <a:pt x="9417" y="5698"/>
                    </a:lnTo>
                    <a:lnTo>
                      <a:pt x="9628" y="6093"/>
                    </a:lnTo>
                    <a:lnTo>
                      <a:pt x="9839" y="6489"/>
                    </a:lnTo>
                    <a:lnTo>
                      <a:pt x="9997" y="6884"/>
                    </a:lnTo>
                    <a:lnTo>
                      <a:pt x="10102" y="72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16;p70">
                <a:extLst>
                  <a:ext uri="{FF2B5EF4-FFF2-40B4-BE49-F238E27FC236}">
                    <a16:creationId xmlns:a16="http://schemas.microsoft.com/office/drawing/2014/main" id="{8C45105C-08D4-ED40-B778-65F55D923644}"/>
                  </a:ext>
                </a:extLst>
              </p:cNvPr>
              <p:cNvSpPr/>
              <p:nvPr/>
            </p:nvSpPr>
            <p:spPr>
              <a:xfrm>
                <a:off x="536150" y="4284050"/>
                <a:ext cx="94325" cy="71900"/>
              </a:xfrm>
              <a:custGeom>
                <a:avLst/>
                <a:gdLst/>
                <a:ahLst/>
                <a:cxnLst/>
                <a:rect l="l" t="t" r="r" b="b"/>
                <a:pathLst>
                  <a:path w="3773" h="2876" extrusionOk="0">
                    <a:moveTo>
                      <a:pt x="3772" y="0"/>
                    </a:moveTo>
                    <a:lnTo>
                      <a:pt x="3245" y="317"/>
                    </a:lnTo>
                    <a:lnTo>
                      <a:pt x="2348" y="923"/>
                    </a:lnTo>
                    <a:lnTo>
                      <a:pt x="1821" y="1319"/>
                    </a:lnTo>
                    <a:lnTo>
                      <a:pt x="1214" y="1767"/>
                    </a:lnTo>
                    <a:lnTo>
                      <a:pt x="607" y="2269"/>
                    </a:lnTo>
                    <a:lnTo>
                      <a:pt x="1" y="2796"/>
                    </a:lnTo>
                    <a:lnTo>
                      <a:pt x="291" y="2849"/>
                    </a:lnTo>
                    <a:lnTo>
                      <a:pt x="607" y="2875"/>
                    </a:lnTo>
                    <a:lnTo>
                      <a:pt x="871" y="2849"/>
                    </a:lnTo>
                    <a:lnTo>
                      <a:pt x="1135" y="2822"/>
                    </a:lnTo>
                    <a:lnTo>
                      <a:pt x="1399" y="2770"/>
                    </a:lnTo>
                    <a:lnTo>
                      <a:pt x="1636" y="2691"/>
                    </a:lnTo>
                    <a:lnTo>
                      <a:pt x="1900" y="2585"/>
                    </a:lnTo>
                    <a:lnTo>
                      <a:pt x="2137" y="2480"/>
                    </a:lnTo>
                    <a:lnTo>
                      <a:pt x="2374" y="2348"/>
                    </a:lnTo>
                    <a:lnTo>
                      <a:pt x="2585" y="2189"/>
                    </a:lnTo>
                    <a:lnTo>
                      <a:pt x="2823" y="1978"/>
                    </a:lnTo>
                    <a:lnTo>
                      <a:pt x="3034" y="1741"/>
                    </a:lnTo>
                    <a:lnTo>
                      <a:pt x="3218" y="1477"/>
                    </a:lnTo>
                    <a:lnTo>
                      <a:pt x="3403" y="1214"/>
                    </a:lnTo>
                    <a:lnTo>
                      <a:pt x="3535" y="923"/>
                    </a:lnTo>
                    <a:lnTo>
                      <a:pt x="3640" y="633"/>
                    </a:lnTo>
                    <a:lnTo>
                      <a:pt x="3720" y="317"/>
                    </a:lnTo>
                    <a:lnTo>
                      <a:pt x="37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17;p70">
                <a:extLst>
                  <a:ext uri="{FF2B5EF4-FFF2-40B4-BE49-F238E27FC236}">
                    <a16:creationId xmlns:a16="http://schemas.microsoft.com/office/drawing/2014/main" id="{117D2FC6-EC7F-9549-BA68-31FA0B0ED8BD}"/>
                  </a:ext>
                </a:extLst>
              </p:cNvPr>
              <p:cNvSpPr/>
              <p:nvPr/>
            </p:nvSpPr>
            <p:spPr>
              <a:xfrm>
                <a:off x="536150" y="4284050"/>
                <a:ext cx="94325" cy="71900"/>
              </a:xfrm>
              <a:custGeom>
                <a:avLst/>
                <a:gdLst/>
                <a:ahLst/>
                <a:cxnLst/>
                <a:rect l="l" t="t" r="r" b="b"/>
                <a:pathLst>
                  <a:path w="3773" h="2876" fill="none" extrusionOk="0">
                    <a:moveTo>
                      <a:pt x="3772" y="0"/>
                    </a:moveTo>
                    <a:lnTo>
                      <a:pt x="3772" y="0"/>
                    </a:lnTo>
                    <a:lnTo>
                      <a:pt x="3245" y="317"/>
                    </a:lnTo>
                    <a:lnTo>
                      <a:pt x="2348" y="923"/>
                    </a:lnTo>
                    <a:lnTo>
                      <a:pt x="1821" y="1319"/>
                    </a:lnTo>
                    <a:lnTo>
                      <a:pt x="1214" y="1767"/>
                    </a:lnTo>
                    <a:lnTo>
                      <a:pt x="607" y="2269"/>
                    </a:lnTo>
                    <a:lnTo>
                      <a:pt x="1" y="2796"/>
                    </a:lnTo>
                    <a:lnTo>
                      <a:pt x="1" y="2796"/>
                    </a:lnTo>
                    <a:lnTo>
                      <a:pt x="291" y="2849"/>
                    </a:lnTo>
                    <a:lnTo>
                      <a:pt x="607" y="2875"/>
                    </a:lnTo>
                    <a:lnTo>
                      <a:pt x="607" y="2875"/>
                    </a:lnTo>
                    <a:lnTo>
                      <a:pt x="871" y="2849"/>
                    </a:lnTo>
                    <a:lnTo>
                      <a:pt x="1135" y="2822"/>
                    </a:lnTo>
                    <a:lnTo>
                      <a:pt x="1399" y="2770"/>
                    </a:lnTo>
                    <a:lnTo>
                      <a:pt x="1636" y="2691"/>
                    </a:lnTo>
                    <a:lnTo>
                      <a:pt x="1900" y="2585"/>
                    </a:lnTo>
                    <a:lnTo>
                      <a:pt x="2137" y="2480"/>
                    </a:lnTo>
                    <a:lnTo>
                      <a:pt x="2374" y="2348"/>
                    </a:lnTo>
                    <a:lnTo>
                      <a:pt x="2585" y="2189"/>
                    </a:lnTo>
                    <a:lnTo>
                      <a:pt x="2585" y="2189"/>
                    </a:lnTo>
                    <a:lnTo>
                      <a:pt x="2823" y="1978"/>
                    </a:lnTo>
                    <a:lnTo>
                      <a:pt x="3034" y="1741"/>
                    </a:lnTo>
                    <a:lnTo>
                      <a:pt x="3218" y="1477"/>
                    </a:lnTo>
                    <a:lnTo>
                      <a:pt x="3403" y="1214"/>
                    </a:lnTo>
                    <a:lnTo>
                      <a:pt x="3535" y="923"/>
                    </a:lnTo>
                    <a:lnTo>
                      <a:pt x="3640" y="633"/>
                    </a:lnTo>
                    <a:lnTo>
                      <a:pt x="3720" y="317"/>
                    </a:lnTo>
                    <a:lnTo>
                      <a:pt x="3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18;p70">
                <a:extLst>
                  <a:ext uri="{FF2B5EF4-FFF2-40B4-BE49-F238E27FC236}">
                    <a16:creationId xmlns:a16="http://schemas.microsoft.com/office/drawing/2014/main" id="{786540B5-34DF-0648-99AD-26351F75562B}"/>
                  </a:ext>
                </a:extLst>
              </p:cNvPr>
              <p:cNvSpPr/>
              <p:nvPr/>
            </p:nvSpPr>
            <p:spPr>
              <a:xfrm>
                <a:off x="733975" y="4464725"/>
                <a:ext cx="56725" cy="62650"/>
              </a:xfrm>
              <a:custGeom>
                <a:avLst/>
                <a:gdLst/>
                <a:ahLst/>
                <a:cxnLst/>
                <a:rect l="l" t="t" r="r" b="b"/>
                <a:pathLst>
                  <a:path w="2269" h="2506" extrusionOk="0">
                    <a:moveTo>
                      <a:pt x="2189" y="0"/>
                    </a:moveTo>
                    <a:lnTo>
                      <a:pt x="2084" y="422"/>
                    </a:lnTo>
                    <a:lnTo>
                      <a:pt x="1952" y="844"/>
                    </a:lnTo>
                    <a:lnTo>
                      <a:pt x="1741" y="1240"/>
                    </a:lnTo>
                    <a:lnTo>
                      <a:pt x="1609" y="1398"/>
                    </a:lnTo>
                    <a:lnTo>
                      <a:pt x="1477" y="1583"/>
                    </a:lnTo>
                    <a:lnTo>
                      <a:pt x="1345" y="1741"/>
                    </a:lnTo>
                    <a:lnTo>
                      <a:pt x="1187" y="1899"/>
                    </a:lnTo>
                    <a:lnTo>
                      <a:pt x="1002" y="2031"/>
                    </a:lnTo>
                    <a:lnTo>
                      <a:pt x="818" y="2137"/>
                    </a:lnTo>
                    <a:lnTo>
                      <a:pt x="633" y="2242"/>
                    </a:lnTo>
                    <a:lnTo>
                      <a:pt x="422" y="2321"/>
                    </a:lnTo>
                    <a:lnTo>
                      <a:pt x="211" y="2400"/>
                    </a:lnTo>
                    <a:lnTo>
                      <a:pt x="0" y="2427"/>
                    </a:lnTo>
                    <a:lnTo>
                      <a:pt x="238" y="2479"/>
                    </a:lnTo>
                    <a:lnTo>
                      <a:pt x="475" y="2506"/>
                    </a:lnTo>
                    <a:lnTo>
                      <a:pt x="712" y="2506"/>
                    </a:lnTo>
                    <a:lnTo>
                      <a:pt x="923" y="2479"/>
                    </a:lnTo>
                    <a:lnTo>
                      <a:pt x="1134" y="2427"/>
                    </a:lnTo>
                    <a:lnTo>
                      <a:pt x="1319" y="2348"/>
                    </a:lnTo>
                    <a:lnTo>
                      <a:pt x="1504" y="2242"/>
                    </a:lnTo>
                    <a:lnTo>
                      <a:pt x="1688" y="2084"/>
                    </a:lnTo>
                    <a:lnTo>
                      <a:pt x="1873" y="1873"/>
                    </a:lnTo>
                    <a:lnTo>
                      <a:pt x="2031" y="1635"/>
                    </a:lnTo>
                    <a:lnTo>
                      <a:pt x="2137" y="1372"/>
                    </a:lnTo>
                    <a:lnTo>
                      <a:pt x="2216" y="1108"/>
                    </a:lnTo>
                    <a:lnTo>
                      <a:pt x="2269" y="844"/>
                    </a:lnTo>
                    <a:lnTo>
                      <a:pt x="2269" y="580"/>
                    </a:lnTo>
                    <a:lnTo>
                      <a:pt x="2242" y="290"/>
                    </a:lnTo>
                    <a:lnTo>
                      <a:pt x="2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19;p70">
                <a:extLst>
                  <a:ext uri="{FF2B5EF4-FFF2-40B4-BE49-F238E27FC236}">
                    <a16:creationId xmlns:a16="http://schemas.microsoft.com/office/drawing/2014/main" id="{21C175D5-4EC1-5141-83E8-A705FAF8ABCE}"/>
                  </a:ext>
                </a:extLst>
              </p:cNvPr>
              <p:cNvSpPr/>
              <p:nvPr/>
            </p:nvSpPr>
            <p:spPr>
              <a:xfrm>
                <a:off x="606050" y="4386900"/>
                <a:ext cx="36950" cy="36950"/>
              </a:xfrm>
              <a:custGeom>
                <a:avLst/>
                <a:gdLst/>
                <a:ahLst/>
                <a:cxnLst/>
                <a:rect l="l" t="t" r="r" b="b"/>
                <a:pathLst>
                  <a:path w="1478" h="1478" extrusionOk="0">
                    <a:moveTo>
                      <a:pt x="739" y="54"/>
                    </a:moveTo>
                    <a:lnTo>
                      <a:pt x="924" y="80"/>
                    </a:lnTo>
                    <a:lnTo>
                      <a:pt x="1082" y="159"/>
                    </a:lnTo>
                    <a:lnTo>
                      <a:pt x="1187" y="238"/>
                    </a:lnTo>
                    <a:lnTo>
                      <a:pt x="1293" y="344"/>
                    </a:lnTo>
                    <a:lnTo>
                      <a:pt x="1346" y="449"/>
                    </a:lnTo>
                    <a:lnTo>
                      <a:pt x="1398" y="581"/>
                    </a:lnTo>
                    <a:lnTo>
                      <a:pt x="1425" y="713"/>
                    </a:lnTo>
                    <a:lnTo>
                      <a:pt x="1398" y="845"/>
                    </a:lnTo>
                    <a:lnTo>
                      <a:pt x="1372" y="950"/>
                    </a:lnTo>
                    <a:lnTo>
                      <a:pt x="1319" y="1082"/>
                    </a:lnTo>
                    <a:lnTo>
                      <a:pt x="1240" y="1188"/>
                    </a:lnTo>
                    <a:lnTo>
                      <a:pt x="1135" y="1267"/>
                    </a:lnTo>
                    <a:lnTo>
                      <a:pt x="1029" y="1346"/>
                    </a:lnTo>
                    <a:lnTo>
                      <a:pt x="897" y="1399"/>
                    </a:lnTo>
                    <a:lnTo>
                      <a:pt x="633" y="1399"/>
                    </a:lnTo>
                    <a:lnTo>
                      <a:pt x="528" y="1372"/>
                    </a:lnTo>
                    <a:lnTo>
                      <a:pt x="396" y="1320"/>
                    </a:lnTo>
                    <a:lnTo>
                      <a:pt x="291" y="1240"/>
                    </a:lnTo>
                    <a:lnTo>
                      <a:pt x="211" y="1135"/>
                    </a:lnTo>
                    <a:lnTo>
                      <a:pt x="132" y="1029"/>
                    </a:lnTo>
                    <a:lnTo>
                      <a:pt x="80" y="898"/>
                    </a:lnTo>
                    <a:lnTo>
                      <a:pt x="53" y="766"/>
                    </a:lnTo>
                    <a:lnTo>
                      <a:pt x="80" y="634"/>
                    </a:lnTo>
                    <a:lnTo>
                      <a:pt x="106" y="502"/>
                    </a:lnTo>
                    <a:lnTo>
                      <a:pt x="159" y="396"/>
                    </a:lnTo>
                    <a:lnTo>
                      <a:pt x="238" y="291"/>
                    </a:lnTo>
                    <a:lnTo>
                      <a:pt x="343" y="185"/>
                    </a:lnTo>
                    <a:lnTo>
                      <a:pt x="449" y="133"/>
                    </a:lnTo>
                    <a:lnTo>
                      <a:pt x="581" y="80"/>
                    </a:lnTo>
                    <a:lnTo>
                      <a:pt x="739" y="54"/>
                    </a:lnTo>
                    <a:close/>
                    <a:moveTo>
                      <a:pt x="554" y="1"/>
                    </a:moveTo>
                    <a:lnTo>
                      <a:pt x="422" y="54"/>
                    </a:lnTo>
                    <a:lnTo>
                      <a:pt x="291" y="133"/>
                    </a:lnTo>
                    <a:lnTo>
                      <a:pt x="185" y="238"/>
                    </a:lnTo>
                    <a:lnTo>
                      <a:pt x="106" y="344"/>
                    </a:lnTo>
                    <a:lnTo>
                      <a:pt x="27" y="502"/>
                    </a:lnTo>
                    <a:lnTo>
                      <a:pt x="0" y="634"/>
                    </a:lnTo>
                    <a:lnTo>
                      <a:pt x="0" y="766"/>
                    </a:lnTo>
                    <a:lnTo>
                      <a:pt x="27" y="924"/>
                    </a:lnTo>
                    <a:lnTo>
                      <a:pt x="80" y="1056"/>
                    </a:lnTo>
                    <a:lnTo>
                      <a:pt x="132" y="1188"/>
                    </a:lnTo>
                    <a:lnTo>
                      <a:pt x="238" y="1293"/>
                    </a:lnTo>
                    <a:lnTo>
                      <a:pt x="370" y="1372"/>
                    </a:lnTo>
                    <a:lnTo>
                      <a:pt x="554" y="1451"/>
                    </a:lnTo>
                    <a:lnTo>
                      <a:pt x="739" y="1478"/>
                    </a:lnTo>
                    <a:lnTo>
                      <a:pt x="924" y="1451"/>
                    </a:lnTo>
                    <a:lnTo>
                      <a:pt x="1055" y="1399"/>
                    </a:lnTo>
                    <a:lnTo>
                      <a:pt x="1187" y="1346"/>
                    </a:lnTo>
                    <a:lnTo>
                      <a:pt x="1293" y="1240"/>
                    </a:lnTo>
                    <a:lnTo>
                      <a:pt x="1372" y="1109"/>
                    </a:lnTo>
                    <a:lnTo>
                      <a:pt x="1451" y="977"/>
                    </a:lnTo>
                    <a:lnTo>
                      <a:pt x="1477" y="845"/>
                    </a:lnTo>
                    <a:lnTo>
                      <a:pt x="1477" y="687"/>
                    </a:lnTo>
                    <a:lnTo>
                      <a:pt x="1451" y="555"/>
                    </a:lnTo>
                    <a:lnTo>
                      <a:pt x="1425" y="423"/>
                    </a:lnTo>
                    <a:lnTo>
                      <a:pt x="1346" y="291"/>
                    </a:lnTo>
                    <a:lnTo>
                      <a:pt x="1240" y="185"/>
                    </a:lnTo>
                    <a:lnTo>
                      <a:pt x="1108" y="106"/>
                    </a:lnTo>
                    <a:lnTo>
                      <a:pt x="976" y="27"/>
                    </a:lnTo>
                    <a:lnTo>
                      <a:pt x="8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20;p70">
                <a:extLst>
                  <a:ext uri="{FF2B5EF4-FFF2-40B4-BE49-F238E27FC236}">
                    <a16:creationId xmlns:a16="http://schemas.microsoft.com/office/drawing/2014/main" id="{6DB266EA-BA4D-164A-8CA6-F53390B8B189}"/>
                  </a:ext>
                </a:extLst>
              </p:cNvPr>
              <p:cNvSpPr/>
              <p:nvPr/>
            </p:nvSpPr>
            <p:spPr>
              <a:xfrm>
                <a:off x="697050" y="4413950"/>
                <a:ext cx="28375" cy="27700"/>
              </a:xfrm>
              <a:custGeom>
                <a:avLst/>
                <a:gdLst/>
                <a:ahLst/>
                <a:cxnLst/>
                <a:rect l="l" t="t" r="r" b="b"/>
                <a:pathLst>
                  <a:path w="1135" h="1108" extrusionOk="0">
                    <a:moveTo>
                      <a:pt x="712" y="53"/>
                    </a:moveTo>
                    <a:lnTo>
                      <a:pt x="818" y="106"/>
                    </a:lnTo>
                    <a:lnTo>
                      <a:pt x="923" y="185"/>
                    </a:lnTo>
                    <a:lnTo>
                      <a:pt x="976" y="238"/>
                    </a:lnTo>
                    <a:lnTo>
                      <a:pt x="1029" y="343"/>
                    </a:lnTo>
                    <a:lnTo>
                      <a:pt x="1055" y="422"/>
                    </a:lnTo>
                    <a:lnTo>
                      <a:pt x="1082" y="528"/>
                    </a:lnTo>
                    <a:lnTo>
                      <a:pt x="1082" y="633"/>
                    </a:lnTo>
                    <a:lnTo>
                      <a:pt x="1055" y="712"/>
                    </a:lnTo>
                    <a:lnTo>
                      <a:pt x="1002" y="818"/>
                    </a:lnTo>
                    <a:lnTo>
                      <a:pt x="950" y="897"/>
                    </a:lnTo>
                    <a:lnTo>
                      <a:pt x="871" y="950"/>
                    </a:lnTo>
                    <a:lnTo>
                      <a:pt x="791" y="1002"/>
                    </a:lnTo>
                    <a:lnTo>
                      <a:pt x="686" y="1055"/>
                    </a:lnTo>
                    <a:lnTo>
                      <a:pt x="501" y="1055"/>
                    </a:lnTo>
                    <a:lnTo>
                      <a:pt x="396" y="1029"/>
                    </a:lnTo>
                    <a:lnTo>
                      <a:pt x="317" y="1002"/>
                    </a:lnTo>
                    <a:lnTo>
                      <a:pt x="238" y="923"/>
                    </a:lnTo>
                    <a:lnTo>
                      <a:pt x="158" y="871"/>
                    </a:lnTo>
                    <a:lnTo>
                      <a:pt x="106" y="765"/>
                    </a:lnTo>
                    <a:lnTo>
                      <a:pt x="79" y="686"/>
                    </a:lnTo>
                    <a:lnTo>
                      <a:pt x="53" y="580"/>
                    </a:lnTo>
                    <a:lnTo>
                      <a:pt x="53" y="475"/>
                    </a:lnTo>
                    <a:lnTo>
                      <a:pt x="79" y="396"/>
                    </a:lnTo>
                    <a:lnTo>
                      <a:pt x="132" y="290"/>
                    </a:lnTo>
                    <a:lnTo>
                      <a:pt x="185" y="211"/>
                    </a:lnTo>
                    <a:lnTo>
                      <a:pt x="264" y="132"/>
                    </a:lnTo>
                    <a:lnTo>
                      <a:pt x="343" y="106"/>
                    </a:lnTo>
                    <a:lnTo>
                      <a:pt x="449" y="53"/>
                    </a:lnTo>
                    <a:close/>
                    <a:moveTo>
                      <a:pt x="422" y="0"/>
                    </a:moveTo>
                    <a:lnTo>
                      <a:pt x="317" y="53"/>
                    </a:lnTo>
                    <a:lnTo>
                      <a:pt x="238" y="106"/>
                    </a:lnTo>
                    <a:lnTo>
                      <a:pt x="158" y="185"/>
                    </a:lnTo>
                    <a:lnTo>
                      <a:pt x="79" y="264"/>
                    </a:lnTo>
                    <a:lnTo>
                      <a:pt x="53" y="369"/>
                    </a:lnTo>
                    <a:lnTo>
                      <a:pt x="27" y="475"/>
                    </a:lnTo>
                    <a:lnTo>
                      <a:pt x="0" y="580"/>
                    </a:lnTo>
                    <a:lnTo>
                      <a:pt x="27" y="686"/>
                    </a:lnTo>
                    <a:lnTo>
                      <a:pt x="53" y="791"/>
                    </a:lnTo>
                    <a:lnTo>
                      <a:pt x="106" y="871"/>
                    </a:lnTo>
                    <a:lnTo>
                      <a:pt x="238" y="1002"/>
                    </a:lnTo>
                    <a:lnTo>
                      <a:pt x="396" y="1082"/>
                    </a:lnTo>
                    <a:lnTo>
                      <a:pt x="580" y="1108"/>
                    </a:lnTo>
                    <a:lnTo>
                      <a:pt x="712" y="1108"/>
                    </a:lnTo>
                    <a:lnTo>
                      <a:pt x="818" y="1055"/>
                    </a:lnTo>
                    <a:lnTo>
                      <a:pt x="923" y="1002"/>
                    </a:lnTo>
                    <a:lnTo>
                      <a:pt x="1002" y="923"/>
                    </a:lnTo>
                    <a:lnTo>
                      <a:pt x="1055" y="844"/>
                    </a:lnTo>
                    <a:lnTo>
                      <a:pt x="1108" y="739"/>
                    </a:lnTo>
                    <a:lnTo>
                      <a:pt x="1134" y="633"/>
                    </a:lnTo>
                    <a:lnTo>
                      <a:pt x="1134" y="528"/>
                    </a:lnTo>
                    <a:lnTo>
                      <a:pt x="1108" y="422"/>
                    </a:lnTo>
                    <a:lnTo>
                      <a:pt x="1082" y="317"/>
                    </a:lnTo>
                    <a:lnTo>
                      <a:pt x="1029" y="211"/>
                    </a:lnTo>
                    <a:lnTo>
                      <a:pt x="950" y="132"/>
                    </a:lnTo>
                    <a:lnTo>
                      <a:pt x="844" y="79"/>
                    </a:lnTo>
                    <a:lnTo>
                      <a:pt x="765" y="27"/>
                    </a:lnTo>
                    <a:lnTo>
                      <a:pt x="6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21;p70">
                <a:extLst>
                  <a:ext uri="{FF2B5EF4-FFF2-40B4-BE49-F238E27FC236}">
                    <a16:creationId xmlns:a16="http://schemas.microsoft.com/office/drawing/2014/main" id="{4AE14724-F2AB-5049-80D2-67F370B1490D}"/>
                  </a:ext>
                </a:extLst>
              </p:cNvPr>
              <p:cNvSpPr/>
              <p:nvPr/>
            </p:nvSpPr>
            <p:spPr>
              <a:xfrm>
                <a:off x="687800" y="4380325"/>
                <a:ext cx="22450" cy="22425"/>
              </a:xfrm>
              <a:custGeom>
                <a:avLst/>
                <a:gdLst/>
                <a:ahLst/>
                <a:cxnLst/>
                <a:rect l="l" t="t" r="r" b="b"/>
                <a:pathLst>
                  <a:path w="898" h="897" extrusionOk="0">
                    <a:moveTo>
                      <a:pt x="449" y="26"/>
                    </a:moveTo>
                    <a:lnTo>
                      <a:pt x="555" y="53"/>
                    </a:lnTo>
                    <a:lnTo>
                      <a:pt x="660" y="79"/>
                    </a:lnTo>
                    <a:lnTo>
                      <a:pt x="792" y="185"/>
                    </a:lnTo>
                    <a:lnTo>
                      <a:pt x="845" y="343"/>
                    </a:lnTo>
                    <a:lnTo>
                      <a:pt x="871" y="501"/>
                    </a:lnTo>
                    <a:lnTo>
                      <a:pt x="819" y="659"/>
                    </a:lnTo>
                    <a:lnTo>
                      <a:pt x="766" y="712"/>
                    </a:lnTo>
                    <a:lnTo>
                      <a:pt x="687" y="765"/>
                    </a:lnTo>
                    <a:lnTo>
                      <a:pt x="555" y="844"/>
                    </a:lnTo>
                    <a:lnTo>
                      <a:pt x="397" y="844"/>
                    </a:lnTo>
                    <a:lnTo>
                      <a:pt x="238" y="791"/>
                    </a:lnTo>
                    <a:lnTo>
                      <a:pt x="186" y="739"/>
                    </a:lnTo>
                    <a:lnTo>
                      <a:pt x="133" y="686"/>
                    </a:lnTo>
                    <a:lnTo>
                      <a:pt x="54" y="554"/>
                    </a:lnTo>
                    <a:lnTo>
                      <a:pt x="54" y="448"/>
                    </a:lnTo>
                    <a:lnTo>
                      <a:pt x="54" y="369"/>
                    </a:lnTo>
                    <a:lnTo>
                      <a:pt x="106" y="237"/>
                    </a:lnTo>
                    <a:lnTo>
                      <a:pt x="212" y="106"/>
                    </a:lnTo>
                    <a:lnTo>
                      <a:pt x="291" y="79"/>
                    </a:lnTo>
                    <a:lnTo>
                      <a:pt x="344" y="53"/>
                    </a:lnTo>
                    <a:lnTo>
                      <a:pt x="449" y="26"/>
                    </a:lnTo>
                    <a:close/>
                    <a:moveTo>
                      <a:pt x="344" y="0"/>
                    </a:moveTo>
                    <a:lnTo>
                      <a:pt x="265" y="26"/>
                    </a:lnTo>
                    <a:lnTo>
                      <a:pt x="186" y="79"/>
                    </a:lnTo>
                    <a:lnTo>
                      <a:pt x="133" y="132"/>
                    </a:lnTo>
                    <a:lnTo>
                      <a:pt x="80" y="211"/>
                    </a:lnTo>
                    <a:lnTo>
                      <a:pt x="27" y="290"/>
                    </a:lnTo>
                    <a:lnTo>
                      <a:pt x="1" y="369"/>
                    </a:lnTo>
                    <a:lnTo>
                      <a:pt x="1" y="475"/>
                    </a:lnTo>
                    <a:lnTo>
                      <a:pt x="27" y="554"/>
                    </a:lnTo>
                    <a:lnTo>
                      <a:pt x="54" y="633"/>
                    </a:lnTo>
                    <a:lnTo>
                      <a:pt x="106" y="712"/>
                    </a:lnTo>
                    <a:lnTo>
                      <a:pt x="159" y="765"/>
                    </a:lnTo>
                    <a:lnTo>
                      <a:pt x="238" y="818"/>
                    </a:lnTo>
                    <a:lnTo>
                      <a:pt x="344" y="870"/>
                    </a:lnTo>
                    <a:lnTo>
                      <a:pt x="449" y="897"/>
                    </a:lnTo>
                    <a:lnTo>
                      <a:pt x="555" y="870"/>
                    </a:lnTo>
                    <a:lnTo>
                      <a:pt x="660" y="844"/>
                    </a:lnTo>
                    <a:lnTo>
                      <a:pt x="713" y="791"/>
                    </a:lnTo>
                    <a:lnTo>
                      <a:pt x="792" y="739"/>
                    </a:lnTo>
                    <a:lnTo>
                      <a:pt x="845" y="659"/>
                    </a:lnTo>
                    <a:lnTo>
                      <a:pt x="871" y="580"/>
                    </a:lnTo>
                    <a:lnTo>
                      <a:pt x="898" y="501"/>
                    </a:lnTo>
                    <a:lnTo>
                      <a:pt x="898" y="422"/>
                    </a:lnTo>
                    <a:lnTo>
                      <a:pt x="898" y="343"/>
                    </a:lnTo>
                    <a:lnTo>
                      <a:pt x="871" y="237"/>
                    </a:lnTo>
                    <a:lnTo>
                      <a:pt x="819" y="185"/>
                    </a:lnTo>
                    <a:lnTo>
                      <a:pt x="766" y="106"/>
                    </a:lnTo>
                    <a:lnTo>
                      <a:pt x="687" y="53"/>
                    </a:lnTo>
                    <a:lnTo>
                      <a:pt x="608" y="26"/>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22;p70">
                <a:extLst>
                  <a:ext uri="{FF2B5EF4-FFF2-40B4-BE49-F238E27FC236}">
                    <a16:creationId xmlns:a16="http://schemas.microsoft.com/office/drawing/2014/main" id="{179ACBBD-C8E8-304A-9FB2-62DBEC9BC981}"/>
                  </a:ext>
                </a:extLst>
              </p:cNvPr>
              <p:cNvSpPr/>
              <p:nvPr/>
            </p:nvSpPr>
            <p:spPr>
              <a:xfrm>
                <a:off x="589575" y="4236575"/>
                <a:ext cx="56050" cy="63325"/>
              </a:xfrm>
              <a:custGeom>
                <a:avLst/>
                <a:gdLst/>
                <a:ahLst/>
                <a:cxnLst/>
                <a:rect l="l" t="t" r="r" b="b"/>
                <a:pathLst>
                  <a:path w="2242" h="2533" extrusionOk="0">
                    <a:moveTo>
                      <a:pt x="317" y="0"/>
                    </a:moveTo>
                    <a:lnTo>
                      <a:pt x="185" y="53"/>
                    </a:lnTo>
                    <a:lnTo>
                      <a:pt x="132" y="106"/>
                    </a:lnTo>
                    <a:lnTo>
                      <a:pt x="79" y="185"/>
                    </a:lnTo>
                    <a:lnTo>
                      <a:pt x="26" y="264"/>
                    </a:lnTo>
                    <a:lnTo>
                      <a:pt x="0" y="370"/>
                    </a:lnTo>
                    <a:lnTo>
                      <a:pt x="0" y="554"/>
                    </a:lnTo>
                    <a:lnTo>
                      <a:pt x="26" y="765"/>
                    </a:lnTo>
                    <a:lnTo>
                      <a:pt x="106" y="976"/>
                    </a:lnTo>
                    <a:lnTo>
                      <a:pt x="211" y="1161"/>
                    </a:lnTo>
                    <a:lnTo>
                      <a:pt x="343" y="1345"/>
                    </a:lnTo>
                    <a:lnTo>
                      <a:pt x="554" y="1662"/>
                    </a:lnTo>
                    <a:lnTo>
                      <a:pt x="765" y="1926"/>
                    </a:lnTo>
                    <a:lnTo>
                      <a:pt x="976" y="2137"/>
                    </a:lnTo>
                    <a:lnTo>
                      <a:pt x="1240" y="2348"/>
                    </a:lnTo>
                    <a:lnTo>
                      <a:pt x="1372" y="2427"/>
                    </a:lnTo>
                    <a:lnTo>
                      <a:pt x="1503" y="2480"/>
                    </a:lnTo>
                    <a:lnTo>
                      <a:pt x="1662" y="2532"/>
                    </a:lnTo>
                    <a:lnTo>
                      <a:pt x="1794" y="2532"/>
                    </a:lnTo>
                    <a:lnTo>
                      <a:pt x="1952" y="2506"/>
                    </a:lnTo>
                    <a:lnTo>
                      <a:pt x="2057" y="2453"/>
                    </a:lnTo>
                    <a:lnTo>
                      <a:pt x="2136" y="2374"/>
                    </a:lnTo>
                    <a:lnTo>
                      <a:pt x="2189" y="2269"/>
                    </a:lnTo>
                    <a:lnTo>
                      <a:pt x="2242" y="2163"/>
                    </a:lnTo>
                    <a:lnTo>
                      <a:pt x="2242" y="2058"/>
                    </a:lnTo>
                    <a:lnTo>
                      <a:pt x="2216" y="1847"/>
                    </a:lnTo>
                    <a:lnTo>
                      <a:pt x="2136" y="1609"/>
                    </a:lnTo>
                    <a:lnTo>
                      <a:pt x="1952" y="1266"/>
                    </a:lnTo>
                    <a:lnTo>
                      <a:pt x="1741" y="923"/>
                    </a:lnTo>
                    <a:lnTo>
                      <a:pt x="1503" y="607"/>
                    </a:lnTo>
                    <a:lnTo>
                      <a:pt x="1213" y="317"/>
                    </a:lnTo>
                    <a:lnTo>
                      <a:pt x="1108" y="238"/>
                    </a:lnTo>
                    <a:lnTo>
                      <a:pt x="976" y="159"/>
                    </a:lnTo>
                    <a:lnTo>
                      <a:pt x="818" y="79"/>
                    </a:lnTo>
                    <a:lnTo>
                      <a:pt x="659" y="27"/>
                    </a:lnTo>
                    <a:lnTo>
                      <a:pt x="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23;p70">
                <a:extLst>
                  <a:ext uri="{FF2B5EF4-FFF2-40B4-BE49-F238E27FC236}">
                    <a16:creationId xmlns:a16="http://schemas.microsoft.com/office/drawing/2014/main" id="{A758C062-2F7C-4B47-9347-1CBDE4B57D5C}"/>
                  </a:ext>
                </a:extLst>
              </p:cNvPr>
              <p:cNvSpPr/>
              <p:nvPr/>
            </p:nvSpPr>
            <p:spPr>
              <a:xfrm>
                <a:off x="647600" y="4303825"/>
                <a:ext cx="23750" cy="23775"/>
              </a:xfrm>
              <a:custGeom>
                <a:avLst/>
                <a:gdLst/>
                <a:ahLst/>
                <a:cxnLst/>
                <a:rect l="l" t="t" r="r" b="b"/>
                <a:pathLst>
                  <a:path w="950" h="951" extrusionOk="0">
                    <a:moveTo>
                      <a:pt x="369" y="1"/>
                    </a:moveTo>
                    <a:lnTo>
                      <a:pt x="264" y="53"/>
                    </a:lnTo>
                    <a:lnTo>
                      <a:pt x="185" y="106"/>
                    </a:lnTo>
                    <a:lnTo>
                      <a:pt x="132" y="159"/>
                    </a:lnTo>
                    <a:lnTo>
                      <a:pt x="79" y="238"/>
                    </a:lnTo>
                    <a:lnTo>
                      <a:pt x="26" y="317"/>
                    </a:lnTo>
                    <a:lnTo>
                      <a:pt x="0" y="396"/>
                    </a:lnTo>
                    <a:lnTo>
                      <a:pt x="0" y="502"/>
                    </a:lnTo>
                    <a:lnTo>
                      <a:pt x="26" y="581"/>
                    </a:lnTo>
                    <a:lnTo>
                      <a:pt x="53" y="686"/>
                    </a:lnTo>
                    <a:lnTo>
                      <a:pt x="106" y="765"/>
                    </a:lnTo>
                    <a:lnTo>
                      <a:pt x="158" y="818"/>
                    </a:lnTo>
                    <a:lnTo>
                      <a:pt x="237" y="871"/>
                    </a:lnTo>
                    <a:lnTo>
                      <a:pt x="317" y="924"/>
                    </a:lnTo>
                    <a:lnTo>
                      <a:pt x="396" y="924"/>
                    </a:lnTo>
                    <a:lnTo>
                      <a:pt x="501" y="950"/>
                    </a:lnTo>
                    <a:lnTo>
                      <a:pt x="580" y="924"/>
                    </a:lnTo>
                    <a:lnTo>
                      <a:pt x="686" y="897"/>
                    </a:lnTo>
                    <a:lnTo>
                      <a:pt x="765" y="845"/>
                    </a:lnTo>
                    <a:lnTo>
                      <a:pt x="818" y="792"/>
                    </a:lnTo>
                    <a:lnTo>
                      <a:pt x="870" y="713"/>
                    </a:lnTo>
                    <a:lnTo>
                      <a:pt x="923" y="634"/>
                    </a:lnTo>
                    <a:lnTo>
                      <a:pt x="950" y="528"/>
                    </a:lnTo>
                    <a:lnTo>
                      <a:pt x="950" y="449"/>
                    </a:lnTo>
                    <a:lnTo>
                      <a:pt x="923" y="343"/>
                    </a:lnTo>
                    <a:lnTo>
                      <a:pt x="897" y="264"/>
                    </a:lnTo>
                    <a:lnTo>
                      <a:pt x="844" y="185"/>
                    </a:lnTo>
                    <a:lnTo>
                      <a:pt x="791" y="106"/>
                    </a:lnTo>
                    <a:lnTo>
                      <a:pt x="712" y="53"/>
                    </a:lnTo>
                    <a:lnTo>
                      <a:pt x="633" y="27"/>
                    </a:lnTo>
                    <a:lnTo>
                      <a:pt x="5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4;p70">
                <a:extLst>
                  <a:ext uri="{FF2B5EF4-FFF2-40B4-BE49-F238E27FC236}">
                    <a16:creationId xmlns:a16="http://schemas.microsoft.com/office/drawing/2014/main" id="{E3F6BE0D-04E4-0B4C-A1E8-B4BD06D2803F}"/>
                  </a:ext>
                </a:extLst>
              </p:cNvPr>
              <p:cNvSpPr/>
              <p:nvPr/>
            </p:nvSpPr>
            <p:spPr>
              <a:xfrm>
                <a:off x="654175" y="4475925"/>
                <a:ext cx="68600" cy="47500"/>
              </a:xfrm>
              <a:custGeom>
                <a:avLst/>
                <a:gdLst/>
                <a:ahLst/>
                <a:cxnLst/>
                <a:rect l="l" t="t" r="r" b="b"/>
                <a:pathLst>
                  <a:path w="2744" h="1900" extrusionOk="0">
                    <a:moveTo>
                      <a:pt x="476" y="0"/>
                    </a:moveTo>
                    <a:lnTo>
                      <a:pt x="370" y="27"/>
                    </a:lnTo>
                    <a:lnTo>
                      <a:pt x="265" y="53"/>
                    </a:lnTo>
                    <a:lnTo>
                      <a:pt x="159" y="132"/>
                    </a:lnTo>
                    <a:lnTo>
                      <a:pt x="80" y="238"/>
                    </a:lnTo>
                    <a:lnTo>
                      <a:pt x="27" y="343"/>
                    </a:lnTo>
                    <a:lnTo>
                      <a:pt x="1" y="475"/>
                    </a:lnTo>
                    <a:lnTo>
                      <a:pt x="54" y="581"/>
                    </a:lnTo>
                    <a:lnTo>
                      <a:pt x="106" y="713"/>
                    </a:lnTo>
                    <a:lnTo>
                      <a:pt x="212" y="845"/>
                    </a:lnTo>
                    <a:lnTo>
                      <a:pt x="317" y="950"/>
                    </a:lnTo>
                    <a:lnTo>
                      <a:pt x="634" y="1187"/>
                    </a:lnTo>
                    <a:lnTo>
                      <a:pt x="977" y="1398"/>
                    </a:lnTo>
                    <a:lnTo>
                      <a:pt x="1320" y="1583"/>
                    </a:lnTo>
                    <a:lnTo>
                      <a:pt x="1610" y="1715"/>
                    </a:lnTo>
                    <a:lnTo>
                      <a:pt x="1821" y="1820"/>
                    </a:lnTo>
                    <a:lnTo>
                      <a:pt x="1953" y="1847"/>
                    </a:lnTo>
                    <a:lnTo>
                      <a:pt x="2111" y="1900"/>
                    </a:lnTo>
                    <a:lnTo>
                      <a:pt x="2269" y="1900"/>
                    </a:lnTo>
                    <a:lnTo>
                      <a:pt x="2401" y="1873"/>
                    </a:lnTo>
                    <a:lnTo>
                      <a:pt x="2533" y="1820"/>
                    </a:lnTo>
                    <a:lnTo>
                      <a:pt x="2665" y="1715"/>
                    </a:lnTo>
                    <a:lnTo>
                      <a:pt x="2717" y="1583"/>
                    </a:lnTo>
                    <a:lnTo>
                      <a:pt x="2744" y="1530"/>
                    </a:lnTo>
                    <a:lnTo>
                      <a:pt x="2717" y="1451"/>
                    </a:lnTo>
                    <a:lnTo>
                      <a:pt x="2691" y="1346"/>
                    </a:lnTo>
                    <a:lnTo>
                      <a:pt x="2612" y="1240"/>
                    </a:lnTo>
                    <a:lnTo>
                      <a:pt x="2427" y="1108"/>
                    </a:lnTo>
                    <a:lnTo>
                      <a:pt x="1689" y="581"/>
                    </a:lnTo>
                    <a:lnTo>
                      <a:pt x="1320" y="317"/>
                    </a:lnTo>
                    <a:lnTo>
                      <a:pt x="950" y="80"/>
                    </a:lnTo>
                    <a:lnTo>
                      <a:pt x="845" y="53"/>
                    </a:lnTo>
                    <a:lnTo>
                      <a:pt x="7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5;p70">
                <a:extLst>
                  <a:ext uri="{FF2B5EF4-FFF2-40B4-BE49-F238E27FC236}">
                    <a16:creationId xmlns:a16="http://schemas.microsoft.com/office/drawing/2014/main" id="{7D227FA4-27F2-E146-A8AA-A34F2BA43228}"/>
                  </a:ext>
                </a:extLst>
              </p:cNvPr>
              <p:cNvSpPr/>
              <p:nvPr/>
            </p:nvSpPr>
            <p:spPr>
              <a:xfrm>
                <a:off x="1177075" y="4162725"/>
                <a:ext cx="427950" cy="327725"/>
              </a:xfrm>
              <a:custGeom>
                <a:avLst/>
                <a:gdLst/>
                <a:ahLst/>
                <a:cxnLst/>
                <a:rect l="l" t="t" r="r" b="b"/>
                <a:pathLst>
                  <a:path w="17118" h="13109" extrusionOk="0">
                    <a:moveTo>
                      <a:pt x="14507" y="0"/>
                    </a:moveTo>
                    <a:lnTo>
                      <a:pt x="14349" y="27"/>
                    </a:lnTo>
                    <a:lnTo>
                      <a:pt x="14190" y="53"/>
                    </a:lnTo>
                    <a:lnTo>
                      <a:pt x="14058" y="132"/>
                    </a:lnTo>
                    <a:lnTo>
                      <a:pt x="370" y="8730"/>
                    </a:lnTo>
                    <a:lnTo>
                      <a:pt x="264" y="8810"/>
                    </a:lnTo>
                    <a:lnTo>
                      <a:pt x="159" y="8941"/>
                    </a:lnTo>
                    <a:lnTo>
                      <a:pt x="80" y="9073"/>
                    </a:lnTo>
                    <a:lnTo>
                      <a:pt x="27" y="9205"/>
                    </a:lnTo>
                    <a:lnTo>
                      <a:pt x="0" y="9363"/>
                    </a:lnTo>
                    <a:lnTo>
                      <a:pt x="27" y="9522"/>
                    </a:lnTo>
                    <a:lnTo>
                      <a:pt x="53" y="9654"/>
                    </a:lnTo>
                    <a:lnTo>
                      <a:pt x="132" y="9812"/>
                    </a:lnTo>
                    <a:lnTo>
                      <a:pt x="1979" y="12740"/>
                    </a:lnTo>
                    <a:lnTo>
                      <a:pt x="2084" y="12871"/>
                    </a:lnTo>
                    <a:lnTo>
                      <a:pt x="2190" y="12977"/>
                    </a:lnTo>
                    <a:lnTo>
                      <a:pt x="2321" y="13056"/>
                    </a:lnTo>
                    <a:lnTo>
                      <a:pt x="2480" y="13082"/>
                    </a:lnTo>
                    <a:lnTo>
                      <a:pt x="2612" y="13109"/>
                    </a:lnTo>
                    <a:lnTo>
                      <a:pt x="2770" y="13109"/>
                    </a:lnTo>
                    <a:lnTo>
                      <a:pt x="2928" y="13056"/>
                    </a:lnTo>
                    <a:lnTo>
                      <a:pt x="3060" y="13003"/>
                    </a:lnTo>
                    <a:lnTo>
                      <a:pt x="16749" y="4405"/>
                    </a:lnTo>
                    <a:lnTo>
                      <a:pt x="16854" y="4299"/>
                    </a:lnTo>
                    <a:lnTo>
                      <a:pt x="16960" y="4168"/>
                    </a:lnTo>
                    <a:lnTo>
                      <a:pt x="17039" y="4036"/>
                    </a:lnTo>
                    <a:lnTo>
                      <a:pt x="17092" y="3904"/>
                    </a:lnTo>
                    <a:lnTo>
                      <a:pt x="17118" y="3746"/>
                    </a:lnTo>
                    <a:lnTo>
                      <a:pt x="17092" y="3614"/>
                    </a:lnTo>
                    <a:lnTo>
                      <a:pt x="17065" y="3455"/>
                    </a:lnTo>
                    <a:lnTo>
                      <a:pt x="16986" y="3324"/>
                    </a:lnTo>
                    <a:lnTo>
                      <a:pt x="15140" y="370"/>
                    </a:lnTo>
                    <a:lnTo>
                      <a:pt x="15034" y="238"/>
                    </a:lnTo>
                    <a:lnTo>
                      <a:pt x="14929" y="159"/>
                    </a:lnTo>
                    <a:lnTo>
                      <a:pt x="14797" y="79"/>
                    </a:lnTo>
                    <a:lnTo>
                      <a:pt x="14639" y="27"/>
                    </a:lnTo>
                    <a:lnTo>
                      <a:pt x="145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6;p70">
                <a:extLst>
                  <a:ext uri="{FF2B5EF4-FFF2-40B4-BE49-F238E27FC236}">
                    <a16:creationId xmlns:a16="http://schemas.microsoft.com/office/drawing/2014/main" id="{31969E90-A07B-E948-A004-263AFBF43E6B}"/>
                  </a:ext>
                </a:extLst>
              </p:cNvPr>
              <p:cNvSpPr/>
              <p:nvPr/>
            </p:nvSpPr>
            <p:spPr>
              <a:xfrm>
                <a:off x="1299725" y="4246450"/>
                <a:ext cx="178050" cy="163550"/>
              </a:xfrm>
              <a:custGeom>
                <a:avLst/>
                <a:gdLst/>
                <a:ahLst/>
                <a:cxnLst/>
                <a:rect l="l" t="t" r="r" b="b"/>
                <a:pathLst>
                  <a:path w="7122" h="6542" extrusionOk="0">
                    <a:moveTo>
                      <a:pt x="4959" y="80"/>
                    </a:moveTo>
                    <a:lnTo>
                      <a:pt x="7042" y="3377"/>
                    </a:lnTo>
                    <a:lnTo>
                      <a:pt x="2163" y="6463"/>
                    </a:lnTo>
                    <a:lnTo>
                      <a:pt x="79" y="3140"/>
                    </a:lnTo>
                    <a:lnTo>
                      <a:pt x="4959" y="80"/>
                    </a:lnTo>
                    <a:close/>
                    <a:moveTo>
                      <a:pt x="4985" y="1"/>
                    </a:moveTo>
                    <a:lnTo>
                      <a:pt x="27" y="3113"/>
                    </a:lnTo>
                    <a:lnTo>
                      <a:pt x="0" y="3113"/>
                    </a:lnTo>
                    <a:lnTo>
                      <a:pt x="2137" y="6516"/>
                    </a:lnTo>
                    <a:lnTo>
                      <a:pt x="2137" y="6542"/>
                    </a:lnTo>
                    <a:lnTo>
                      <a:pt x="7095" y="3430"/>
                    </a:lnTo>
                    <a:lnTo>
                      <a:pt x="7122" y="3403"/>
                    </a:lnTo>
                    <a:lnTo>
                      <a:pt x="5012" y="27"/>
                    </a:lnTo>
                    <a:lnTo>
                      <a:pt x="49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7;p70">
                <a:extLst>
                  <a:ext uri="{FF2B5EF4-FFF2-40B4-BE49-F238E27FC236}">
                    <a16:creationId xmlns:a16="http://schemas.microsoft.com/office/drawing/2014/main" id="{24A34EFD-5074-E642-AD15-2002E57743B5}"/>
                  </a:ext>
                </a:extLst>
              </p:cNvPr>
              <p:cNvSpPr/>
              <p:nvPr/>
            </p:nvSpPr>
            <p:spPr>
              <a:xfrm>
                <a:off x="1217300" y="4383600"/>
                <a:ext cx="13875" cy="13875"/>
              </a:xfrm>
              <a:custGeom>
                <a:avLst/>
                <a:gdLst/>
                <a:ahLst/>
                <a:cxnLst/>
                <a:rect l="l" t="t" r="r" b="b"/>
                <a:pathLst>
                  <a:path w="555" h="555" extrusionOk="0">
                    <a:moveTo>
                      <a:pt x="238" y="1"/>
                    </a:moveTo>
                    <a:lnTo>
                      <a:pt x="132" y="54"/>
                    </a:lnTo>
                    <a:lnTo>
                      <a:pt x="27" y="133"/>
                    </a:lnTo>
                    <a:lnTo>
                      <a:pt x="0" y="212"/>
                    </a:lnTo>
                    <a:lnTo>
                      <a:pt x="0" y="317"/>
                    </a:lnTo>
                    <a:lnTo>
                      <a:pt x="27" y="423"/>
                    </a:lnTo>
                    <a:lnTo>
                      <a:pt x="106" y="528"/>
                    </a:lnTo>
                    <a:lnTo>
                      <a:pt x="211" y="555"/>
                    </a:lnTo>
                    <a:lnTo>
                      <a:pt x="317" y="555"/>
                    </a:lnTo>
                    <a:lnTo>
                      <a:pt x="422" y="528"/>
                    </a:lnTo>
                    <a:lnTo>
                      <a:pt x="501" y="449"/>
                    </a:lnTo>
                    <a:lnTo>
                      <a:pt x="554" y="344"/>
                    </a:lnTo>
                    <a:lnTo>
                      <a:pt x="554" y="238"/>
                    </a:lnTo>
                    <a:lnTo>
                      <a:pt x="501" y="133"/>
                    </a:lnTo>
                    <a:lnTo>
                      <a:pt x="422" y="54"/>
                    </a:lnTo>
                    <a:lnTo>
                      <a:pt x="3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8;p70">
                <a:extLst>
                  <a:ext uri="{FF2B5EF4-FFF2-40B4-BE49-F238E27FC236}">
                    <a16:creationId xmlns:a16="http://schemas.microsoft.com/office/drawing/2014/main" id="{CDF2257B-5FA0-0C4A-B198-68ECBD2758FD}"/>
                  </a:ext>
                </a:extLst>
              </p:cNvPr>
              <p:cNvSpPr/>
              <p:nvPr/>
            </p:nvSpPr>
            <p:spPr>
              <a:xfrm>
                <a:off x="1260150" y="4393500"/>
                <a:ext cx="14525" cy="13875"/>
              </a:xfrm>
              <a:custGeom>
                <a:avLst/>
                <a:gdLst/>
                <a:ahLst/>
                <a:cxnLst/>
                <a:rect l="l" t="t" r="r" b="b"/>
                <a:pathLst>
                  <a:path w="581" h="555" extrusionOk="0">
                    <a:moveTo>
                      <a:pt x="238" y="1"/>
                    </a:moveTo>
                    <a:lnTo>
                      <a:pt x="133" y="27"/>
                    </a:lnTo>
                    <a:lnTo>
                      <a:pt x="53" y="106"/>
                    </a:lnTo>
                    <a:lnTo>
                      <a:pt x="27" y="212"/>
                    </a:lnTo>
                    <a:lnTo>
                      <a:pt x="1" y="317"/>
                    </a:lnTo>
                    <a:lnTo>
                      <a:pt x="53" y="423"/>
                    </a:lnTo>
                    <a:lnTo>
                      <a:pt x="133" y="502"/>
                    </a:lnTo>
                    <a:lnTo>
                      <a:pt x="238" y="554"/>
                    </a:lnTo>
                    <a:lnTo>
                      <a:pt x="344" y="554"/>
                    </a:lnTo>
                    <a:lnTo>
                      <a:pt x="449" y="502"/>
                    </a:lnTo>
                    <a:lnTo>
                      <a:pt x="528" y="423"/>
                    </a:lnTo>
                    <a:lnTo>
                      <a:pt x="581" y="343"/>
                    </a:lnTo>
                    <a:lnTo>
                      <a:pt x="581" y="212"/>
                    </a:lnTo>
                    <a:lnTo>
                      <a:pt x="528" y="106"/>
                    </a:lnTo>
                    <a:lnTo>
                      <a:pt x="449" y="27"/>
                    </a:lnTo>
                    <a:lnTo>
                      <a:pt x="3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9;p70">
                <a:extLst>
                  <a:ext uri="{FF2B5EF4-FFF2-40B4-BE49-F238E27FC236}">
                    <a16:creationId xmlns:a16="http://schemas.microsoft.com/office/drawing/2014/main" id="{6CF0F739-5B25-4B4A-95CF-F6408700297C}"/>
                  </a:ext>
                </a:extLst>
              </p:cNvPr>
              <p:cNvSpPr/>
              <p:nvPr/>
            </p:nvSpPr>
            <p:spPr>
              <a:xfrm>
                <a:off x="1260150" y="4352625"/>
                <a:ext cx="13875" cy="13875"/>
              </a:xfrm>
              <a:custGeom>
                <a:avLst/>
                <a:gdLst/>
                <a:ahLst/>
                <a:cxnLst/>
                <a:rect l="l" t="t" r="r" b="b"/>
                <a:pathLst>
                  <a:path w="555" h="555" extrusionOk="0">
                    <a:moveTo>
                      <a:pt x="238" y="0"/>
                    </a:moveTo>
                    <a:lnTo>
                      <a:pt x="133" y="27"/>
                    </a:lnTo>
                    <a:lnTo>
                      <a:pt x="53" y="106"/>
                    </a:lnTo>
                    <a:lnTo>
                      <a:pt x="1" y="211"/>
                    </a:lnTo>
                    <a:lnTo>
                      <a:pt x="1" y="317"/>
                    </a:lnTo>
                    <a:lnTo>
                      <a:pt x="27" y="422"/>
                    </a:lnTo>
                    <a:lnTo>
                      <a:pt x="106" y="501"/>
                    </a:lnTo>
                    <a:lnTo>
                      <a:pt x="212" y="554"/>
                    </a:lnTo>
                    <a:lnTo>
                      <a:pt x="317" y="554"/>
                    </a:lnTo>
                    <a:lnTo>
                      <a:pt x="423" y="501"/>
                    </a:lnTo>
                    <a:lnTo>
                      <a:pt x="502" y="422"/>
                    </a:lnTo>
                    <a:lnTo>
                      <a:pt x="555" y="343"/>
                    </a:lnTo>
                    <a:lnTo>
                      <a:pt x="555" y="238"/>
                    </a:lnTo>
                    <a:lnTo>
                      <a:pt x="528" y="132"/>
                    </a:lnTo>
                    <a:lnTo>
                      <a:pt x="449" y="27"/>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30;p70">
                <a:extLst>
                  <a:ext uri="{FF2B5EF4-FFF2-40B4-BE49-F238E27FC236}">
                    <a16:creationId xmlns:a16="http://schemas.microsoft.com/office/drawing/2014/main" id="{52CC1BC2-3318-8347-8C63-B54E78A0E00D}"/>
                  </a:ext>
                </a:extLst>
              </p:cNvPr>
              <p:cNvSpPr/>
              <p:nvPr/>
            </p:nvSpPr>
            <p:spPr>
              <a:xfrm>
                <a:off x="1296425" y="4411300"/>
                <a:ext cx="13875" cy="13875"/>
              </a:xfrm>
              <a:custGeom>
                <a:avLst/>
                <a:gdLst/>
                <a:ahLst/>
                <a:cxnLst/>
                <a:rect l="l" t="t" r="r" b="b"/>
                <a:pathLst>
                  <a:path w="555" h="555" extrusionOk="0">
                    <a:moveTo>
                      <a:pt x="238" y="1"/>
                    </a:moveTo>
                    <a:lnTo>
                      <a:pt x="132" y="27"/>
                    </a:lnTo>
                    <a:lnTo>
                      <a:pt x="53" y="106"/>
                    </a:lnTo>
                    <a:lnTo>
                      <a:pt x="0" y="212"/>
                    </a:lnTo>
                    <a:lnTo>
                      <a:pt x="0" y="317"/>
                    </a:lnTo>
                    <a:lnTo>
                      <a:pt x="53" y="423"/>
                    </a:lnTo>
                    <a:lnTo>
                      <a:pt x="132" y="502"/>
                    </a:lnTo>
                    <a:lnTo>
                      <a:pt x="211" y="555"/>
                    </a:lnTo>
                    <a:lnTo>
                      <a:pt x="343" y="555"/>
                    </a:lnTo>
                    <a:lnTo>
                      <a:pt x="449" y="528"/>
                    </a:lnTo>
                    <a:lnTo>
                      <a:pt x="528" y="449"/>
                    </a:lnTo>
                    <a:lnTo>
                      <a:pt x="554" y="344"/>
                    </a:lnTo>
                    <a:lnTo>
                      <a:pt x="554" y="238"/>
                    </a:lnTo>
                    <a:lnTo>
                      <a:pt x="528" y="133"/>
                    </a:lnTo>
                    <a:lnTo>
                      <a:pt x="449" y="53"/>
                    </a:lnTo>
                    <a:lnTo>
                      <a:pt x="3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31;p70">
                <a:extLst>
                  <a:ext uri="{FF2B5EF4-FFF2-40B4-BE49-F238E27FC236}">
                    <a16:creationId xmlns:a16="http://schemas.microsoft.com/office/drawing/2014/main" id="{BB7C4373-6CF8-2A44-AC0B-D7DE8E22F72E}"/>
                  </a:ext>
                </a:extLst>
              </p:cNvPr>
              <p:cNvSpPr/>
              <p:nvPr/>
            </p:nvSpPr>
            <p:spPr>
              <a:xfrm>
                <a:off x="1250925" y="4435050"/>
                <a:ext cx="13875" cy="14525"/>
              </a:xfrm>
              <a:custGeom>
                <a:avLst/>
                <a:gdLst/>
                <a:ahLst/>
                <a:cxnLst/>
                <a:rect l="l" t="t" r="r" b="b"/>
                <a:pathLst>
                  <a:path w="555" h="581" extrusionOk="0">
                    <a:moveTo>
                      <a:pt x="238" y="0"/>
                    </a:moveTo>
                    <a:lnTo>
                      <a:pt x="132" y="53"/>
                    </a:lnTo>
                    <a:lnTo>
                      <a:pt x="53" y="132"/>
                    </a:lnTo>
                    <a:lnTo>
                      <a:pt x="0" y="238"/>
                    </a:lnTo>
                    <a:lnTo>
                      <a:pt x="0" y="343"/>
                    </a:lnTo>
                    <a:lnTo>
                      <a:pt x="27" y="449"/>
                    </a:lnTo>
                    <a:lnTo>
                      <a:pt x="106" y="528"/>
                    </a:lnTo>
                    <a:lnTo>
                      <a:pt x="211" y="580"/>
                    </a:lnTo>
                    <a:lnTo>
                      <a:pt x="317" y="580"/>
                    </a:lnTo>
                    <a:lnTo>
                      <a:pt x="422" y="528"/>
                    </a:lnTo>
                    <a:lnTo>
                      <a:pt x="502" y="449"/>
                    </a:lnTo>
                    <a:lnTo>
                      <a:pt x="554" y="343"/>
                    </a:lnTo>
                    <a:lnTo>
                      <a:pt x="554" y="238"/>
                    </a:lnTo>
                    <a:lnTo>
                      <a:pt x="528" y="132"/>
                    </a:lnTo>
                    <a:lnTo>
                      <a:pt x="449" y="53"/>
                    </a:lnTo>
                    <a:lnTo>
                      <a:pt x="343" y="27"/>
                    </a:lnTo>
                    <a:lnTo>
                      <a:pt x="2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2;p70">
                <a:extLst>
                  <a:ext uri="{FF2B5EF4-FFF2-40B4-BE49-F238E27FC236}">
                    <a16:creationId xmlns:a16="http://schemas.microsoft.com/office/drawing/2014/main" id="{C48DCCEC-46A8-A44A-997A-62197207C1BD}"/>
                  </a:ext>
                </a:extLst>
              </p:cNvPr>
              <p:cNvSpPr/>
              <p:nvPr/>
            </p:nvSpPr>
            <p:spPr>
              <a:xfrm>
                <a:off x="1505450" y="4200975"/>
                <a:ext cx="14525" cy="13850"/>
              </a:xfrm>
              <a:custGeom>
                <a:avLst/>
                <a:gdLst/>
                <a:ahLst/>
                <a:cxnLst/>
                <a:rect l="l" t="t" r="r" b="b"/>
                <a:pathLst>
                  <a:path w="581" h="554" extrusionOk="0">
                    <a:moveTo>
                      <a:pt x="238" y="0"/>
                    </a:moveTo>
                    <a:lnTo>
                      <a:pt x="132" y="26"/>
                    </a:lnTo>
                    <a:lnTo>
                      <a:pt x="53" y="106"/>
                    </a:lnTo>
                    <a:lnTo>
                      <a:pt x="27" y="211"/>
                    </a:lnTo>
                    <a:lnTo>
                      <a:pt x="0" y="317"/>
                    </a:lnTo>
                    <a:lnTo>
                      <a:pt x="53" y="422"/>
                    </a:lnTo>
                    <a:lnTo>
                      <a:pt x="132" y="501"/>
                    </a:lnTo>
                    <a:lnTo>
                      <a:pt x="238" y="554"/>
                    </a:lnTo>
                    <a:lnTo>
                      <a:pt x="343" y="554"/>
                    </a:lnTo>
                    <a:lnTo>
                      <a:pt x="449" y="501"/>
                    </a:lnTo>
                    <a:lnTo>
                      <a:pt x="528" y="422"/>
                    </a:lnTo>
                    <a:lnTo>
                      <a:pt x="581" y="343"/>
                    </a:lnTo>
                    <a:lnTo>
                      <a:pt x="581" y="211"/>
                    </a:lnTo>
                    <a:lnTo>
                      <a:pt x="528" y="106"/>
                    </a:lnTo>
                    <a:lnTo>
                      <a:pt x="449" y="26"/>
                    </a:lnTo>
                    <a:lnTo>
                      <a:pt x="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3;p70">
                <a:extLst>
                  <a:ext uri="{FF2B5EF4-FFF2-40B4-BE49-F238E27FC236}">
                    <a16:creationId xmlns:a16="http://schemas.microsoft.com/office/drawing/2014/main" id="{84B7BC22-7A4C-3A4A-9517-A483B68D68CF}"/>
                  </a:ext>
                </a:extLst>
              </p:cNvPr>
              <p:cNvSpPr/>
              <p:nvPr/>
            </p:nvSpPr>
            <p:spPr>
              <a:xfrm>
                <a:off x="1456000" y="4233275"/>
                <a:ext cx="13875" cy="14525"/>
              </a:xfrm>
              <a:custGeom>
                <a:avLst/>
                <a:gdLst/>
                <a:ahLst/>
                <a:cxnLst/>
                <a:rect l="l" t="t" r="r" b="b"/>
                <a:pathLst>
                  <a:path w="555" h="581" extrusionOk="0">
                    <a:moveTo>
                      <a:pt x="238" y="0"/>
                    </a:moveTo>
                    <a:lnTo>
                      <a:pt x="132" y="53"/>
                    </a:lnTo>
                    <a:lnTo>
                      <a:pt x="53" y="132"/>
                    </a:lnTo>
                    <a:lnTo>
                      <a:pt x="0" y="211"/>
                    </a:lnTo>
                    <a:lnTo>
                      <a:pt x="0" y="343"/>
                    </a:lnTo>
                    <a:lnTo>
                      <a:pt x="53" y="449"/>
                    </a:lnTo>
                    <a:lnTo>
                      <a:pt x="132" y="528"/>
                    </a:lnTo>
                    <a:lnTo>
                      <a:pt x="211" y="554"/>
                    </a:lnTo>
                    <a:lnTo>
                      <a:pt x="343" y="581"/>
                    </a:lnTo>
                    <a:lnTo>
                      <a:pt x="449" y="528"/>
                    </a:lnTo>
                    <a:lnTo>
                      <a:pt x="528" y="449"/>
                    </a:lnTo>
                    <a:lnTo>
                      <a:pt x="554" y="343"/>
                    </a:lnTo>
                    <a:lnTo>
                      <a:pt x="554" y="238"/>
                    </a:lnTo>
                    <a:lnTo>
                      <a:pt x="528" y="132"/>
                    </a:lnTo>
                    <a:lnTo>
                      <a:pt x="449" y="53"/>
                    </a:lnTo>
                    <a:lnTo>
                      <a:pt x="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4;p70">
                <a:extLst>
                  <a:ext uri="{FF2B5EF4-FFF2-40B4-BE49-F238E27FC236}">
                    <a16:creationId xmlns:a16="http://schemas.microsoft.com/office/drawing/2014/main" id="{FB927528-EB14-104F-B737-E1D37C66719F}"/>
                  </a:ext>
                </a:extLst>
              </p:cNvPr>
              <p:cNvSpPr/>
              <p:nvPr/>
            </p:nvSpPr>
            <p:spPr>
              <a:xfrm>
                <a:off x="1495550" y="4243825"/>
                <a:ext cx="13875" cy="13875"/>
              </a:xfrm>
              <a:custGeom>
                <a:avLst/>
                <a:gdLst/>
                <a:ahLst/>
                <a:cxnLst/>
                <a:rect l="l" t="t" r="r" b="b"/>
                <a:pathLst>
                  <a:path w="555" h="555" extrusionOk="0">
                    <a:moveTo>
                      <a:pt x="238" y="0"/>
                    </a:moveTo>
                    <a:lnTo>
                      <a:pt x="133" y="53"/>
                    </a:lnTo>
                    <a:lnTo>
                      <a:pt x="53" y="132"/>
                    </a:lnTo>
                    <a:lnTo>
                      <a:pt x="1" y="211"/>
                    </a:lnTo>
                    <a:lnTo>
                      <a:pt x="1" y="343"/>
                    </a:lnTo>
                    <a:lnTo>
                      <a:pt x="27" y="449"/>
                    </a:lnTo>
                    <a:lnTo>
                      <a:pt x="106" y="528"/>
                    </a:lnTo>
                    <a:lnTo>
                      <a:pt x="212" y="554"/>
                    </a:lnTo>
                    <a:lnTo>
                      <a:pt x="317" y="554"/>
                    </a:lnTo>
                    <a:lnTo>
                      <a:pt x="423" y="528"/>
                    </a:lnTo>
                    <a:lnTo>
                      <a:pt x="502" y="449"/>
                    </a:lnTo>
                    <a:lnTo>
                      <a:pt x="555" y="343"/>
                    </a:lnTo>
                    <a:lnTo>
                      <a:pt x="555" y="238"/>
                    </a:lnTo>
                    <a:lnTo>
                      <a:pt x="528" y="132"/>
                    </a:lnTo>
                    <a:lnTo>
                      <a:pt x="449" y="5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5;p70">
                <a:extLst>
                  <a:ext uri="{FF2B5EF4-FFF2-40B4-BE49-F238E27FC236}">
                    <a16:creationId xmlns:a16="http://schemas.microsoft.com/office/drawing/2014/main" id="{90288645-06B1-1D4E-B899-01885FA37B05}"/>
                  </a:ext>
                </a:extLst>
              </p:cNvPr>
              <p:cNvSpPr/>
              <p:nvPr/>
            </p:nvSpPr>
            <p:spPr>
              <a:xfrm>
                <a:off x="1537750" y="4253725"/>
                <a:ext cx="13875" cy="13850"/>
              </a:xfrm>
              <a:custGeom>
                <a:avLst/>
                <a:gdLst/>
                <a:ahLst/>
                <a:cxnLst/>
                <a:rect l="l" t="t" r="r" b="b"/>
                <a:pathLst>
                  <a:path w="555" h="554" extrusionOk="0">
                    <a:moveTo>
                      <a:pt x="238" y="0"/>
                    </a:moveTo>
                    <a:lnTo>
                      <a:pt x="133" y="26"/>
                    </a:lnTo>
                    <a:lnTo>
                      <a:pt x="53" y="106"/>
                    </a:lnTo>
                    <a:lnTo>
                      <a:pt x="1" y="211"/>
                    </a:lnTo>
                    <a:lnTo>
                      <a:pt x="1" y="317"/>
                    </a:lnTo>
                    <a:lnTo>
                      <a:pt x="27" y="422"/>
                    </a:lnTo>
                    <a:lnTo>
                      <a:pt x="106" y="501"/>
                    </a:lnTo>
                    <a:lnTo>
                      <a:pt x="212" y="554"/>
                    </a:lnTo>
                    <a:lnTo>
                      <a:pt x="317" y="554"/>
                    </a:lnTo>
                    <a:lnTo>
                      <a:pt x="423" y="528"/>
                    </a:lnTo>
                    <a:lnTo>
                      <a:pt x="502" y="448"/>
                    </a:lnTo>
                    <a:lnTo>
                      <a:pt x="555" y="343"/>
                    </a:lnTo>
                    <a:lnTo>
                      <a:pt x="555" y="237"/>
                    </a:lnTo>
                    <a:lnTo>
                      <a:pt x="528" y="132"/>
                    </a:lnTo>
                    <a:lnTo>
                      <a:pt x="449" y="5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6;p70">
                <a:extLst>
                  <a:ext uri="{FF2B5EF4-FFF2-40B4-BE49-F238E27FC236}">
                    <a16:creationId xmlns:a16="http://schemas.microsoft.com/office/drawing/2014/main" id="{F86204AA-A24B-7449-A023-EA820EEAB956}"/>
                  </a:ext>
                </a:extLst>
              </p:cNvPr>
              <p:cNvSpPr/>
              <p:nvPr/>
            </p:nvSpPr>
            <p:spPr>
              <a:xfrm>
                <a:off x="1497525" y="4284700"/>
                <a:ext cx="13875" cy="13875"/>
              </a:xfrm>
              <a:custGeom>
                <a:avLst/>
                <a:gdLst/>
                <a:ahLst/>
                <a:cxnLst/>
                <a:rect l="l" t="t" r="r" b="b"/>
                <a:pathLst>
                  <a:path w="555" h="555" extrusionOk="0">
                    <a:moveTo>
                      <a:pt x="212" y="1"/>
                    </a:moveTo>
                    <a:lnTo>
                      <a:pt x="106" y="27"/>
                    </a:lnTo>
                    <a:lnTo>
                      <a:pt x="27" y="106"/>
                    </a:lnTo>
                    <a:lnTo>
                      <a:pt x="1" y="212"/>
                    </a:lnTo>
                    <a:lnTo>
                      <a:pt x="1" y="317"/>
                    </a:lnTo>
                    <a:lnTo>
                      <a:pt x="27" y="423"/>
                    </a:lnTo>
                    <a:lnTo>
                      <a:pt x="106" y="502"/>
                    </a:lnTo>
                    <a:lnTo>
                      <a:pt x="212" y="555"/>
                    </a:lnTo>
                    <a:lnTo>
                      <a:pt x="317" y="555"/>
                    </a:lnTo>
                    <a:lnTo>
                      <a:pt x="423" y="502"/>
                    </a:lnTo>
                    <a:lnTo>
                      <a:pt x="502" y="423"/>
                    </a:lnTo>
                    <a:lnTo>
                      <a:pt x="555" y="344"/>
                    </a:lnTo>
                    <a:lnTo>
                      <a:pt x="555" y="212"/>
                    </a:lnTo>
                    <a:lnTo>
                      <a:pt x="502" y="106"/>
                    </a:lnTo>
                    <a:lnTo>
                      <a:pt x="423" y="27"/>
                    </a:lnTo>
                    <a:lnTo>
                      <a:pt x="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7;p70">
                <a:extLst>
                  <a:ext uri="{FF2B5EF4-FFF2-40B4-BE49-F238E27FC236}">
                    <a16:creationId xmlns:a16="http://schemas.microsoft.com/office/drawing/2014/main" id="{E54F3D7C-236F-CE4B-904D-8563E8F23225}"/>
                  </a:ext>
                </a:extLst>
              </p:cNvPr>
              <p:cNvSpPr/>
              <p:nvPr/>
            </p:nvSpPr>
            <p:spPr>
              <a:xfrm>
                <a:off x="430000" y="4484500"/>
                <a:ext cx="174750" cy="210375"/>
              </a:xfrm>
              <a:custGeom>
                <a:avLst/>
                <a:gdLst/>
                <a:ahLst/>
                <a:cxnLst/>
                <a:rect l="l" t="t" r="r" b="b"/>
                <a:pathLst>
                  <a:path w="6990" h="8415" extrusionOk="0">
                    <a:moveTo>
                      <a:pt x="4721" y="0"/>
                    </a:moveTo>
                    <a:lnTo>
                      <a:pt x="4405" y="27"/>
                    </a:lnTo>
                    <a:lnTo>
                      <a:pt x="4062" y="106"/>
                    </a:lnTo>
                    <a:lnTo>
                      <a:pt x="3746" y="211"/>
                    </a:lnTo>
                    <a:lnTo>
                      <a:pt x="3429" y="343"/>
                    </a:lnTo>
                    <a:lnTo>
                      <a:pt x="3086" y="528"/>
                    </a:lnTo>
                    <a:lnTo>
                      <a:pt x="2770" y="739"/>
                    </a:lnTo>
                    <a:lnTo>
                      <a:pt x="2453" y="976"/>
                    </a:lnTo>
                    <a:lnTo>
                      <a:pt x="2137" y="1240"/>
                    </a:lnTo>
                    <a:lnTo>
                      <a:pt x="1846" y="1557"/>
                    </a:lnTo>
                    <a:lnTo>
                      <a:pt x="1556" y="1873"/>
                    </a:lnTo>
                    <a:lnTo>
                      <a:pt x="1266" y="2242"/>
                    </a:lnTo>
                    <a:lnTo>
                      <a:pt x="1002" y="2612"/>
                    </a:lnTo>
                    <a:lnTo>
                      <a:pt x="1002" y="2638"/>
                    </a:lnTo>
                    <a:lnTo>
                      <a:pt x="791" y="3007"/>
                    </a:lnTo>
                    <a:lnTo>
                      <a:pt x="580" y="3376"/>
                    </a:lnTo>
                    <a:lnTo>
                      <a:pt x="422" y="3746"/>
                    </a:lnTo>
                    <a:lnTo>
                      <a:pt x="290" y="4115"/>
                    </a:lnTo>
                    <a:lnTo>
                      <a:pt x="185" y="4484"/>
                    </a:lnTo>
                    <a:lnTo>
                      <a:pt x="106" y="4853"/>
                    </a:lnTo>
                    <a:lnTo>
                      <a:pt x="53" y="5196"/>
                    </a:lnTo>
                    <a:lnTo>
                      <a:pt x="0" y="5566"/>
                    </a:lnTo>
                    <a:lnTo>
                      <a:pt x="0" y="5882"/>
                    </a:lnTo>
                    <a:lnTo>
                      <a:pt x="27" y="6225"/>
                    </a:lnTo>
                    <a:lnTo>
                      <a:pt x="53" y="6541"/>
                    </a:lnTo>
                    <a:lnTo>
                      <a:pt x="132" y="6832"/>
                    </a:lnTo>
                    <a:lnTo>
                      <a:pt x="238" y="7095"/>
                    </a:lnTo>
                    <a:lnTo>
                      <a:pt x="343" y="7359"/>
                    </a:lnTo>
                    <a:lnTo>
                      <a:pt x="501" y="7596"/>
                    </a:lnTo>
                    <a:lnTo>
                      <a:pt x="660" y="7807"/>
                    </a:lnTo>
                    <a:lnTo>
                      <a:pt x="844" y="7966"/>
                    </a:lnTo>
                    <a:lnTo>
                      <a:pt x="1055" y="8124"/>
                    </a:lnTo>
                    <a:lnTo>
                      <a:pt x="1319" y="8256"/>
                    </a:lnTo>
                    <a:lnTo>
                      <a:pt x="1609" y="8335"/>
                    </a:lnTo>
                    <a:lnTo>
                      <a:pt x="1899" y="8388"/>
                    </a:lnTo>
                    <a:lnTo>
                      <a:pt x="2216" y="8414"/>
                    </a:lnTo>
                    <a:lnTo>
                      <a:pt x="2532" y="8388"/>
                    </a:lnTo>
                    <a:lnTo>
                      <a:pt x="2875" y="8309"/>
                    </a:lnTo>
                    <a:lnTo>
                      <a:pt x="3192" y="8203"/>
                    </a:lnTo>
                    <a:lnTo>
                      <a:pt x="3535" y="8071"/>
                    </a:lnTo>
                    <a:lnTo>
                      <a:pt x="3877" y="7887"/>
                    </a:lnTo>
                    <a:lnTo>
                      <a:pt x="4194" y="7676"/>
                    </a:lnTo>
                    <a:lnTo>
                      <a:pt x="4537" y="7438"/>
                    </a:lnTo>
                    <a:lnTo>
                      <a:pt x="4853" y="7174"/>
                    </a:lnTo>
                    <a:lnTo>
                      <a:pt x="5143" y="6858"/>
                    </a:lnTo>
                    <a:lnTo>
                      <a:pt x="5434" y="6515"/>
                    </a:lnTo>
                    <a:lnTo>
                      <a:pt x="5724" y="6146"/>
                    </a:lnTo>
                    <a:lnTo>
                      <a:pt x="5987" y="5777"/>
                    </a:lnTo>
                    <a:lnTo>
                      <a:pt x="6251" y="5328"/>
                    </a:lnTo>
                    <a:lnTo>
                      <a:pt x="6436" y="4933"/>
                    </a:lnTo>
                    <a:lnTo>
                      <a:pt x="6594" y="4563"/>
                    </a:lnTo>
                    <a:lnTo>
                      <a:pt x="6726" y="4168"/>
                    </a:lnTo>
                    <a:lnTo>
                      <a:pt x="6831" y="3798"/>
                    </a:lnTo>
                    <a:lnTo>
                      <a:pt x="6911" y="3403"/>
                    </a:lnTo>
                    <a:lnTo>
                      <a:pt x="6963" y="3034"/>
                    </a:lnTo>
                    <a:lnTo>
                      <a:pt x="6990" y="2691"/>
                    </a:lnTo>
                    <a:lnTo>
                      <a:pt x="6963" y="2348"/>
                    </a:lnTo>
                    <a:lnTo>
                      <a:pt x="6937" y="2005"/>
                    </a:lnTo>
                    <a:lnTo>
                      <a:pt x="6884" y="1688"/>
                    </a:lnTo>
                    <a:lnTo>
                      <a:pt x="6779" y="1398"/>
                    </a:lnTo>
                    <a:lnTo>
                      <a:pt x="6673" y="1135"/>
                    </a:lnTo>
                    <a:lnTo>
                      <a:pt x="6541" y="871"/>
                    </a:lnTo>
                    <a:lnTo>
                      <a:pt x="6357" y="660"/>
                    </a:lnTo>
                    <a:lnTo>
                      <a:pt x="6172" y="475"/>
                    </a:lnTo>
                    <a:lnTo>
                      <a:pt x="5935" y="291"/>
                    </a:lnTo>
                    <a:lnTo>
                      <a:pt x="5856" y="264"/>
                    </a:lnTo>
                    <a:lnTo>
                      <a:pt x="5592" y="132"/>
                    </a:lnTo>
                    <a:lnTo>
                      <a:pt x="5328" y="53"/>
                    </a:lnTo>
                    <a:lnTo>
                      <a:pt x="50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8;p70">
                <a:extLst>
                  <a:ext uri="{FF2B5EF4-FFF2-40B4-BE49-F238E27FC236}">
                    <a16:creationId xmlns:a16="http://schemas.microsoft.com/office/drawing/2014/main" id="{8511E4F6-B5CE-F64C-A89E-84B4A69A43A8}"/>
                  </a:ext>
                </a:extLst>
              </p:cNvPr>
              <p:cNvSpPr/>
              <p:nvPr/>
            </p:nvSpPr>
            <p:spPr>
              <a:xfrm>
                <a:off x="418775" y="4475925"/>
                <a:ext cx="174775" cy="210375"/>
              </a:xfrm>
              <a:custGeom>
                <a:avLst/>
                <a:gdLst/>
                <a:ahLst/>
                <a:cxnLst/>
                <a:rect l="l" t="t" r="r" b="b"/>
                <a:pathLst>
                  <a:path w="6991" h="8415" extrusionOk="0">
                    <a:moveTo>
                      <a:pt x="4775" y="0"/>
                    </a:moveTo>
                    <a:lnTo>
                      <a:pt x="4458" y="27"/>
                    </a:lnTo>
                    <a:lnTo>
                      <a:pt x="4142" y="80"/>
                    </a:lnTo>
                    <a:lnTo>
                      <a:pt x="3799" y="185"/>
                    </a:lnTo>
                    <a:lnTo>
                      <a:pt x="3482" y="317"/>
                    </a:lnTo>
                    <a:lnTo>
                      <a:pt x="3139" y="502"/>
                    </a:lnTo>
                    <a:lnTo>
                      <a:pt x="2797" y="713"/>
                    </a:lnTo>
                    <a:lnTo>
                      <a:pt x="2480" y="950"/>
                    </a:lnTo>
                    <a:lnTo>
                      <a:pt x="2164" y="1214"/>
                    </a:lnTo>
                    <a:lnTo>
                      <a:pt x="1873" y="1530"/>
                    </a:lnTo>
                    <a:lnTo>
                      <a:pt x="1557" y="1847"/>
                    </a:lnTo>
                    <a:lnTo>
                      <a:pt x="1293" y="2216"/>
                    </a:lnTo>
                    <a:lnTo>
                      <a:pt x="1029" y="2585"/>
                    </a:lnTo>
                    <a:lnTo>
                      <a:pt x="1003" y="2638"/>
                    </a:lnTo>
                    <a:lnTo>
                      <a:pt x="766" y="3034"/>
                    </a:lnTo>
                    <a:lnTo>
                      <a:pt x="555" y="3456"/>
                    </a:lnTo>
                    <a:lnTo>
                      <a:pt x="370" y="3878"/>
                    </a:lnTo>
                    <a:lnTo>
                      <a:pt x="238" y="4273"/>
                    </a:lnTo>
                    <a:lnTo>
                      <a:pt x="133" y="4695"/>
                    </a:lnTo>
                    <a:lnTo>
                      <a:pt x="54" y="5091"/>
                    </a:lnTo>
                    <a:lnTo>
                      <a:pt x="1" y="5487"/>
                    </a:lnTo>
                    <a:lnTo>
                      <a:pt x="1" y="5856"/>
                    </a:lnTo>
                    <a:lnTo>
                      <a:pt x="27" y="6225"/>
                    </a:lnTo>
                    <a:lnTo>
                      <a:pt x="80" y="6568"/>
                    </a:lnTo>
                    <a:lnTo>
                      <a:pt x="159" y="6884"/>
                    </a:lnTo>
                    <a:lnTo>
                      <a:pt x="265" y="7201"/>
                    </a:lnTo>
                    <a:lnTo>
                      <a:pt x="423" y="7465"/>
                    </a:lnTo>
                    <a:lnTo>
                      <a:pt x="607" y="7702"/>
                    </a:lnTo>
                    <a:lnTo>
                      <a:pt x="818" y="7913"/>
                    </a:lnTo>
                    <a:lnTo>
                      <a:pt x="1056" y="8098"/>
                    </a:lnTo>
                    <a:lnTo>
                      <a:pt x="1109" y="8150"/>
                    </a:lnTo>
                    <a:lnTo>
                      <a:pt x="1372" y="8256"/>
                    </a:lnTo>
                    <a:lnTo>
                      <a:pt x="1662" y="8361"/>
                    </a:lnTo>
                    <a:lnTo>
                      <a:pt x="1953" y="8388"/>
                    </a:lnTo>
                    <a:lnTo>
                      <a:pt x="2269" y="8414"/>
                    </a:lnTo>
                    <a:lnTo>
                      <a:pt x="2586" y="8361"/>
                    </a:lnTo>
                    <a:lnTo>
                      <a:pt x="2928" y="8282"/>
                    </a:lnTo>
                    <a:lnTo>
                      <a:pt x="3245" y="8177"/>
                    </a:lnTo>
                    <a:lnTo>
                      <a:pt x="3561" y="8045"/>
                    </a:lnTo>
                    <a:lnTo>
                      <a:pt x="3904" y="7860"/>
                    </a:lnTo>
                    <a:lnTo>
                      <a:pt x="4221" y="7649"/>
                    </a:lnTo>
                    <a:lnTo>
                      <a:pt x="4537" y="7412"/>
                    </a:lnTo>
                    <a:lnTo>
                      <a:pt x="4854" y="7148"/>
                    </a:lnTo>
                    <a:lnTo>
                      <a:pt x="5170" y="6832"/>
                    </a:lnTo>
                    <a:lnTo>
                      <a:pt x="5461" y="6489"/>
                    </a:lnTo>
                    <a:lnTo>
                      <a:pt x="5724" y="6146"/>
                    </a:lnTo>
                    <a:lnTo>
                      <a:pt x="5988" y="5750"/>
                    </a:lnTo>
                    <a:lnTo>
                      <a:pt x="6146" y="5513"/>
                    </a:lnTo>
                    <a:lnTo>
                      <a:pt x="6331" y="5170"/>
                    </a:lnTo>
                    <a:lnTo>
                      <a:pt x="6489" y="4801"/>
                    </a:lnTo>
                    <a:lnTo>
                      <a:pt x="6621" y="4458"/>
                    </a:lnTo>
                    <a:lnTo>
                      <a:pt x="6753" y="4089"/>
                    </a:lnTo>
                    <a:lnTo>
                      <a:pt x="6832" y="3746"/>
                    </a:lnTo>
                    <a:lnTo>
                      <a:pt x="6911" y="3403"/>
                    </a:lnTo>
                    <a:lnTo>
                      <a:pt x="6964" y="3060"/>
                    </a:lnTo>
                    <a:lnTo>
                      <a:pt x="6990" y="2744"/>
                    </a:lnTo>
                    <a:lnTo>
                      <a:pt x="6990" y="2401"/>
                    </a:lnTo>
                    <a:lnTo>
                      <a:pt x="6964" y="2111"/>
                    </a:lnTo>
                    <a:lnTo>
                      <a:pt x="6911" y="1820"/>
                    </a:lnTo>
                    <a:lnTo>
                      <a:pt x="6832" y="1530"/>
                    </a:lnTo>
                    <a:lnTo>
                      <a:pt x="6753" y="1267"/>
                    </a:lnTo>
                    <a:lnTo>
                      <a:pt x="6621" y="1029"/>
                    </a:lnTo>
                    <a:lnTo>
                      <a:pt x="6489" y="792"/>
                    </a:lnTo>
                    <a:lnTo>
                      <a:pt x="6305" y="607"/>
                    </a:lnTo>
                    <a:lnTo>
                      <a:pt x="6146" y="423"/>
                    </a:lnTo>
                    <a:lnTo>
                      <a:pt x="5935" y="291"/>
                    </a:lnTo>
                    <a:lnTo>
                      <a:pt x="5672" y="159"/>
                    </a:lnTo>
                    <a:lnTo>
                      <a:pt x="5381" y="53"/>
                    </a:lnTo>
                    <a:lnTo>
                      <a:pt x="50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539;p70">
                <a:extLst>
                  <a:ext uri="{FF2B5EF4-FFF2-40B4-BE49-F238E27FC236}">
                    <a16:creationId xmlns:a16="http://schemas.microsoft.com/office/drawing/2014/main" id="{0FCDC5DE-A50C-6B4C-8FDA-4DE132795E14}"/>
                  </a:ext>
                </a:extLst>
              </p:cNvPr>
              <p:cNvSpPr/>
              <p:nvPr/>
            </p:nvSpPr>
            <p:spPr>
              <a:xfrm>
                <a:off x="444500" y="4475925"/>
                <a:ext cx="149050" cy="137825"/>
              </a:xfrm>
              <a:custGeom>
                <a:avLst/>
                <a:gdLst/>
                <a:ahLst/>
                <a:cxnLst/>
                <a:rect l="l" t="t" r="r" b="b"/>
                <a:pathLst>
                  <a:path w="5962" h="5513" extrusionOk="0">
                    <a:moveTo>
                      <a:pt x="3746" y="0"/>
                    </a:moveTo>
                    <a:lnTo>
                      <a:pt x="3429" y="27"/>
                    </a:lnTo>
                    <a:lnTo>
                      <a:pt x="3113" y="80"/>
                    </a:lnTo>
                    <a:lnTo>
                      <a:pt x="2770" y="185"/>
                    </a:lnTo>
                    <a:lnTo>
                      <a:pt x="2453" y="317"/>
                    </a:lnTo>
                    <a:lnTo>
                      <a:pt x="2110" y="502"/>
                    </a:lnTo>
                    <a:lnTo>
                      <a:pt x="1768" y="713"/>
                    </a:lnTo>
                    <a:lnTo>
                      <a:pt x="1451" y="950"/>
                    </a:lnTo>
                    <a:lnTo>
                      <a:pt x="1135" y="1214"/>
                    </a:lnTo>
                    <a:lnTo>
                      <a:pt x="844" y="1530"/>
                    </a:lnTo>
                    <a:lnTo>
                      <a:pt x="528" y="1847"/>
                    </a:lnTo>
                    <a:lnTo>
                      <a:pt x="264" y="2216"/>
                    </a:lnTo>
                    <a:lnTo>
                      <a:pt x="0" y="2585"/>
                    </a:lnTo>
                    <a:lnTo>
                      <a:pt x="422" y="2955"/>
                    </a:lnTo>
                    <a:lnTo>
                      <a:pt x="818" y="3245"/>
                    </a:lnTo>
                    <a:lnTo>
                      <a:pt x="1187" y="3508"/>
                    </a:lnTo>
                    <a:lnTo>
                      <a:pt x="1979" y="4010"/>
                    </a:lnTo>
                    <a:lnTo>
                      <a:pt x="2823" y="4484"/>
                    </a:lnTo>
                    <a:lnTo>
                      <a:pt x="3667" y="4906"/>
                    </a:lnTo>
                    <a:lnTo>
                      <a:pt x="4379" y="5249"/>
                    </a:lnTo>
                    <a:lnTo>
                      <a:pt x="4722" y="5381"/>
                    </a:lnTo>
                    <a:lnTo>
                      <a:pt x="5117" y="5513"/>
                    </a:lnTo>
                    <a:lnTo>
                      <a:pt x="5302" y="5170"/>
                    </a:lnTo>
                    <a:lnTo>
                      <a:pt x="5460" y="4801"/>
                    </a:lnTo>
                    <a:lnTo>
                      <a:pt x="5592" y="4458"/>
                    </a:lnTo>
                    <a:lnTo>
                      <a:pt x="5724" y="4089"/>
                    </a:lnTo>
                    <a:lnTo>
                      <a:pt x="5803" y="3746"/>
                    </a:lnTo>
                    <a:lnTo>
                      <a:pt x="5882" y="3403"/>
                    </a:lnTo>
                    <a:lnTo>
                      <a:pt x="5935" y="3060"/>
                    </a:lnTo>
                    <a:lnTo>
                      <a:pt x="5961" y="2744"/>
                    </a:lnTo>
                    <a:lnTo>
                      <a:pt x="5961" y="2401"/>
                    </a:lnTo>
                    <a:lnTo>
                      <a:pt x="5935" y="2111"/>
                    </a:lnTo>
                    <a:lnTo>
                      <a:pt x="5882" y="1820"/>
                    </a:lnTo>
                    <a:lnTo>
                      <a:pt x="5803" y="1530"/>
                    </a:lnTo>
                    <a:lnTo>
                      <a:pt x="5724" y="1267"/>
                    </a:lnTo>
                    <a:lnTo>
                      <a:pt x="5592" y="1029"/>
                    </a:lnTo>
                    <a:lnTo>
                      <a:pt x="5460" y="792"/>
                    </a:lnTo>
                    <a:lnTo>
                      <a:pt x="5276" y="607"/>
                    </a:lnTo>
                    <a:lnTo>
                      <a:pt x="5117" y="423"/>
                    </a:lnTo>
                    <a:lnTo>
                      <a:pt x="4906" y="291"/>
                    </a:lnTo>
                    <a:lnTo>
                      <a:pt x="4643" y="159"/>
                    </a:lnTo>
                    <a:lnTo>
                      <a:pt x="4352" y="53"/>
                    </a:lnTo>
                    <a:lnTo>
                      <a:pt x="4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40;p70">
                <a:extLst>
                  <a:ext uri="{FF2B5EF4-FFF2-40B4-BE49-F238E27FC236}">
                    <a16:creationId xmlns:a16="http://schemas.microsoft.com/office/drawing/2014/main" id="{11BC646B-0AA7-B74A-B812-55C6B2085F8C}"/>
                  </a:ext>
                </a:extLst>
              </p:cNvPr>
              <p:cNvSpPr/>
              <p:nvPr/>
            </p:nvSpPr>
            <p:spPr>
              <a:xfrm>
                <a:off x="549350" y="4517475"/>
                <a:ext cx="35625" cy="60025"/>
              </a:xfrm>
              <a:custGeom>
                <a:avLst/>
                <a:gdLst/>
                <a:ahLst/>
                <a:cxnLst/>
                <a:rect l="l" t="t" r="r" b="b"/>
                <a:pathLst>
                  <a:path w="1425" h="2401" extrusionOk="0">
                    <a:moveTo>
                      <a:pt x="818" y="0"/>
                    </a:moveTo>
                    <a:lnTo>
                      <a:pt x="660" y="27"/>
                    </a:lnTo>
                    <a:lnTo>
                      <a:pt x="528" y="106"/>
                    </a:lnTo>
                    <a:lnTo>
                      <a:pt x="422" y="185"/>
                    </a:lnTo>
                    <a:lnTo>
                      <a:pt x="343" y="264"/>
                    </a:lnTo>
                    <a:lnTo>
                      <a:pt x="185" y="475"/>
                    </a:lnTo>
                    <a:lnTo>
                      <a:pt x="79" y="712"/>
                    </a:lnTo>
                    <a:lnTo>
                      <a:pt x="27" y="976"/>
                    </a:lnTo>
                    <a:lnTo>
                      <a:pt x="0" y="1266"/>
                    </a:lnTo>
                    <a:lnTo>
                      <a:pt x="0" y="1530"/>
                    </a:lnTo>
                    <a:lnTo>
                      <a:pt x="53" y="1794"/>
                    </a:lnTo>
                    <a:lnTo>
                      <a:pt x="106" y="2031"/>
                    </a:lnTo>
                    <a:lnTo>
                      <a:pt x="132" y="2110"/>
                    </a:lnTo>
                    <a:lnTo>
                      <a:pt x="211" y="2268"/>
                    </a:lnTo>
                    <a:lnTo>
                      <a:pt x="343" y="2348"/>
                    </a:lnTo>
                    <a:lnTo>
                      <a:pt x="475" y="2400"/>
                    </a:lnTo>
                    <a:lnTo>
                      <a:pt x="607" y="2400"/>
                    </a:lnTo>
                    <a:lnTo>
                      <a:pt x="765" y="2348"/>
                    </a:lnTo>
                    <a:lnTo>
                      <a:pt x="897" y="2242"/>
                    </a:lnTo>
                    <a:lnTo>
                      <a:pt x="1002" y="2137"/>
                    </a:lnTo>
                    <a:lnTo>
                      <a:pt x="1108" y="2005"/>
                    </a:lnTo>
                    <a:lnTo>
                      <a:pt x="1213" y="1846"/>
                    </a:lnTo>
                    <a:lnTo>
                      <a:pt x="1266" y="1662"/>
                    </a:lnTo>
                    <a:lnTo>
                      <a:pt x="1345" y="1477"/>
                    </a:lnTo>
                    <a:lnTo>
                      <a:pt x="1372" y="1266"/>
                    </a:lnTo>
                    <a:lnTo>
                      <a:pt x="1424" y="871"/>
                    </a:lnTo>
                    <a:lnTo>
                      <a:pt x="1424" y="660"/>
                    </a:lnTo>
                    <a:lnTo>
                      <a:pt x="1398" y="475"/>
                    </a:lnTo>
                    <a:lnTo>
                      <a:pt x="1345" y="343"/>
                    </a:lnTo>
                    <a:lnTo>
                      <a:pt x="1293" y="211"/>
                    </a:lnTo>
                    <a:lnTo>
                      <a:pt x="1187" y="106"/>
                    </a:lnTo>
                    <a:lnTo>
                      <a:pt x="1082" y="53"/>
                    </a:lnTo>
                    <a:lnTo>
                      <a:pt x="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41;p70">
                <a:extLst>
                  <a:ext uri="{FF2B5EF4-FFF2-40B4-BE49-F238E27FC236}">
                    <a16:creationId xmlns:a16="http://schemas.microsoft.com/office/drawing/2014/main" id="{9B417E0A-5407-C84C-B216-972406466019}"/>
                  </a:ext>
                </a:extLst>
              </p:cNvPr>
              <p:cNvSpPr/>
              <p:nvPr/>
            </p:nvSpPr>
            <p:spPr>
              <a:xfrm>
                <a:off x="541425" y="4595275"/>
                <a:ext cx="20475" cy="20475"/>
              </a:xfrm>
              <a:custGeom>
                <a:avLst/>
                <a:gdLst/>
                <a:ahLst/>
                <a:cxnLst/>
                <a:rect l="l" t="t" r="r" b="b"/>
                <a:pathLst>
                  <a:path w="819" h="819" extrusionOk="0">
                    <a:moveTo>
                      <a:pt x="317" y="0"/>
                    </a:moveTo>
                    <a:lnTo>
                      <a:pt x="238" y="27"/>
                    </a:lnTo>
                    <a:lnTo>
                      <a:pt x="106" y="132"/>
                    </a:lnTo>
                    <a:lnTo>
                      <a:pt x="27" y="238"/>
                    </a:lnTo>
                    <a:lnTo>
                      <a:pt x="1" y="317"/>
                    </a:lnTo>
                    <a:lnTo>
                      <a:pt x="1" y="396"/>
                    </a:lnTo>
                    <a:lnTo>
                      <a:pt x="1" y="502"/>
                    </a:lnTo>
                    <a:lnTo>
                      <a:pt x="27" y="581"/>
                    </a:lnTo>
                    <a:lnTo>
                      <a:pt x="106" y="686"/>
                    </a:lnTo>
                    <a:lnTo>
                      <a:pt x="238" y="792"/>
                    </a:lnTo>
                    <a:lnTo>
                      <a:pt x="317" y="818"/>
                    </a:lnTo>
                    <a:lnTo>
                      <a:pt x="502" y="818"/>
                    </a:lnTo>
                    <a:lnTo>
                      <a:pt x="555" y="792"/>
                    </a:lnTo>
                    <a:lnTo>
                      <a:pt x="686" y="686"/>
                    </a:lnTo>
                    <a:lnTo>
                      <a:pt x="792" y="581"/>
                    </a:lnTo>
                    <a:lnTo>
                      <a:pt x="818" y="502"/>
                    </a:lnTo>
                    <a:lnTo>
                      <a:pt x="818" y="396"/>
                    </a:lnTo>
                    <a:lnTo>
                      <a:pt x="818" y="317"/>
                    </a:lnTo>
                    <a:lnTo>
                      <a:pt x="792" y="238"/>
                    </a:lnTo>
                    <a:lnTo>
                      <a:pt x="686" y="132"/>
                    </a:lnTo>
                    <a:lnTo>
                      <a:pt x="555" y="27"/>
                    </a:lnTo>
                    <a:lnTo>
                      <a:pt x="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2;p70">
                <a:extLst>
                  <a:ext uri="{FF2B5EF4-FFF2-40B4-BE49-F238E27FC236}">
                    <a16:creationId xmlns:a16="http://schemas.microsoft.com/office/drawing/2014/main" id="{B929721D-28A3-7A4D-B4C6-46AAABDEBF87}"/>
                  </a:ext>
                </a:extLst>
              </p:cNvPr>
              <p:cNvSpPr/>
              <p:nvPr/>
            </p:nvSpPr>
            <p:spPr>
              <a:xfrm>
                <a:off x="993775" y="4824725"/>
                <a:ext cx="207725" cy="177400"/>
              </a:xfrm>
              <a:custGeom>
                <a:avLst/>
                <a:gdLst/>
                <a:ahLst/>
                <a:cxnLst/>
                <a:rect l="l" t="t" r="r" b="b"/>
                <a:pathLst>
                  <a:path w="8309" h="7096" extrusionOk="0">
                    <a:moveTo>
                      <a:pt x="2611" y="1"/>
                    </a:moveTo>
                    <a:lnTo>
                      <a:pt x="2268" y="27"/>
                    </a:lnTo>
                    <a:lnTo>
                      <a:pt x="1952" y="54"/>
                    </a:lnTo>
                    <a:lnTo>
                      <a:pt x="1662" y="106"/>
                    </a:lnTo>
                    <a:lnTo>
                      <a:pt x="1372" y="186"/>
                    </a:lnTo>
                    <a:lnTo>
                      <a:pt x="1134" y="317"/>
                    </a:lnTo>
                    <a:lnTo>
                      <a:pt x="897" y="449"/>
                    </a:lnTo>
                    <a:lnTo>
                      <a:pt x="659" y="608"/>
                    </a:lnTo>
                    <a:lnTo>
                      <a:pt x="501" y="792"/>
                    </a:lnTo>
                    <a:lnTo>
                      <a:pt x="343" y="977"/>
                    </a:lnTo>
                    <a:lnTo>
                      <a:pt x="185" y="1241"/>
                    </a:lnTo>
                    <a:lnTo>
                      <a:pt x="79" y="1531"/>
                    </a:lnTo>
                    <a:lnTo>
                      <a:pt x="26" y="1821"/>
                    </a:lnTo>
                    <a:lnTo>
                      <a:pt x="0" y="2137"/>
                    </a:lnTo>
                    <a:lnTo>
                      <a:pt x="26" y="2454"/>
                    </a:lnTo>
                    <a:lnTo>
                      <a:pt x="79" y="2797"/>
                    </a:lnTo>
                    <a:lnTo>
                      <a:pt x="158" y="3113"/>
                    </a:lnTo>
                    <a:lnTo>
                      <a:pt x="290" y="3456"/>
                    </a:lnTo>
                    <a:lnTo>
                      <a:pt x="448" y="3799"/>
                    </a:lnTo>
                    <a:lnTo>
                      <a:pt x="659" y="4142"/>
                    </a:lnTo>
                    <a:lnTo>
                      <a:pt x="897" y="4485"/>
                    </a:lnTo>
                    <a:lnTo>
                      <a:pt x="1161" y="4801"/>
                    </a:lnTo>
                    <a:lnTo>
                      <a:pt x="1451" y="5118"/>
                    </a:lnTo>
                    <a:lnTo>
                      <a:pt x="1767" y="5434"/>
                    </a:lnTo>
                    <a:lnTo>
                      <a:pt x="2136" y="5724"/>
                    </a:lnTo>
                    <a:lnTo>
                      <a:pt x="2506" y="5988"/>
                    </a:lnTo>
                    <a:lnTo>
                      <a:pt x="2954" y="6278"/>
                    </a:lnTo>
                    <a:lnTo>
                      <a:pt x="3323" y="6463"/>
                    </a:lnTo>
                    <a:lnTo>
                      <a:pt x="3693" y="6648"/>
                    </a:lnTo>
                    <a:lnTo>
                      <a:pt x="4088" y="6806"/>
                    </a:lnTo>
                    <a:lnTo>
                      <a:pt x="4458" y="6911"/>
                    </a:lnTo>
                    <a:lnTo>
                      <a:pt x="4827" y="6990"/>
                    </a:lnTo>
                    <a:lnTo>
                      <a:pt x="5196" y="7070"/>
                    </a:lnTo>
                    <a:lnTo>
                      <a:pt x="5565" y="7096"/>
                    </a:lnTo>
                    <a:lnTo>
                      <a:pt x="6225" y="7096"/>
                    </a:lnTo>
                    <a:lnTo>
                      <a:pt x="6541" y="7043"/>
                    </a:lnTo>
                    <a:lnTo>
                      <a:pt x="6831" y="6964"/>
                    </a:lnTo>
                    <a:lnTo>
                      <a:pt x="7121" y="6859"/>
                    </a:lnTo>
                    <a:lnTo>
                      <a:pt x="7385" y="6727"/>
                    </a:lnTo>
                    <a:lnTo>
                      <a:pt x="7596" y="6542"/>
                    </a:lnTo>
                    <a:lnTo>
                      <a:pt x="7807" y="6357"/>
                    </a:lnTo>
                    <a:lnTo>
                      <a:pt x="7992" y="6146"/>
                    </a:lnTo>
                    <a:lnTo>
                      <a:pt x="8018" y="6067"/>
                    </a:lnTo>
                    <a:lnTo>
                      <a:pt x="8150" y="5804"/>
                    </a:lnTo>
                    <a:lnTo>
                      <a:pt x="8256" y="5540"/>
                    </a:lnTo>
                    <a:lnTo>
                      <a:pt x="8308" y="5250"/>
                    </a:lnTo>
                    <a:lnTo>
                      <a:pt x="8308" y="4933"/>
                    </a:lnTo>
                    <a:lnTo>
                      <a:pt x="8308" y="4617"/>
                    </a:lnTo>
                    <a:lnTo>
                      <a:pt x="8229" y="4300"/>
                    </a:lnTo>
                    <a:lnTo>
                      <a:pt x="8150" y="3957"/>
                    </a:lnTo>
                    <a:lnTo>
                      <a:pt x="8018" y="3614"/>
                    </a:lnTo>
                    <a:lnTo>
                      <a:pt x="7860" y="3298"/>
                    </a:lnTo>
                    <a:lnTo>
                      <a:pt x="7649" y="2955"/>
                    </a:lnTo>
                    <a:lnTo>
                      <a:pt x="7412" y="2639"/>
                    </a:lnTo>
                    <a:lnTo>
                      <a:pt x="7174" y="2322"/>
                    </a:lnTo>
                    <a:lnTo>
                      <a:pt x="6884" y="2006"/>
                    </a:lnTo>
                    <a:lnTo>
                      <a:pt x="6568" y="1689"/>
                    </a:lnTo>
                    <a:lnTo>
                      <a:pt x="6198" y="1399"/>
                    </a:lnTo>
                    <a:lnTo>
                      <a:pt x="5829" y="1135"/>
                    </a:lnTo>
                    <a:lnTo>
                      <a:pt x="5803" y="1109"/>
                    </a:lnTo>
                    <a:lnTo>
                      <a:pt x="5460" y="898"/>
                    </a:lnTo>
                    <a:lnTo>
                      <a:pt x="5091" y="687"/>
                    </a:lnTo>
                    <a:lnTo>
                      <a:pt x="4721" y="528"/>
                    </a:lnTo>
                    <a:lnTo>
                      <a:pt x="4352" y="370"/>
                    </a:lnTo>
                    <a:lnTo>
                      <a:pt x="3983" y="238"/>
                    </a:lnTo>
                    <a:lnTo>
                      <a:pt x="3640" y="159"/>
                    </a:lnTo>
                    <a:lnTo>
                      <a:pt x="3271" y="80"/>
                    </a:lnTo>
                    <a:lnTo>
                      <a:pt x="2928" y="27"/>
                    </a:lnTo>
                    <a:lnTo>
                      <a:pt x="2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3;p70">
                <a:extLst>
                  <a:ext uri="{FF2B5EF4-FFF2-40B4-BE49-F238E27FC236}">
                    <a16:creationId xmlns:a16="http://schemas.microsoft.com/office/drawing/2014/main" id="{32B4C884-11C7-4B46-9CCF-BC5508CC17BD}"/>
                  </a:ext>
                </a:extLst>
              </p:cNvPr>
              <p:cNvSpPr/>
              <p:nvPr/>
            </p:nvSpPr>
            <p:spPr>
              <a:xfrm>
                <a:off x="1003000" y="4814175"/>
                <a:ext cx="207725" cy="177400"/>
              </a:xfrm>
              <a:custGeom>
                <a:avLst/>
                <a:gdLst/>
                <a:ahLst/>
                <a:cxnLst/>
                <a:rect l="l" t="t" r="r" b="b"/>
                <a:pathLst>
                  <a:path w="8309" h="7096" extrusionOk="0">
                    <a:moveTo>
                      <a:pt x="2269" y="1"/>
                    </a:moveTo>
                    <a:lnTo>
                      <a:pt x="1926" y="54"/>
                    </a:lnTo>
                    <a:lnTo>
                      <a:pt x="1583" y="106"/>
                    </a:lnTo>
                    <a:lnTo>
                      <a:pt x="1293" y="212"/>
                    </a:lnTo>
                    <a:lnTo>
                      <a:pt x="1003" y="370"/>
                    </a:lnTo>
                    <a:lnTo>
                      <a:pt x="739" y="528"/>
                    </a:lnTo>
                    <a:lnTo>
                      <a:pt x="528" y="739"/>
                    </a:lnTo>
                    <a:lnTo>
                      <a:pt x="343" y="977"/>
                    </a:lnTo>
                    <a:lnTo>
                      <a:pt x="290" y="1030"/>
                    </a:lnTo>
                    <a:lnTo>
                      <a:pt x="159" y="1293"/>
                    </a:lnTo>
                    <a:lnTo>
                      <a:pt x="79" y="1584"/>
                    </a:lnTo>
                    <a:lnTo>
                      <a:pt x="27" y="1874"/>
                    </a:lnTo>
                    <a:lnTo>
                      <a:pt x="0" y="2190"/>
                    </a:lnTo>
                    <a:lnTo>
                      <a:pt x="27" y="2507"/>
                    </a:lnTo>
                    <a:lnTo>
                      <a:pt x="79" y="2823"/>
                    </a:lnTo>
                    <a:lnTo>
                      <a:pt x="185" y="3166"/>
                    </a:lnTo>
                    <a:lnTo>
                      <a:pt x="317" y="3483"/>
                    </a:lnTo>
                    <a:lnTo>
                      <a:pt x="475" y="3825"/>
                    </a:lnTo>
                    <a:lnTo>
                      <a:pt x="686" y="4168"/>
                    </a:lnTo>
                    <a:lnTo>
                      <a:pt x="897" y="4485"/>
                    </a:lnTo>
                    <a:lnTo>
                      <a:pt x="1161" y="4801"/>
                    </a:lnTo>
                    <a:lnTo>
                      <a:pt x="1451" y="5118"/>
                    </a:lnTo>
                    <a:lnTo>
                      <a:pt x="1794" y="5434"/>
                    </a:lnTo>
                    <a:lnTo>
                      <a:pt x="2137" y="5724"/>
                    </a:lnTo>
                    <a:lnTo>
                      <a:pt x="2506" y="5988"/>
                    </a:lnTo>
                    <a:lnTo>
                      <a:pt x="2743" y="6146"/>
                    </a:lnTo>
                    <a:lnTo>
                      <a:pt x="3086" y="6331"/>
                    </a:lnTo>
                    <a:lnTo>
                      <a:pt x="3429" y="6516"/>
                    </a:lnTo>
                    <a:lnTo>
                      <a:pt x="3798" y="6674"/>
                    </a:lnTo>
                    <a:lnTo>
                      <a:pt x="4141" y="6806"/>
                    </a:lnTo>
                    <a:lnTo>
                      <a:pt x="4484" y="6911"/>
                    </a:lnTo>
                    <a:lnTo>
                      <a:pt x="4827" y="6990"/>
                    </a:lnTo>
                    <a:lnTo>
                      <a:pt x="5170" y="7043"/>
                    </a:lnTo>
                    <a:lnTo>
                      <a:pt x="5486" y="7096"/>
                    </a:lnTo>
                    <a:lnTo>
                      <a:pt x="5829" y="7096"/>
                    </a:lnTo>
                    <a:lnTo>
                      <a:pt x="6119" y="7070"/>
                    </a:lnTo>
                    <a:lnTo>
                      <a:pt x="6436" y="7043"/>
                    </a:lnTo>
                    <a:lnTo>
                      <a:pt x="6700" y="6990"/>
                    </a:lnTo>
                    <a:lnTo>
                      <a:pt x="6963" y="6885"/>
                    </a:lnTo>
                    <a:lnTo>
                      <a:pt x="7227" y="6779"/>
                    </a:lnTo>
                    <a:lnTo>
                      <a:pt x="7438" y="6648"/>
                    </a:lnTo>
                    <a:lnTo>
                      <a:pt x="7649" y="6489"/>
                    </a:lnTo>
                    <a:lnTo>
                      <a:pt x="7834" y="6331"/>
                    </a:lnTo>
                    <a:lnTo>
                      <a:pt x="7966" y="6120"/>
                    </a:lnTo>
                    <a:lnTo>
                      <a:pt x="8124" y="5856"/>
                    </a:lnTo>
                    <a:lnTo>
                      <a:pt x="8229" y="5593"/>
                    </a:lnTo>
                    <a:lnTo>
                      <a:pt x="8282" y="5276"/>
                    </a:lnTo>
                    <a:lnTo>
                      <a:pt x="8309" y="4986"/>
                    </a:lnTo>
                    <a:lnTo>
                      <a:pt x="8309" y="4669"/>
                    </a:lnTo>
                    <a:lnTo>
                      <a:pt x="8256" y="4327"/>
                    </a:lnTo>
                    <a:lnTo>
                      <a:pt x="8150" y="4010"/>
                    </a:lnTo>
                    <a:lnTo>
                      <a:pt x="8018" y="3667"/>
                    </a:lnTo>
                    <a:lnTo>
                      <a:pt x="7860" y="3324"/>
                    </a:lnTo>
                    <a:lnTo>
                      <a:pt x="7676" y="2981"/>
                    </a:lnTo>
                    <a:lnTo>
                      <a:pt x="7438" y="2665"/>
                    </a:lnTo>
                    <a:lnTo>
                      <a:pt x="7174" y="2322"/>
                    </a:lnTo>
                    <a:lnTo>
                      <a:pt x="6884" y="2006"/>
                    </a:lnTo>
                    <a:lnTo>
                      <a:pt x="6568" y="1715"/>
                    </a:lnTo>
                    <a:lnTo>
                      <a:pt x="6225" y="1425"/>
                    </a:lnTo>
                    <a:lnTo>
                      <a:pt x="5856" y="1135"/>
                    </a:lnTo>
                    <a:lnTo>
                      <a:pt x="5803" y="1109"/>
                    </a:lnTo>
                    <a:lnTo>
                      <a:pt x="5407" y="845"/>
                    </a:lnTo>
                    <a:lnTo>
                      <a:pt x="5012" y="634"/>
                    </a:lnTo>
                    <a:lnTo>
                      <a:pt x="4590" y="449"/>
                    </a:lnTo>
                    <a:lnTo>
                      <a:pt x="4194" y="291"/>
                    </a:lnTo>
                    <a:lnTo>
                      <a:pt x="3798" y="159"/>
                    </a:lnTo>
                    <a:lnTo>
                      <a:pt x="3376" y="80"/>
                    </a:lnTo>
                    <a:lnTo>
                      <a:pt x="3007" y="27"/>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4;p70">
                <a:extLst>
                  <a:ext uri="{FF2B5EF4-FFF2-40B4-BE49-F238E27FC236}">
                    <a16:creationId xmlns:a16="http://schemas.microsoft.com/office/drawing/2014/main" id="{1241660C-70AD-934B-AE52-420BCF62A915}"/>
                  </a:ext>
                </a:extLst>
              </p:cNvPr>
              <p:cNvSpPr/>
              <p:nvPr/>
            </p:nvSpPr>
            <p:spPr>
              <a:xfrm>
                <a:off x="1071575" y="4842550"/>
                <a:ext cx="139150" cy="149025"/>
              </a:xfrm>
              <a:custGeom>
                <a:avLst/>
                <a:gdLst/>
                <a:ahLst/>
                <a:cxnLst/>
                <a:rect l="l" t="t" r="r" b="b"/>
                <a:pathLst>
                  <a:path w="5566" h="5961" extrusionOk="0">
                    <a:moveTo>
                      <a:pt x="3113" y="0"/>
                    </a:moveTo>
                    <a:lnTo>
                      <a:pt x="2717" y="422"/>
                    </a:lnTo>
                    <a:lnTo>
                      <a:pt x="2427" y="791"/>
                    </a:lnTo>
                    <a:lnTo>
                      <a:pt x="2137" y="1161"/>
                    </a:lnTo>
                    <a:lnTo>
                      <a:pt x="1609" y="1952"/>
                    </a:lnTo>
                    <a:lnTo>
                      <a:pt x="1135" y="2743"/>
                    </a:lnTo>
                    <a:lnTo>
                      <a:pt x="660" y="3587"/>
                    </a:lnTo>
                    <a:lnTo>
                      <a:pt x="317" y="4273"/>
                    </a:lnTo>
                    <a:lnTo>
                      <a:pt x="132" y="4642"/>
                    </a:lnTo>
                    <a:lnTo>
                      <a:pt x="0" y="5011"/>
                    </a:lnTo>
                    <a:lnTo>
                      <a:pt x="343" y="5196"/>
                    </a:lnTo>
                    <a:lnTo>
                      <a:pt x="686" y="5381"/>
                    </a:lnTo>
                    <a:lnTo>
                      <a:pt x="1055" y="5539"/>
                    </a:lnTo>
                    <a:lnTo>
                      <a:pt x="1398" y="5671"/>
                    </a:lnTo>
                    <a:lnTo>
                      <a:pt x="1741" y="5776"/>
                    </a:lnTo>
                    <a:lnTo>
                      <a:pt x="2084" y="5855"/>
                    </a:lnTo>
                    <a:lnTo>
                      <a:pt x="2427" y="5908"/>
                    </a:lnTo>
                    <a:lnTo>
                      <a:pt x="2743" y="5961"/>
                    </a:lnTo>
                    <a:lnTo>
                      <a:pt x="3086" y="5961"/>
                    </a:lnTo>
                    <a:lnTo>
                      <a:pt x="3376" y="5935"/>
                    </a:lnTo>
                    <a:lnTo>
                      <a:pt x="3693" y="5908"/>
                    </a:lnTo>
                    <a:lnTo>
                      <a:pt x="3957" y="5855"/>
                    </a:lnTo>
                    <a:lnTo>
                      <a:pt x="4220" y="5750"/>
                    </a:lnTo>
                    <a:lnTo>
                      <a:pt x="4484" y="5644"/>
                    </a:lnTo>
                    <a:lnTo>
                      <a:pt x="4695" y="5513"/>
                    </a:lnTo>
                    <a:lnTo>
                      <a:pt x="4906" y="5354"/>
                    </a:lnTo>
                    <a:lnTo>
                      <a:pt x="5091" y="5196"/>
                    </a:lnTo>
                    <a:lnTo>
                      <a:pt x="5223" y="4985"/>
                    </a:lnTo>
                    <a:lnTo>
                      <a:pt x="5381" y="4721"/>
                    </a:lnTo>
                    <a:lnTo>
                      <a:pt x="5486" y="4458"/>
                    </a:lnTo>
                    <a:lnTo>
                      <a:pt x="5539" y="4141"/>
                    </a:lnTo>
                    <a:lnTo>
                      <a:pt x="5566" y="3851"/>
                    </a:lnTo>
                    <a:lnTo>
                      <a:pt x="5566" y="3534"/>
                    </a:lnTo>
                    <a:lnTo>
                      <a:pt x="5513" y="3192"/>
                    </a:lnTo>
                    <a:lnTo>
                      <a:pt x="5407" y="2875"/>
                    </a:lnTo>
                    <a:lnTo>
                      <a:pt x="5275" y="2532"/>
                    </a:lnTo>
                    <a:lnTo>
                      <a:pt x="5117" y="2189"/>
                    </a:lnTo>
                    <a:lnTo>
                      <a:pt x="4933" y="1846"/>
                    </a:lnTo>
                    <a:lnTo>
                      <a:pt x="4695" y="1530"/>
                    </a:lnTo>
                    <a:lnTo>
                      <a:pt x="4431" y="1187"/>
                    </a:lnTo>
                    <a:lnTo>
                      <a:pt x="4141" y="871"/>
                    </a:lnTo>
                    <a:lnTo>
                      <a:pt x="3825" y="580"/>
                    </a:lnTo>
                    <a:lnTo>
                      <a:pt x="3482" y="290"/>
                    </a:lnTo>
                    <a:lnTo>
                      <a:pt x="3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5;p70">
                <a:extLst>
                  <a:ext uri="{FF2B5EF4-FFF2-40B4-BE49-F238E27FC236}">
                    <a16:creationId xmlns:a16="http://schemas.microsoft.com/office/drawing/2014/main" id="{27A6DD3A-40CB-134E-B8AE-8CC87A6F968C}"/>
                  </a:ext>
                </a:extLst>
              </p:cNvPr>
              <p:cNvSpPr/>
              <p:nvPr/>
            </p:nvSpPr>
            <p:spPr>
              <a:xfrm>
                <a:off x="1108500" y="4947375"/>
                <a:ext cx="59375" cy="35650"/>
              </a:xfrm>
              <a:custGeom>
                <a:avLst/>
                <a:gdLst/>
                <a:ahLst/>
                <a:cxnLst/>
                <a:rect l="l" t="t" r="r" b="b"/>
                <a:pathLst>
                  <a:path w="2375" h="1426" extrusionOk="0">
                    <a:moveTo>
                      <a:pt x="633" y="1"/>
                    </a:moveTo>
                    <a:lnTo>
                      <a:pt x="396" y="54"/>
                    </a:lnTo>
                    <a:lnTo>
                      <a:pt x="317" y="80"/>
                    </a:lnTo>
                    <a:lnTo>
                      <a:pt x="132" y="185"/>
                    </a:lnTo>
                    <a:lnTo>
                      <a:pt x="27" y="291"/>
                    </a:lnTo>
                    <a:lnTo>
                      <a:pt x="0" y="423"/>
                    </a:lnTo>
                    <a:lnTo>
                      <a:pt x="0" y="555"/>
                    </a:lnTo>
                    <a:lnTo>
                      <a:pt x="53" y="713"/>
                    </a:lnTo>
                    <a:lnTo>
                      <a:pt x="132" y="845"/>
                    </a:lnTo>
                    <a:lnTo>
                      <a:pt x="238" y="977"/>
                    </a:lnTo>
                    <a:lnTo>
                      <a:pt x="370" y="1082"/>
                    </a:lnTo>
                    <a:lnTo>
                      <a:pt x="528" y="1161"/>
                    </a:lnTo>
                    <a:lnTo>
                      <a:pt x="713" y="1240"/>
                    </a:lnTo>
                    <a:lnTo>
                      <a:pt x="897" y="1320"/>
                    </a:lnTo>
                    <a:lnTo>
                      <a:pt x="1082" y="1372"/>
                    </a:lnTo>
                    <a:lnTo>
                      <a:pt x="1504" y="1425"/>
                    </a:lnTo>
                    <a:lnTo>
                      <a:pt x="1873" y="1425"/>
                    </a:lnTo>
                    <a:lnTo>
                      <a:pt x="2031" y="1372"/>
                    </a:lnTo>
                    <a:lnTo>
                      <a:pt x="2163" y="1320"/>
                    </a:lnTo>
                    <a:lnTo>
                      <a:pt x="2242" y="1214"/>
                    </a:lnTo>
                    <a:lnTo>
                      <a:pt x="2321" y="1109"/>
                    </a:lnTo>
                    <a:lnTo>
                      <a:pt x="2374" y="977"/>
                    </a:lnTo>
                    <a:lnTo>
                      <a:pt x="2374" y="845"/>
                    </a:lnTo>
                    <a:lnTo>
                      <a:pt x="2348" y="713"/>
                    </a:lnTo>
                    <a:lnTo>
                      <a:pt x="2295" y="555"/>
                    </a:lnTo>
                    <a:lnTo>
                      <a:pt x="2216" y="449"/>
                    </a:lnTo>
                    <a:lnTo>
                      <a:pt x="2137" y="370"/>
                    </a:lnTo>
                    <a:lnTo>
                      <a:pt x="1926" y="212"/>
                    </a:lnTo>
                    <a:lnTo>
                      <a:pt x="1688" y="106"/>
                    </a:lnTo>
                    <a:lnTo>
                      <a:pt x="1425" y="27"/>
                    </a:lnTo>
                    <a:lnTo>
                      <a:pt x="1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6;p70">
                <a:extLst>
                  <a:ext uri="{FF2B5EF4-FFF2-40B4-BE49-F238E27FC236}">
                    <a16:creationId xmlns:a16="http://schemas.microsoft.com/office/drawing/2014/main" id="{032AE3EA-93A2-6745-B312-7CF47E5D1E87}"/>
                  </a:ext>
                </a:extLst>
              </p:cNvPr>
              <p:cNvSpPr/>
              <p:nvPr/>
            </p:nvSpPr>
            <p:spPr>
              <a:xfrm>
                <a:off x="1070250" y="4937500"/>
                <a:ext cx="20475" cy="20450"/>
              </a:xfrm>
              <a:custGeom>
                <a:avLst/>
                <a:gdLst/>
                <a:ahLst/>
                <a:cxnLst/>
                <a:rect l="l" t="t" r="r" b="b"/>
                <a:pathLst>
                  <a:path w="819" h="818" extrusionOk="0">
                    <a:moveTo>
                      <a:pt x="344" y="0"/>
                    </a:moveTo>
                    <a:lnTo>
                      <a:pt x="264" y="27"/>
                    </a:lnTo>
                    <a:lnTo>
                      <a:pt x="133" y="106"/>
                    </a:lnTo>
                    <a:lnTo>
                      <a:pt x="53" y="238"/>
                    </a:lnTo>
                    <a:lnTo>
                      <a:pt x="27" y="290"/>
                    </a:lnTo>
                    <a:lnTo>
                      <a:pt x="1" y="396"/>
                    </a:lnTo>
                    <a:lnTo>
                      <a:pt x="27" y="475"/>
                    </a:lnTo>
                    <a:lnTo>
                      <a:pt x="27" y="554"/>
                    </a:lnTo>
                    <a:lnTo>
                      <a:pt x="106" y="686"/>
                    </a:lnTo>
                    <a:lnTo>
                      <a:pt x="238" y="765"/>
                    </a:lnTo>
                    <a:lnTo>
                      <a:pt x="317" y="791"/>
                    </a:lnTo>
                    <a:lnTo>
                      <a:pt x="396" y="818"/>
                    </a:lnTo>
                    <a:lnTo>
                      <a:pt x="475" y="791"/>
                    </a:lnTo>
                    <a:lnTo>
                      <a:pt x="555" y="791"/>
                    </a:lnTo>
                    <a:lnTo>
                      <a:pt x="686" y="686"/>
                    </a:lnTo>
                    <a:lnTo>
                      <a:pt x="792" y="580"/>
                    </a:lnTo>
                    <a:lnTo>
                      <a:pt x="818" y="501"/>
                    </a:lnTo>
                    <a:lnTo>
                      <a:pt x="818" y="422"/>
                    </a:lnTo>
                    <a:lnTo>
                      <a:pt x="818" y="343"/>
                    </a:lnTo>
                    <a:lnTo>
                      <a:pt x="792" y="264"/>
                    </a:lnTo>
                    <a:lnTo>
                      <a:pt x="713" y="132"/>
                    </a:lnTo>
                    <a:lnTo>
                      <a:pt x="581" y="27"/>
                    </a:lnTo>
                    <a:lnTo>
                      <a:pt x="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7;p70">
                <a:extLst>
                  <a:ext uri="{FF2B5EF4-FFF2-40B4-BE49-F238E27FC236}">
                    <a16:creationId xmlns:a16="http://schemas.microsoft.com/office/drawing/2014/main" id="{A6035D77-6EDC-654D-A69C-7D1A48BC1127}"/>
                  </a:ext>
                </a:extLst>
              </p:cNvPr>
              <p:cNvSpPr/>
              <p:nvPr/>
            </p:nvSpPr>
            <p:spPr>
              <a:xfrm>
                <a:off x="621875" y="4741000"/>
                <a:ext cx="153650" cy="135200"/>
              </a:xfrm>
              <a:custGeom>
                <a:avLst/>
                <a:gdLst/>
                <a:ahLst/>
                <a:cxnLst/>
                <a:rect l="l" t="t" r="r" b="b"/>
                <a:pathLst>
                  <a:path w="6146" h="5408" extrusionOk="0">
                    <a:moveTo>
                      <a:pt x="4801" y="0"/>
                    </a:moveTo>
                    <a:lnTo>
                      <a:pt x="4537" y="27"/>
                    </a:lnTo>
                    <a:lnTo>
                      <a:pt x="4273" y="79"/>
                    </a:lnTo>
                    <a:lnTo>
                      <a:pt x="4009" y="132"/>
                    </a:lnTo>
                    <a:lnTo>
                      <a:pt x="3719" y="238"/>
                    </a:lnTo>
                    <a:lnTo>
                      <a:pt x="3429" y="370"/>
                    </a:lnTo>
                    <a:lnTo>
                      <a:pt x="3113" y="501"/>
                    </a:lnTo>
                    <a:lnTo>
                      <a:pt x="2823" y="660"/>
                    </a:lnTo>
                    <a:lnTo>
                      <a:pt x="2532" y="844"/>
                    </a:lnTo>
                    <a:lnTo>
                      <a:pt x="2216" y="1055"/>
                    </a:lnTo>
                    <a:lnTo>
                      <a:pt x="1926" y="1293"/>
                    </a:lnTo>
                    <a:lnTo>
                      <a:pt x="1636" y="1530"/>
                    </a:lnTo>
                    <a:lnTo>
                      <a:pt x="1372" y="1767"/>
                    </a:lnTo>
                    <a:lnTo>
                      <a:pt x="1135" y="2031"/>
                    </a:lnTo>
                    <a:lnTo>
                      <a:pt x="897" y="2295"/>
                    </a:lnTo>
                    <a:lnTo>
                      <a:pt x="713" y="2559"/>
                    </a:lnTo>
                    <a:lnTo>
                      <a:pt x="528" y="2822"/>
                    </a:lnTo>
                    <a:lnTo>
                      <a:pt x="370" y="3086"/>
                    </a:lnTo>
                    <a:lnTo>
                      <a:pt x="238" y="3324"/>
                    </a:lnTo>
                    <a:lnTo>
                      <a:pt x="159" y="3587"/>
                    </a:lnTo>
                    <a:lnTo>
                      <a:pt x="80" y="3825"/>
                    </a:lnTo>
                    <a:lnTo>
                      <a:pt x="27" y="4062"/>
                    </a:lnTo>
                    <a:lnTo>
                      <a:pt x="0" y="4273"/>
                    </a:lnTo>
                    <a:lnTo>
                      <a:pt x="0" y="4484"/>
                    </a:lnTo>
                    <a:lnTo>
                      <a:pt x="53" y="4669"/>
                    </a:lnTo>
                    <a:lnTo>
                      <a:pt x="132" y="4853"/>
                    </a:lnTo>
                    <a:lnTo>
                      <a:pt x="238" y="5012"/>
                    </a:lnTo>
                    <a:lnTo>
                      <a:pt x="370" y="5144"/>
                    </a:lnTo>
                    <a:lnTo>
                      <a:pt x="528" y="5249"/>
                    </a:lnTo>
                    <a:lnTo>
                      <a:pt x="686" y="5328"/>
                    </a:lnTo>
                    <a:lnTo>
                      <a:pt x="897" y="5381"/>
                    </a:lnTo>
                    <a:lnTo>
                      <a:pt x="1108" y="5407"/>
                    </a:lnTo>
                    <a:lnTo>
                      <a:pt x="1346" y="5407"/>
                    </a:lnTo>
                    <a:lnTo>
                      <a:pt x="1609" y="5381"/>
                    </a:lnTo>
                    <a:lnTo>
                      <a:pt x="1873" y="5328"/>
                    </a:lnTo>
                    <a:lnTo>
                      <a:pt x="2137" y="5275"/>
                    </a:lnTo>
                    <a:lnTo>
                      <a:pt x="2427" y="5170"/>
                    </a:lnTo>
                    <a:lnTo>
                      <a:pt x="2717" y="5038"/>
                    </a:lnTo>
                    <a:lnTo>
                      <a:pt x="3034" y="4906"/>
                    </a:lnTo>
                    <a:lnTo>
                      <a:pt x="3324" y="4748"/>
                    </a:lnTo>
                    <a:lnTo>
                      <a:pt x="3614" y="4563"/>
                    </a:lnTo>
                    <a:lnTo>
                      <a:pt x="3930" y="4352"/>
                    </a:lnTo>
                    <a:lnTo>
                      <a:pt x="4220" y="4115"/>
                    </a:lnTo>
                    <a:lnTo>
                      <a:pt x="4511" y="3877"/>
                    </a:lnTo>
                    <a:lnTo>
                      <a:pt x="4774" y="3640"/>
                    </a:lnTo>
                    <a:lnTo>
                      <a:pt x="5012" y="3376"/>
                    </a:lnTo>
                    <a:lnTo>
                      <a:pt x="5249" y="3113"/>
                    </a:lnTo>
                    <a:lnTo>
                      <a:pt x="5434" y="2849"/>
                    </a:lnTo>
                    <a:lnTo>
                      <a:pt x="5618" y="2585"/>
                    </a:lnTo>
                    <a:lnTo>
                      <a:pt x="5777" y="2321"/>
                    </a:lnTo>
                    <a:lnTo>
                      <a:pt x="5908" y="2084"/>
                    </a:lnTo>
                    <a:lnTo>
                      <a:pt x="6014" y="1820"/>
                    </a:lnTo>
                    <a:lnTo>
                      <a:pt x="6067" y="1583"/>
                    </a:lnTo>
                    <a:lnTo>
                      <a:pt x="6119" y="1345"/>
                    </a:lnTo>
                    <a:lnTo>
                      <a:pt x="6146" y="1134"/>
                    </a:lnTo>
                    <a:lnTo>
                      <a:pt x="6146" y="923"/>
                    </a:lnTo>
                    <a:lnTo>
                      <a:pt x="6093" y="739"/>
                    </a:lnTo>
                    <a:lnTo>
                      <a:pt x="6014" y="554"/>
                    </a:lnTo>
                    <a:lnTo>
                      <a:pt x="5935" y="396"/>
                    </a:lnTo>
                    <a:lnTo>
                      <a:pt x="5803" y="264"/>
                    </a:lnTo>
                    <a:lnTo>
                      <a:pt x="5645" y="159"/>
                    </a:lnTo>
                    <a:lnTo>
                      <a:pt x="5460" y="79"/>
                    </a:lnTo>
                    <a:lnTo>
                      <a:pt x="5249" y="27"/>
                    </a:lnTo>
                    <a:lnTo>
                      <a:pt x="50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48;p70">
                <a:extLst>
                  <a:ext uri="{FF2B5EF4-FFF2-40B4-BE49-F238E27FC236}">
                    <a16:creationId xmlns:a16="http://schemas.microsoft.com/office/drawing/2014/main" id="{D1057E85-0F5E-4045-8F99-7051E713A9AB}"/>
                  </a:ext>
                </a:extLst>
              </p:cNvPr>
              <p:cNvSpPr/>
              <p:nvPr/>
            </p:nvSpPr>
            <p:spPr>
              <a:xfrm>
                <a:off x="616600" y="4738350"/>
                <a:ext cx="150350" cy="129275"/>
              </a:xfrm>
              <a:custGeom>
                <a:avLst/>
                <a:gdLst/>
                <a:ahLst/>
                <a:cxnLst/>
                <a:rect l="l" t="t" r="r" b="b"/>
                <a:pathLst>
                  <a:path w="6014" h="5171" extrusionOk="0">
                    <a:moveTo>
                      <a:pt x="5064" y="1"/>
                    </a:moveTo>
                    <a:lnTo>
                      <a:pt x="4853" y="27"/>
                    </a:lnTo>
                    <a:lnTo>
                      <a:pt x="4616" y="54"/>
                    </a:lnTo>
                    <a:lnTo>
                      <a:pt x="4352" y="133"/>
                    </a:lnTo>
                    <a:lnTo>
                      <a:pt x="4089" y="212"/>
                    </a:lnTo>
                    <a:lnTo>
                      <a:pt x="3825" y="344"/>
                    </a:lnTo>
                    <a:lnTo>
                      <a:pt x="3245" y="607"/>
                    </a:lnTo>
                    <a:lnTo>
                      <a:pt x="2664" y="977"/>
                    </a:lnTo>
                    <a:lnTo>
                      <a:pt x="2084" y="1425"/>
                    </a:lnTo>
                    <a:lnTo>
                      <a:pt x="1504" y="1900"/>
                    </a:lnTo>
                    <a:lnTo>
                      <a:pt x="1029" y="2401"/>
                    </a:lnTo>
                    <a:lnTo>
                      <a:pt x="633" y="2902"/>
                    </a:lnTo>
                    <a:lnTo>
                      <a:pt x="475" y="3166"/>
                    </a:lnTo>
                    <a:lnTo>
                      <a:pt x="343" y="3403"/>
                    </a:lnTo>
                    <a:lnTo>
                      <a:pt x="211" y="3614"/>
                    </a:lnTo>
                    <a:lnTo>
                      <a:pt x="132" y="3852"/>
                    </a:lnTo>
                    <a:lnTo>
                      <a:pt x="53" y="4063"/>
                    </a:lnTo>
                    <a:lnTo>
                      <a:pt x="27" y="4247"/>
                    </a:lnTo>
                    <a:lnTo>
                      <a:pt x="0" y="4432"/>
                    </a:lnTo>
                    <a:lnTo>
                      <a:pt x="27" y="4617"/>
                    </a:lnTo>
                    <a:lnTo>
                      <a:pt x="80" y="4748"/>
                    </a:lnTo>
                    <a:lnTo>
                      <a:pt x="159" y="4880"/>
                    </a:lnTo>
                    <a:lnTo>
                      <a:pt x="264" y="4986"/>
                    </a:lnTo>
                    <a:lnTo>
                      <a:pt x="396" y="5065"/>
                    </a:lnTo>
                    <a:lnTo>
                      <a:pt x="554" y="5118"/>
                    </a:lnTo>
                    <a:lnTo>
                      <a:pt x="739" y="5170"/>
                    </a:lnTo>
                    <a:lnTo>
                      <a:pt x="950" y="5170"/>
                    </a:lnTo>
                    <a:lnTo>
                      <a:pt x="1161" y="5144"/>
                    </a:lnTo>
                    <a:lnTo>
                      <a:pt x="1398" y="5091"/>
                    </a:lnTo>
                    <a:lnTo>
                      <a:pt x="1662" y="5039"/>
                    </a:lnTo>
                    <a:lnTo>
                      <a:pt x="1926" y="4933"/>
                    </a:lnTo>
                    <a:lnTo>
                      <a:pt x="2190" y="4828"/>
                    </a:lnTo>
                    <a:lnTo>
                      <a:pt x="2770" y="4537"/>
                    </a:lnTo>
                    <a:lnTo>
                      <a:pt x="3350" y="4168"/>
                    </a:lnTo>
                    <a:lnTo>
                      <a:pt x="3957" y="3746"/>
                    </a:lnTo>
                    <a:lnTo>
                      <a:pt x="4511" y="3245"/>
                    </a:lnTo>
                    <a:lnTo>
                      <a:pt x="4985" y="2744"/>
                    </a:lnTo>
                    <a:lnTo>
                      <a:pt x="5381" y="2243"/>
                    </a:lnTo>
                    <a:lnTo>
                      <a:pt x="5539" y="2005"/>
                    </a:lnTo>
                    <a:lnTo>
                      <a:pt x="5697" y="1768"/>
                    </a:lnTo>
                    <a:lnTo>
                      <a:pt x="5803" y="1531"/>
                    </a:lnTo>
                    <a:lnTo>
                      <a:pt x="5882" y="1320"/>
                    </a:lnTo>
                    <a:lnTo>
                      <a:pt x="5961" y="1109"/>
                    </a:lnTo>
                    <a:lnTo>
                      <a:pt x="5988" y="898"/>
                    </a:lnTo>
                    <a:lnTo>
                      <a:pt x="6014" y="713"/>
                    </a:lnTo>
                    <a:lnTo>
                      <a:pt x="5988" y="555"/>
                    </a:lnTo>
                    <a:lnTo>
                      <a:pt x="5935" y="396"/>
                    </a:lnTo>
                    <a:lnTo>
                      <a:pt x="5856" y="265"/>
                    </a:lnTo>
                    <a:lnTo>
                      <a:pt x="5750" y="159"/>
                    </a:lnTo>
                    <a:lnTo>
                      <a:pt x="5618" y="80"/>
                    </a:lnTo>
                    <a:lnTo>
                      <a:pt x="5460" y="27"/>
                    </a:lnTo>
                    <a:lnTo>
                      <a:pt x="5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49;p70">
                <a:extLst>
                  <a:ext uri="{FF2B5EF4-FFF2-40B4-BE49-F238E27FC236}">
                    <a16:creationId xmlns:a16="http://schemas.microsoft.com/office/drawing/2014/main" id="{DEA0075A-2971-CA47-8FDE-3D2CF7860FAA}"/>
                  </a:ext>
                </a:extLst>
              </p:cNvPr>
              <p:cNvSpPr/>
              <p:nvPr/>
            </p:nvSpPr>
            <p:spPr>
              <a:xfrm>
                <a:off x="666700" y="4771975"/>
                <a:ext cx="56750" cy="62025"/>
              </a:xfrm>
              <a:custGeom>
                <a:avLst/>
                <a:gdLst/>
                <a:ahLst/>
                <a:cxnLst/>
                <a:rect l="l" t="t" r="r" b="b"/>
                <a:pathLst>
                  <a:path w="2270" h="2481" extrusionOk="0">
                    <a:moveTo>
                      <a:pt x="80" y="1"/>
                    </a:moveTo>
                    <a:lnTo>
                      <a:pt x="27" y="27"/>
                    </a:lnTo>
                    <a:lnTo>
                      <a:pt x="1" y="80"/>
                    </a:lnTo>
                    <a:lnTo>
                      <a:pt x="1" y="133"/>
                    </a:lnTo>
                    <a:lnTo>
                      <a:pt x="2164" y="2454"/>
                    </a:lnTo>
                    <a:lnTo>
                      <a:pt x="2216" y="2480"/>
                    </a:lnTo>
                    <a:lnTo>
                      <a:pt x="2269" y="2480"/>
                    </a:lnTo>
                    <a:lnTo>
                      <a:pt x="2269" y="2427"/>
                    </a:lnTo>
                    <a:lnTo>
                      <a:pt x="2269" y="2375"/>
                    </a:lnTo>
                    <a:lnTo>
                      <a:pt x="133" y="27"/>
                    </a:lnTo>
                    <a:lnTo>
                      <a:pt x="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50;p70">
                <a:extLst>
                  <a:ext uri="{FF2B5EF4-FFF2-40B4-BE49-F238E27FC236}">
                    <a16:creationId xmlns:a16="http://schemas.microsoft.com/office/drawing/2014/main" id="{68DC3D39-FEA6-7D49-9C6E-BF2BCDEBC58F}"/>
                  </a:ext>
                </a:extLst>
              </p:cNvPr>
              <p:cNvSpPr/>
              <p:nvPr/>
            </p:nvSpPr>
            <p:spPr>
              <a:xfrm>
                <a:off x="786725" y="4770675"/>
                <a:ext cx="182000" cy="93650"/>
              </a:xfrm>
              <a:custGeom>
                <a:avLst/>
                <a:gdLst/>
                <a:ahLst/>
                <a:cxnLst/>
                <a:rect l="l" t="t" r="r" b="b"/>
                <a:pathLst>
                  <a:path w="7280" h="3746" extrusionOk="0">
                    <a:moveTo>
                      <a:pt x="2770" y="0"/>
                    </a:moveTo>
                    <a:lnTo>
                      <a:pt x="2453" y="27"/>
                    </a:lnTo>
                    <a:lnTo>
                      <a:pt x="2110" y="53"/>
                    </a:lnTo>
                    <a:lnTo>
                      <a:pt x="1794" y="106"/>
                    </a:lnTo>
                    <a:lnTo>
                      <a:pt x="1504" y="185"/>
                    </a:lnTo>
                    <a:lnTo>
                      <a:pt x="1240" y="264"/>
                    </a:lnTo>
                    <a:lnTo>
                      <a:pt x="976" y="369"/>
                    </a:lnTo>
                    <a:lnTo>
                      <a:pt x="765" y="475"/>
                    </a:lnTo>
                    <a:lnTo>
                      <a:pt x="554" y="607"/>
                    </a:lnTo>
                    <a:lnTo>
                      <a:pt x="396" y="739"/>
                    </a:lnTo>
                    <a:lnTo>
                      <a:pt x="238" y="897"/>
                    </a:lnTo>
                    <a:lnTo>
                      <a:pt x="132" y="1055"/>
                    </a:lnTo>
                    <a:lnTo>
                      <a:pt x="53" y="1240"/>
                    </a:lnTo>
                    <a:lnTo>
                      <a:pt x="0" y="1424"/>
                    </a:lnTo>
                    <a:lnTo>
                      <a:pt x="0" y="1609"/>
                    </a:lnTo>
                    <a:lnTo>
                      <a:pt x="27" y="1794"/>
                    </a:lnTo>
                    <a:lnTo>
                      <a:pt x="106" y="1978"/>
                    </a:lnTo>
                    <a:lnTo>
                      <a:pt x="211" y="2163"/>
                    </a:lnTo>
                    <a:lnTo>
                      <a:pt x="343" y="2348"/>
                    </a:lnTo>
                    <a:lnTo>
                      <a:pt x="501" y="2506"/>
                    </a:lnTo>
                    <a:lnTo>
                      <a:pt x="686" y="2664"/>
                    </a:lnTo>
                    <a:lnTo>
                      <a:pt x="923" y="2822"/>
                    </a:lnTo>
                    <a:lnTo>
                      <a:pt x="1161" y="2981"/>
                    </a:lnTo>
                    <a:lnTo>
                      <a:pt x="1425" y="3113"/>
                    </a:lnTo>
                    <a:lnTo>
                      <a:pt x="1715" y="3244"/>
                    </a:lnTo>
                    <a:lnTo>
                      <a:pt x="2005" y="3376"/>
                    </a:lnTo>
                    <a:lnTo>
                      <a:pt x="2348" y="3482"/>
                    </a:lnTo>
                    <a:lnTo>
                      <a:pt x="2691" y="3561"/>
                    </a:lnTo>
                    <a:lnTo>
                      <a:pt x="3033" y="3640"/>
                    </a:lnTo>
                    <a:lnTo>
                      <a:pt x="3403" y="3693"/>
                    </a:lnTo>
                    <a:lnTo>
                      <a:pt x="3798" y="3719"/>
                    </a:lnTo>
                    <a:lnTo>
                      <a:pt x="4141" y="3746"/>
                    </a:lnTo>
                    <a:lnTo>
                      <a:pt x="4510" y="3746"/>
                    </a:lnTo>
                    <a:lnTo>
                      <a:pt x="4853" y="3719"/>
                    </a:lnTo>
                    <a:lnTo>
                      <a:pt x="5170" y="3693"/>
                    </a:lnTo>
                    <a:lnTo>
                      <a:pt x="5486" y="3640"/>
                    </a:lnTo>
                    <a:lnTo>
                      <a:pt x="5776" y="3561"/>
                    </a:lnTo>
                    <a:lnTo>
                      <a:pt x="6067" y="3482"/>
                    </a:lnTo>
                    <a:lnTo>
                      <a:pt x="6304" y="3376"/>
                    </a:lnTo>
                    <a:lnTo>
                      <a:pt x="6541" y="3271"/>
                    </a:lnTo>
                    <a:lnTo>
                      <a:pt x="6726" y="3139"/>
                    </a:lnTo>
                    <a:lnTo>
                      <a:pt x="6911" y="3007"/>
                    </a:lnTo>
                    <a:lnTo>
                      <a:pt x="7042" y="2849"/>
                    </a:lnTo>
                    <a:lnTo>
                      <a:pt x="7174" y="2690"/>
                    </a:lnTo>
                    <a:lnTo>
                      <a:pt x="7227" y="2532"/>
                    </a:lnTo>
                    <a:lnTo>
                      <a:pt x="7280" y="2348"/>
                    </a:lnTo>
                    <a:lnTo>
                      <a:pt x="7280" y="2163"/>
                    </a:lnTo>
                    <a:lnTo>
                      <a:pt x="7253" y="1952"/>
                    </a:lnTo>
                    <a:lnTo>
                      <a:pt x="7174" y="1767"/>
                    </a:lnTo>
                    <a:lnTo>
                      <a:pt x="7095" y="1609"/>
                    </a:lnTo>
                    <a:lnTo>
                      <a:pt x="6963" y="1424"/>
                    </a:lnTo>
                    <a:lnTo>
                      <a:pt x="6779" y="1240"/>
                    </a:lnTo>
                    <a:lnTo>
                      <a:pt x="6594" y="1082"/>
                    </a:lnTo>
                    <a:lnTo>
                      <a:pt x="6383" y="923"/>
                    </a:lnTo>
                    <a:lnTo>
                      <a:pt x="6146" y="765"/>
                    </a:lnTo>
                    <a:lnTo>
                      <a:pt x="5856" y="633"/>
                    </a:lnTo>
                    <a:lnTo>
                      <a:pt x="5592" y="501"/>
                    </a:lnTo>
                    <a:lnTo>
                      <a:pt x="5275" y="396"/>
                    </a:lnTo>
                    <a:lnTo>
                      <a:pt x="4932" y="290"/>
                    </a:lnTo>
                    <a:lnTo>
                      <a:pt x="4616" y="185"/>
                    </a:lnTo>
                    <a:lnTo>
                      <a:pt x="4247" y="132"/>
                    </a:lnTo>
                    <a:lnTo>
                      <a:pt x="3877" y="79"/>
                    </a:lnTo>
                    <a:lnTo>
                      <a:pt x="3508" y="27"/>
                    </a:lnTo>
                    <a:lnTo>
                      <a:pt x="3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51;p70">
                <a:extLst>
                  <a:ext uri="{FF2B5EF4-FFF2-40B4-BE49-F238E27FC236}">
                    <a16:creationId xmlns:a16="http://schemas.microsoft.com/office/drawing/2014/main" id="{DA4705DD-9817-EB43-A6FA-1C99A998F898}"/>
                  </a:ext>
                </a:extLst>
              </p:cNvPr>
              <p:cNvSpPr/>
              <p:nvPr/>
            </p:nvSpPr>
            <p:spPr>
              <a:xfrm>
                <a:off x="786050" y="4770000"/>
                <a:ext cx="182025" cy="77175"/>
              </a:xfrm>
              <a:custGeom>
                <a:avLst/>
                <a:gdLst/>
                <a:ahLst/>
                <a:cxnLst/>
                <a:rect l="l" t="t" r="r" b="b"/>
                <a:pathLst>
                  <a:path w="7281" h="3087" extrusionOk="0">
                    <a:moveTo>
                      <a:pt x="2401" y="1"/>
                    </a:moveTo>
                    <a:lnTo>
                      <a:pt x="1768" y="54"/>
                    </a:lnTo>
                    <a:lnTo>
                      <a:pt x="1478" y="106"/>
                    </a:lnTo>
                    <a:lnTo>
                      <a:pt x="1214" y="185"/>
                    </a:lnTo>
                    <a:lnTo>
                      <a:pt x="950" y="238"/>
                    </a:lnTo>
                    <a:lnTo>
                      <a:pt x="739" y="344"/>
                    </a:lnTo>
                    <a:lnTo>
                      <a:pt x="528" y="449"/>
                    </a:lnTo>
                    <a:lnTo>
                      <a:pt x="370" y="555"/>
                    </a:lnTo>
                    <a:lnTo>
                      <a:pt x="238" y="660"/>
                    </a:lnTo>
                    <a:lnTo>
                      <a:pt x="106" y="792"/>
                    </a:lnTo>
                    <a:lnTo>
                      <a:pt x="54" y="924"/>
                    </a:lnTo>
                    <a:lnTo>
                      <a:pt x="1" y="1082"/>
                    </a:lnTo>
                    <a:lnTo>
                      <a:pt x="1" y="1240"/>
                    </a:lnTo>
                    <a:lnTo>
                      <a:pt x="54" y="1399"/>
                    </a:lnTo>
                    <a:lnTo>
                      <a:pt x="106" y="1557"/>
                    </a:lnTo>
                    <a:lnTo>
                      <a:pt x="212" y="1689"/>
                    </a:lnTo>
                    <a:lnTo>
                      <a:pt x="370" y="1847"/>
                    </a:lnTo>
                    <a:lnTo>
                      <a:pt x="528" y="1979"/>
                    </a:lnTo>
                    <a:lnTo>
                      <a:pt x="713" y="2137"/>
                    </a:lnTo>
                    <a:lnTo>
                      <a:pt x="950" y="2269"/>
                    </a:lnTo>
                    <a:lnTo>
                      <a:pt x="1188" y="2401"/>
                    </a:lnTo>
                    <a:lnTo>
                      <a:pt x="1452" y="2506"/>
                    </a:lnTo>
                    <a:lnTo>
                      <a:pt x="2058" y="2717"/>
                    </a:lnTo>
                    <a:lnTo>
                      <a:pt x="2718" y="2902"/>
                    </a:lnTo>
                    <a:lnTo>
                      <a:pt x="3456" y="3034"/>
                    </a:lnTo>
                    <a:lnTo>
                      <a:pt x="4195" y="3087"/>
                    </a:lnTo>
                    <a:lnTo>
                      <a:pt x="4880" y="3087"/>
                    </a:lnTo>
                    <a:lnTo>
                      <a:pt x="5513" y="3034"/>
                    </a:lnTo>
                    <a:lnTo>
                      <a:pt x="5803" y="2981"/>
                    </a:lnTo>
                    <a:lnTo>
                      <a:pt x="6094" y="2928"/>
                    </a:lnTo>
                    <a:lnTo>
                      <a:pt x="6331" y="2849"/>
                    </a:lnTo>
                    <a:lnTo>
                      <a:pt x="6568" y="2744"/>
                    </a:lnTo>
                    <a:lnTo>
                      <a:pt x="6753" y="2665"/>
                    </a:lnTo>
                    <a:lnTo>
                      <a:pt x="6911" y="2559"/>
                    </a:lnTo>
                    <a:lnTo>
                      <a:pt x="7069" y="2427"/>
                    </a:lnTo>
                    <a:lnTo>
                      <a:pt x="7175" y="2295"/>
                    </a:lnTo>
                    <a:lnTo>
                      <a:pt x="7254" y="2164"/>
                    </a:lnTo>
                    <a:lnTo>
                      <a:pt x="7280" y="2005"/>
                    </a:lnTo>
                    <a:lnTo>
                      <a:pt x="7280" y="1847"/>
                    </a:lnTo>
                    <a:lnTo>
                      <a:pt x="7254" y="1689"/>
                    </a:lnTo>
                    <a:lnTo>
                      <a:pt x="7175" y="1557"/>
                    </a:lnTo>
                    <a:lnTo>
                      <a:pt x="7069" y="1399"/>
                    </a:lnTo>
                    <a:lnTo>
                      <a:pt x="6938" y="1240"/>
                    </a:lnTo>
                    <a:lnTo>
                      <a:pt x="6753" y="1109"/>
                    </a:lnTo>
                    <a:lnTo>
                      <a:pt x="6568" y="950"/>
                    </a:lnTo>
                    <a:lnTo>
                      <a:pt x="6357" y="818"/>
                    </a:lnTo>
                    <a:lnTo>
                      <a:pt x="6094" y="713"/>
                    </a:lnTo>
                    <a:lnTo>
                      <a:pt x="5830" y="581"/>
                    </a:lnTo>
                    <a:lnTo>
                      <a:pt x="5223" y="370"/>
                    </a:lnTo>
                    <a:lnTo>
                      <a:pt x="4564" y="185"/>
                    </a:lnTo>
                    <a:lnTo>
                      <a:pt x="3825" y="80"/>
                    </a:lnTo>
                    <a:lnTo>
                      <a:pt x="3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52;p70">
                <a:extLst>
                  <a:ext uri="{FF2B5EF4-FFF2-40B4-BE49-F238E27FC236}">
                    <a16:creationId xmlns:a16="http://schemas.microsoft.com/office/drawing/2014/main" id="{0A834D71-A988-914A-8924-04F4BE9A75A0}"/>
                  </a:ext>
                </a:extLst>
              </p:cNvPr>
              <p:cNvSpPr/>
              <p:nvPr/>
            </p:nvSpPr>
            <p:spPr>
              <a:xfrm>
                <a:off x="875075" y="4770675"/>
                <a:ext cx="10575" cy="81775"/>
              </a:xfrm>
              <a:custGeom>
                <a:avLst/>
                <a:gdLst/>
                <a:ahLst/>
                <a:cxnLst/>
                <a:rect l="l" t="t" r="r" b="b"/>
                <a:pathLst>
                  <a:path w="423" h="3271" extrusionOk="0">
                    <a:moveTo>
                      <a:pt x="343" y="0"/>
                    </a:moveTo>
                    <a:lnTo>
                      <a:pt x="291" y="27"/>
                    </a:lnTo>
                    <a:lnTo>
                      <a:pt x="264" y="79"/>
                    </a:lnTo>
                    <a:lnTo>
                      <a:pt x="1" y="3192"/>
                    </a:lnTo>
                    <a:lnTo>
                      <a:pt x="1" y="3244"/>
                    </a:lnTo>
                    <a:lnTo>
                      <a:pt x="53" y="3271"/>
                    </a:lnTo>
                    <a:lnTo>
                      <a:pt x="106" y="3271"/>
                    </a:lnTo>
                    <a:lnTo>
                      <a:pt x="132" y="3218"/>
                    </a:lnTo>
                    <a:lnTo>
                      <a:pt x="423" y="79"/>
                    </a:lnTo>
                    <a:lnTo>
                      <a:pt x="396" y="27"/>
                    </a:lnTo>
                    <a:lnTo>
                      <a:pt x="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3;p70">
                <a:extLst>
                  <a:ext uri="{FF2B5EF4-FFF2-40B4-BE49-F238E27FC236}">
                    <a16:creationId xmlns:a16="http://schemas.microsoft.com/office/drawing/2014/main" id="{F3266820-6857-BF4E-9210-756CEC2E1D56}"/>
                  </a:ext>
                </a:extLst>
              </p:cNvPr>
              <p:cNvSpPr/>
              <p:nvPr/>
            </p:nvSpPr>
            <p:spPr>
              <a:xfrm>
                <a:off x="995075" y="3897000"/>
                <a:ext cx="4650" cy="86400"/>
              </a:xfrm>
              <a:custGeom>
                <a:avLst/>
                <a:gdLst/>
                <a:ahLst/>
                <a:cxnLst/>
                <a:rect l="l" t="t" r="r" b="b"/>
                <a:pathLst>
                  <a:path w="186" h="3456" extrusionOk="0">
                    <a:moveTo>
                      <a:pt x="106" y="0"/>
                    </a:moveTo>
                    <a:lnTo>
                      <a:pt x="27" y="26"/>
                    </a:lnTo>
                    <a:lnTo>
                      <a:pt x="1" y="106"/>
                    </a:lnTo>
                    <a:lnTo>
                      <a:pt x="1" y="3350"/>
                    </a:lnTo>
                    <a:lnTo>
                      <a:pt x="27" y="3429"/>
                    </a:lnTo>
                    <a:lnTo>
                      <a:pt x="106" y="3455"/>
                    </a:lnTo>
                    <a:lnTo>
                      <a:pt x="159" y="3429"/>
                    </a:lnTo>
                    <a:lnTo>
                      <a:pt x="185" y="3350"/>
                    </a:lnTo>
                    <a:lnTo>
                      <a:pt x="185" y="106"/>
                    </a:lnTo>
                    <a:lnTo>
                      <a:pt x="159" y="26"/>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54;p70">
                <a:extLst>
                  <a:ext uri="{FF2B5EF4-FFF2-40B4-BE49-F238E27FC236}">
                    <a16:creationId xmlns:a16="http://schemas.microsoft.com/office/drawing/2014/main" id="{6049AB13-48AD-C947-B240-38D5532DEA3F}"/>
                  </a:ext>
                </a:extLst>
              </p:cNvPr>
              <p:cNvSpPr/>
              <p:nvPr/>
            </p:nvSpPr>
            <p:spPr>
              <a:xfrm>
                <a:off x="966075" y="3908850"/>
                <a:ext cx="62650" cy="62675"/>
              </a:xfrm>
              <a:custGeom>
                <a:avLst/>
                <a:gdLst/>
                <a:ahLst/>
                <a:cxnLst/>
                <a:rect l="l" t="t" r="r" b="b"/>
                <a:pathLst>
                  <a:path w="2506" h="2507" extrusionOk="0">
                    <a:moveTo>
                      <a:pt x="2400" y="1"/>
                    </a:moveTo>
                    <a:lnTo>
                      <a:pt x="2348" y="27"/>
                    </a:lnTo>
                    <a:lnTo>
                      <a:pt x="27" y="2322"/>
                    </a:lnTo>
                    <a:lnTo>
                      <a:pt x="0" y="2401"/>
                    </a:lnTo>
                    <a:lnTo>
                      <a:pt x="27" y="2480"/>
                    </a:lnTo>
                    <a:lnTo>
                      <a:pt x="106" y="2506"/>
                    </a:lnTo>
                    <a:lnTo>
                      <a:pt x="185" y="2480"/>
                    </a:lnTo>
                    <a:lnTo>
                      <a:pt x="2480" y="159"/>
                    </a:lnTo>
                    <a:lnTo>
                      <a:pt x="2506" y="106"/>
                    </a:lnTo>
                    <a:lnTo>
                      <a:pt x="2480" y="27"/>
                    </a:lnTo>
                    <a:lnTo>
                      <a:pt x="24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5;p70">
                <a:extLst>
                  <a:ext uri="{FF2B5EF4-FFF2-40B4-BE49-F238E27FC236}">
                    <a16:creationId xmlns:a16="http://schemas.microsoft.com/office/drawing/2014/main" id="{97BB7FC7-C6C6-644A-8EA8-695BD10E7EFE}"/>
                  </a:ext>
                </a:extLst>
              </p:cNvPr>
              <p:cNvSpPr/>
              <p:nvPr/>
            </p:nvSpPr>
            <p:spPr>
              <a:xfrm>
                <a:off x="954200" y="3937875"/>
                <a:ext cx="86400" cy="4625"/>
              </a:xfrm>
              <a:custGeom>
                <a:avLst/>
                <a:gdLst/>
                <a:ahLst/>
                <a:cxnLst/>
                <a:rect l="l" t="t" r="r" b="b"/>
                <a:pathLst>
                  <a:path w="3456" h="185" extrusionOk="0">
                    <a:moveTo>
                      <a:pt x="106" y="0"/>
                    </a:moveTo>
                    <a:lnTo>
                      <a:pt x="27" y="27"/>
                    </a:lnTo>
                    <a:lnTo>
                      <a:pt x="1" y="79"/>
                    </a:lnTo>
                    <a:lnTo>
                      <a:pt x="27" y="159"/>
                    </a:lnTo>
                    <a:lnTo>
                      <a:pt x="106" y="185"/>
                    </a:lnTo>
                    <a:lnTo>
                      <a:pt x="3350" y="185"/>
                    </a:lnTo>
                    <a:lnTo>
                      <a:pt x="3429" y="159"/>
                    </a:lnTo>
                    <a:lnTo>
                      <a:pt x="3456" y="79"/>
                    </a:lnTo>
                    <a:lnTo>
                      <a:pt x="3429" y="27"/>
                    </a:lnTo>
                    <a:lnTo>
                      <a:pt x="33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56;p70">
                <a:extLst>
                  <a:ext uri="{FF2B5EF4-FFF2-40B4-BE49-F238E27FC236}">
                    <a16:creationId xmlns:a16="http://schemas.microsoft.com/office/drawing/2014/main" id="{AC5BEBA5-F0C6-0A42-B143-3B0B9899F26F}"/>
                  </a:ext>
                </a:extLst>
              </p:cNvPr>
              <p:cNvSpPr/>
              <p:nvPr/>
            </p:nvSpPr>
            <p:spPr>
              <a:xfrm>
                <a:off x="966075" y="3908850"/>
                <a:ext cx="62650" cy="62675"/>
              </a:xfrm>
              <a:custGeom>
                <a:avLst/>
                <a:gdLst/>
                <a:ahLst/>
                <a:cxnLst/>
                <a:rect l="l" t="t" r="r" b="b"/>
                <a:pathLst>
                  <a:path w="2506" h="2507" extrusionOk="0">
                    <a:moveTo>
                      <a:pt x="106" y="1"/>
                    </a:moveTo>
                    <a:lnTo>
                      <a:pt x="27" y="27"/>
                    </a:lnTo>
                    <a:lnTo>
                      <a:pt x="0" y="106"/>
                    </a:lnTo>
                    <a:lnTo>
                      <a:pt x="27" y="159"/>
                    </a:lnTo>
                    <a:lnTo>
                      <a:pt x="2348" y="2480"/>
                    </a:lnTo>
                    <a:lnTo>
                      <a:pt x="2400" y="2506"/>
                    </a:lnTo>
                    <a:lnTo>
                      <a:pt x="2480" y="2480"/>
                    </a:lnTo>
                    <a:lnTo>
                      <a:pt x="2506" y="2401"/>
                    </a:lnTo>
                    <a:lnTo>
                      <a:pt x="2480" y="2322"/>
                    </a:lnTo>
                    <a:lnTo>
                      <a:pt x="185"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57;p70">
                <a:extLst>
                  <a:ext uri="{FF2B5EF4-FFF2-40B4-BE49-F238E27FC236}">
                    <a16:creationId xmlns:a16="http://schemas.microsoft.com/office/drawing/2014/main" id="{CEEE1AA7-D00E-C449-A3BA-456C1F83A4A6}"/>
                  </a:ext>
                </a:extLst>
              </p:cNvPr>
              <p:cNvSpPr/>
              <p:nvPr/>
            </p:nvSpPr>
            <p:spPr>
              <a:xfrm>
                <a:off x="1473800" y="4402075"/>
                <a:ext cx="4625" cy="86400"/>
              </a:xfrm>
              <a:custGeom>
                <a:avLst/>
                <a:gdLst/>
                <a:ahLst/>
                <a:cxnLst/>
                <a:rect l="l" t="t" r="r" b="b"/>
                <a:pathLst>
                  <a:path w="185" h="3456" extrusionOk="0">
                    <a:moveTo>
                      <a:pt x="106" y="0"/>
                    </a:moveTo>
                    <a:lnTo>
                      <a:pt x="27" y="27"/>
                    </a:lnTo>
                    <a:lnTo>
                      <a:pt x="0" y="106"/>
                    </a:lnTo>
                    <a:lnTo>
                      <a:pt x="0" y="3350"/>
                    </a:lnTo>
                    <a:lnTo>
                      <a:pt x="27" y="3429"/>
                    </a:lnTo>
                    <a:lnTo>
                      <a:pt x="106" y="3456"/>
                    </a:lnTo>
                    <a:lnTo>
                      <a:pt x="159" y="3429"/>
                    </a:lnTo>
                    <a:lnTo>
                      <a:pt x="185" y="3350"/>
                    </a:lnTo>
                    <a:lnTo>
                      <a:pt x="185" y="106"/>
                    </a:lnTo>
                    <a:lnTo>
                      <a:pt x="159"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58;p70">
                <a:extLst>
                  <a:ext uri="{FF2B5EF4-FFF2-40B4-BE49-F238E27FC236}">
                    <a16:creationId xmlns:a16="http://schemas.microsoft.com/office/drawing/2014/main" id="{0B38A5A9-C7F3-334F-8FBA-4EE7C116DCE9}"/>
                  </a:ext>
                </a:extLst>
              </p:cNvPr>
              <p:cNvSpPr/>
              <p:nvPr/>
            </p:nvSpPr>
            <p:spPr>
              <a:xfrm>
                <a:off x="1444775" y="4413950"/>
                <a:ext cx="62675" cy="62650"/>
              </a:xfrm>
              <a:custGeom>
                <a:avLst/>
                <a:gdLst/>
                <a:ahLst/>
                <a:cxnLst/>
                <a:rect l="l" t="t" r="r" b="b"/>
                <a:pathLst>
                  <a:path w="2507" h="2506" extrusionOk="0">
                    <a:moveTo>
                      <a:pt x="2401" y="0"/>
                    </a:moveTo>
                    <a:lnTo>
                      <a:pt x="2348" y="27"/>
                    </a:lnTo>
                    <a:lnTo>
                      <a:pt x="27" y="2348"/>
                    </a:lnTo>
                    <a:lnTo>
                      <a:pt x="1" y="2400"/>
                    </a:lnTo>
                    <a:lnTo>
                      <a:pt x="27" y="2479"/>
                    </a:lnTo>
                    <a:lnTo>
                      <a:pt x="106" y="2506"/>
                    </a:lnTo>
                    <a:lnTo>
                      <a:pt x="185" y="2479"/>
                    </a:lnTo>
                    <a:lnTo>
                      <a:pt x="2480" y="185"/>
                    </a:lnTo>
                    <a:lnTo>
                      <a:pt x="2506" y="106"/>
                    </a:lnTo>
                    <a:lnTo>
                      <a:pt x="2480" y="27"/>
                    </a:lnTo>
                    <a:lnTo>
                      <a:pt x="24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59;p70">
                <a:extLst>
                  <a:ext uri="{FF2B5EF4-FFF2-40B4-BE49-F238E27FC236}">
                    <a16:creationId xmlns:a16="http://schemas.microsoft.com/office/drawing/2014/main" id="{D031D294-FBE9-4241-AEFB-ABB46EAB22B8}"/>
                  </a:ext>
                </a:extLst>
              </p:cNvPr>
              <p:cNvSpPr/>
              <p:nvPr/>
            </p:nvSpPr>
            <p:spPr>
              <a:xfrm>
                <a:off x="1432925" y="4442950"/>
                <a:ext cx="86400" cy="4650"/>
              </a:xfrm>
              <a:custGeom>
                <a:avLst/>
                <a:gdLst/>
                <a:ahLst/>
                <a:cxnLst/>
                <a:rect l="l" t="t" r="r" b="b"/>
                <a:pathLst>
                  <a:path w="3456" h="186" extrusionOk="0">
                    <a:moveTo>
                      <a:pt x="106" y="1"/>
                    </a:moveTo>
                    <a:lnTo>
                      <a:pt x="26" y="27"/>
                    </a:lnTo>
                    <a:lnTo>
                      <a:pt x="0" y="106"/>
                    </a:lnTo>
                    <a:lnTo>
                      <a:pt x="26" y="159"/>
                    </a:lnTo>
                    <a:lnTo>
                      <a:pt x="106" y="185"/>
                    </a:lnTo>
                    <a:lnTo>
                      <a:pt x="3350" y="185"/>
                    </a:lnTo>
                    <a:lnTo>
                      <a:pt x="3429" y="159"/>
                    </a:lnTo>
                    <a:lnTo>
                      <a:pt x="3455" y="106"/>
                    </a:lnTo>
                    <a:lnTo>
                      <a:pt x="3429" y="27"/>
                    </a:lnTo>
                    <a:lnTo>
                      <a:pt x="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60;p70">
                <a:extLst>
                  <a:ext uri="{FF2B5EF4-FFF2-40B4-BE49-F238E27FC236}">
                    <a16:creationId xmlns:a16="http://schemas.microsoft.com/office/drawing/2014/main" id="{4354BDF3-4767-814F-83D4-3920F70BE3BC}"/>
                  </a:ext>
                </a:extLst>
              </p:cNvPr>
              <p:cNvSpPr/>
              <p:nvPr/>
            </p:nvSpPr>
            <p:spPr>
              <a:xfrm>
                <a:off x="1444775" y="4413950"/>
                <a:ext cx="62675" cy="62650"/>
              </a:xfrm>
              <a:custGeom>
                <a:avLst/>
                <a:gdLst/>
                <a:ahLst/>
                <a:cxnLst/>
                <a:rect l="l" t="t" r="r" b="b"/>
                <a:pathLst>
                  <a:path w="2507" h="2506" extrusionOk="0">
                    <a:moveTo>
                      <a:pt x="106" y="0"/>
                    </a:moveTo>
                    <a:lnTo>
                      <a:pt x="27" y="27"/>
                    </a:lnTo>
                    <a:lnTo>
                      <a:pt x="1" y="106"/>
                    </a:lnTo>
                    <a:lnTo>
                      <a:pt x="27" y="185"/>
                    </a:lnTo>
                    <a:lnTo>
                      <a:pt x="2348" y="2479"/>
                    </a:lnTo>
                    <a:lnTo>
                      <a:pt x="2401" y="2506"/>
                    </a:lnTo>
                    <a:lnTo>
                      <a:pt x="2480" y="2479"/>
                    </a:lnTo>
                    <a:lnTo>
                      <a:pt x="2506" y="2400"/>
                    </a:lnTo>
                    <a:lnTo>
                      <a:pt x="2480" y="2348"/>
                    </a:lnTo>
                    <a:lnTo>
                      <a:pt x="185"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61;p70">
                <a:extLst>
                  <a:ext uri="{FF2B5EF4-FFF2-40B4-BE49-F238E27FC236}">
                    <a16:creationId xmlns:a16="http://schemas.microsoft.com/office/drawing/2014/main" id="{7133B027-2701-8547-BECF-C16B5D3C7F74}"/>
                  </a:ext>
                </a:extLst>
              </p:cNvPr>
              <p:cNvSpPr/>
              <p:nvPr/>
            </p:nvSpPr>
            <p:spPr>
              <a:xfrm>
                <a:off x="874425" y="4468675"/>
                <a:ext cx="5300" cy="86400"/>
              </a:xfrm>
              <a:custGeom>
                <a:avLst/>
                <a:gdLst/>
                <a:ahLst/>
                <a:cxnLst/>
                <a:rect l="l" t="t" r="r" b="b"/>
                <a:pathLst>
                  <a:path w="212" h="3456" extrusionOk="0">
                    <a:moveTo>
                      <a:pt x="106" y="0"/>
                    </a:moveTo>
                    <a:lnTo>
                      <a:pt x="27" y="27"/>
                    </a:lnTo>
                    <a:lnTo>
                      <a:pt x="0" y="106"/>
                    </a:lnTo>
                    <a:lnTo>
                      <a:pt x="0" y="3350"/>
                    </a:lnTo>
                    <a:lnTo>
                      <a:pt x="27" y="3429"/>
                    </a:lnTo>
                    <a:lnTo>
                      <a:pt x="106" y="3456"/>
                    </a:lnTo>
                    <a:lnTo>
                      <a:pt x="185" y="3429"/>
                    </a:lnTo>
                    <a:lnTo>
                      <a:pt x="211" y="3350"/>
                    </a:lnTo>
                    <a:lnTo>
                      <a:pt x="211" y="106"/>
                    </a:lnTo>
                    <a:lnTo>
                      <a:pt x="185"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62;p70">
                <a:extLst>
                  <a:ext uri="{FF2B5EF4-FFF2-40B4-BE49-F238E27FC236}">
                    <a16:creationId xmlns:a16="http://schemas.microsoft.com/office/drawing/2014/main" id="{453284CF-27B5-C343-920A-732ED8509FB7}"/>
                  </a:ext>
                </a:extLst>
              </p:cNvPr>
              <p:cNvSpPr/>
              <p:nvPr/>
            </p:nvSpPr>
            <p:spPr>
              <a:xfrm>
                <a:off x="846075" y="4480550"/>
                <a:ext cx="62000" cy="62650"/>
              </a:xfrm>
              <a:custGeom>
                <a:avLst/>
                <a:gdLst/>
                <a:ahLst/>
                <a:cxnLst/>
                <a:rect l="l" t="t" r="r" b="b"/>
                <a:pathLst>
                  <a:path w="2480" h="2506" extrusionOk="0">
                    <a:moveTo>
                      <a:pt x="2400" y="0"/>
                    </a:moveTo>
                    <a:lnTo>
                      <a:pt x="2321" y="27"/>
                    </a:lnTo>
                    <a:lnTo>
                      <a:pt x="26" y="2321"/>
                    </a:lnTo>
                    <a:lnTo>
                      <a:pt x="0" y="2400"/>
                    </a:lnTo>
                    <a:lnTo>
                      <a:pt x="26" y="2479"/>
                    </a:lnTo>
                    <a:lnTo>
                      <a:pt x="79" y="2506"/>
                    </a:lnTo>
                    <a:lnTo>
                      <a:pt x="158" y="2479"/>
                    </a:lnTo>
                    <a:lnTo>
                      <a:pt x="2453" y="158"/>
                    </a:lnTo>
                    <a:lnTo>
                      <a:pt x="2479" y="106"/>
                    </a:lnTo>
                    <a:lnTo>
                      <a:pt x="2453" y="27"/>
                    </a:lnTo>
                    <a:lnTo>
                      <a:pt x="24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63;p70">
                <a:extLst>
                  <a:ext uri="{FF2B5EF4-FFF2-40B4-BE49-F238E27FC236}">
                    <a16:creationId xmlns:a16="http://schemas.microsoft.com/office/drawing/2014/main" id="{604E45EE-D4E2-F845-B35A-70641217365C}"/>
                  </a:ext>
                </a:extLst>
              </p:cNvPr>
              <p:cNvSpPr/>
              <p:nvPr/>
            </p:nvSpPr>
            <p:spPr>
              <a:xfrm>
                <a:off x="834200" y="4509550"/>
                <a:ext cx="85750" cy="4650"/>
              </a:xfrm>
              <a:custGeom>
                <a:avLst/>
                <a:gdLst/>
                <a:ahLst/>
                <a:cxnLst/>
                <a:rect l="l" t="t" r="r" b="b"/>
                <a:pathLst>
                  <a:path w="3430" h="186" extrusionOk="0">
                    <a:moveTo>
                      <a:pt x="79" y="1"/>
                    </a:moveTo>
                    <a:lnTo>
                      <a:pt x="27" y="27"/>
                    </a:lnTo>
                    <a:lnTo>
                      <a:pt x="0" y="80"/>
                    </a:lnTo>
                    <a:lnTo>
                      <a:pt x="27" y="159"/>
                    </a:lnTo>
                    <a:lnTo>
                      <a:pt x="79" y="185"/>
                    </a:lnTo>
                    <a:lnTo>
                      <a:pt x="3350" y="185"/>
                    </a:lnTo>
                    <a:lnTo>
                      <a:pt x="3403" y="159"/>
                    </a:lnTo>
                    <a:lnTo>
                      <a:pt x="3429" y="80"/>
                    </a:lnTo>
                    <a:lnTo>
                      <a:pt x="3403" y="27"/>
                    </a:lnTo>
                    <a:lnTo>
                      <a:pt x="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64;p70">
                <a:extLst>
                  <a:ext uri="{FF2B5EF4-FFF2-40B4-BE49-F238E27FC236}">
                    <a16:creationId xmlns:a16="http://schemas.microsoft.com/office/drawing/2014/main" id="{979FF485-316D-B14B-A990-C262EC458426}"/>
                  </a:ext>
                </a:extLst>
              </p:cNvPr>
              <p:cNvSpPr/>
              <p:nvPr/>
            </p:nvSpPr>
            <p:spPr>
              <a:xfrm>
                <a:off x="846075" y="4480550"/>
                <a:ext cx="62000" cy="62650"/>
              </a:xfrm>
              <a:custGeom>
                <a:avLst/>
                <a:gdLst/>
                <a:ahLst/>
                <a:cxnLst/>
                <a:rect l="l" t="t" r="r" b="b"/>
                <a:pathLst>
                  <a:path w="2480" h="2506" extrusionOk="0">
                    <a:moveTo>
                      <a:pt x="79" y="0"/>
                    </a:moveTo>
                    <a:lnTo>
                      <a:pt x="26" y="27"/>
                    </a:lnTo>
                    <a:lnTo>
                      <a:pt x="0" y="106"/>
                    </a:lnTo>
                    <a:lnTo>
                      <a:pt x="26" y="158"/>
                    </a:lnTo>
                    <a:lnTo>
                      <a:pt x="2321" y="2479"/>
                    </a:lnTo>
                    <a:lnTo>
                      <a:pt x="2400" y="2506"/>
                    </a:lnTo>
                    <a:lnTo>
                      <a:pt x="2453" y="2479"/>
                    </a:lnTo>
                    <a:lnTo>
                      <a:pt x="2479" y="2400"/>
                    </a:lnTo>
                    <a:lnTo>
                      <a:pt x="2453" y="2321"/>
                    </a:lnTo>
                    <a:lnTo>
                      <a:pt x="158" y="27"/>
                    </a:lnTo>
                    <a:lnTo>
                      <a:pt x="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65;p70">
                <a:extLst>
                  <a:ext uri="{FF2B5EF4-FFF2-40B4-BE49-F238E27FC236}">
                    <a16:creationId xmlns:a16="http://schemas.microsoft.com/office/drawing/2014/main" id="{D0AE22E7-72B9-9243-915B-F82E8F088F3B}"/>
                  </a:ext>
                </a:extLst>
              </p:cNvPr>
              <p:cNvSpPr/>
              <p:nvPr/>
            </p:nvSpPr>
            <p:spPr>
              <a:xfrm>
                <a:off x="1337300" y="4135025"/>
                <a:ext cx="88375" cy="88375"/>
              </a:xfrm>
              <a:custGeom>
                <a:avLst/>
                <a:gdLst/>
                <a:ahLst/>
                <a:cxnLst/>
                <a:rect l="l" t="t" r="r" b="b"/>
                <a:pathLst>
                  <a:path w="3535" h="3535" extrusionOk="0">
                    <a:moveTo>
                      <a:pt x="1741" y="1"/>
                    </a:moveTo>
                    <a:lnTo>
                      <a:pt x="1399" y="1398"/>
                    </a:lnTo>
                    <a:lnTo>
                      <a:pt x="1" y="1794"/>
                    </a:lnTo>
                    <a:lnTo>
                      <a:pt x="1425" y="2137"/>
                    </a:lnTo>
                    <a:lnTo>
                      <a:pt x="1794" y="3535"/>
                    </a:lnTo>
                    <a:lnTo>
                      <a:pt x="2137" y="2111"/>
                    </a:lnTo>
                    <a:lnTo>
                      <a:pt x="3535" y="1715"/>
                    </a:lnTo>
                    <a:lnTo>
                      <a:pt x="2111" y="1398"/>
                    </a:lnTo>
                    <a:lnTo>
                      <a:pt x="17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66;p70">
                <a:extLst>
                  <a:ext uri="{FF2B5EF4-FFF2-40B4-BE49-F238E27FC236}">
                    <a16:creationId xmlns:a16="http://schemas.microsoft.com/office/drawing/2014/main" id="{6D6E6892-792F-814A-85BD-B73195CBBF40}"/>
                  </a:ext>
                </a:extLst>
              </p:cNvPr>
              <p:cNvSpPr/>
              <p:nvPr/>
            </p:nvSpPr>
            <p:spPr>
              <a:xfrm>
                <a:off x="1116400" y="4454825"/>
                <a:ext cx="61350" cy="61350"/>
              </a:xfrm>
              <a:custGeom>
                <a:avLst/>
                <a:gdLst/>
                <a:ahLst/>
                <a:cxnLst/>
                <a:rect l="l" t="t" r="r" b="b"/>
                <a:pathLst>
                  <a:path w="2454" h="2454" extrusionOk="0">
                    <a:moveTo>
                      <a:pt x="1188" y="0"/>
                    </a:moveTo>
                    <a:lnTo>
                      <a:pt x="977" y="976"/>
                    </a:lnTo>
                    <a:lnTo>
                      <a:pt x="1" y="1240"/>
                    </a:lnTo>
                    <a:lnTo>
                      <a:pt x="977" y="1478"/>
                    </a:lnTo>
                    <a:lnTo>
                      <a:pt x="1241" y="2453"/>
                    </a:lnTo>
                    <a:lnTo>
                      <a:pt x="1478" y="1451"/>
                    </a:lnTo>
                    <a:lnTo>
                      <a:pt x="2454" y="1187"/>
                    </a:lnTo>
                    <a:lnTo>
                      <a:pt x="1478" y="950"/>
                    </a:lnTo>
                    <a:lnTo>
                      <a:pt x="11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67;p70">
                <a:extLst>
                  <a:ext uri="{FF2B5EF4-FFF2-40B4-BE49-F238E27FC236}">
                    <a16:creationId xmlns:a16="http://schemas.microsoft.com/office/drawing/2014/main" id="{D524B10E-4F2C-EB40-A583-D43CE0F44A91}"/>
                  </a:ext>
                </a:extLst>
              </p:cNvPr>
              <p:cNvSpPr/>
              <p:nvPr/>
            </p:nvSpPr>
            <p:spPr>
              <a:xfrm>
                <a:off x="1217300" y="4817475"/>
                <a:ext cx="61350" cy="61350"/>
              </a:xfrm>
              <a:custGeom>
                <a:avLst/>
                <a:gdLst/>
                <a:ahLst/>
                <a:cxnLst/>
                <a:rect l="l" t="t" r="r" b="b"/>
                <a:pathLst>
                  <a:path w="2454" h="2454" extrusionOk="0">
                    <a:moveTo>
                      <a:pt x="1187" y="1"/>
                    </a:moveTo>
                    <a:lnTo>
                      <a:pt x="950" y="1003"/>
                    </a:lnTo>
                    <a:lnTo>
                      <a:pt x="0" y="1267"/>
                    </a:lnTo>
                    <a:lnTo>
                      <a:pt x="976" y="1504"/>
                    </a:lnTo>
                    <a:lnTo>
                      <a:pt x="1240" y="2454"/>
                    </a:lnTo>
                    <a:lnTo>
                      <a:pt x="1477" y="1478"/>
                    </a:lnTo>
                    <a:lnTo>
                      <a:pt x="2453" y="1214"/>
                    </a:lnTo>
                    <a:lnTo>
                      <a:pt x="1451" y="977"/>
                    </a:lnTo>
                    <a:lnTo>
                      <a:pt x="1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68;p70">
                <a:extLst>
                  <a:ext uri="{FF2B5EF4-FFF2-40B4-BE49-F238E27FC236}">
                    <a16:creationId xmlns:a16="http://schemas.microsoft.com/office/drawing/2014/main" id="{12973003-FFB7-3D49-99E8-4544B5EE8618}"/>
                  </a:ext>
                </a:extLst>
              </p:cNvPr>
              <p:cNvSpPr/>
              <p:nvPr/>
            </p:nvSpPr>
            <p:spPr>
              <a:xfrm>
                <a:off x="589575" y="4679025"/>
                <a:ext cx="61325" cy="61325"/>
              </a:xfrm>
              <a:custGeom>
                <a:avLst/>
                <a:gdLst/>
                <a:ahLst/>
                <a:cxnLst/>
                <a:rect l="l" t="t" r="r" b="b"/>
                <a:pathLst>
                  <a:path w="2453" h="2453" extrusionOk="0">
                    <a:moveTo>
                      <a:pt x="1187" y="0"/>
                    </a:moveTo>
                    <a:lnTo>
                      <a:pt x="950" y="976"/>
                    </a:lnTo>
                    <a:lnTo>
                      <a:pt x="0" y="1266"/>
                    </a:lnTo>
                    <a:lnTo>
                      <a:pt x="976" y="1477"/>
                    </a:lnTo>
                    <a:lnTo>
                      <a:pt x="1240" y="2453"/>
                    </a:lnTo>
                    <a:lnTo>
                      <a:pt x="1477" y="1477"/>
                    </a:lnTo>
                    <a:lnTo>
                      <a:pt x="2453" y="1213"/>
                    </a:lnTo>
                    <a:lnTo>
                      <a:pt x="1451" y="976"/>
                    </a:lnTo>
                    <a:lnTo>
                      <a:pt x="118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69;p70">
                <a:extLst>
                  <a:ext uri="{FF2B5EF4-FFF2-40B4-BE49-F238E27FC236}">
                    <a16:creationId xmlns:a16="http://schemas.microsoft.com/office/drawing/2014/main" id="{B7A3F576-6088-CC4C-923F-9F908A0C3515}"/>
                  </a:ext>
                </a:extLst>
              </p:cNvPr>
              <p:cNvSpPr/>
              <p:nvPr/>
            </p:nvSpPr>
            <p:spPr>
              <a:xfrm>
                <a:off x="669350" y="4178550"/>
                <a:ext cx="88375" cy="88375"/>
              </a:xfrm>
              <a:custGeom>
                <a:avLst/>
                <a:gdLst/>
                <a:ahLst/>
                <a:cxnLst/>
                <a:rect l="l" t="t" r="r" b="b"/>
                <a:pathLst>
                  <a:path w="3535" h="3535" extrusionOk="0">
                    <a:moveTo>
                      <a:pt x="1715" y="0"/>
                    </a:moveTo>
                    <a:lnTo>
                      <a:pt x="1398" y="1398"/>
                    </a:lnTo>
                    <a:lnTo>
                      <a:pt x="0" y="1794"/>
                    </a:lnTo>
                    <a:lnTo>
                      <a:pt x="1425" y="2137"/>
                    </a:lnTo>
                    <a:lnTo>
                      <a:pt x="1794" y="3535"/>
                    </a:lnTo>
                    <a:lnTo>
                      <a:pt x="2137" y="2110"/>
                    </a:lnTo>
                    <a:lnTo>
                      <a:pt x="3535" y="1715"/>
                    </a:lnTo>
                    <a:lnTo>
                      <a:pt x="2110" y="1372"/>
                    </a:lnTo>
                    <a:lnTo>
                      <a:pt x="17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 name="Rectangle 92">
            <a:extLst>
              <a:ext uri="{FF2B5EF4-FFF2-40B4-BE49-F238E27FC236}">
                <a16:creationId xmlns:a16="http://schemas.microsoft.com/office/drawing/2014/main" id="{87279C49-53C9-984E-B3D5-0CD51D3D8FD7}"/>
              </a:ext>
            </a:extLst>
          </p:cNvPr>
          <p:cNvSpPr/>
          <p:nvPr/>
        </p:nvSpPr>
        <p:spPr>
          <a:xfrm>
            <a:off x="2866065" y="178212"/>
            <a:ext cx="5973136" cy="4216539"/>
          </a:xfrm>
          <a:prstGeom prst="rect">
            <a:avLst/>
          </a:prstGeom>
        </p:spPr>
        <p:txBody>
          <a:bodyPr wrap="square">
            <a:spAutoFit/>
          </a:bodyPr>
          <a:lstStyle/>
          <a:p>
            <a:r>
              <a:rPr lang="en-US" sz="2400" b="1" dirty="0">
                <a:solidFill>
                  <a:schemeClr val="lt1"/>
                </a:solidFill>
                <a:latin typeface="Big Caslon Medium" panose="02000603090000020003" pitchFamily="2" charset="-79"/>
                <a:cs typeface="Big Caslon Medium" panose="02000603090000020003" pitchFamily="2" charset="-79"/>
              </a:rPr>
              <a:t>When to stop anticoagulants for a PE patient ?</a:t>
            </a:r>
          </a:p>
          <a:p>
            <a:r>
              <a:rPr lang="en-US" sz="2400" b="1" dirty="0">
                <a:solidFill>
                  <a:schemeClr val="lt1"/>
                </a:solidFill>
                <a:latin typeface="Big Caslon Medium" panose="02000603090000020003" pitchFamily="2" charset="-79"/>
                <a:cs typeface="Big Caslon Medium" panose="02000603090000020003" pitchFamily="2" charset="-79"/>
              </a:rPr>
              <a:t> </a:t>
            </a:r>
          </a:p>
          <a:p>
            <a:pPr>
              <a:buFont typeface="Arial" panose="020B0604020202020204" pitchFamily="34" charset="0"/>
              <a:buChar char="•"/>
            </a:pPr>
            <a:r>
              <a:rPr lang="en-US" sz="2000" dirty="0">
                <a:solidFill>
                  <a:schemeClr val="lt1"/>
                </a:solidFill>
                <a:latin typeface="Big Caslon Medium" panose="02000603090000020003" pitchFamily="2" charset="-79"/>
                <a:cs typeface="Big Caslon Medium" panose="02000603090000020003" pitchFamily="2" charset="-79"/>
              </a:rPr>
              <a:t>As long as patients with </a:t>
            </a:r>
            <a:r>
              <a:rPr lang="en-US" sz="2000" dirty="0">
                <a:solidFill>
                  <a:srgbClr val="FF0000"/>
                </a:solidFill>
                <a:latin typeface="Big Caslon Medium" panose="02000603090000020003" pitchFamily="2" charset="-79"/>
                <a:cs typeface="Big Caslon Medium" panose="02000603090000020003" pitchFamily="2" charset="-79"/>
              </a:rPr>
              <a:t>provoked PE </a:t>
            </a:r>
            <a:r>
              <a:rPr lang="en-US" sz="2000" dirty="0">
                <a:solidFill>
                  <a:schemeClr val="lt1"/>
                </a:solidFill>
                <a:latin typeface="Big Caslon Medium" panose="02000603090000020003" pitchFamily="2" charset="-79"/>
                <a:cs typeface="Big Caslon Medium" panose="02000603090000020003" pitchFamily="2" charset="-79"/>
              </a:rPr>
              <a:t>return to their pre-PE baseline, anticoagulation can be stopped after this initial 3-month treatment. Conversely, indefinite anticoagulation is recommended in those patients with </a:t>
            </a:r>
            <a:r>
              <a:rPr lang="en-US" sz="2000" dirty="0">
                <a:solidFill>
                  <a:srgbClr val="FF0000"/>
                </a:solidFill>
                <a:latin typeface="Big Caslon Medium" panose="02000603090000020003" pitchFamily="2" charset="-79"/>
                <a:cs typeface="Big Caslon Medium" panose="02000603090000020003" pitchFamily="2" charset="-79"/>
              </a:rPr>
              <a:t>unprovoked PE </a:t>
            </a:r>
            <a:r>
              <a:rPr lang="en-US" sz="2000" dirty="0">
                <a:solidFill>
                  <a:schemeClr val="lt1"/>
                </a:solidFill>
                <a:latin typeface="Big Caslon Medium" panose="02000603090000020003" pitchFamily="2" charset="-79"/>
                <a:cs typeface="Big Caslon Medium" panose="02000603090000020003" pitchFamily="2" charset="-79"/>
              </a:rPr>
              <a:t>or persistent risk factors </a:t>
            </a:r>
          </a:p>
          <a:p>
            <a:pPr>
              <a:buFont typeface="Arial" panose="020B0604020202020204" pitchFamily="34" charset="0"/>
              <a:buChar char="•"/>
            </a:pPr>
            <a:r>
              <a:rPr lang="en-US" sz="2000" dirty="0">
                <a:solidFill>
                  <a:schemeClr val="lt1"/>
                </a:solidFill>
                <a:latin typeface="Big Caslon Medium" panose="02000603090000020003" pitchFamily="2" charset="-79"/>
                <a:cs typeface="Big Caslon Medium" panose="02000603090000020003" pitchFamily="2" charset="-79"/>
              </a:rPr>
              <a:t>Patients with a first episode of venous thromboembolism have a therapy (about 10% in the first year). </a:t>
            </a:r>
          </a:p>
          <a:p>
            <a:pPr>
              <a:buFont typeface="Arial" panose="020B0604020202020204" pitchFamily="34" charset="0"/>
              <a:buChar char="•"/>
            </a:pPr>
            <a:r>
              <a:rPr lang="en-US" sz="2000" dirty="0">
                <a:solidFill>
                  <a:srgbClr val="FF0000"/>
                </a:solidFill>
                <a:latin typeface="Big Caslon Medium" panose="02000603090000020003" pitchFamily="2" charset="-79"/>
                <a:cs typeface="Big Caslon Medium" panose="02000603090000020003" pitchFamily="2" charset="-79"/>
              </a:rPr>
              <a:t>indefinite treatment </a:t>
            </a:r>
            <a:r>
              <a:rPr lang="en-US" sz="2000" dirty="0">
                <a:solidFill>
                  <a:schemeClr val="lt1"/>
                </a:solidFill>
                <a:latin typeface="Big Caslon Medium" panose="02000603090000020003" pitchFamily="2" charset="-79"/>
                <a:cs typeface="Big Caslon Medium" panose="02000603090000020003" pitchFamily="2" charset="-79"/>
              </a:rPr>
              <a:t>is recommended in these patients, it is important to reassess the risks and benefits of ongoing anticoagulation at regular intervals. </a:t>
            </a:r>
          </a:p>
        </p:txBody>
      </p:sp>
    </p:spTree>
    <p:extLst>
      <p:ext uri="{BB962C8B-B14F-4D97-AF65-F5344CB8AC3E}">
        <p14:creationId xmlns:p14="http://schemas.microsoft.com/office/powerpoint/2010/main" val="292510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182CB4B-CA47-6D43-B7C7-ED6C8123F70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E2B0FDDA-F262-7E4E-92B6-1943C15531C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5211B60-CC07-EF4B-98C7-B3A898E118B4}"/>
              </a:ext>
            </a:extLst>
          </p:cNvPr>
          <p:cNvPicPr>
            <a:picLocks noChangeAspect="1"/>
          </p:cNvPicPr>
          <p:nvPr/>
        </p:nvPicPr>
        <p:blipFill>
          <a:blip r:embed="rId2"/>
          <a:stretch>
            <a:fillRect/>
          </a:stretch>
        </p:blipFill>
        <p:spPr>
          <a:xfrm>
            <a:off x="-112295" y="0"/>
            <a:ext cx="9256295" cy="5206666"/>
          </a:xfrm>
          <a:prstGeom prst="rect">
            <a:avLst/>
          </a:prstGeom>
        </p:spPr>
      </p:pic>
    </p:spTree>
    <p:extLst>
      <p:ext uri="{BB962C8B-B14F-4D97-AF65-F5344CB8AC3E}">
        <p14:creationId xmlns:p14="http://schemas.microsoft.com/office/powerpoint/2010/main" val="220548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pSp>
        <p:nvGrpSpPr>
          <p:cNvPr id="7" name="Google Shape;1570;p70">
            <a:extLst>
              <a:ext uri="{FF2B5EF4-FFF2-40B4-BE49-F238E27FC236}">
                <a16:creationId xmlns:a16="http://schemas.microsoft.com/office/drawing/2014/main" id="{DAFF1D19-A759-D24F-BD19-BF6861D776FE}"/>
              </a:ext>
            </a:extLst>
          </p:cNvPr>
          <p:cNvGrpSpPr/>
          <p:nvPr/>
        </p:nvGrpSpPr>
        <p:grpSpPr>
          <a:xfrm>
            <a:off x="5632704" y="1280160"/>
            <a:ext cx="3310128" cy="2944368"/>
            <a:chOff x="2147675" y="3976775"/>
            <a:chExt cx="1258800" cy="1257450"/>
          </a:xfrm>
        </p:grpSpPr>
        <p:sp>
          <p:nvSpPr>
            <p:cNvPr id="8" name="Google Shape;1571;p70">
              <a:extLst>
                <a:ext uri="{FF2B5EF4-FFF2-40B4-BE49-F238E27FC236}">
                  <a16:creationId xmlns:a16="http://schemas.microsoft.com/office/drawing/2014/main" id="{F39C69C5-D036-7444-95EF-4451B497BCBE}"/>
                </a:ext>
              </a:extLst>
            </p:cNvPr>
            <p:cNvSpPr/>
            <p:nvPr/>
          </p:nvSpPr>
          <p:spPr>
            <a:xfrm>
              <a:off x="2147675" y="3976775"/>
              <a:ext cx="1258800" cy="1257450"/>
            </a:xfrm>
            <a:custGeom>
              <a:avLst/>
              <a:gdLst/>
              <a:ahLst/>
              <a:cxnLst/>
              <a:rect l="l" t="t" r="r" b="b"/>
              <a:pathLst>
                <a:path w="50352" h="50298" extrusionOk="0">
                  <a:moveTo>
                    <a:pt x="28196" y="0"/>
                  </a:moveTo>
                  <a:lnTo>
                    <a:pt x="27774" y="27"/>
                  </a:lnTo>
                  <a:lnTo>
                    <a:pt x="27326" y="80"/>
                  </a:lnTo>
                  <a:lnTo>
                    <a:pt x="26877" y="211"/>
                  </a:lnTo>
                  <a:lnTo>
                    <a:pt x="26403" y="396"/>
                  </a:lnTo>
                  <a:lnTo>
                    <a:pt x="25928" y="607"/>
                  </a:lnTo>
                  <a:lnTo>
                    <a:pt x="25427" y="871"/>
                  </a:lnTo>
                  <a:lnTo>
                    <a:pt x="24952" y="1161"/>
                  </a:lnTo>
                  <a:lnTo>
                    <a:pt x="24451" y="1504"/>
                  </a:lnTo>
                  <a:lnTo>
                    <a:pt x="24240" y="1609"/>
                  </a:lnTo>
                  <a:lnTo>
                    <a:pt x="24029" y="1768"/>
                  </a:lnTo>
                  <a:lnTo>
                    <a:pt x="23923" y="1873"/>
                  </a:lnTo>
                  <a:lnTo>
                    <a:pt x="23818" y="2005"/>
                  </a:lnTo>
                  <a:lnTo>
                    <a:pt x="23396" y="2401"/>
                  </a:lnTo>
                  <a:lnTo>
                    <a:pt x="22446" y="2506"/>
                  </a:lnTo>
                  <a:lnTo>
                    <a:pt x="21497" y="2638"/>
                  </a:lnTo>
                  <a:lnTo>
                    <a:pt x="20574" y="2823"/>
                  </a:lnTo>
                  <a:lnTo>
                    <a:pt x="19650" y="3034"/>
                  </a:lnTo>
                  <a:lnTo>
                    <a:pt x="18727" y="3271"/>
                  </a:lnTo>
                  <a:lnTo>
                    <a:pt x="17831" y="3561"/>
                  </a:lnTo>
                  <a:lnTo>
                    <a:pt x="16934" y="3904"/>
                  </a:lnTo>
                  <a:lnTo>
                    <a:pt x="16063" y="4247"/>
                  </a:lnTo>
                  <a:lnTo>
                    <a:pt x="15219" y="4642"/>
                  </a:lnTo>
                  <a:lnTo>
                    <a:pt x="14349" y="5064"/>
                  </a:lnTo>
                  <a:lnTo>
                    <a:pt x="13531" y="5513"/>
                  </a:lnTo>
                  <a:lnTo>
                    <a:pt x="12714" y="6014"/>
                  </a:lnTo>
                  <a:lnTo>
                    <a:pt x="11923" y="6515"/>
                  </a:lnTo>
                  <a:lnTo>
                    <a:pt x="11158" y="7069"/>
                  </a:lnTo>
                  <a:lnTo>
                    <a:pt x="10419" y="7676"/>
                  </a:lnTo>
                  <a:lnTo>
                    <a:pt x="9681" y="8282"/>
                  </a:lnTo>
                  <a:lnTo>
                    <a:pt x="9601" y="8282"/>
                  </a:lnTo>
                  <a:lnTo>
                    <a:pt x="8731" y="8493"/>
                  </a:lnTo>
                  <a:lnTo>
                    <a:pt x="7808" y="8731"/>
                  </a:lnTo>
                  <a:lnTo>
                    <a:pt x="6832" y="9047"/>
                  </a:lnTo>
                  <a:lnTo>
                    <a:pt x="5856" y="9390"/>
                  </a:lnTo>
                  <a:lnTo>
                    <a:pt x="5355" y="9601"/>
                  </a:lnTo>
                  <a:lnTo>
                    <a:pt x="4854" y="9812"/>
                  </a:lnTo>
                  <a:lnTo>
                    <a:pt x="4379" y="10049"/>
                  </a:lnTo>
                  <a:lnTo>
                    <a:pt x="3904" y="10287"/>
                  </a:lnTo>
                  <a:lnTo>
                    <a:pt x="3456" y="10551"/>
                  </a:lnTo>
                  <a:lnTo>
                    <a:pt x="3008" y="10841"/>
                  </a:lnTo>
                  <a:lnTo>
                    <a:pt x="2586" y="11131"/>
                  </a:lnTo>
                  <a:lnTo>
                    <a:pt x="2164" y="11447"/>
                  </a:lnTo>
                  <a:lnTo>
                    <a:pt x="1874" y="11711"/>
                  </a:lnTo>
                  <a:lnTo>
                    <a:pt x="1636" y="12001"/>
                  </a:lnTo>
                  <a:lnTo>
                    <a:pt x="1425" y="12344"/>
                  </a:lnTo>
                  <a:lnTo>
                    <a:pt x="1241" y="12687"/>
                  </a:lnTo>
                  <a:lnTo>
                    <a:pt x="1161" y="12924"/>
                  </a:lnTo>
                  <a:lnTo>
                    <a:pt x="1056" y="13241"/>
                  </a:lnTo>
                  <a:lnTo>
                    <a:pt x="1003" y="13584"/>
                  </a:lnTo>
                  <a:lnTo>
                    <a:pt x="977" y="13900"/>
                  </a:lnTo>
                  <a:lnTo>
                    <a:pt x="977" y="14243"/>
                  </a:lnTo>
                  <a:lnTo>
                    <a:pt x="1003" y="14586"/>
                  </a:lnTo>
                  <a:lnTo>
                    <a:pt x="1082" y="14902"/>
                  </a:lnTo>
                  <a:lnTo>
                    <a:pt x="1188" y="15219"/>
                  </a:lnTo>
                  <a:lnTo>
                    <a:pt x="1320" y="15535"/>
                  </a:lnTo>
                  <a:lnTo>
                    <a:pt x="2164" y="17197"/>
                  </a:lnTo>
                  <a:lnTo>
                    <a:pt x="2296" y="17408"/>
                  </a:lnTo>
                  <a:lnTo>
                    <a:pt x="2454" y="17619"/>
                  </a:lnTo>
                  <a:lnTo>
                    <a:pt x="2665" y="17777"/>
                  </a:lnTo>
                  <a:lnTo>
                    <a:pt x="2902" y="17883"/>
                  </a:lnTo>
                  <a:lnTo>
                    <a:pt x="2691" y="18252"/>
                  </a:lnTo>
                  <a:lnTo>
                    <a:pt x="2480" y="18674"/>
                  </a:lnTo>
                  <a:lnTo>
                    <a:pt x="2269" y="19175"/>
                  </a:lnTo>
                  <a:lnTo>
                    <a:pt x="2085" y="19703"/>
                  </a:lnTo>
                  <a:lnTo>
                    <a:pt x="1953" y="20283"/>
                  </a:lnTo>
                  <a:lnTo>
                    <a:pt x="1900" y="20573"/>
                  </a:lnTo>
                  <a:lnTo>
                    <a:pt x="1847" y="20890"/>
                  </a:lnTo>
                  <a:lnTo>
                    <a:pt x="1847" y="21206"/>
                  </a:lnTo>
                  <a:lnTo>
                    <a:pt x="1821" y="21549"/>
                  </a:lnTo>
                  <a:lnTo>
                    <a:pt x="1847" y="21866"/>
                  </a:lnTo>
                  <a:lnTo>
                    <a:pt x="1874" y="22208"/>
                  </a:lnTo>
                  <a:lnTo>
                    <a:pt x="1715" y="23237"/>
                  </a:lnTo>
                  <a:lnTo>
                    <a:pt x="1610" y="24239"/>
                  </a:lnTo>
                  <a:lnTo>
                    <a:pt x="1557" y="25268"/>
                  </a:lnTo>
                  <a:lnTo>
                    <a:pt x="1531" y="26297"/>
                  </a:lnTo>
                  <a:lnTo>
                    <a:pt x="1557" y="27352"/>
                  </a:lnTo>
                  <a:lnTo>
                    <a:pt x="1610" y="28380"/>
                  </a:lnTo>
                  <a:lnTo>
                    <a:pt x="1742" y="29409"/>
                  </a:lnTo>
                  <a:lnTo>
                    <a:pt x="1874" y="30437"/>
                  </a:lnTo>
                  <a:lnTo>
                    <a:pt x="1874" y="30437"/>
                  </a:lnTo>
                  <a:lnTo>
                    <a:pt x="1715" y="30411"/>
                  </a:lnTo>
                  <a:lnTo>
                    <a:pt x="1557" y="30385"/>
                  </a:lnTo>
                  <a:lnTo>
                    <a:pt x="1267" y="30411"/>
                  </a:lnTo>
                  <a:lnTo>
                    <a:pt x="1003" y="30517"/>
                  </a:lnTo>
                  <a:lnTo>
                    <a:pt x="739" y="30622"/>
                  </a:lnTo>
                  <a:lnTo>
                    <a:pt x="502" y="30807"/>
                  </a:lnTo>
                  <a:lnTo>
                    <a:pt x="476" y="30833"/>
                  </a:lnTo>
                  <a:lnTo>
                    <a:pt x="265" y="31070"/>
                  </a:lnTo>
                  <a:lnTo>
                    <a:pt x="133" y="31361"/>
                  </a:lnTo>
                  <a:lnTo>
                    <a:pt x="54" y="31651"/>
                  </a:lnTo>
                  <a:lnTo>
                    <a:pt x="1" y="31941"/>
                  </a:lnTo>
                  <a:lnTo>
                    <a:pt x="27" y="32231"/>
                  </a:lnTo>
                  <a:lnTo>
                    <a:pt x="106" y="32495"/>
                  </a:lnTo>
                  <a:lnTo>
                    <a:pt x="212" y="32732"/>
                  </a:lnTo>
                  <a:lnTo>
                    <a:pt x="370" y="32943"/>
                  </a:lnTo>
                  <a:lnTo>
                    <a:pt x="634" y="33893"/>
                  </a:lnTo>
                  <a:lnTo>
                    <a:pt x="924" y="34869"/>
                  </a:lnTo>
                  <a:lnTo>
                    <a:pt x="1241" y="35818"/>
                  </a:lnTo>
                  <a:lnTo>
                    <a:pt x="1583" y="36768"/>
                  </a:lnTo>
                  <a:lnTo>
                    <a:pt x="2005" y="37717"/>
                  </a:lnTo>
                  <a:lnTo>
                    <a:pt x="2216" y="38192"/>
                  </a:lnTo>
                  <a:lnTo>
                    <a:pt x="2454" y="38667"/>
                  </a:lnTo>
                  <a:lnTo>
                    <a:pt x="2718" y="39115"/>
                  </a:lnTo>
                  <a:lnTo>
                    <a:pt x="2981" y="39563"/>
                  </a:lnTo>
                  <a:lnTo>
                    <a:pt x="3271" y="40012"/>
                  </a:lnTo>
                  <a:lnTo>
                    <a:pt x="3588" y="40460"/>
                  </a:lnTo>
                  <a:lnTo>
                    <a:pt x="4010" y="40988"/>
                  </a:lnTo>
                  <a:lnTo>
                    <a:pt x="4458" y="41515"/>
                  </a:lnTo>
                  <a:lnTo>
                    <a:pt x="4933" y="41990"/>
                  </a:lnTo>
                  <a:lnTo>
                    <a:pt x="5408" y="42465"/>
                  </a:lnTo>
                  <a:lnTo>
                    <a:pt x="5909" y="42913"/>
                  </a:lnTo>
                  <a:lnTo>
                    <a:pt x="6436" y="43309"/>
                  </a:lnTo>
                  <a:lnTo>
                    <a:pt x="6938" y="43704"/>
                  </a:lnTo>
                  <a:lnTo>
                    <a:pt x="7465" y="44047"/>
                  </a:lnTo>
                  <a:lnTo>
                    <a:pt x="7993" y="44390"/>
                  </a:lnTo>
                  <a:lnTo>
                    <a:pt x="8520" y="44706"/>
                  </a:lnTo>
                  <a:lnTo>
                    <a:pt x="9549" y="45287"/>
                  </a:lnTo>
                  <a:lnTo>
                    <a:pt x="10525" y="45788"/>
                  </a:lnTo>
                  <a:lnTo>
                    <a:pt x="11448" y="46210"/>
                  </a:lnTo>
                  <a:lnTo>
                    <a:pt x="11527" y="46236"/>
                  </a:lnTo>
                  <a:lnTo>
                    <a:pt x="12556" y="46685"/>
                  </a:lnTo>
                  <a:lnTo>
                    <a:pt x="13479" y="47054"/>
                  </a:lnTo>
                  <a:lnTo>
                    <a:pt x="14507" y="47634"/>
                  </a:lnTo>
                  <a:lnTo>
                    <a:pt x="15562" y="48135"/>
                  </a:lnTo>
                  <a:lnTo>
                    <a:pt x="16617" y="48610"/>
                  </a:lnTo>
                  <a:lnTo>
                    <a:pt x="17699" y="49006"/>
                  </a:lnTo>
                  <a:lnTo>
                    <a:pt x="18648" y="49296"/>
                  </a:lnTo>
                  <a:lnTo>
                    <a:pt x="19624" y="49560"/>
                  </a:lnTo>
                  <a:lnTo>
                    <a:pt x="20574" y="49797"/>
                  </a:lnTo>
                  <a:lnTo>
                    <a:pt x="21549" y="49982"/>
                  </a:lnTo>
                  <a:lnTo>
                    <a:pt x="22552" y="50113"/>
                  </a:lnTo>
                  <a:lnTo>
                    <a:pt x="23528" y="50219"/>
                  </a:lnTo>
                  <a:lnTo>
                    <a:pt x="24530" y="50298"/>
                  </a:lnTo>
                  <a:lnTo>
                    <a:pt x="26297" y="50298"/>
                  </a:lnTo>
                  <a:lnTo>
                    <a:pt x="27036" y="50272"/>
                  </a:lnTo>
                  <a:lnTo>
                    <a:pt x="27800" y="50193"/>
                  </a:lnTo>
                  <a:lnTo>
                    <a:pt x="28539" y="50113"/>
                  </a:lnTo>
                  <a:lnTo>
                    <a:pt x="29277" y="50008"/>
                  </a:lnTo>
                  <a:lnTo>
                    <a:pt x="30016" y="49876"/>
                  </a:lnTo>
                  <a:lnTo>
                    <a:pt x="30754" y="49744"/>
                  </a:lnTo>
                  <a:lnTo>
                    <a:pt x="31467" y="49560"/>
                  </a:lnTo>
                  <a:lnTo>
                    <a:pt x="31651" y="49560"/>
                  </a:lnTo>
                  <a:lnTo>
                    <a:pt x="31809" y="49507"/>
                  </a:lnTo>
                  <a:lnTo>
                    <a:pt x="32284" y="49401"/>
                  </a:lnTo>
                  <a:lnTo>
                    <a:pt x="32522" y="49322"/>
                  </a:lnTo>
                  <a:lnTo>
                    <a:pt x="32759" y="49243"/>
                  </a:lnTo>
                  <a:lnTo>
                    <a:pt x="33155" y="49111"/>
                  </a:lnTo>
                  <a:lnTo>
                    <a:pt x="33207" y="49111"/>
                  </a:lnTo>
                  <a:lnTo>
                    <a:pt x="33313" y="49058"/>
                  </a:lnTo>
                  <a:lnTo>
                    <a:pt x="33603" y="48953"/>
                  </a:lnTo>
                  <a:lnTo>
                    <a:pt x="33735" y="48900"/>
                  </a:lnTo>
                  <a:lnTo>
                    <a:pt x="33867" y="48821"/>
                  </a:lnTo>
                  <a:lnTo>
                    <a:pt x="34632" y="48531"/>
                  </a:lnTo>
                  <a:lnTo>
                    <a:pt x="35344" y="48214"/>
                  </a:lnTo>
                  <a:lnTo>
                    <a:pt x="35950" y="48425"/>
                  </a:lnTo>
                  <a:lnTo>
                    <a:pt x="36531" y="48610"/>
                  </a:lnTo>
                  <a:lnTo>
                    <a:pt x="36926" y="48689"/>
                  </a:lnTo>
                  <a:lnTo>
                    <a:pt x="37322" y="48742"/>
                  </a:lnTo>
                  <a:lnTo>
                    <a:pt x="37744" y="48795"/>
                  </a:lnTo>
                  <a:lnTo>
                    <a:pt x="38140" y="48795"/>
                  </a:lnTo>
                  <a:lnTo>
                    <a:pt x="38746" y="48768"/>
                  </a:lnTo>
                  <a:lnTo>
                    <a:pt x="39300" y="48689"/>
                  </a:lnTo>
                  <a:lnTo>
                    <a:pt x="39880" y="48557"/>
                  </a:lnTo>
                  <a:lnTo>
                    <a:pt x="40408" y="48373"/>
                  </a:lnTo>
                  <a:lnTo>
                    <a:pt x="40909" y="48162"/>
                  </a:lnTo>
                  <a:lnTo>
                    <a:pt x="41410" y="47871"/>
                  </a:lnTo>
                  <a:lnTo>
                    <a:pt x="41858" y="47555"/>
                  </a:lnTo>
                  <a:lnTo>
                    <a:pt x="42254" y="47186"/>
                  </a:lnTo>
                  <a:lnTo>
                    <a:pt x="42650" y="46790"/>
                  </a:lnTo>
                  <a:lnTo>
                    <a:pt x="42966" y="46342"/>
                  </a:lnTo>
                  <a:lnTo>
                    <a:pt x="43256" y="45841"/>
                  </a:lnTo>
                  <a:lnTo>
                    <a:pt x="43520" y="45313"/>
                  </a:lnTo>
                  <a:lnTo>
                    <a:pt x="43731" y="44733"/>
                  </a:lnTo>
                  <a:lnTo>
                    <a:pt x="43916" y="44126"/>
                  </a:lnTo>
                  <a:lnTo>
                    <a:pt x="44074" y="43440"/>
                  </a:lnTo>
                  <a:lnTo>
                    <a:pt x="44180" y="42728"/>
                  </a:lnTo>
                  <a:lnTo>
                    <a:pt x="44232" y="42201"/>
                  </a:lnTo>
                  <a:lnTo>
                    <a:pt x="44259" y="41621"/>
                  </a:lnTo>
                  <a:lnTo>
                    <a:pt x="44892" y="41040"/>
                  </a:lnTo>
                  <a:lnTo>
                    <a:pt x="45472" y="40434"/>
                  </a:lnTo>
                  <a:lnTo>
                    <a:pt x="46026" y="39827"/>
                  </a:lnTo>
                  <a:lnTo>
                    <a:pt x="46527" y="39220"/>
                  </a:lnTo>
                  <a:lnTo>
                    <a:pt x="46975" y="38587"/>
                  </a:lnTo>
                  <a:lnTo>
                    <a:pt x="47397" y="37954"/>
                  </a:lnTo>
                  <a:lnTo>
                    <a:pt x="47767" y="37321"/>
                  </a:lnTo>
                  <a:lnTo>
                    <a:pt x="48109" y="36662"/>
                  </a:lnTo>
                  <a:lnTo>
                    <a:pt x="48373" y="36135"/>
                  </a:lnTo>
                  <a:lnTo>
                    <a:pt x="48584" y="35607"/>
                  </a:lnTo>
                  <a:lnTo>
                    <a:pt x="48795" y="35080"/>
                  </a:lnTo>
                  <a:lnTo>
                    <a:pt x="48980" y="34526"/>
                  </a:lnTo>
                  <a:lnTo>
                    <a:pt x="49164" y="33998"/>
                  </a:lnTo>
                  <a:lnTo>
                    <a:pt x="49296" y="33444"/>
                  </a:lnTo>
                  <a:lnTo>
                    <a:pt x="49560" y="32363"/>
                  </a:lnTo>
                  <a:lnTo>
                    <a:pt x="49745" y="31255"/>
                  </a:lnTo>
                  <a:lnTo>
                    <a:pt x="49903" y="30174"/>
                  </a:lnTo>
                  <a:lnTo>
                    <a:pt x="50035" y="29092"/>
                  </a:lnTo>
                  <a:lnTo>
                    <a:pt x="50114" y="28011"/>
                  </a:lnTo>
                  <a:lnTo>
                    <a:pt x="50246" y="27747"/>
                  </a:lnTo>
                  <a:lnTo>
                    <a:pt x="50325" y="27483"/>
                  </a:lnTo>
                  <a:lnTo>
                    <a:pt x="50351" y="27220"/>
                  </a:lnTo>
                  <a:lnTo>
                    <a:pt x="50325" y="26930"/>
                  </a:lnTo>
                  <a:lnTo>
                    <a:pt x="50246" y="26639"/>
                  </a:lnTo>
                  <a:lnTo>
                    <a:pt x="50114" y="26376"/>
                  </a:lnTo>
                  <a:lnTo>
                    <a:pt x="49903" y="26112"/>
                  </a:lnTo>
                  <a:lnTo>
                    <a:pt x="49666" y="25927"/>
                  </a:lnTo>
                  <a:lnTo>
                    <a:pt x="49639" y="25901"/>
                  </a:lnTo>
                  <a:lnTo>
                    <a:pt x="49534" y="25848"/>
                  </a:lnTo>
                  <a:lnTo>
                    <a:pt x="49507" y="25083"/>
                  </a:lnTo>
                  <a:lnTo>
                    <a:pt x="49455" y="24450"/>
                  </a:lnTo>
                  <a:lnTo>
                    <a:pt x="49402" y="23817"/>
                  </a:lnTo>
                  <a:lnTo>
                    <a:pt x="49349" y="23184"/>
                  </a:lnTo>
                  <a:lnTo>
                    <a:pt x="49244" y="22551"/>
                  </a:lnTo>
                  <a:lnTo>
                    <a:pt x="49138" y="21918"/>
                  </a:lnTo>
                  <a:lnTo>
                    <a:pt x="49006" y="21312"/>
                  </a:lnTo>
                  <a:lnTo>
                    <a:pt x="48874" y="20679"/>
                  </a:lnTo>
                  <a:lnTo>
                    <a:pt x="48716" y="20072"/>
                  </a:lnTo>
                  <a:lnTo>
                    <a:pt x="48558" y="19465"/>
                  </a:lnTo>
                  <a:lnTo>
                    <a:pt x="48373" y="18859"/>
                  </a:lnTo>
                  <a:lnTo>
                    <a:pt x="48162" y="18278"/>
                  </a:lnTo>
                  <a:lnTo>
                    <a:pt x="47951" y="17672"/>
                  </a:lnTo>
                  <a:lnTo>
                    <a:pt x="47714" y="17092"/>
                  </a:lnTo>
                  <a:lnTo>
                    <a:pt x="47450" y="16511"/>
                  </a:lnTo>
                  <a:lnTo>
                    <a:pt x="47186" y="15931"/>
                  </a:lnTo>
                  <a:lnTo>
                    <a:pt x="46896" y="15377"/>
                  </a:lnTo>
                  <a:lnTo>
                    <a:pt x="46764" y="15087"/>
                  </a:lnTo>
                  <a:lnTo>
                    <a:pt x="46606" y="14823"/>
                  </a:lnTo>
                  <a:lnTo>
                    <a:pt x="46079" y="13874"/>
                  </a:lnTo>
                  <a:lnTo>
                    <a:pt x="45472" y="12951"/>
                  </a:lnTo>
                  <a:lnTo>
                    <a:pt x="44865" y="12054"/>
                  </a:lnTo>
                  <a:lnTo>
                    <a:pt x="44206" y="11210"/>
                  </a:lnTo>
                  <a:lnTo>
                    <a:pt x="43494" y="10392"/>
                  </a:lnTo>
                  <a:lnTo>
                    <a:pt x="42755" y="9601"/>
                  </a:lnTo>
                  <a:lnTo>
                    <a:pt x="41990" y="8836"/>
                  </a:lnTo>
                  <a:lnTo>
                    <a:pt x="41199" y="8124"/>
                  </a:lnTo>
                  <a:lnTo>
                    <a:pt x="40381" y="7438"/>
                  </a:lnTo>
                  <a:lnTo>
                    <a:pt x="39511" y="6779"/>
                  </a:lnTo>
                  <a:lnTo>
                    <a:pt x="38614" y="6172"/>
                  </a:lnTo>
                  <a:lnTo>
                    <a:pt x="37691" y="5618"/>
                  </a:lnTo>
                  <a:lnTo>
                    <a:pt x="36768" y="5091"/>
                  </a:lnTo>
                  <a:lnTo>
                    <a:pt x="35792" y="4590"/>
                  </a:lnTo>
                  <a:lnTo>
                    <a:pt x="34790" y="4141"/>
                  </a:lnTo>
                  <a:lnTo>
                    <a:pt x="33788" y="3746"/>
                  </a:lnTo>
                  <a:lnTo>
                    <a:pt x="33498" y="3667"/>
                  </a:lnTo>
                  <a:lnTo>
                    <a:pt x="33234" y="3561"/>
                  </a:lnTo>
                  <a:lnTo>
                    <a:pt x="32100" y="3218"/>
                  </a:lnTo>
                  <a:lnTo>
                    <a:pt x="30939" y="2902"/>
                  </a:lnTo>
                  <a:lnTo>
                    <a:pt x="30939" y="2664"/>
                  </a:lnTo>
                  <a:lnTo>
                    <a:pt x="30913" y="2401"/>
                  </a:lnTo>
                  <a:lnTo>
                    <a:pt x="30886" y="2163"/>
                  </a:lnTo>
                  <a:lnTo>
                    <a:pt x="30834" y="1926"/>
                  </a:lnTo>
                  <a:lnTo>
                    <a:pt x="30754" y="1688"/>
                  </a:lnTo>
                  <a:lnTo>
                    <a:pt x="30649" y="1477"/>
                  </a:lnTo>
                  <a:lnTo>
                    <a:pt x="30517" y="1266"/>
                  </a:lnTo>
                  <a:lnTo>
                    <a:pt x="30385" y="1055"/>
                  </a:lnTo>
                  <a:lnTo>
                    <a:pt x="30121" y="792"/>
                  </a:lnTo>
                  <a:lnTo>
                    <a:pt x="29858" y="581"/>
                  </a:lnTo>
                  <a:lnTo>
                    <a:pt x="29673" y="449"/>
                  </a:lnTo>
                  <a:lnTo>
                    <a:pt x="29515" y="317"/>
                  </a:lnTo>
                  <a:lnTo>
                    <a:pt x="29304" y="211"/>
                  </a:lnTo>
                  <a:lnTo>
                    <a:pt x="29119" y="132"/>
                  </a:lnTo>
                  <a:lnTo>
                    <a:pt x="28882" y="80"/>
                  </a:lnTo>
                  <a:lnTo>
                    <a:pt x="28671" y="27"/>
                  </a:lnTo>
                  <a:lnTo>
                    <a:pt x="284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72;p70">
              <a:extLst>
                <a:ext uri="{FF2B5EF4-FFF2-40B4-BE49-F238E27FC236}">
                  <a16:creationId xmlns:a16="http://schemas.microsoft.com/office/drawing/2014/main" id="{1EDE16E1-CA86-984F-9415-E6169F7C37BD}"/>
                </a:ext>
              </a:extLst>
            </p:cNvPr>
            <p:cNvSpPr/>
            <p:nvPr/>
          </p:nvSpPr>
          <p:spPr>
            <a:xfrm>
              <a:off x="2225500" y="4073700"/>
              <a:ext cx="1127550" cy="1127575"/>
            </a:xfrm>
            <a:custGeom>
              <a:avLst/>
              <a:gdLst/>
              <a:ahLst/>
              <a:cxnLst/>
              <a:rect l="l" t="t" r="r" b="b"/>
              <a:pathLst>
                <a:path w="45102" h="45103" extrusionOk="0">
                  <a:moveTo>
                    <a:pt x="22551" y="1"/>
                  </a:moveTo>
                  <a:lnTo>
                    <a:pt x="21391" y="27"/>
                  </a:lnTo>
                  <a:lnTo>
                    <a:pt x="20230" y="132"/>
                  </a:lnTo>
                  <a:lnTo>
                    <a:pt x="19122" y="264"/>
                  </a:lnTo>
                  <a:lnTo>
                    <a:pt x="17988" y="475"/>
                  </a:lnTo>
                  <a:lnTo>
                    <a:pt x="16907" y="713"/>
                  </a:lnTo>
                  <a:lnTo>
                    <a:pt x="15825" y="1029"/>
                  </a:lnTo>
                  <a:lnTo>
                    <a:pt x="14797" y="1372"/>
                  </a:lnTo>
                  <a:lnTo>
                    <a:pt x="13768" y="1768"/>
                  </a:lnTo>
                  <a:lnTo>
                    <a:pt x="12766" y="2243"/>
                  </a:lnTo>
                  <a:lnTo>
                    <a:pt x="11790" y="2717"/>
                  </a:lnTo>
                  <a:lnTo>
                    <a:pt x="10840" y="3271"/>
                  </a:lnTo>
                  <a:lnTo>
                    <a:pt x="9944" y="3851"/>
                  </a:lnTo>
                  <a:lnTo>
                    <a:pt x="9047" y="4484"/>
                  </a:lnTo>
                  <a:lnTo>
                    <a:pt x="8203" y="5144"/>
                  </a:lnTo>
                  <a:lnTo>
                    <a:pt x="7385" y="5856"/>
                  </a:lnTo>
                  <a:lnTo>
                    <a:pt x="6594" y="6621"/>
                  </a:lnTo>
                  <a:lnTo>
                    <a:pt x="5855" y="7386"/>
                  </a:lnTo>
                  <a:lnTo>
                    <a:pt x="5143" y="8203"/>
                  </a:lnTo>
                  <a:lnTo>
                    <a:pt x="4484" y="9074"/>
                  </a:lnTo>
                  <a:lnTo>
                    <a:pt x="3851" y="9944"/>
                  </a:lnTo>
                  <a:lnTo>
                    <a:pt x="3271" y="10867"/>
                  </a:lnTo>
                  <a:lnTo>
                    <a:pt x="2717" y="11817"/>
                  </a:lnTo>
                  <a:lnTo>
                    <a:pt x="2216" y="12766"/>
                  </a:lnTo>
                  <a:lnTo>
                    <a:pt x="1767" y="13768"/>
                  </a:lnTo>
                  <a:lnTo>
                    <a:pt x="1372" y="14797"/>
                  </a:lnTo>
                  <a:lnTo>
                    <a:pt x="1002" y="15852"/>
                  </a:lnTo>
                  <a:lnTo>
                    <a:pt x="712" y="16907"/>
                  </a:lnTo>
                  <a:lnTo>
                    <a:pt x="449" y="18015"/>
                  </a:lnTo>
                  <a:lnTo>
                    <a:pt x="264" y="19123"/>
                  </a:lnTo>
                  <a:lnTo>
                    <a:pt x="106" y="20257"/>
                  </a:lnTo>
                  <a:lnTo>
                    <a:pt x="27" y="21391"/>
                  </a:lnTo>
                  <a:lnTo>
                    <a:pt x="0" y="22551"/>
                  </a:lnTo>
                  <a:lnTo>
                    <a:pt x="27" y="23475"/>
                  </a:lnTo>
                  <a:lnTo>
                    <a:pt x="79" y="24398"/>
                  </a:lnTo>
                  <a:lnTo>
                    <a:pt x="158" y="25294"/>
                  </a:lnTo>
                  <a:lnTo>
                    <a:pt x="290" y="26191"/>
                  </a:lnTo>
                  <a:lnTo>
                    <a:pt x="449" y="27062"/>
                  </a:lnTo>
                  <a:lnTo>
                    <a:pt x="633" y="27932"/>
                  </a:lnTo>
                  <a:lnTo>
                    <a:pt x="871" y="28776"/>
                  </a:lnTo>
                  <a:lnTo>
                    <a:pt x="1134" y="29620"/>
                  </a:lnTo>
                  <a:lnTo>
                    <a:pt x="1424" y="30438"/>
                  </a:lnTo>
                  <a:lnTo>
                    <a:pt x="1741" y="31255"/>
                  </a:lnTo>
                  <a:lnTo>
                    <a:pt x="2084" y="32047"/>
                  </a:lnTo>
                  <a:lnTo>
                    <a:pt x="2479" y="32838"/>
                  </a:lnTo>
                  <a:lnTo>
                    <a:pt x="2875" y="33603"/>
                  </a:lnTo>
                  <a:lnTo>
                    <a:pt x="3323" y="34341"/>
                  </a:lnTo>
                  <a:lnTo>
                    <a:pt x="3798" y="35080"/>
                  </a:lnTo>
                  <a:lnTo>
                    <a:pt x="4273" y="35765"/>
                  </a:lnTo>
                  <a:lnTo>
                    <a:pt x="4800" y="36451"/>
                  </a:lnTo>
                  <a:lnTo>
                    <a:pt x="5354" y="37137"/>
                  </a:lnTo>
                  <a:lnTo>
                    <a:pt x="5908" y="37770"/>
                  </a:lnTo>
                  <a:lnTo>
                    <a:pt x="6515" y="38403"/>
                  </a:lnTo>
                  <a:lnTo>
                    <a:pt x="7121" y="38983"/>
                  </a:lnTo>
                  <a:lnTo>
                    <a:pt x="7754" y="39563"/>
                  </a:lnTo>
                  <a:lnTo>
                    <a:pt x="8414" y="40117"/>
                  </a:lnTo>
                  <a:lnTo>
                    <a:pt x="9100" y="40645"/>
                  </a:lnTo>
                  <a:lnTo>
                    <a:pt x="9785" y="41146"/>
                  </a:lnTo>
                  <a:lnTo>
                    <a:pt x="10524" y="41621"/>
                  </a:lnTo>
                  <a:lnTo>
                    <a:pt x="11236" y="42069"/>
                  </a:lnTo>
                  <a:lnTo>
                    <a:pt x="12001" y="42491"/>
                  </a:lnTo>
                  <a:lnTo>
                    <a:pt x="12792" y="42887"/>
                  </a:lnTo>
                  <a:lnTo>
                    <a:pt x="13557" y="43230"/>
                  </a:lnTo>
                  <a:lnTo>
                    <a:pt x="14375" y="43572"/>
                  </a:lnTo>
                  <a:lnTo>
                    <a:pt x="15192" y="43863"/>
                  </a:lnTo>
                  <a:lnTo>
                    <a:pt x="16063" y="44153"/>
                  </a:lnTo>
                  <a:lnTo>
                    <a:pt x="16959" y="44390"/>
                  </a:lnTo>
                  <a:lnTo>
                    <a:pt x="17856" y="44601"/>
                  </a:lnTo>
                  <a:lnTo>
                    <a:pt x="18779" y="44786"/>
                  </a:lnTo>
                  <a:lnTo>
                    <a:pt x="19703" y="44918"/>
                  </a:lnTo>
                  <a:lnTo>
                    <a:pt x="20626" y="45023"/>
                  </a:lnTo>
                  <a:lnTo>
                    <a:pt x="21575" y="45076"/>
                  </a:lnTo>
                  <a:lnTo>
                    <a:pt x="22551" y="45102"/>
                  </a:lnTo>
                  <a:lnTo>
                    <a:pt x="23290" y="45076"/>
                  </a:lnTo>
                  <a:lnTo>
                    <a:pt x="24028" y="45049"/>
                  </a:lnTo>
                  <a:lnTo>
                    <a:pt x="24767" y="44997"/>
                  </a:lnTo>
                  <a:lnTo>
                    <a:pt x="25479" y="44918"/>
                  </a:lnTo>
                  <a:lnTo>
                    <a:pt x="26191" y="44812"/>
                  </a:lnTo>
                  <a:lnTo>
                    <a:pt x="26903" y="44680"/>
                  </a:lnTo>
                  <a:lnTo>
                    <a:pt x="27615" y="44522"/>
                  </a:lnTo>
                  <a:lnTo>
                    <a:pt x="28301" y="44337"/>
                  </a:lnTo>
                  <a:lnTo>
                    <a:pt x="28828" y="44205"/>
                  </a:lnTo>
                  <a:lnTo>
                    <a:pt x="29092" y="44126"/>
                  </a:lnTo>
                  <a:lnTo>
                    <a:pt x="29329" y="44047"/>
                  </a:lnTo>
                  <a:lnTo>
                    <a:pt x="29831" y="43889"/>
                  </a:lnTo>
                  <a:lnTo>
                    <a:pt x="29857" y="43889"/>
                  </a:lnTo>
                  <a:lnTo>
                    <a:pt x="29936" y="43863"/>
                  </a:lnTo>
                  <a:lnTo>
                    <a:pt x="30279" y="43731"/>
                  </a:lnTo>
                  <a:lnTo>
                    <a:pt x="31334" y="43309"/>
                  </a:lnTo>
                  <a:lnTo>
                    <a:pt x="32389" y="42834"/>
                  </a:lnTo>
                  <a:lnTo>
                    <a:pt x="32679" y="42702"/>
                  </a:lnTo>
                  <a:lnTo>
                    <a:pt x="32943" y="42544"/>
                  </a:lnTo>
                  <a:lnTo>
                    <a:pt x="33761" y="42122"/>
                  </a:lnTo>
                  <a:lnTo>
                    <a:pt x="34525" y="41647"/>
                  </a:lnTo>
                  <a:lnTo>
                    <a:pt x="35290" y="41146"/>
                  </a:lnTo>
                  <a:lnTo>
                    <a:pt x="36029" y="40618"/>
                  </a:lnTo>
                  <a:lnTo>
                    <a:pt x="36741" y="40065"/>
                  </a:lnTo>
                  <a:lnTo>
                    <a:pt x="37427" y="39484"/>
                  </a:lnTo>
                  <a:lnTo>
                    <a:pt x="38112" y="38851"/>
                  </a:lnTo>
                  <a:lnTo>
                    <a:pt x="38745" y="38218"/>
                  </a:lnTo>
                  <a:lnTo>
                    <a:pt x="39299" y="37638"/>
                  </a:lnTo>
                  <a:lnTo>
                    <a:pt x="39405" y="37506"/>
                  </a:lnTo>
                  <a:lnTo>
                    <a:pt x="39484" y="37427"/>
                  </a:lnTo>
                  <a:lnTo>
                    <a:pt x="39563" y="37322"/>
                  </a:lnTo>
                  <a:lnTo>
                    <a:pt x="39616" y="37269"/>
                  </a:lnTo>
                  <a:lnTo>
                    <a:pt x="39827" y="37031"/>
                  </a:lnTo>
                  <a:lnTo>
                    <a:pt x="40381" y="36346"/>
                  </a:lnTo>
                  <a:lnTo>
                    <a:pt x="40882" y="35660"/>
                  </a:lnTo>
                  <a:lnTo>
                    <a:pt x="41357" y="34974"/>
                  </a:lnTo>
                  <a:lnTo>
                    <a:pt x="41831" y="34236"/>
                  </a:lnTo>
                  <a:lnTo>
                    <a:pt x="42280" y="33471"/>
                  </a:lnTo>
                  <a:lnTo>
                    <a:pt x="42702" y="32653"/>
                  </a:lnTo>
                  <a:lnTo>
                    <a:pt x="43018" y="31994"/>
                  </a:lnTo>
                  <a:lnTo>
                    <a:pt x="43335" y="31308"/>
                  </a:lnTo>
                  <a:lnTo>
                    <a:pt x="43599" y="30596"/>
                  </a:lnTo>
                  <a:lnTo>
                    <a:pt x="43862" y="29910"/>
                  </a:lnTo>
                  <a:lnTo>
                    <a:pt x="44100" y="29172"/>
                  </a:lnTo>
                  <a:lnTo>
                    <a:pt x="44311" y="28459"/>
                  </a:lnTo>
                  <a:lnTo>
                    <a:pt x="44495" y="27695"/>
                  </a:lnTo>
                  <a:lnTo>
                    <a:pt x="44654" y="26956"/>
                  </a:lnTo>
                  <a:lnTo>
                    <a:pt x="44785" y="26297"/>
                  </a:lnTo>
                  <a:lnTo>
                    <a:pt x="44865" y="25637"/>
                  </a:lnTo>
                  <a:lnTo>
                    <a:pt x="44944" y="25136"/>
                  </a:lnTo>
                  <a:lnTo>
                    <a:pt x="44996" y="24503"/>
                  </a:lnTo>
                  <a:lnTo>
                    <a:pt x="45049" y="23844"/>
                  </a:lnTo>
                  <a:lnTo>
                    <a:pt x="45076" y="23211"/>
                  </a:lnTo>
                  <a:lnTo>
                    <a:pt x="45102" y="22551"/>
                  </a:lnTo>
                  <a:lnTo>
                    <a:pt x="45049" y="21417"/>
                  </a:lnTo>
                  <a:lnTo>
                    <a:pt x="45023" y="20784"/>
                  </a:lnTo>
                  <a:lnTo>
                    <a:pt x="44970" y="20178"/>
                  </a:lnTo>
                  <a:lnTo>
                    <a:pt x="44891" y="19571"/>
                  </a:lnTo>
                  <a:lnTo>
                    <a:pt x="44812" y="18991"/>
                  </a:lnTo>
                  <a:lnTo>
                    <a:pt x="44706" y="18384"/>
                  </a:lnTo>
                  <a:lnTo>
                    <a:pt x="44574" y="17804"/>
                  </a:lnTo>
                  <a:lnTo>
                    <a:pt x="44443" y="17224"/>
                  </a:lnTo>
                  <a:lnTo>
                    <a:pt x="44311" y="16643"/>
                  </a:lnTo>
                  <a:lnTo>
                    <a:pt x="43968" y="15509"/>
                  </a:lnTo>
                  <a:lnTo>
                    <a:pt x="43572" y="14401"/>
                  </a:lnTo>
                  <a:lnTo>
                    <a:pt x="43124" y="13320"/>
                  </a:lnTo>
                  <a:lnTo>
                    <a:pt x="42596" y="12265"/>
                  </a:lnTo>
                  <a:lnTo>
                    <a:pt x="42491" y="12028"/>
                  </a:lnTo>
                  <a:lnTo>
                    <a:pt x="42333" y="11764"/>
                  </a:lnTo>
                  <a:lnTo>
                    <a:pt x="41831" y="10894"/>
                  </a:lnTo>
                  <a:lnTo>
                    <a:pt x="41278" y="10023"/>
                  </a:lnTo>
                  <a:lnTo>
                    <a:pt x="40697" y="9206"/>
                  </a:lnTo>
                  <a:lnTo>
                    <a:pt x="40091" y="8388"/>
                  </a:lnTo>
                  <a:lnTo>
                    <a:pt x="39431" y="7623"/>
                  </a:lnTo>
                  <a:lnTo>
                    <a:pt x="38745" y="6885"/>
                  </a:lnTo>
                  <a:lnTo>
                    <a:pt x="38033" y="6172"/>
                  </a:lnTo>
                  <a:lnTo>
                    <a:pt x="37268" y="5487"/>
                  </a:lnTo>
                  <a:lnTo>
                    <a:pt x="36504" y="4827"/>
                  </a:lnTo>
                  <a:lnTo>
                    <a:pt x="35686" y="4221"/>
                  </a:lnTo>
                  <a:lnTo>
                    <a:pt x="34842" y="3640"/>
                  </a:lnTo>
                  <a:lnTo>
                    <a:pt x="33972" y="3113"/>
                  </a:lnTo>
                  <a:lnTo>
                    <a:pt x="33075" y="2612"/>
                  </a:lnTo>
                  <a:lnTo>
                    <a:pt x="32178" y="2163"/>
                  </a:lnTo>
                  <a:lnTo>
                    <a:pt x="31229" y="1741"/>
                  </a:lnTo>
                  <a:lnTo>
                    <a:pt x="30279" y="1372"/>
                  </a:lnTo>
                  <a:lnTo>
                    <a:pt x="30042" y="1267"/>
                  </a:lnTo>
                  <a:lnTo>
                    <a:pt x="29778" y="1187"/>
                  </a:lnTo>
                  <a:lnTo>
                    <a:pt x="28934" y="924"/>
                  </a:lnTo>
                  <a:lnTo>
                    <a:pt x="28037" y="686"/>
                  </a:lnTo>
                  <a:lnTo>
                    <a:pt x="27167" y="475"/>
                  </a:lnTo>
                  <a:lnTo>
                    <a:pt x="26270" y="317"/>
                  </a:lnTo>
                  <a:lnTo>
                    <a:pt x="25347" y="185"/>
                  </a:lnTo>
                  <a:lnTo>
                    <a:pt x="24424" y="80"/>
                  </a:lnTo>
                  <a:lnTo>
                    <a:pt x="23501" y="27"/>
                  </a:lnTo>
                  <a:lnTo>
                    <a:pt x="225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73;p70">
              <a:extLst>
                <a:ext uri="{FF2B5EF4-FFF2-40B4-BE49-F238E27FC236}">
                  <a16:creationId xmlns:a16="http://schemas.microsoft.com/office/drawing/2014/main" id="{99984EB2-1ECB-844A-8EA0-B95F0ECBBE7A}"/>
                </a:ext>
              </a:extLst>
            </p:cNvPr>
            <p:cNvSpPr/>
            <p:nvPr/>
          </p:nvSpPr>
          <p:spPr>
            <a:xfrm>
              <a:off x="2969275" y="4660550"/>
              <a:ext cx="399600" cy="512375"/>
            </a:xfrm>
            <a:custGeom>
              <a:avLst/>
              <a:gdLst/>
              <a:ahLst/>
              <a:cxnLst/>
              <a:rect l="l" t="t" r="r" b="b"/>
              <a:pathLst>
                <a:path w="15984" h="20495" extrusionOk="0">
                  <a:moveTo>
                    <a:pt x="15984" y="1"/>
                  </a:moveTo>
                  <a:lnTo>
                    <a:pt x="15878" y="53"/>
                  </a:lnTo>
                  <a:lnTo>
                    <a:pt x="14982" y="475"/>
                  </a:lnTo>
                  <a:lnTo>
                    <a:pt x="14111" y="950"/>
                  </a:lnTo>
                  <a:lnTo>
                    <a:pt x="13267" y="1504"/>
                  </a:lnTo>
                  <a:lnTo>
                    <a:pt x="12450" y="2084"/>
                  </a:lnTo>
                  <a:lnTo>
                    <a:pt x="11658" y="2717"/>
                  </a:lnTo>
                  <a:lnTo>
                    <a:pt x="10893" y="3403"/>
                  </a:lnTo>
                  <a:lnTo>
                    <a:pt x="10155" y="4141"/>
                  </a:lnTo>
                  <a:lnTo>
                    <a:pt x="9469" y="4906"/>
                  </a:lnTo>
                  <a:lnTo>
                    <a:pt x="8863" y="5698"/>
                  </a:lnTo>
                  <a:lnTo>
                    <a:pt x="8282" y="6489"/>
                  </a:lnTo>
                  <a:lnTo>
                    <a:pt x="7755" y="7333"/>
                  </a:lnTo>
                  <a:lnTo>
                    <a:pt x="7254" y="8177"/>
                  </a:lnTo>
                  <a:lnTo>
                    <a:pt x="6753" y="9047"/>
                  </a:lnTo>
                  <a:lnTo>
                    <a:pt x="6304" y="9944"/>
                  </a:lnTo>
                  <a:lnTo>
                    <a:pt x="5407" y="11738"/>
                  </a:lnTo>
                  <a:lnTo>
                    <a:pt x="4511" y="13531"/>
                  </a:lnTo>
                  <a:lnTo>
                    <a:pt x="4062" y="14428"/>
                  </a:lnTo>
                  <a:lnTo>
                    <a:pt x="3614" y="15325"/>
                  </a:lnTo>
                  <a:lnTo>
                    <a:pt x="3113" y="16195"/>
                  </a:lnTo>
                  <a:lnTo>
                    <a:pt x="2612" y="17065"/>
                  </a:lnTo>
                  <a:lnTo>
                    <a:pt x="2084" y="17909"/>
                  </a:lnTo>
                  <a:lnTo>
                    <a:pt x="1504" y="18727"/>
                  </a:lnTo>
                  <a:lnTo>
                    <a:pt x="1240" y="19070"/>
                  </a:lnTo>
                  <a:lnTo>
                    <a:pt x="765" y="19650"/>
                  </a:lnTo>
                  <a:lnTo>
                    <a:pt x="264" y="20204"/>
                  </a:lnTo>
                  <a:lnTo>
                    <a:pt x="211" y="20257"/>
                  </a:lnTo>
                  <a:lnTo>
                    <a:pt x="0" y="20494"/>
                  </a:lnTo>
                  <a:lnTo>
                    <a:pt x="53" y="20468"/>
                  </a:lnTo>
                  <a:lnTo>
                    <a:pt x="317" y="20362"/>
                  </a:lnTo>
                  <a:lnTo>
                    <a:pt x="1161" y="19782"/>
                  </a:lnTo>
                  <a:lnTo>
                    <a:pt x="2005" y="19202"/>
                  </a:lnTo>
                  <a:lnTo>
                    <a:pt x="3719" y="18120"/>
                  </a:lnTo>
                  <a:lnTo>
                    <a:pt x="5460" y="17039"/>
                  </a:lnTo>
                  <a:lnTo>
                    <a:pt x="6331" y="16485"/>
                  </a:lnTo>
                  <a:lnTo>
                    <a:pt x="7175" y="15905"/>
                  </a:lnTo>
                  <a:lnTo>
                    <a:pt x="7280" y="15852"/>
                  </a:lnTo>
                  <a:lnTo>
                    <a:pt x="8282" y="15140"/>
                  </a:lnTo>
                  <a:lnTo>
                    <a:pt x="9285" y="14375"/>
                  </a:lnTo>
                  <a:lnTo>
                    <a:pt x="9759" y="13979"/>
                  </a:lnTo>
                  <a:lnTo>
                    <a:pt x="10234" y="13584"/>
                  </a:lnTo>
                  <a:lnTo>
                    <a:pt x="10709" y="13162"/>
                  </a:lnTo>
                  <a:lnTo>
                    <a:pt x="11157" y="12740"/>
                  </a:lnTo>
                  <a:lnTo>
                    <a:pt x="11579" y="12291"/>
                  </a:lnTo>
                  <a:lnTo>
                    <a:pt x="12001" y="11843"/>
                  </a:lnTo>
                  <a:lnTo>
                    <a:pt x="12397" y="11368"/>
                  </a:lnTo>
                  <a:lnTo>
                    <a:pt x="12766" y="10894"/>
                  </a:lnTo>
                  <a:lnTo>
                    <a:pt x="13135" y="10392"/>
                  </a:lnTo>
                  <a:lnTo>
                    <a:pt x="13478" y="9865"/>
                  </a:lnTo>
                  <a:lnTo>
                    <a:pt x="13795" y="9337"/>
                  </a:lnTo>
                  <a:lnTo>
                    <a:pt x="14059" y="8784"/>
                  </a:lnTo>
                  <a:lnTo>
                    <a:pt x="14296" y="8282"/>
                  </a:lnTo>
                  <a:lnTo>
                    <a:pt x="14533" y="7781"/>
                  </a:lnTo>
                  <a:lnTo>
                    <a:pt x="14718" y="7280"/>
                  </a:lnTo>
                  <a:lnTo>
                    <a:pt x="14903" y="6753"/>
                  </a:lnTo>
                  <a:lnTo>
                    <a:pt x="15061" y="6225"/>
                  </a:lnTo>
                  <a:lnTo>
                    <a:pt x="15193" y="5698"/>
                  </a:lnTo>
                  <a:lnTo>
                    <a:pt x="15430" y="4643"/>
                  </a:lnTo>
                  <a:lnTo>
                    <a:pt x="15615" y="3588"/>
                  </a:lnTo>
                  <a:lnTo>
                    <a:pt x="15747" y="2480"/>
                  </a:lnTo>
                  <a:lnTo>
                    <a:pt x="15878" y="1398"/>
                  </a:lnTo>
                  <a:lnTo>
                    <a:pt x="15958" y="291"/>
                  </a:lnTo>
                  <a:lnTo>
                    <a:pt x="15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74;p70">
              <a:extLst>
                <a:ext uri="{FF2B5EF4-FFF2-40B4-BE49-F238E27FC236}">
                  <a16:creationId xmlns:a16="http://schemas.microsoft.com/office/drawing/2014/main" id="{E169FA68-263D-5544-AB1C-87F302693E4F}"/>
                </a:ext>
              </a:extLst>
            </p:cNvPr>
            <p:cNvSpPr/>
            <p:nvPr/>
          </p:nvSpPr>
          <p:spPr>
            <a:xfrm>
              <a:off x="2958725" y="4657250"/>
              <a:ext cx="414125" cy="518950"/>
            </a:xfrm>
            <a:custGeom>
              <a:avLst/>
              <a:gdLst/>
              <a:ahLst/>
              <a:cxnLst/>
              <a:rect l="l" t="t" r="r" b="b"/>
              <a:pathLst>
                <a:path w="16565" h="20758" extrusionOk="0">
                  <a:moveTo>
                    <a:pt x="16459" y="1"/>
                  </a:moveTo>
                  <a:lnTo>
                    <a:pt x="16406" y="27"/>
                  </a:lnTo>
                  <a:lnTo>
                    <a:pt x="16380" y="53"/>
                  </a:lnTo>
                  <a:lnTo>
                    <a:pt x="16300" y="185"/>
                  </a:lnTo>
                  <a:lnTo>
                    <a:pt x="14560" y="2717"/>
                  </a:lnTo>
                  <a:lnTo>
                    <a:pt x="12766" y="5249"/>
                  </a:lnTo>
                  <a:lnTo>
                    <a:pt x="11342" y="7280"/>
                  </a:lnTo>
                  <a:lnTo>
                    <a:pt x="9891" y="9285"/>
                  </a:lnTo>
                  <a:lnTo>
                    <a:pt x="8441" y="11263"/>
                  </a:lnTo>
                  <a:lnTo>
                    <a:pt x="6990" y="13241"/>
                  </a:lnTo>
                  <a:lnTo>
                    <a:pt x="5988" y="14586"/>
                  </a:lnTo>
                  <a:lnTo>
                    <a:pt x="4985" y="15852"/>
                  </a:lnTo>
                  <a:lnTo>
                    <a:pt x="4484" y="16459"/>
                  </a:lnTo>
                  <a:lnTo>
                    <a:pt x="3957" y="17039"/>
                  </a:lnTo>
                  <a:lnTo>
                    <a:pt x="3429" y="17593"/>
                  </a:lnTo>
                  <a:lnTo>
                    <a:pt x="2875" y="18120"/>
                  </a:lnTo>
                  <a:lnTo>
                    <a:pt x="2322" y="18622"/>
                  </a:lnTo>
                  <a:lnTo>
                    <a:pt x="1794" y="19096"/>
                  </a:lnTo>
                  <a:lnTo>
                    <a:pt x="1662" y="19202"/>
                  </a:lnTo>
                  <a:lnTo>
                    <a:pt x="1398" y="19413"/>
                  </a:lnTo>
                  <a:lnTo>
                    <a:pt x="686" y="20072"/>
                  </a:lnTo>
                  <a:lnTo>
                    <a:pt x="317" y="20415"/>
                  </a:lnTo>
                  <a:lnTo>
                    <a:pt x="0" y="20758"/>
                  </a:lnTo>
                  <a:lnTo>
                    <a:pt x="0" y="20758"/>
                  </a:lnTo>
                  <a:lnTo>
                    <a:pt x="396" y="20626"/>
                  </a:lnTo>
                  <a:lnTo>
                    <a:pt x="660" y="20362"/>
                  </a:lnTo>
                  <a:lnTo>
                    <a:pt x="686" y="20336"/>
                  </a:lnTo>
                  <a:lnTo>
                    <a:pt x="1293" y="19782"/>
                  </a:lnTo>
                  <a:lnTo>
                    <a:pt x="1926" y="19228"/>
                  </a:lnTo>
                  <a:lnTo>
                    <a:pt x="2453" y="18753"/>
                  </a:lnTo>
                  <a:lnTo>
                    <a:pt x="3007" y="18279"/>
                  </a:lnTo>
                  <a:lnTo>
                    <a:pt x="3561" y="17725"/>
                  </a:lnTo>
                  <a:lnTo>
                    <a:pt x="4089" y="17171"/>
                  </a:lnTo>
                  <a:lnTo>
                    <a:pt x="4616" y="16591"/>
                  </a:lnTo>
                  <a:lnTo>
                    <a:pt x="5144" y="15984"/>
                  </a:lnTo>
                  <a:lnTo>
                    <a:pt x="6146" y="14718"/>
                  </a:lnTo>
                  <a:lnTo>
                    <a:pt x="7148" y="13373"/>
                  </a:lnTo>
                  <a:lnTo>
                    <a:pt x="9944" y="9549"/>
                  </a:lnTo>
                  <a:lnTo>
                    <a:pt x="12713" y="5671"/>
                  </a:lnTo>
                  <a:lnTo>
                    <a:pt x="14560" y="3060"/>
                  </a:lnTo>
                  <a:lnTo>
                    <a:pt x="16380" y="423"/>
                  </a:lnTo>
                  <a:lnTo>
                    <a:pt x="16564" y="159"/>
                  </a:lnTo>
                  <a:lnTo>
                    <a:pt x="16564" y="133"/>
                  </a:lnTo>
                  <a:lnTo>
                    <a:pt x="16564" y="106"/>
                  </a:lnTo>
                  <a:lnTo>
                    <a:pt x="16538" y="27"/>
                  </a:lnTo>
                  <a:lnTo>
                    <a:pt x="164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5;p70">
              <a:extLst>
                <a:ext uri="{FF2B5EF4-FFF2-40B4-BE49-F238E27FC236}">
                  <a16:creationId xmlns:a16="http://schemas.microsoft.com/office/drawing/2014/main" id="{DB6B6F5F-E8AE-1A4E-94C0-FFBBB625763D}"/>
                </a:ext>
              </a:extLst>
            </p:cNvPr>
            <p:cNvSpPr/>
            <p:nvPr/>
          </p:nvSpPr>
          <p:spPr>
            <a:xfrm>
              <a:off x="2936975" y="4645375"/>
              <a:ext cx="189250" cy="536775"/>
            </a:xfrm>
            <a:custGeom>
              <a:avLst/>
              <a:gdLst/>
              <a:ahLst/>
              <a:cxnLst/>
              <a:rect l="l" t="t" r="r" b="b"/>
              <a:pathLst>
                <a:path w="7570" h="21471" extrusionOk="0">
                  <a:moveTo>
                    <a:pt x="7570" y="1"/>
                  </a:moveTo>
                  <a:lnTo>
                    <a:pt x="7438" y="106"/>
                  </a:lnTo>
                  <a:lnTo>
                    <a:pt x="7042" y="449"/>
                  </a:lnTo>
                  <a:lnTo>
                    <a:pt x="5750" y="1557"/>
                  </a:lnTo>
                  <a:lnTo>
                    <a:pt x="5117" y="2137"/>
                  </a:lnTo>
                  <a:lnTo>
                    <a:pt x="4510" y="2744"/>
                  </a:lnTo>
                  <a:lnTo>
                    <a:pt x="3930" y="3351"/>
                  </a:lnTo>
                  <a:lnTo>
                    <a:pt x="3403" y="3984"/>
                  </a:lnTo>
                  <a:lnTo>
                    <a:pt x="2875" y="4643"/>
                  </a:lnTo>
                  <a:lnTo>
                    <a:pt x="2400" y="5355"/>
                  </a:lnTo>
                  <a:lnTo>
                    <a:pt x="1978" y="6067"/>
                  </a:lnTo>
                  <a:lnTo>
                    <a:pt x="1609" y="6806"/>
                  </a:lnTo>
                  <a:lnTo>
                    <a:pt x="1292" y="7571"/>
                  </a:lnTo>
                  <a:lnTo>
                    <a:pt x="1029" y="8336"/>
                  </a:lnTo>
                  <a:lnTo>
                    <a:pt x="791" y="9127"/>
                  </a:lnTo>
                  <a:lnTo>
                    <a:pt x="580" y="9944"/>
                  </a:lnTo>
                  <a:lnTo>
                    <a:pt x="422" y="10762"/>
                  </a:lnTo>
                  <a:lnTo>
                    <a:pt x="290" y="11580"/>
                  </a:lnTo>
                  <a:lnTo>
                    <a:pt x="185" y="12397"/>
                  </a:lnTo>
                  <a:lnTo>
                    <a:pt x="132" y="13215"/>
                  </a:lnTo>
                  <a:lnTo>
                    <a:pt x="79" y="14033"/>
                  </a:lnTo>
                  <a:lnTo>
                    <a:pt x="53" y="14877"/>
                  </a:lnTo>
                  <a:lnTo>
                    <a:pt x="53" y="16512"/>
                  </a:lnTo>
                  <a:lnTo>
                    <a:pt x="79" y="18173"/>
                  </a:lnTo>
                  <a:lnTo>
                    <a:pt x="106" y="19017"/>
                  </a:lnTo>
                  <a:lnTo>
                    <a:pt x="132" y="19835"/>
                  </a:lnTo>
                  <a:lnTo>
                    <a:pt x="106" y="20679"/>
                  </a:lnTo>
                  <a:lnTo>
                    <a:pt x="53" y="21075"/>
                  </a:lnTo>
                  <a:lnTo>
                    <a:pt x="0" y="21470"/>
                  </a:lnTo>
                  <a:lnTo>
                    <a:pt x="0" y="21470"/>
                  </a:lnTo>
                  <a:lnTo>
                    <a:pt x="422" y="21365"/>
                  </a:lnTo>
                  <a:lnTo>
                    <a:pt x="659" y="21286"/>
                  </a:lnTo>
                  <a:lnTo>
                    <a:pt x="870" y="21233"/>
                  </a:lnTo>
                  <a:lnTo>
                    <a:pt x="1266" y="21101"/>
                  </a:lnTo>
                  <a:lnTo>
                    <a:pt x="1292" y="21101"/>
                  </a:lnTo>
                  <a:lnTo>
                    <a:pt x="1345" y="21075"/>
                  </a:lnTo>
                  <a:lnTo>
                    <a:pt x="1503" y="20864"/>
                  </a:lnTo>
                  <a:lnTo>
                    <a:pt x="1530" y="20837"/>
                  </a:lnTo>
                  <a:lnTo>
                    <a:pt x="2268" y="19888"/>
                  </a:lnTo>
                  <a:lnTo>
                    <a:pt x="2822" y="19149"/>
                  </a:lnTo>
                  <a:lnTo>
                    <a:pt x="3350" y="18411"/>
                  </a:lnTo>
                  <a:lnTo>
                    <a:pt x="3851" y="17646"/>
                  </a:lnTo>
                  <a:lnTo>
                    <a:pt x="4326" y="16881"/>
                  </a:lnTo>
                  <a:lnTo>
                    <a:pt x="4774" y="16090"/>
                  </a:lnTo>
                  <a:lnTo>
                    <a:pt x="5196" y="15299"/>
                  </a:lnTo>
                  <a:lnTo>
                    <a:pt x="5565" y="14481"/>
                  </a:lnTo>
                  <a:lnTo>
                    <a:pt x="5935" y="13663"/>
                  </a:lnTo>
                  <a:lnTo>
                    <a:pt x="6277" y="12740"/>
                  </a:lnTo>
                  <a:lnTo>
                    <a:pt x="6568" y="11764"/>
                  </a:lnTo>
                  <a:lnTo>
                    <a:pt x="6831" y="10788"/>
                  </a:lnTo>
                  <a:lnTo>
                    <a:pt x="7016" y="9813"/>
                  </a:lnTo>
                  <a:lnTo>
                    <a:pt x="7174" y="8810"/>
                  </a:lnTo>
                  <a:lnTo>
                    <a:pt x="7306" y="7834"/>
                  </a:lnTo>
                  <a:lnTo>
                    <a:pt x="7385" y="6806"/>
                  </a:lnTo>
                  <a:lnTo>
                    <a:pt x="7412" y="5803"/>
                  </a:lnTo>
                  <a:lnTo>
                    <a:pt x="7412" y="5065"/>
                  </a:lnTo>
                  <a:lnTo>
                    <a:pt x="7412" y="4326"/>
                  </a:lnTo>
                  <a:lnTo>
                    <a:pt x="7359" y="2902"/>
                  </a:lnTo>
                  <a:lnTo>
                    <a:pt x="7359" y="2190"/>
                  </a:lnTo>
                  <a:lnTo>
                    <a:pt x="7385" y="1478"/>
                  </a:lnTo>
                  <a:lnTo>
                    <a:pt x="7438" y="739"/>
                  </a:lnTo>
                  <a:lnTo>
                    <a:pt x="75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6;p70">
              <a:extLst>
                <a:ext uri="{FF2B5EF4-FFF2-40B4-BE49-F238E27FC236}">
                  <a16:creationId xmlns:a16="http://schemas.microsoft.com/office/drawing/2014/main" id="{6E84C82B-4BCF-FE49-A230-E9B899667D2A}"/>
                </a:ext>
              </a:extLst>
            </p:cNvPr>
            <p:cNvSpPr/>
            <p:nvPr/>
          </p:nvSpPr>
          <p:spPr>
            <a:xfrm>
              <a:off x="2947525" y="4648025"/>
              <a:ext cx="176725" cy="531475"/>
            </a:xfrm>
            <a:custGeom>
              <a:avLst/>
              <a:gdLst/>
              <a:ahLst/>
              <a:cxnLst/>
              <a:rect l="l" t="t" r="r" b="b"/>
              <a:pathLst>
                <a:path w="7069" h="21259" extrusionOk="0">
                  <a:moveTo>
                    <a:pt x="6963" y="0"/>
                  </a:moveTo>
                  <a:lnTo>
                    <a:pt x="6910" y="27"/>
                  </a:lnTo>
                  <a:lnTo>
                    <a:pt x="6620" y="343"/>
                  </a:lnTo>
                  <a:lnTo>
                    <a:pt x="6357" y="686"/>
                  </a:lnTo>
                  <a:lnTo>
                    <a:pt x="6146" y="1055"/>
                  </a:lnTo>
                  <a:lnTo>
                    <a:pt x="5935" y="1451"/>
                  </a:lnTo>
                  <a:lnTo>
                    <a:pt x="5776" y="1847"/>
                  </a:lnTo>
                  <a:lnTo>
                    <a:pt x="5433" y="2585"/>
                  </a:lnTo>
                  <a:lnTo>
                    <a:pt x="5143" y="3324"/>
                  </a:lnTo>
                  <a:lnTo>
                    <a:pt x="4563" y="4853"/>
                  </a:lnTo>
                  <a:lnTo>
                    <a:pt x="4036" y="6383"/>
                  </a:lnTo>
                  <a:lnTo>
                    <a:pt x="3561" y="7939"/>
                  </a:lnTo>
                  <a:lnTo>
                    <a:pt x="3112" y="9496"/>
                  </a:lnTo>
                  <a:lnTo>
                    <a:pt x="2690" y="11052"/>
                  </a:lnTo>
                  <a:lnTo>
                    <a:pt x="1926" y="14164"/>
                  </a:lnTo>
                  <a:lnTo>
                    <a:pt x="1081" y="17514"/>
                  </a:lnTo>
                  <a:lnTo>
                    <a:pt x="633" y="19175"/>
                  </a:lnTo>
                  <a:lnTo>
                    <a:pt x="132" y="20837"/>
                  </a:lnTo>
                  <a:lnTo>
                    <a:pt x="0" y="21259"/>
                  </a:lnTo>
                  <a:lnTo>
                    <a:pt x="237" y="21180"/>
                  </a:lnTo>
                  <a:lnTo>
                    <a:pt x="343" y="20916"/>
                  </a:lnTo>
                  <a:lnTo>
                    <a:pt x="818" y="19228"/>
                  </a:lnTo>
                  <a:lnTo>
                    <a:pt x="1266" y="17566"/>
                  </a:lnTo>
                  <a:lnTo>
                    <a:pt x="2110" y="14217"/>
                  </a:lnTo>
                  <a:lnTo>
                    <a:pt x="2901" y="11104"/>
                  </a:lnTo>
                  <a:lnTo>
                    <a:pt x="3297" y="9548"/>
                  </a:lnTo>
                  <a:lnTo>
                    <a:pt x="3745" y="7992"/>
                  </a:lnTo>
                  <a:lnTo>
                    <a:pt x="4220" y="6436"/>
                  </a:lnTo>
                  <a:lnTo>
                    <a:pt x="4748" y="4906"/>
                  </a:lnTo>
                  <a:lnTo>
                    <a:pt x="5328" y="3403"/>
                  </a:lnTo>
                  <a:lnTo>
                    <a:pt x="5618" y="2664"/>
                  </a:lnTo>
                  <a:lnTo>
                    <a:pt x="5935" y="1926"/>
                  </a:lnTo>
                  <a:lnTo>
                    <a:pt x="6172" y="1451"/>
                  </a:lnTo>
                  <a:lnTo>
                    <a:pt x="6409" y="976"/>
                  </a:lnTo>
                  <a:lnTo>
                    <a:pt x="6541" y="765"/>
                  </a:lnTo>
                  <a:lnTo>
                    <a:pt x="6699" y="554"/>
                  </a:lnTo>
                  <a:lnTo>
                    <a:pt x="6858" y="343"/>
                  </a:lnTo>
                  <a:lnTo>
                    <a:pt x="7042" y="159"/>
                  </a:lnTo>
                  <a:lnTo>
                    <a:pt x="7069" y="80"/>
                  </a:lnTo>
                  <a:lnTo>
                    <a:pt x="7042" y="27"/>
                  </a:lnTo>
                  <a:lnTo>
                    <a:pt x="70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77;p70">
              <a:extLst>
                <a:ext uri="{FF2B5EF4-FFF2-40B4-BE49-F238E27FC236}">
                  <a16:creationId xmlns:a16="http://schemas.microsoft.com/office/drawing/2014/main" id="{41858CB6-4171-7743-89DE-2EBC9A08EA6E}"/>
                </a:ext>
              </a:extLst>
            </p:cNvPr>
            <p:cNvSpPr/>
            <p:nvPr/>
          </p:nvSpPr>
          <p:spPr>
            <a:xfrm>
              <a:off x="2191200" y="4778575"/>
              <a:ext cx="443125" cy="398300"/>
            </a:xfrm>
            <a:custGeom>
              <a:avLst/>
              <a:gdLst/>
              <a:ahLst/>
              <a:cxnLst/>
              <a:rect l="l" t="t" r="r" b="b"/>
              <a:pathLst>
                <a:path w="17725" h="15932" extrusionOk="0">
                  <a:moveTo>
                    <a:pt x="1" y="1"/>
                  </a:moveTo>
                  <a:lnTo>
                    <a:pt x="80" y="264"/>
                  </a:lnTo>
                  <a:lnTo>
                    <a:pt x="344" y="1240"/>
                  </a:lnTo>
                  <a:lnTo>
                    <a:pt x="607" y="2216"/>
                  </a:lnTo>
                  <a:lnTo>
                    <a:pt x="924" y="3166"/>
                  </a:lnTo>
                  <a:lnTo>
                    <a:pt x="1267" y="4115"/>
                  </a:lnTo>
                  <a:lnTo>
                    <a:pt x="1636" y="5038"/>
                  </a:lnTo>
                  <a:lnTo>
                    <a:pt x="1847" y="5487"/>
                  </a:lnTo>
                  <a:lnTo>
                    <a:pt x="2084" y="5935"/>
                  </a:lnTo>
                  <a:lnTo>
                    <a:pt x="2322" y="6357"/>
                  </a:lnTo>
                  <a:lnTo>
                    <a:pt x="2585" y="6806"/>
                  </a:lnTo>
                  <a:lnTo>
                    <a:pt x="2849" y="7228"/>
                  </a:lnTo>
                  <a:lnTo>
                    <a:pt x="3139" y="7650"/>
                  </a:lnTo>
                  <a:lnTo>
                    <a:pt x="3509" y="8098"/>
                  </a:lnTo>
                  <a:lnTo>
                    <a:pt x="3851" y="8520"/>
                  </a:lnTo>
                  <a:lnTo>
                    <a:pt x="4247" y="8916"/>
                  </a:lnTo>
                  <a:lnTo>
                    <a:pt x="4643" y="9311"/>
                  </a:lnTo>
                  <a:lnTo>
                    <a:pt x="5065" y="9707"/>
                  </a:lnTo>
                  <a:lnTo>
                    <a:pt x="5513" y="10050"/>
                  </a:lnTo>
                  <a:lnTo>
                    <a:pt x="5961" y="10393"/>
                  </a:lnTo>
                  <a:lnTo>
                    <a:pt x="6410" y="10735"/>
                  </a:lnTo>
                  <a:lnTo>
                    <a:pt x="6885" y="11052"/>
                  </a:lnTo>
                  <a:lnTo>
                    <a:pt x="7386" y="11342"/>
                  </a:lnTo>
                  <a:lnTo>
                    <a:pt x="8362" y="11922"/>
                  </a:lnTo>
                  <a:lnTo>
                    <a:pt x="9390" y="12450"/>
                  </a:lnTo>
                  <a:lnTo>
                    <a:pt x="10419" y="12925"/>
                  </a:lnTo>
                  <a:lnTo>
                    <a:pt x="10498" y="12951"/>
                  </a:lnTo>
                  <a:lnTo>
                    <a:pt x="11395" y="13347"/>
                  </a:lnTo>
                  <a:lnTo>
                    <a:pt x="12265" y="13689"/>
                  </a:lnTo>
                  <a:lnTo>
                    <a:pt x="13980" y="14402"/>
                  </a:lnTo>
                  <a:lnTo>
                    <a:pt x="15720" y="15114"/>
                  </a:lnTo>
                  <a:lnTo>
                    <a:pt x="16564" y="15483"/>
                  </a:lnTo>
                  <a:lnTo>
                    <a:pt x="17408" y="15879"/>
                  </a:lnTo>
                  <a:lnTo>
                    <a:pt x="17698" y="15931"/>
                  </a:lnTo>
                  <a:lnTo>
                    <a:pt x="17725" y="15931"/>
                  </a:lnTo>
                  <a:lnTo>
                    <a:pt x="17487" y="15747"/>
                  </a:lnTo>
                  <a:lnTo>
                    <a:pt x="17461" y="15720"/>
                  </a:lnTo>
                  <a:lnTo>
                    <a:pt x="16907" y="15298"/>
                  </a:lnTo>
                  <a:lnTo>
                    <a:pt x="16380" y="14850"/>
                  </a:lnTo>
                  <a:lnTo>
                    <a:pt x="16090" y="14586"/>
                  </a:lnTo>
                  <a:lnTo>
                    <a:pt x="15457" y="13927"/>
                  </a:lnTo>
                  <a:lnTo>
                    <a:pt x="14824" y="13267"/>
                  </a:lnTo>
                  <a:lnTo>
                    <a:pt x="14217" y="12555"/>
                  </a:lnTo>
                  <a:lnTo>
                    <a:pt x="13637" y="11843"/>
                  </a:lnTo>
                  <a:lnTo>
                    <a:pt x="13083" y="11131"/>
                  </a:lnTo>
                  <a:lnTo>
                    <a:pt x="12529" y="10393"/>
                  </a:lnTo>
                  <a:lnTo>
                    <a:pt x="11448" y="8916"/>
                  </a:lnTo>
                  <a:lnTo>
                    <a:pt x="10366" y="7439"/>
                  </a:lnTo>
                  <a:lnTo>
                    <a:pt x="9786" y="6700"/>
                  </a:lnTo>
                  <a:lnTo>
                    <a:pt x="9206" y="5988"/>
                  </a:lnTo>
                  <a:lnTo>
                    <a:pt x="8625" y="5302"/>
                  </a:lnTo>
                  <a:lnTo>
                    <a:pt x="7992" y="4643"/>
                  </a:lnTo>
                  <a:lnTo>
                    <a:pt x="7359" y="3983"/>
                  </a:lnTo>
                  <a:lnTo>
                    <a:pt x="6674" y="3377"/>
                  </a:lnTo>
                  <a:lnTo>
                    <a:pt x="5935" y="2797"/>
                  </a:lnTo>
                  <a:lnTo>
                    <a:pt x="5170" y="2269"/>
                  </a:lnTo>
                  <a:lnTo>
                    <a:pt x="4353" y="1768"/>
                  </a:lnTo>
                  <a:lnTo>
                    <a:pt x="3535" y="1319"/>
                  </a:lnTo>
                  <a:lnTo>
                    <a:pt x="2717" y="924"/>
                  </a:lnTo>
                  <a:lnTo>
                    <a:pt x="1847" y="581"/>
                  </a:lnTo>
                  <a:lnTo>
                    <a:pt x="1003" y="264"/>
                  </a:lnTo>
                  <a:lnTo>
                    <a:pt x="106" y="27"/>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78;p70">
              <a:extLst>
                <a:ext uri="{FF2B5EF4-FFF2-40B4-BE49-F238E27FC236}">
                  <a16:creationId xmlns:a16="http://schemas.microsoft.com/office/drawing/2014/main" id="{AF429DD0-F295-EB43-9746-C10A1559F650}"/>
                </a:ext>
              </a:extLst>
            </p:cNvPr>
            <p:cNvSpPr/>
            <p:nvPr/>
          </p:nvSpPr>
          <p:spPr>
            <a:xfrm>
              <a:off x="2187900" y="4775950"/>
              <a:ext cx="456975" cy="402250"/>
            </a:xfrm>
            <a:custGeom>
              <a:avLst/>
              <a:gdLst/>
              <a:ahLst/>
              <a:cxnLst/>
              <a:rect l="l" t="t" r="r" b="b"/>
              <a:pathLst>
                <a:path w="18279" h="16090" extrusionOk="0">
                  <a:moveTo>
                    <a:pt x="80" y="0"/>
                  </a:moveTo>
                  <a:lnTo>
                    <a:pt x="27" y="27"/>
                  </a:lnTo>
                  <a:lnTo>
                    <a:pt x="1" y="106"/>
                  </a:lnTo>
                  <a:lnTo>
                    <a:pt x="27" y="158"/>
                  </a:lnTo>
                  <a:lnTo>
                    <a:pt x="212" y="369"/>
                  </a:lnTo>
                  <a:lnTo>
                    <a:pt x="2269" y="2453"/>
                  </a:lnTo>
                  <a:lnTo>
                    <a:pt x="4353" y="4537"/>
                  </a:lnTo>
                  <a:lnTo>
                    <a:pt x="7491" y="7570"/>
                  </a:lnTo>
                  <a:lnTo>
                    <a:pt x="10630" y="10577"/>
                  </a:lnTo>
                  <a:lnTo>
                    <a:pt x="11764" y="11632"/>
                  </a:lnTo>
                  <a:lnTo>
                    <a:pt x="12872" y="12608"/>
                  </a:lnTo>
                  <a:lnTo>
                    <a:pt x="13426" y="13056"/>
                  </a:lnTo>
                  <a:lnTo>
                    <a:pt x="13980" y="13504"/>
                  </a:lnTo>
                  <a:lnTo>
                    <a:pt x="14560" y="13926"/>
                  </a:lnTo>
                  <a:lnTo>
                    <a:pt x="15167" y="14322"/>
                  </a:lnTo>
                  <a:lnTo>
                    <a:pt x="15720" y="14691"/>
                  </a:lnTo>
                  <a:lnTo>
                    <a:pt x="16301" y="15034"/>
                  </a:lnTo>
                  <a:lnTo>
                    <a:pt x="16934" y="15430"/>
                  </a:lnTo>
                  <a:lnTo>
                    <a:pt x="17593" y="15825"/>
                  </a:lnTo>
                  <a:lnTo>
                    <a:pt x="17619" y="15852"/>
                  </a:lnTo>
                  <a:lnTo>
                    <a:pt x="17883" y="16036"/>
                  </a:lnTo>
                  <a:lnTo>
                    <a:pt x="18279" y="16089"/>
                  </a:lnTo>
                  <a:lnTo>
                    <a:pt x="17910" y="15825"/>
                  </a:lnTo>
                  <a:lnTo>
                    <a:pt x="17540" y="15588"/>
                  </a:lnTo>
                  <a:lnTo>
                    <a:pt x="16775" y="15113"/>
                  </a:lnTo>
                  <a:lnTo>
                    <a:pt x="16512" y="14955"/>
                  </a:lnTo>
                  <a:lnTo>
                    <a:pt x="16380" y="14876"/>
                  </a:lnTo>
                  <a:lnTo>
                    <a:pt x="15826" y="14533"/>
                  </a:lnTo>
                  <a:lnTo>
                    <a:pt x="15246" y="14190"/>
                  </a:lnTo>
                  <a:lnTo>
                    <a:pt x="14665" y="13794"/>
                  </a:lnTo>
                  <a:lnTo>
                    <a:pt x="14085" y="13372"/>
                  </a:lnTo>
                  <a:lnTo>
                    <a:pt x="13531" y="12924"/>
                  </a:lnTo>
                  <a:lnTo>
                    <a:pt x="12977" y="12449"/>
                  </a:lnTo>
                  <a:lnTo>
                    <a:pt x="11870" y="11473"/>
                  </a:lnTo>
                  <a:lnTo>
                    <a:pt x="10762" y="10445"/>
                  </a:lnTo>
                  <a:lnTo>
                    <a:pt x="7491" y="7333"/>
                  </a:lnTo>
                  <a:lnTo>
                    <a:pt x="4247" y="4168"/>
                  </a:lnTo>
                  <a:lnTo>
                    <a:pt x="2243" y="2163"/>
                  </a:lnTo>
                  <a:lnTo>
                    <a:pt x="238" y="132"/>
                  </a:lnTo>
                  <a:lnTo>
                    <a:pt x="159" y="27"/>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79;p70">
              <a:extLst>
                <a:ext uri="{FF2B5EF4-FFF2-40B4-BE49-F238E27FC236}">
                  <a16:creationId xmlns:a16="http://schemas.microsoft.com/office/drawing/2014/main" id="{29A77CBD-B6A9-8045-89C6-9921E4345FEE}"/>
                </a:ext>
              </a:extLst>
            </p:cNvPr>
            <p:cNvSpPr/>
            <p:nvPr/>
          </p:nvSpPr>
          <p:spPr>
            <a:xfrm>
              <a:off x="2408150" y="4725825"/>
              <a:ext cx="257175" cy="454350"/>
            </a:xfrm>
            <a:custGeom>
              <a:avLst/>
              <a:gdLst/>
              <a:ahLst/>
              <a:cxnLst/>
              <a:rect l="l" t="t" r="r" b="b"/>
              <a:pathLst>
                <a:path w="10287" h="18174" extrusionOk="0">
                  <a:moveTo>
                    <a:pt x="0" y="1"/>
                  </a:moveTo>
                  <a:lnTo>
                    <a:pt x="211" y="660"/>
                  </a:lnTo>
                  <a:lnTo>
                    <a:pt x="396" y="1319"/>
                  </a:lnTo>
                  <a:lnTo>
                    <a:pt x="528" y="1952"/>
                  </a:lnTo>
                  <a:lnTo>
                    <a:pt x="659" y="2585"/>
                  </a:lnTo>
                  <a:lnTo>
                    <a:pt x="844" y="3878"/>
                  </a:lnTo>
                  <a:lnTo>
                    <a:pt x="950" y="4537"/>
                  </a:lnTo>
                  <a:lnTo>
                    <a:pt x="1082" y="5223"/>
                  </a:lnTo>
                  <a:lnTo>
                    <a:pt x="1266" y="6120"/>
                  </a:lnTo>
                  <a:lnTo>
                    <a:pt x="1504" y="7017"/>
                  </a:lnTo>
                  <a:lnTo>
                    <a:pt x="1767" y="7913"/>
                  </a:lnTo>
                  <a:lnTo>
                    <a:pt x="2057" y="8784"/>
                  </a:lnTo>
                  <a:lnTo>
                    <a:pt x="2400" y="9628"/>
                  </a:lnTo>
                  <a:lnTo>
                    <a:pt x="2796" y="10472"/>
                  </a:lnTo>
                  <a:lnTo>
                    <a:pt x="3218" y="11289"/>
                  </a:lnTo>
                  <a:lnTo>
                    <a:pt x="3666" y="12081"/>
                  </a:lnTo>
                  <a:lnTo>
                    <a:pt x="4115" y="12766"/>
                  </a:lnTo>
                  <a:lnTo>
                    <a:pt x="4589" y="13426"/>
                  </a:lnTo>
                  <a:lnTo>
                    <a:pt x="5117" y="14085"/>
                  </a:lnTo>
                  <a:lnTo>
                    <a:pt x="5644" y="14718"/>
                  </a:lnTo>
                  <a:lnTo>
                    <a:pt x="6198" y="15351"/>
                  </a:lnTo>
                  <a:lnTo>
                    <a:pt x="6779" y="15958"/>
                  </a:lnTo>
                  <a:lnTo>
                    <a:pt x="7359" y="16538"/>
                  </a:lnTo>
                  <a:lnTo>
                    <a:pt x="7965" y="17118"/>
                  </a:lnTo>
                  <a:lnTo>
                    <a:pt x="8783" y="17830"/>
                  </a:lnTo>
                  <a:lnTo>
                    <a:pt x="8809" y="17857"/>
                  </a:lnTo>
                  <a:lnTo>
                    <a:pt x="9020" y="18041"/>
                  </a:lnTo>
                  <a:lnTo>
                    <a:pt x="9073" y="18041"/>
                  </a:lnTo>
                  <a:lnTo>
                    <a:pt x="9469" y="18094"/>
                  </a:lnTo>
                  <a:lnTo>
                    <a:pt x="9653" y="18120"/>
                  </a:lnTo>
                  <a:lnTo>
                    <a:pt x="9864" y="18147"/>
                  </a:lnTo>
                  <a:lnTo>
                    <a:pt x="10286" y="18173"/>
                  </a:lnTo>
                  <a:lnTo>
                    <a:pt x="10155" y="17830"/>
                  </a:lnTo>
                  <a:lnTo>
                    <a:pt x="10075" y="17461"/>
                  </a:lnTo>
                  <a:lnTo>
                    <a:pt x="9917" y="16723"/>
                  </a:lnTo>
                  <a:lnTo>
                    <a:pt x="9785" y="15958"/>
                  </a:lnTo>
                  <a:lnTo>
                    <a:pt x="9680" y="15219"/>
                  </a:lnTo>
                  <a:lnTo>
                    <a:pt x="9442" y="13716"/>
                  </a:lnTo>
                  <a:lnTo>
                    <a:pt x="9179" y="12212"/>
                  </a:lnTo>
                  <a:lnTo>
                    <a:pt x="9020" y="11474"/>
                  </a:lnTo>
                  <a:lnTo>
                    <a:pt x="8836" y="10735"/>
                  </a:lnTo>
                  <a:lnTo>
                    <a:pt x="8651" y="10023"/>
                  </a:lnTo>
                  <a:lnTo>
                    <a:pt x="8414" y="9285"/>
                  </a:lnTo>
                  <a:lnTo>
                    <a:pt x="8176" y="8573"/>
                  </a:lnTo>
                  <a:lnTo>
                    <a:pt x="7913" y="7861"/>
                  </a:lnTo>
                  <a:lnTo>
                    <a:pt x="7596" y="7175"/>
                  </a:lnTo>
                  <a:lnTo>
                    <a:pt x="7253" y="6489"/>
                  </a:lnTo>
                  <a:lnTo>
                    <a:pt x="6884" y="5830"/>
                  </a:lnTo>
                  <a:lnTo>
                    <a:pt x="6462" y="5197"/>
                  </a:lnTo>
                  <a:lnTo>
                    <a:pt x="6014" y="4590"/>
                  </a:lnTo>
                  <a:lnTo>
                    <a:pt x="5513" y="4010"/>
                  </a:lnTo>
                  <a:lnTo>
                    <a:pt x="4985" y="3456"/>
                  </a:lnTo>
                  <a:lnTo>
                    <a:pt x="4405" y="2928"/>
                  </a:lnTo>
                  <a:lnTo>
                    <a:pt x="3798" y="2454"/>
                  </a:lnTo>
                  <a:lnTo>
                    <a:pt x="3192" y="1979"/>
                  </a:lnTo>
                  <a:lnTo>
                    <a:pt x="2532" y="1557"/>
                  </a:lnTo>
                  <a:lnTo>
                    <a:pt x="1899" y="1135"/>
                  </a:lnTo>
                  <a:lnTo>
                    <a:pt x="554" y="317"/>
                  </a:lnTo>
                  <a:lnTo>
                    <a:pt x="132" y="8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80;p70">
              <a:extLst>
                <a:ext uri="{FF2B5EF4-FFF2-40B4-BE49-F238E27FC236}">
                  <a16:creationId xmlns:a16="http://schemas.microsoft.com/office/drawing/2014/main" id="{852FA97D-3EC5-6144-8D02-470233824927}"/>
                </a:ext>
              </a:extLst>
            </p:cNvPr>
            <p:cNvSpPr/>
            <p:nvPr/>
          </p:nvSpPr>
          <p:spPr>
            <a:xfrm>
              <a:off x="2410125" y="4727150"/>
              <a:ext cx="244650" cy="452350"/>
            </a:xfrm>
            <a:custGeom>
              <a:avLst/>
              <a:gdLst/>
              <a:ahLst/>
              <a:cxnLst/>
              <a:rect l="l" t="t" r="r" b="b"/>
              <a:pathLst>
                <a:path w="9786" h="18094" extrusionOk="0">
                  <a:moveTo>
                    <a:pt x="106" y="0"/>
                  </a:moveTo>
                  <a:lnTo>
                    <a:pt x="53" y="27"/>
                  </a:lnTo>
                  <a:lnTo>
                    <a:pt x="27" y="53"/>
                  </a:lnTo>
                  <a:lnTo>
                    <a:pt x="0" y="106"/>
                  </a:lnTo>
                  <a:lnTo>
                    <a:pt x="53" y="185"/>
                  </a:lnTo>
                  <a:lnTo>
                    <a:pt x="238" y="317"/>
                  </a:lnTo>
                  <a:lnTo>
                    <a:pt x="422" y="475"/>
                  </a:lnTo>
                  <a:lnTo>
                    <a:pt x="765" y="818"/>
                  </a:lnTo>
                  <a:lnTo>
                    <a:pt x="1055" y="1214"/>
                  </a:lnTo>
                  <a:lnTo>
                    <a:pt x="1319" y="1583"/>
                  </a:lnTo>
                  <a:lnTo>
                    <a:pt x="1741" y="2216"/>
                  </a:lnTo>
                  <a:lnTo>
                    <a:pt x="2137" y="2823"/>
                  </a:lnTo>
                  <a:lnTo>
                    <a:pt x="2902" y="4089"/>
                  </a:lnTo>
                  <a:lnTo>
                    <a:pt x="3614" y="5407"/>
                  </a:lnTo>
                  <a:lnTo>
                    <a:pt x="4299" y="6726"/>
                  </a:lnTo>
                  <a:lnTo>
                    <a:pt x="4932" y="8045"/>
                  </a:lnTo>
                  <a:lnTo>
                    <a:pt x="5565" y="9390"/>
                  </a:lnTo>
                  <a:lnTo>
                    <a:pt x="6752" y="12080"/>
                  </a:lnTo>
                  <a:lnTo>
                    <a:pt x="8071" y="14955"/>
                  </a:lnTo>
                  <a:lnTo>
                    <a:pt x="8730" y="16406"/>
                  </a:lnTo>
                  <a:lnTo>
                    <a:pt x="9443" y="17830"/>
                  </a:lnTo>
                  <a:lnTo>
                    <a:pt x="9574" y="18067"/>
                  </a:lnTo>
                  <a:lnTo>
                    <a:pt x="9785" y="18094"/>
                  </a:lnTo>
                  <a:lnTo>
                    <a:pt x="9601" y="17751"/>
                  </a:lnTo>
                  <a:lnTo>
                    <a:pt x="8915" y="16327"/>
                  </a:lnTo>
                  <a:lnTo>
                    <a:pt x="8229" y="14876"/>
                  </a:lnTo>
                  <a:lnTo>
                    <a:pt x="6937" y="12001"/>
                  </a:lnTo>
                  <a:lnTo>
                    <a:pt x="5724" y="9311"/>
                  </a:lnTo>
                  <a:lnTo>
                    <a:pt x="5091" y="7966"/>
                  </a:lnTo>
                  <a:lnTo>
                    <a:pt x="4458" y="6621"/>
                  </a:lnTo>
                  <a:lnTo>
                    <a:pt x="3772" y="5302"/>
                  </a:lnTo>
                  <a:lnTo>
                    <a:pt x="3060" y="4009"/>
                  </a:lnTo>
                  <a:lnTo>
                    <a:pt x="2295" y="2743"/>
                  </a:lnTo>
                  <a:lnTo>
                    <a:pt x="1899" y="2110"/>
                  </a:lnTo>
                  <a:lnTo>
                    <a:pt x="1477" y="1477"/>
                  </a:lnTo>
                  <a:lnTo>
                    <a:pt x="1266" y="1161"/>
                  </a:lnTo>
                  <a:lnTo>
                    <a:pt x="1003" y="844"/>
                  </a:lnTo>
                  <a:lnTo>
                    <a:pt x="765" y="554"/>
                  </a:lnTo>
                  <a:lnTo>
                    <a:pt x="475" y="264"/>
                  </a:lnTo>
                  <a:lnTo>
                    <a:pt x="158" y="27"/>
                  </a:lnTo>
                  <a:lnTo>
                    <a:pt x="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81;p70">
              <a:extLst>
                <a:ext uri="{FF2B5EF4-FFF2-40B4-BE49-F238E27FC236}">
                  <a16:creationId xmlns:a16="http://schemas.microsoft.com/office/drawing/2014/main" id="{01C75518-C1A3-1442-B385-CA940967D8FD}"/>
                </a:ext>
              </a:extLst>
            </p:cNvPr>
            <p:cNvSpPr/>
            <p:nvPr/>
          </p:nvSpPr>
          <p:spPr>
            <a:xfrm>
              <a:off x="2291425" y="4466025"/>
              <a:ext cx="87075" cy="129925"/>
            </a:xfrm>
            <a:custGeom>
              <a:avLst/>
              <a:gdLst/>
              <a:ahLst/>
              <a:cxnLst/>
              <a:rect l="l" t="t" r="r" b="b"/>
              <a:pathLst>
                <a:path w="3483" h="5197" extrusionOk="0">
                  <a:moveTo>
                    <a:pt x="1372" y="1"/>
                  </a:moveTo>
                  <a:lnTo>
                    <a:pt x="1214" y="27"/>
                  </a:lnTo>
                  <a:lnTo>
                    <a:pt x="1161" y="27"/>
                  </a:lnTo>
                  <a:lnTo>
                    <a:pt x="1003" y="80"/>
                  </a:lnTo>
                  <a:lnTo>
                    <a:pt x="871" y="159"/>
                  </a:lnTo>
                  <a:lnTo>
                    <a:pt x="713" y="265"/>
                  </a:lnTo>
                  <a:lnTo>
                    <a:pt x="581" y="370"/>
                  </a:lnTo>
                  <a:lnTo>
                    <a:pt x="475" y="528"/>
                  </a:lnTo>
                  <a:lnTo>
                    <a:pt x="370" y="660"/>
                  </a:lnTo>
                  <a:lnTo>
                    <a:pt x="264" y="845"/>
                  </a:lnTo>
                  <a:lnTo>
                    <a:pt x="185" y="1030"/>
                  </a:lnTo>
                  <a:lnTo>
                    <a:pt x="133" y="1241"/>
                  </a:lnTo>
                  <a:lnTo>
                    <a:pt x="80" y="1452"/>
                  </a:lnTo>
                  <a:lnTo>
                    <a:pt x="27" y="1689"/>
                  </a:lnTo>
                  <a:lnTo>
                    <a:pt x="27" y="1900"/>
                  </a:lnTo>
                  <a:lnTo>
                    <a:pt x="1" y="2164"/>
                  </a:lnTo>
                  <a:lnTo>
                    <a:pt x="27" y="2401"/>
                  </a:lnTo>
                  <a:lnTo>
                    <a:pt x="53" y="2665"/>
                  </a:lnTo>
                  <a:lnTo>
                    <a:pt x="80" y="2929"/>
                  </a:lnTo>
                  <a:lnTo>
                    <a:pt x="106" y="2929"/>
                  </a:lnTo>
                  <a:lnTo>
                    <a:pt x="212" y="3403"/>
                  </a:lnTo>
                  <a:lnTo>
                    <a:pt x="396" y="3825"/>
                  </a:lnTo>
                  <a:lnTo>
                    <a:pt x="607" y="4195"/>
                  </a:lnTo>
                  <a:lnTo>
                    <a:pt x="845" y="4537"/>
                  </a:lnTo>
                  <a:lnTo>
                    <a:pt x="1108" y="4801"/>
                  </a:lnTo>
                  <a:lnTo>
                    <a:pt x="1240" y="4907"/>
                  </a:lnTo>
                  <a:lnTo>
                    <a:pt x="1399" y="5012"/>
                  </a:lnTo>
                  <a:lnTo>
                    <a:pt x="1530" y="5091"/>
                  </a:lnTo>
                  <a:lnTo>
                    <a:pt x="1689" y="5144"/>
                  </a:lnTo>
                  <a:lnTo>
                    <a:pt x="1847" y="5197"/>
                  </a:lnTo>
                  <a:lnTo>
                    <a:pt x="2137" y="5197"/>
                  </a:lnTo>
                  <a:lnTo>
                    <a:pt x="2269" y="5170"/>
                  </a:lnTo>
                  <a:lnTo>
                    <a:pt x="2454" y="5144"/>
                  </a:lnTo>
                  <a:lnTo>
                    <a:pt x="2612" y="5065"/>
                  </a:lnTo>
                  <a:lnTo>
                    <a:pt x="2744" y="4959"/>
                  </a:lnTo>
                  <a:lnTo>
                    <a:pt x="2876" y="4854"/>
                  </a:lnTo>
                  <a:lnTo>
                    <a:pt x="3007" y="4696"/>
                  </a:lnTo>
                  <a:lnTo>
                    <a:pt x="3113" y="4537"/>
                  </a:lnTo>
                  <a:lnTo>
                    <a:pt x="3192" y="4379"/>
                  </a:lnTo>
                  <a:lnTo>
                    <a:pt x="3298" y="4195"/>
                  </a:lnTo>
                  <a:lnTo>
                    <a:pt x="3350" y="3984"/>
                  </a:lnTo>
                  <a:lnTo>
                    <a:pt x="3403" y="3773"/>
                  </a:lnTo>
                  <a:lnTo>
                    <a:pt x="3456" y="3535"/>
                  </a:lnTo>
                  <a:lnTo>
                    <a:pt x="3482" y="3298"/>
                  </a:lnTo>
                  <a:lnTo>
                    <a:pt x="3482" y="3034"/>
                  </a:lnTo>
                  <a:lnTo>
                    <a:pt x="3456" y="2797"/>
                  </a:lnTo>
                  <a:lnTo>
                    <a:pt x="3429" y="2533"/>
                  </a:lnTo>
                  <a:lnTo>
                    <a:pt x="3403" y="2269"/>
                  </a:lnTo>
                  <a:lnTo>
                    <a:pt x="3324" y="1979"/>
                  </a:lnTo>
                  <a:lnTo>
                    <a:pt x="3166" y="1531"/>
                  </a:lnTo>
                  <a:lnTo>
                    <a:pt x="2955" y="1109"/>
                  </a:lnTo>
                  <a:lnTo>
                    <a:pt x="2717" y="739"/>
                  </a:lnTo>
                  <a:lnTo>
                    <a:pt x="2454" y="449"/>
                  </a:lnTo>
                  <a:lnTo>
                    <a:pt x="2295" y="317"/>
                  </a:lnTo>
                  <a:lnTo>
                    <a:pt x="2163" y="212"/>
                  </a:lnTo>
                  <a:lnTo>
                    <a:pt x="2005" y="133"/>
                  </a:lnTo>
                  <a:lnTo>
                    <a:pt x="1847" y="80"/>
                  </a:lnTo>
                  <a:lnTo>
                    <a:pt x="1689" y="27"/>
                  </a:lnTo>
                  <a:lnTo>
                    <a:pt x="15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2;p70">
              <a:extLst>
                <a:ext uri="{FF2B5EF4-FFF2-40B4-BE49-F238E27FC236}">
                  <a16:creationId xmlns:a16="http://schemas.microsoft.com/office/drawing/2014/main" id="{FFE2F6D7-3725-A444-889B-57502A368151}"/>
                </a:ext>
              </a:extLst>
            </p:cNvPr>
            <p:cNvSpPr/>
            <p:nvPr/>
          </p:nvSpPr>
          <p:spPr>
            <a:xfrm>
              <a:off x="2283525" y="4466700"/>
              <a:ext cx="87050" cy="129925"/>
            </a:xfrm>
            <a:custGeom>
              <a:avLst/>
              <a:gdLst/>
              <a:ahLst/>
              <a:cxnLst/>
              <a:rect l="l" t="t" r="r" b="b"/>
              <a:pathLst>
                <a:path w="3482" h="5197" extrusionOk="0">
                  <a:moveTo>
                    <a:pt x="1345" y="0"/>
                  </a:moveTo>
                  <a:lnTo>
                    <a:pt x="1213" y="27"/>
                  </a:lnTo>
                  <a:lnTo>
                    <a:pt x="1029" y="79"/>
                  </a:lnTo>
                  <a:lnTo>
                    <a:pt x="871" y="132"/>
                  </a:lnTo>
                  <a:lnTo>
                    <a:pt x="739" y="238"/>
                  </a:lnTo>
                  <a:lnTo>
                    <a:pt x="607" y="343"/>
                  </a:lnTo>
                  <a:lnTo>
                    <a:pt x="475" y="501"/>
                  </a:lnTo>
                  <a:lnTo>
                    <a:pt x="369" y="660"/>
                  </a:lnTo>
                  <a:lnTo>
                    <a:pt x="290" y="818"/>
                  </a:lnTo>
                  <a:lnTo>
                    <a:pt x="185" y="1003"/>
                  </a:lnTo>
                  <a:lnTo>
                    <a:pt x="132" y="1214"/>
                  </a:lnTo>
                  <a:lnTo>
                    <a:pt x="79" y="1425"/>
                  </a:lnTo>
                  <a:lnTo>
                    <a:pt x="27" y="1662"/>
                  </a:lnTo>
                  <a:lnTo>
                    <a:pt x="0" y="1899"/>
                  </a:lnTo>
                  <a:lnTo>
                    <a:pt x="0" y="2137"/>
                  </a:lnTo>
                  <a:lnTo>
                    <a:pt x="0" y="2400"/>
                  </a:lnTo>
                  <a:lnTo>
                    <a:pt x="27" y="2664"/>
                  </a:lnTo>
                  <a:lnTo>
                    <a:pt x="79" y="2928"/>
                  </a:lnTo>
                  <a:lnTo>
                    <a:pt x="79" y="2954"/>
                  </a:lnTo>
                  <a:lnTo>
                    <a:pt x="158" y="3218"/>
                  </a:lnTo>
                  <a:lnTo>
                    <a:pt x="238" y="3455"/>
                  </a:lnTo>
                  <a:lnTo>
                    <a:pt x="317" y="3693"/>
                  </a:lnTo>
                  <a:lnTo>
                    <a:pt x="422" y="3930"/>
                  </a:lnTo>
                  <a:lnTo>
                    <a:pt x="528" y="4141"/>
                  </a:lnTo>
                  <a:lnTo>
                    <a:pt x="660" y="4326"/>
                  </a:lnTo>
                  <a:lnTo>
                    <a:pt x="791" y="4510"/>
                  </a:lnTo>
                  <a:lnTo>
                    <a:pt x="950" y="4669"/>
                  </a:lnTo>
                  <a:lnTo>
                    <a:pt x="1108" y="4827"/>
                  </a:lnTo>
                  <a:lnTo>
                    <a:pt x="1266" y="4932"/>
                  </a:lnTo>
                  <a:lnTo>
                    <a:pt x="1424" y="5038"/>
                  </a:lnTo>
                  <a:lnTo>
                    <a:pt x="1583" y="5117"/>
                  </a:lnTo>
                  <a:lnTo>
                    <a:pt x="1767" y="5170"/>
                  </a:lnTo>
                  <a:lnTo>
                    <a:pt x="1926" y="5196"/>
                  </a:lnTo>
                  <a:lnTo>
                    <a:pt x="2268" y="5196"/>
                  </a:lnTo>
                  <a:lnTo>
                    <a:pt x="2321" y="5170"/>
                  </a:lnTo>
                  <a:lnTo>
                    <a:pt x="2479" y="5117"/>
                  </a:lnTo>
                  <a:lnTo>
                    <a:pt x="2611" y="5038"/>
                  </a:lnTo>
                  <a:lnTo>
                    <a:pt x="2770" y="4959"/>
                  </a:lnTo>
                  <a:lnTo>
                    <a:pt x="2901" y="4827"/>
                  </a:lnTo>
                  <a:lnTo>
                    <a:pt x="3007" y="4695"/>
                  </a:lnTo>
                  <a:lnTo>
                    <a:pt x="3112" y="4537"/>
                  </a:lnTo>
                  <a:lnTo>
                    <a:pt x="3218" y="4352"/>
                  </a:lnTo>
                  <a:lnTo>
                    <a:pt x="3297" y="4168"/>
                  </a:lnTo>
                  <a:lnTo>
                    <a:pt x="3350" y="3957"/>
                  </a:lnTo>
                  <a:lnTo>
                    <a:pt x="3403" y="3746"/>
                  </a:lnTo>
                  <a:lnTo>
                    <a:pt x="3455" y="3508"/>
                  </a:lnTo>
                  <a:lnTo>
                    <a:pt x="3455" y="3271"/>
                  </a:lnTo>
                  <a:lnTo>
                    <a:pt x="3482" y="3033"/>
                  </a:lnTo>
                  <a:lnTo>
                    <a:pt x="3455" y="2796"/>
                  </a:lnTo>
                  <a:lnTo>
                    <a:pt x="3429" y="2532"/>
                  </a:lnTo>
                  <a:lnTo>
                    <a:pt x="3376" y="2269"/>
                  </a:lnTo>
                  <a:lnTo>
                    <a:pt x="3350" y="2110"/>
                  </a:lnTo>
                  <a:lnTo>
                    <a:pt x="3218" y="1688"/>
                  </a:lnTo>
                  <a:lnTo>
                    <a:pt x="3033" y="1293"/>
                  </a:lnTo>
                  <a:lnTo>
                    <a:pt x="2849" y="923"/>
                  </a:lnTo>
                  <a:lnTo>
                    <a:pt x="2611" y="633"/>
                  </a:lnTo>
                  <a:lnTo>
                    <a:pt x="2348" y="369"/>
                  </a:lnTo>
                  <a:lnTo>
                    <a:pt x="2057" y="185"/>
                  </a:lnTo>
                  <a:lnTo>
                    <a:pt x="1926" y="106"/>
                  </a:lnTo>
                  <a:lnTo>
                    <a:pt x="1767" y="53"/>
                  </a:lnTo>
                  <a:lnTo>
                    <a:pt x="1635" y="27"/>
                  </a:lnTo>
                  <a:lnTo>
                    <a:pt x="14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3;p70">
              <a:extLst>
                <a:ext uri="{FF2B5EF4-FFF2-40B4-BE49-F238E27FC236}">
                  <a16:creationId xmlns:a16="http://schemas.microsoft.com/office/drawing/2014/main" id="{7FAEDF4B-10C7-8B48-AB3D-2A7E842B309B}"/>
                </a:ext>
              </a:extLst>
            </p:cNvPr>
            <p:cNvSpPr/>
            <p:nvPr/>
          </p:nvSpPr>
          <p:spPr>
            <a:xfrm>
              <a:off x="2283525" y="4466700"/>
              <a:ext cx="83750" cy="73200"/>
            </a:xfrm>
            <a:custGeom>
              <a:avLst/>
              <a:gdLst/>
              <a:ahLst/>
              <a:cxnLst/>
              <a:rect l="l" t="t" r="r" b="b"/>
              <a:pathLst>
                <a:path w="3350" h="2928" extrusionOk="0">
                  <a:moveTo>
                    <a:pt x="1345" y="0"/>
                  </a:moveTo>
                  <a:lnTo>
                    <a:pt x="1213" y="27"/>
                  </a:lnTo>
                  <a:lnTo>
                    <a:pt x="1029" y="79"/>
                  </a:lnTo>
                  <a:lnTo>
                    <a:pt x="871" y="132"/>
                  </a:lnTo>
                  <a:lnTo>
                    <a:pt x="739" y="238"/>
                  </a:lnTo>
                  <a:lnTo>
                    <a:pt x="607" y="343"/>
                  </a:lnTo>
                  <a:lnTo>
                    <a:pt x="475" y="501"/>
                  </a:lnTo>
                  <a:lnTo>
                    <a:pt x="369" y="660"/>
                  </a:lnTo>
                  <a:lnTo>
                    <a:pt x="290" y="818"/>
                  </a:lnTo>
                  <a:lnTo>
                    <a:pt x="185" y="1003"/>
                  </a:lnTo>
                  <a:lnTo>
                    <a:pt x="132" y="1214"/>
                  </a:lnTo>
                  <a:lnTo>
                    <a:pt x="79" y="1425"/>
                  </a:lnTo>
                  <a:lnTo>
                    <a:pt x="27" y="1662"/>
                  </a:lnTo>
                  <a:lnTo>
                    <a:pt x="0" y="1899"/>
                  </a:lnTo>
                  <a:lnTo>
                    <a:pt x="0" y="2137"/>
                  </a:lnTo>
                  <a:lnTo>
                    <a:pt x="0" y="2400"/>
                  </a:lnTo>
                  <a:lnTo>
                    <a:pt x="27" y="2664"/>
                  </a:lnTo>
                  <a:lnTo>
                    <a:pt x="79" y="2928"/>
                  </a:lnTo>
                  <a:lnTo>
                    <a:pt x="396" y="2902"/>
                  </a:lnTo>
                  <a:lnTo>
                    <a:pt x="950" y="2822"/>
                  </a:lnTo>
                  <a:lnTo>
                    <a:pt x="1477" y="2717"/>
                  </a:lnTo>
                  <a:lnTo>
                    <a:pt x="2005" y="2585"/>
                  </a:lnTo>
                  <a:lnTo>
                    <a:pt x="2506" y="2427"/>
                  </a:lnTo>
                  <a:lnTo>
                    <a:pt x="2928" y="2295"/>
                  </a:lnTo>
                  <a:lnTo>
                    <a:pt x="3350" y="2110"/>
                  </a:lnTo>
                  <a:lnTo>
                    <a:pt x="3218" y="1688"/>
                  </a:lnTo>
                  <a:lnTo>
                    <a:pt x="3033" y="1293"/>
                  </a:lnTo>
                  <a:lnTo>
                    <a:pt x="2849" y="923"/>
                  </a:lnTo>
                  <a:lnTo>
                    <a:pt x="2611" y="633"/>
                  </a:lnTo>
                  <a:lnTo>
                    <a:pt x="2348" y="369"/>
                  </a:lnTo>
                  <a:lnTo>
                    <a:pt x="2057" y="185"/>
                  </a:lnTo>
                  <a:lnTo>
                    <a:pt x="1926" y="106"/>
                  </a:lnTo>
                  <a:lnTo>
                    <a:pt x="1767" y="53"/>
                  </a:lnTo>
                  <a:lnTo>
                    <a:pt x="1635" y="27"/>
                  </a:lnTo>
                  <a:lnTo>
                    <a:pt x="14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84;p70">
              <a:extLst>
                <a:ext uri="{FF2B5EF4-FFF2-40B4-BE49-F238E27FC236}">
                  <a16:creationId xmlns:a16="http://schemas.microsoft.com/office/drawing/2014/main" id="{C1158A7F-50CC-F447-99C8-7398FCD0F64C}"/>
                </a:ext>
              </a:extLst>
            </p:cNvPr>
            <p:cNvSpPr/>
            <p:nvPr/>
          </p:nvSpPr>
          <p:spPr>
            <a:xfrm>
              <a:off x="2392325" y="4541875"/>
              <a:ext cx="131900" cy="84425"/>
            </a:xfrm>
            <a:custGeom>
              <a:avLst/>
              <a:gdLst/>
              <a:ahLst/>
              <a:cxnLst/>
              <a:rect l="l" t="t" r="r" b="b"/>
              <a:pathLst>
                <a:path w="5276" h="3377" extrusionOk="0">
                  <a:moveTo>
                    <a:pt x="2506" y="0"/>
                  </a:moveTo>
                  <a:lnTo>
                    <a:pt x="2479" y="26"/>
                  </a:lnTo>
                  <a:lnTo>
                    <a:pt x="2005" y="79"/>
                  </a:lnTo>
                  <a:lnTo>
                    <a:pt x="1556" y="211"/>
                  </a:lnTo>
                  <a:lnTo>
                    <a:pt x="1161" y="369"/>
                  </a:lnTo>
                  <a:lnTo>
                    <a:pt x="818" y="580"/>
                  </a:lnTo>
                  <a:lnTo>
                    <a:pt x="501" y="818"/>
                  </a:lnTo>
                  <a:lnTo>
                    <a:pt x="396" y="950"/>
                  </a:lnTo>
                  <a:lnTo>
                    <a:pt x="290" y="1081"/>
                  </a:lnTo>
                  <a:lnTo>
                    <a:pt x="185" y="1213"/>
                  </a:lnTo>
                  <a:lnTo>
                    <a:pt x="106" y="1372"/>
                  </a:lnTo>
                  <a:lnTo>
                    <a:pt x="53" y="1503"/>
                  </a:lnTo>
                  <a:lnTo>
                    <a:pt x="26" y="1662"/>
                  </a:lnTo>
                  <a:lnTo>
                    <a:pt x="0" y="1794"/>
                  </a:lnTo>
                  <a:lnTo>
                    <a:pt x="26" y="1952"/>
                  </a:lnTo>
                  <a:lnTo>
                    <a:pt x="53" y="2110"/>
                  </a:lnTo>
                  <a:lnTo>
                    <a:pt x="106" y="2268"/>
                  </a:lnTo>
                  <a:lnTo>
                    <a:pt x="185" y="2427"/>
                  </a:lnTo>
                  <a:lnTo>
                    <a:pt x="290" y="2585"/>
                  </a:lnTo>
                  <a:lnTo>
                    <a:pt x="422" y="2717"/>
                  </a:lnTo>
                  <a:lnTo>
                    <a:pt x="554" y="2849"/>
                  </a:lnTo>
                  <a:lnTo>
                    <a:pt x="712" y="2954"/>
                  </a:lnTo>
                  <a:lnTo>
                    <a:pt x="897" y="3060"/>
                  </a:lnTo>
                  <a:lnTo>
                    <a:pt x="1108" y="3139"/>
                  </a:lnTo>
                  <a:lnTo>
                    <a:pt x="1319" y="3218"/>
                  </a:lnTo>
                  <a:lnTo>
                    <a:pt x="1530" y="3297"/>
                  </a:lnTo>
                  <a:lnTo>
                    <a:pt x="1767" y="3323"/>
                  </a:lnTo>
                  <a:lnTo>
                    <a:pt x="2005" y="3376"/>
                  </a:lnTo>
                  <a:lnTo>
                    <a:pt x="2796" y="3376"/>
                  </a:lnTo>
                  <a:lnTo>
                    <a:pt x="3086" y="3323"/>
                  </a:lnTo>
                  <a:lnTo>
                    <a:pt x="3561" y="3218"/>
                  </a:lnTo>
                  <a:lnTo>
                    <a:pt x="3983" y="3060"/>
                  </a:lnTo>
                  <a:lnTo>
                    <a:pt x="4378" y="2849"/>
                  </a:lnTo>
                  <a:lnTo>
                    <a:pt x="4695" y="2611"/>
                  </a:lnTo>
                  <a:lnTo>
                    <a:pt x="4827" y="2479"/>
                  </a:lnTo>
                  <a:lnTo>
                    <a:pt x="4959" y="2347"/>
                  </a:lnTo>
                  <a:lnTo>
                    <a:pt x="5064" y="2216"/>
                  </a:lnTo>
                  <a:lnTo>
                    <a:pt x="5143" y="2057"/>
                  </a:lnTo>
                  <a:lnTo>
                    <a:pt x="5196" y="1899"/>
                  </a:lnTo>
                  <a:lnTo>
                    <a:pt x="5249" y="1741"/>
                  </a:lnTo>
                  <a:lnTo>
                    <a:pt x="5275" y="1583"/>
                  </a:lnTo>
                  <a:lnTo>
                    <a:pt x="5275" y="1424"/>
                  </a:lnTo>
                  <a:lnTo>
                    <a:pt x="5249" y="1398"/>
                  </a:lnTo>
                  <a:lnTo>
                    <a:pt x="5222" y="1213"/>
                  </a:lnTo>
                  <a:lnTo>
                    <a:pt x="5170" y="1055"/>
                  </a:lnTo>
                  <a:lnTo>
                    <a:pt x="5064" y="923"/>
                  </a:lnTo>
                  <a:lnTo>
                    <a:pt x="4985" y="765"/>
                  </a:lnTo>
                  <a:lnTo>
                    <a:pt x="4853" y="633"/>
                  </a:lnTo>
                  <a:lnTo>
                    <a:pt x="4695" y="528"/>
                  </a:lnTo>
                  <a:lnTo>
                    <a:pt x="4537" y="422"/>
                  </a:lnTo>
                  <a:lnTo>
                    <a:pt x="4352" y="317"/>
                  </a:lnTo>
                  <a:lnTo>
                    <a:pt x="4167" y="237"/>
                  </a:lnTo>
                  <a:lnTo>
                    <a:pt x="3956" y="158"/>
                  </a:lnTo>
                  <a:lnTo>
                    <a:pt x="3745" y="79"/>
                  </a:lnTo>
                  <a:lnTo>
                    <a:pt x="3508" y="53"/>
                  </a:lnTo>
                  <a:lnTo>
                    <a:pt x="32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85;p70">
              <a:extLst>
                <a:ext uri="{FF2B5EF4-FFF2-40B4-BE49-F238E27FC236}">
                  <a16:creationId xmlns:a16="http://schemas.microsoft.com/office/drawing/2014/main" id="{E66BC28B-0135-C74E-A5B2-979919BE3C7B}"/>
                </a:ext>
              </a:extLst>
            </p:cNvPr>
            <p:cNvSpPr/>
            <p:nvPr/>
          </p:nvSpPr>
          <p:spPr>
            <a:xfrm>
              <a:off x="2392975" y="4533950"/>
              <a:ext cx="131250" cy="84425"/>
            </a:xfrm>
            <a:custGeom>
              <a:avLst/>
              <a:gdLst/>
              <a:ahLst/>
              <a:cxnLst/>
              <a:rect l="l" t="t" r="r" b="b"/>
              <a:pathLst>
                <a:path w="5250" h="3377" extrusionOk="0">
                  <a:moveTo>
                    <a:pt x="2453" y="1"/>
                  </a:moveTo>
                  <a:lnTo>
                    <a:pt x="2190" y="53"/>
                  </a:lnTo>
                  <a:lnTo>
                    <a:pt x="1926" y="80"/>
                  </a:lnTo>
                  <a:lnTo>
                    <a:pt x="1689" y="159"/>
                  </a:lnTo>
                  <a:lnTo>
                    <a:pt x="1451" y="238"/>
                  </a:lnTo>
                  <a:lnTo>
                    <a:pt x="1214" y="343"/>
                  </a:lnTo>
                  <a:lnTo>
                    <a:pt x="1003" y="449"/>
                  </a:lnTo>
                  <a:lnTo>
                    <a:pt x="818" y="554"/>
                  </a:lnTo>
                  <a:lnTo>
                    <a:pt x="633" y="686"/>
                  </a:lnTo>
                  <a:lnTo>
                    <a:pt x="475" y="818"/>
                  </a:lnTo>
                  <a:lnTo>
                    <a:pt x="343" y="950"/>
                  </a:lnTo>
                  <a:lnTo>
                    <a:pt x="238" y="1108"/>
                  </a:lnTo>
                  <a:lnTo>
                    <a:pt x="132" y="1267"/>
                  </a:lnTo>
                  <a:lnTo>
                    <a:pt x="53" y="1425"/>
                  </a:lnTo>
                  <a:lnTo>
                    <a:pt x="0" y="1609"/>
                  </a:lnTo>
                  <a:lnTo>
                    <a:pt x="0" y="1768"/>
                  </a:lnTo>
                  <a:lnTo>
                    <a:pt x="0" y="1952"/>
                  </a:lnTo>
                  <a:lnTo>
                    <a:pt x="0" y="1979"/>
                  </a:lnTo>
                  <a:lnTo>
                    <a:pt x="27" y="2137"/>
                  </a:lnTo>
                  <a:lnTo>
                    <a:pt x="106" y="2295"/>
                  </a:lnTo>
                  <a:lnTo>
                    <a:pt x="185" y="2453"/>
                  </a:lnTo>
                  <a:lnTo>
                    <a:pt x="291" y="2585"/>
                  </a:lnTo>
                  <a:lnTo>
                    <a:pt x="422" y="2717"/>
                  </a:lnTo>
                  <a:lnTo>
                    <a:pt x="554" y="2849"/>
                  </a:lnTo>
                  <a:lnTo>
                    <a:pt x="713" y="2955"/>
                  </a:lnTo>
                  <a:lnTo>
                    <a:pt x="897" y="3060"/>
                  </a:lnTo>
                  <a:lnTo>
                    <a:pt x="1108" y="3139"/>
                  </a:lnTo>
                  <a:lnTo>
                    <a:pt x="1319" y="3218"/>
                  </a:lnTo>
                  <a:lnTo>
                    <a:pt x="1530" y="3271"/>
                  </a:lnTo>
                  <a:lnTo>
                    <a:pt x="1768" y="3324"/>
                  </a:lnTo>
                  <a:lnTo>
                    <a:pt x="2005" y="3350"/>
                  </a:lnTo>
                  <a:lnTo>
                    <a:pt x="2269" y="3377"/>
                  </a:lnTo>
                  <a:lnTo>
                    <a:pt x="2506" y="3377"/>
                  </a:lnTo>
                  <a:lnTo>
                    <a:pt x="2770" y="3350"/>
                  </a:lnTo>
                  <a:lnTo>
                    <a:pt x="2928" y="3350"/>
                  </a:lnTo>
                  <a:lnTo>
                    <a:pt x="3377" y="3245"/>
                  </a:lnTo>
                  <a:lnTo>
                    <a:pt x="3799" y="3113"/>
                  </a:lnTo>
                  <a:lnTo>
                    <a:pt x="4168" y="2955"/>
                  </a:lnTo>
                  <a:lnTo>
                    <a:pt x="4484" y="2744"/>
                  </a:lnTo>
                  <a:lnTo>
                    <a:pt x="4774" y="2533"/>
                  </a:lnTo>
                  <a:lnTo>
                    <a:pt x="4985" y="2269"/>
                  </a:lnTo>
                  <a:lnTo>
                    <a:pt x="5091" y="2137"/>
                  </a:lnTo>
                  <a:lnTo>
                    <a:pt x="5144" y="2005"/>
                  </a:lnTo>
                  <a:lnTo>
                    <a:pt x="5196" y="1847"/>
                  </a:lnTo>
                  <a:lnTo>
                    <a:pt x="5223" y="1715"/>
                  </a:lnTo>
                  <a:lnTo>
                    <a:pt x="5249" y="1557"/>
                  </a:lnTo>
                  <a:lnTo>
                    <a:pt x="5249" y="1425"/>
                  </a:lnTo>
                  <a:lnTo>
                    <a:pt x="5196" y="1267"/>
                  </a:lnTo>
                  <a:lnTo>
                    <a:pt x="5144" y="1082"/>
                  </a:lnTo>
                  <a:lnTo>
                    <a:pt x="5065" y="950"/>
                  </a:lnTo>
                  <a:lnTo>
                    <a:pt x="4959" y="792"/>
                  </a:lnTo>
                  <a:lnTo>
                    <a:pt x="4854" y="660"/>
                  </a:lnTo>
                  <a:lnTo>
                    <a:pt x="4695" y="528"/>
                  </a:lnTo>
                  <a:lnTo>
                    <a:pt x="4537" y="423"/>
                  </a:lnTo>
                  <a:lnTo>
                    <a:pt x="4352" y="317"/>
                  </a:lnTo>
                  <a:lnTo>
                    <a:pt x="4168" y="238"/>
                  </a:lnTo>
                  <a:lnTo>
                    <a:pt x="3957" y="159"/>
                  </a:lnTo>
                  <a:lnTo>
                    <a:pt x="3746" y="80"/>
                  </a:lnTo>
                  <a:lnTo>
                    <a:pt x="3508" y="53"/>
                  </a:lnTo>
                  <a:lnTo>
                    <a:pt x="3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86;p70">
              <a:extLst>
                <a:ext uri="{FF2B5EF4-FFF2-40B4-BE49-F238E27FC236}">
                  <a16:creationId xmlns:a16="http://schemas.microsoft.com/office/drawing/2014/main" id="{630A21D7-5DF3-7A4D-BFDB-77868729ADBD}"/>
                </a:ext>
              </a:extLst>
            </p:cNvPr>
            <p:cNvSpPr/>
            <p:nvPr/>
          </p:nvSpPr>
          <p:spPr>
            <a:xfrm>
              <a:off x="2454950" y="4533950"/>
              <a:ext cx="69275" cy="83775"/>
            </a:xfrm>
            <a:custGeom>
              <a:avLst/>
              <a:gdLst/>
              <a:ahLst/>
              <a:cxnLst/>
              <a:rect l="l" t="t" r="r" b="b"/>
              <a:pathLst>
                <a:path w="2771" h="3351" extrusionOk="0">
                  <a:moveTo>
                    <a:pt x="1" y="1"/>
                  </a:moveTo>
                  <a:lnTo>
                    <a:pt x="1" y="317"/>
                  </a:lnTo>
                  <a:lnTo>
                    <a:pt x="1" y="871"/>
                  </a:lnTo>
                  <a:lnTo>
                    <a:pt x="54" y="1398"/>
                  </a:lnTo>
                  <a:lnTo>
                    <a:pt x="133" y="1952"/>
                  </a:lnTo>
                  <a:lnTo>
                    <a:pt x="238" y="2480"/>
                  </a:lnTo>
                  <a:lnTo>
                    <a:pt x="317" y="2902"/>
                  </a:lnTo>
                  <a:lnTo>
                    <a:pt x="449" y="3350"/>
                  </a:lnTo>
                  <a:lnTo>
                    <a:pt x="898" y="3245"/>
                  </a:lnTo>
                  <a:lnTo>
                    <a:pt x="1320" y="3113"/>
                  </a:lnTo>
                  <a:lnTo>
                    <a:pt x="1689" y="2955"/>
                  </a:lnTo>
                  <a:lnTo>
                    <a:pt x="2005" y="2744"/>
                  </a:lnTo>
                  <a:lnTo>
                    <a:pt x="2295" y="2533"/>
                  </a:lnTo>
                  <a:lnTo>
                    <a:pt x="2506" y="2269"/>
                  </a:lnTo>
                  <a:lnTo>
                    <a:pt x="2612" y="2137"/>
                  </a:lnTo>
                  <a:lnTo>
                    <a:pt x="2665" y="2005"/>
                  </a:lnTo>
                  <a:lnTo>
                    <a:pt x="2717" y="1847"/>
                  </a:lnTo>
                  <a:lnTo>
                    <a:pt x="2744" y="1715"/>
                  </a:lnTo>
                  <a:lnTo>
                    <a:pt x="2770" y="1557"/>
                  </a:lnTo>
                  <a:lnTo>
                    <a:pt x="2770" y="1425"/>
                  </a:lnTo>
                  <a:lnTo>
                    <a:pt x="2717" y="1267"/>
                  </a:lnTo>
                  <a:lnTo>
                    <a:pt x="2665" y="1082"/>
                  </a:lnTo>
                  <a:lnTo>
                    <a:pt x="2586" y="950"/>
                  </a:lnTo>
                  <a:lnTo>
                    <a:pt x="2480" y="792"/>
                  </a:lnTo>
                  <a:lnTo>
                    <a:pt x="2375" y="660"/>
                  </a:lnTo>
                  <a:lnTo>
                    <a:pt x="2216" y="528"/>
                  </a:lnTo>
                  <a:lnTo>
                    <a:pt x="2058" y="423"/>
                  </a:lnTo>
                  <a:lnTo>
                    <a:pt x="1873" y="317"/>
                  </a:lnTo>
                  <a:lnTo>
                    <a:pt x="1689" y="238"/>
                  </a:lnTo>
                  <a:lnTo>
                    <a:pt x="1478" y="159"/>
                  </a:lnTo>
                  <a:lnTo>
                    <a:pt x="1267" y="80"/>
                  </a:lnTo>
                  <a:lnTo>
                    <a:pt x="1029" y="53"/>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87;p70">
              <a:extLst>
                <a:ext uri="{FF2B5EF4-FFF2-40B4-BE49-F238E27FC236}">
                  <a16:creationId xmlns:a16="http://schemas.microsoft.com/office/drawing/2014/main" id="{D01A0C3F-D314-504C-A992-C201D70E45F5}"/>
                </a:ext>
              </a:extLst>
            </p:cNvPr>
            <p:cNvSpPr/>
            <p:nvPr/>
          </p:nvSpPr>
          <p:spPr>
            <a:xfrm>
              <a:off x="2404850" y="4388875"/>
              <a:ext cx="89025" cy="128625"/>
            </a:xfrm>
            <a:custGeom>
              <a:avLst/>
              <a:gdLst/>
              <a:ahLst/>
              <a:cxnLst/>
              <a:rect l="l" t="t" r="r" b="b"/>
              <a:pathLst>
                <a:path w="3561" h="5145" extrusionOk="0">
                  <a:moveTo>
                    <a:pt x="2163" y="1"/>
                  </a:moveTo>
                  <a:lnTo>
                    <a:pt x="2005" y="27"/>
                  </a:lnTo>
                  <a:lnTo>
                    <a:pt x="1820" y="80"/>
                  </a:lnTo>
                  <a:lnTo>
                    <a:pt x="1662" y="133"/>
                  </a:lnTo>
                  <a:lnTo>
                    <a:pt x="1504" y="212"/>
                  </a:lnTo>
                  <a:lnTo>
                    <a:pt x="1319" y="344"/>
                  </a:lnTo>
                  <a:lnTo>
                    <a:pt x="1161" y="449"/>
                  </a:lnTo>
                  <a:lnTo>
                    <a:pt x="1003" y="608"/>
                  </a:lnTo>
                  <a:lnTo>
                    <a:pt x="871" y="766"/>
                  </a:lnTo>
                  <a:lnTo>
                    <a:pt x="712" y="950"/>
                  </a:lnTo>
                  <a:lnTo>
                    <a:pt x="580" y="1135"/>
                  </a:lnTo>
                  <a:lnTo>
                    <a:pt x="475" y="1346"/>
                  </a:lnTo>
                  <a:lnTo>
                    <a:pt x="343" y="1583"/>
                  </a:lnTo>
                  <a:lnTo>
                    <a:pt x="264" y="1821"/>
                  </a:lnTo>
                  <a:lnTo>
                    <a:pt x="158" y="2058"/>
                  </a:lnTo>
                  <a:lnTo>
                    <a:pt x="158" y="2085"/>
                  </a:lnTo>
                  <a:lnTo>
                    <a:pt x="53" y="2533"/>
                  </a:lnTo>
                  <a:lnTo>
                    <a:pt x="0" y="3008"/>
                  </a:lnTo>
                  <a:lnTo>
                    <a:pt x="0" y="3430"/>
                  </a:lnTo>
                  <a:lnTo>
                    <a:pt x="53" y="3825"/>
                  </a:lnTo>
                  <a:lnTo>
                    <a:pt x="132" y="4195"/>
                  </a:lnTo>
                  <a:lnTo>
                    <a:pt x="211" y="4353"/>
                  </a:lnTo>
                  <a:lnTo>
                    <a:pt x="290" y="4511"/>
                  </a:lnTo>
                  <a:lnTo>
                    <a:pt x="396" y="4669"/>
                  </a:lnTo>
                  <a:lnTo>
                    <a:pt x="501" y="4775"/>
                  </a:lnTo>
                  <a:lnTo>
                    <a:pt x="607" y="4880"/>
                  </a:lnTo>
                  <a:lnTo>
                    <a:pt x="739" y="4986"/>
                  </a:lnTo>
                  <a:lnTo>
                    <a:pt x="871" y="5039"/>
                  </a:lnTo>
                  <a:lnTo>
                    <a:pt x="1003" y="5091"/>
                  </a:lnTo>
                  <a:lnTo>
                    <a:pt x="1161" y="5144"/>
                  </a:lnTo>
                  <a:lnTo>
                    <a:pt x="1345" y="5144"/>
                  </a:lnTo>
                  <a:lnTo>
                    <a:pt x="1504" y="5118"/>
                  </a:lnTo>
                  <a:lnTo>
                    <a:pt x="1688" y="5091"/>
                  </a:lnTo>
                  <a:lnTo>
                    <a:pt x="1847" y="5039"/>
                  </a:lnTo>
                  <a:lnTo>
                    <a:pt x="2031" y="4933"/>
                  </a:lnTo>
                  <a:lnTo>
                    <a:pt x="2189" y="4828"/>
                  </a:lnTo>
                  <a:lnTo>
                    <a:pt x="2348" y="4722"/>
                  </a:lnTo>
                  <a:lnTo>
                    <a:pt x="2506" y="4564"/>
                  </a:lnTo>
                  <a:lnTo>
                    <a:pt x="2664" y="4406"/>
                  </a:lnTo>
                  <a:lnTo>
                    <a:pt x="2822" y="4221"/>
                  </a:lnTo>
                  <a:lnTo>
                    <a:pt x="2954" y="4010"/>
                  </a:lnTo>
                  <a:lnTo>
                    <a:pt x="3086" y="3799"/>
                  </a:lnTo>
                  <a:lnTo>
                    <a:pt x="3192" y="3562"/>
                  </a:lnTo>
                  <a:lnTo>
                    <a:pt x="3297" y="3324"/>
                  </a:lnTo>
                  <a:lnTo>
                    <a:pt x="3376" y="3087"/>
                  </a:lnTo>
                  <a:lnTo>
                    <a:pt x="3455" y="2797"/>
                  </a:lnTo>
                  <a:lnTo>
                    <a:pt x="3535" y="2322"/>
                  </a:lnTo>
                  <a:lnTo>
                    <a:pt x="3561" y="1847"/>
                  </a:lnTo>
                  <a:lnTo>
                    <a:pt x="3508" y="1425"/>
                  </a:lnTo>
                  <a:lnTo>
                    <a:pt x="3429" y="1030"/>
                  </a:lnTo>
                  <a:lnTo>
                    <a:pt x="3350" y="871"/>
                  </a:lnTo>
                  <a:lnTo>
                    <a:pt x="3271" y="687"/>
                  </a:lnTo>
                  <a:lnTo>
                    <a:pt x="3192" y="555"/>
                  </a:lnTo>
                  <a:lnTo>
                    <a:pt x="3086" y="423"/>
                  </a:lnTo>
                  <a:lnTo>
                    <a:pt x="2954" y="291"/>
                  </a:lnTo>
                  <a:lnTo>
                    <a:pt x="2849" y="186"/>
                  </a:lnTo>
                  <a:lnTo>
                    <a:pt x="2691" y="106"/>
                  </a:lnTo>
                  <a:lnTo>
                    <a:pt x="2559" y="54"/>
                  </a:lnTo>
                  <a:lnTo>
                    <a:pt x="2506" y="54"/>
                  </a:lnTo>
                  <a:lnTo>
                    <a:pt x="2348" y="27"/>
                  </a:lnTo>
                  <a:lnTo>
                    <a:pt x="2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88;p70">
              <a:extLst>
                <a:ext uri="{FF2B5EF4-FFF2-40B4-BE49-F238E27FC236}">
                  <a16:creationId xmlns:a16="http://schemas.microsoft.com/office/drawing/2014/main" id="{EEC17908-8800-434A-83D6-B78239585544}"/>
                </a:ext>
              </a:extLst>
            </p:cNvPr>
            <p:cNvSpPr/>
            <p:nvPr/>
          </p:nvSpPr>
          <p:spPr>
            <a:xfrm>
              <a:off x="2396925" y="4385600"/>
              <a:ext cx="89050" cy="128600"/>
            </a:xfrm>
            <a:custGeom>
              <a:avLst/>
              <a:gdLst/>
              <a:ahLst/>
              <a:cxnLst/>
              <a:rect l="l" t="t" r="r" b="b"/>
              <a:pathLst>
                <a:path w="3562" h="5144" extrusionOk="0">
                  <a:moveTo>
                    <a:pt x="2216" y="0"/>
                  </a:moveTo>
                  <a:lnTo>
                    <a:pt x="2058" y="26"/>
                  </a:lnTo>
                  <a:lnTo>
                    <a:pt x="1873" y="53"/>
                  </a:lnTo>
                  <a:lnTo>
                    <a:pt x="1715" y="132"/>
                  </a:lnTo>
                  <a:lnTo>
                    <a:pt x="1531" y="211"/>
                  </a:lnTo>
                  <a:lnTo>
                    <a:pt x="1372" y="317"/>
                  </a:lnTo>
                  <a:lnTo>
                    <a:pt x="1214" y="448"/>
                  </a:lnTo>
                  <a:lnTo>
                    <a:pt x="1056" y="580"/>
                  </a:lnTo>
                  <a:lnTo>
                    <a:pt x="897" y="739"/>
                  </a:lnTo>
                  <a:lnTo>
                    <a:pt x="766" y="923"/>
                  </a:lnTo>
                  <a:lnTo>
                    <a:pt x="607" y="1134"/>
                  </a:lnTo>
                  <a:lnTo>
                    <a:pt x="502" y="1345"/>
                  </a:lnTo>
                  <a:lnTo>
                    <a:pt x="370" y="1556"/>
                  </a:lnTo>
                  <a:lnTo>
                    <a:pt x="291" y="1794"/>
                  </a:lnTo>
                  <a:lnTo>
                    <a:pt x="185" y="2057"/>
                  </a:lnTo>
                  <a:lnTo>
                    <a:pt x="185" y="2084"/>
                  </a:lnTo>
                  <a:lnTo>
                    <a:pt x="106" y="2347"/>
                  </a:lnTo>
                  <a:lnTo>
                    <a:pt x="53" y="2611"/>
                  </a:lnTo>
                  <a:lnTo>
                    <a:pt x="27" y="2849"/>
                  </a:lnTo>
                  <a:lnTo>
                    <a:pt x="1" y="3112"/>
                  </a:lnTo>
                  <a:lnTo>
                    <a:pt x="1" y="3350"/>
                  </a:lnTo>
                  <a:lnTo>
                    <a:pt x="27" y="3587"/>
                  </a:lnTo>
                  <a:lnTo>
                    <a:pt x="53" y="3798"/>
                  </a:lnTo>
                  <a:lnTo>
                    <a:pt x="106" y="4009"/>
                  </a:lnTo>
                  <a:lnTo>
                    <a:pt x="159" y="4220"/>
                  </a:lnTo>
                  <a:lnTo>
                    <a:pt x="238" y="4378"/>
                  </a:lnTo>
                  <a:lnTo>
                    <a:pt x="344" y="4563"/>
                  </a:lnTo>
                  <a:lnTo>
                    <a:pt x="449" y="4695"/>
                  </a:lnTo>
                  <a:lnTo>
                    <a:pt x="555" y="4827"/>
                  </a:lnTo>
                  <a:lnTo>
                    <a:pt x="713" y="4959"/>
                  </a:lnTo>
                  <a:lnTo>
                    <a:pt x="845" y="5038"/>
                  </a:lnTo>
                  <a:lnTo>
                    <a:pt x="1003" y="5091"/>
                  </a:lnTo>
                  <a:lnTo>
                    <a:pt x="1056" y="5117"/>
                  </a:lnTo>
                  <a:lnTo>
                    <a:pt x="1214" y="5143"/>
                  </a:lnTo>
                  <a:lnTo>
                    <a:pt x="1399" y="5143"/>
                  </a:lnTo>
                  <a:lnTo>
                    <a:pt x="1557" y="5117"/>
                  </a:lnTo>
                  <a:lnTo>
                    <a:pt x="1742" y="5091"/>
                  </a:lnTo>
                  <a:lnTo>
                    <a:pt x="1900" y="5011"/>
                  </a:lnTo>
                  <a:lnTo>
                    <a:pt x="2058" y="4932"/>
                  </a:lnTo>
                  <a:lnTo>
                    <a:pt x="2243" y="4827"/>
                  </a:lnTo>
                  <a:lnTo>
                    <a:pt x="2401" y="4695"/>
                  </a:lnTo>
                  <a:lnTo>
                    <a:pt x="2559" y="4537"/>
                  </a:lnTo>
                  <a:lnTo>
                    <a:pt x="2691" y="4378"/>
                  </a:lnTo>
                  <a:lnTo>
                    <a:pt x="2849" y="4194"/>
                  </a:lnTo>
                  <a:lnTo>
                    <a:pt x="2981" y="4009"/>
                  </a:lnTo>
                  <a:lnTo>
                    <a:pt x="3113" y="3798"/>
                  </a:lnTo>
                  <a:lnTo>
                    <a:pt x="3219" y="3561"/>
                  </a:lnTo>
                  <a:lnTo>
                    <a:pt x="3324" y="3323"/>
                  </a:lnTo>
                  <a:lnTo>
                    <a:pt x="3403" y="3086"/>
                  </a:lnTo>
                  <a:lnTo>
                    <a:pt x="3456" y="2928"/>
                  </a:lnTo>
                  <a:lnTo>
                    <a:pt x="3535" y="2479"/>
                  </a:lnTo>
                  <a:lnTo>
                    <a:pt x="3561" y="2057"/>
                  </a:lnTo>
                  <a:lnTo>
                    <a:pt x="3561" y="1635"/>
                  </a:lnTo>
                  <a:lnTo>
                    <a:pt x="3509" y="1266"/>
                  </a:lnTo>
                  <a:lnTo>
                    <a:pt x="3403" y="923"/>
                  </a:lnTo>
                  <a:lnTo>
                    <a:pt x="3245" y="607"/>
                  </a:lnTo>
                  <a:lnTo>
                    <a:pt x="3166" y="475"/>
                  </a:lnTo>
                  <a:lnTo>
                    <a:pt x="3060" y="369"/>
                  </a:lnTo>
                  <a:lnTo>
                    <a:pt x="2955" y="264"/>
                  </a:lnTo>
                  <a:lnTo>
                    <a:pt x="2823" y="185"/>
                  </a:lnTo>
                  <a:lnTo>
                    <a:pt x="2691" y="106"/>
                  </a:lnTo>
                  <a:lnTo>
                    <a:pt x="2559" y="53"/>
                  </a:lnTo>
                  <a:lnTo>
                    <a:pt x="2401" y="26"/>
                  </a:lnTo>
                  <a:lnTo>
                    <a:pt x="22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89;p70">
              <a:extLst>
                <a:ext uri="{FF2B5EF4-FFF2-40B4-BE49-F238E27FC236}">
                  <a16:creationId xmlns:a16="http://schemas.microsoft.com/office/drawing/2014/main" id="{BECD4977-D000-6443-B989-6EB1DC6946A4}"/>
                </a:ext>
              </a:extLst>
            </p:cNvPr>
            <p:cNvSpPr/>
            <p:nvPr/>
          </p:nvSpPr>
          <p:spPr>
            <a:xfrm>
              <a:off x="2401550" y="4385600"/>
              <a:ext cx="84425" cy="73200"/>
            </a:xfrm>
            <a:custGeom>
              <a:avLst/>
              <a:gdLst/>
              <a:ahLst/>
              <a:cxnLst/>
              <a:rect l="l" t="t" r="r" b="b"/>
              <a:pathLst>
                <a:path w="3377" h="2928" extrusionOk="0">
                  <a:moveTo>
                    <a:pt x="2031" y="0"/>
                  </a:moveTo>
                  <a:lnTo>
                    <a:pt x="1873" y="26"/>
                  </a:lnTo>
                  <a:lnTo>
                    <a:pt x="1688" y="53"/>
                  </a:lnTo>
                  <a:lnTo>
                    <a:pt x="1530" y="132"/>
                  </a:lnTo>
                  <a:lnTo>
                    <a:pt x="1346" y="211"/>
                  </a:lnTo>
                  <a:lnTo>
                    <a:pt x="1187" y="317"/>
                  </a:lnTo>
                  <a:lnTo>
                    <a:pt x="1029" y="448"/>
                  </a:lnTo>
                  <a:lnTo>
                    <a:pt x="871" y="580"/>
                  </a:lnTo>
                  <a:lnTo>
                    <a:pt x="712" y="739"/>
                  </a:lnTo>
                  <a:lnTo>
                    <a:pt x="581" y="923"/>
                  </a:lnTo>
                  <a:lnTo>
                    <a:pt x="422" y="1134"/>
                  </a:lnTo>
                  <a:lnTo>
                    <a:pt x="317" y="1345"/>
                  </a:lnTo>
                  <a:lnTo>
                    <a:pt x="185" y="1556"/>
                  </a:lnTo>
                  <a:lnTo>
                    <a:pt x="106" y="1794"/>
                  </a:lnTo>
                  <a:lnTo>
                    <a:pt x="0" y="2057"/>
                  </a:lnTo>
                  <a:lnTo>
                    <a:pt x="290" y="2189"/>
                  </a:lnTo>
                  <a:lnTo>
                    <a:pt x="792" y="2400"/>
                  </a:lnTo>
                  <a:lnTo>
                    <a:pt x="1319" y="2558"/>
                  </a:lnTo>
                  <a:lnTo>
                    <a:pt x="1847" y="2690"/>
                  </a:lnTo>
                  <a:lnTo>
                    <a:pt x="2374" y="2796"/>
                  </a:lnTo>
                  <a:lnTo>
                    <a:pt x="2823" y="2875"/>
                  </a:lnTo>
                  <a:lnTo>
                    <a:pt x="3271" y="2928"/>
                  </a:lnTo>
                  <a:lnTo>
                    <a:pt x="3350" y="2479"/>
                  </a:lnTo>
                  <a:lnTo>
                    <a:pt x="3376" y="2057"/>
                  </a:lnTo>
                  <a:lnTo>
                    <a:pt x="3376" y="1635"/>
                  </a:lnTo>
                  <a:lnTo>
                    <a:pt x="3324" y="1266"/>
                  </a:lnTo>
                  <a:lnTo>
                    <a:pt x="3218" y="923"/>
                  </a:lnTo>
                  <a:lnTo>
                    <a:pt x="3060" y="607"/>
                  </a:lnTo>
                  <a:lnTo>
                    <a:pt x="2981" y="475"/>
                  </a:lnTo>
                  <a:lnTo>
                    <a:pt x="2875" y="369"/>
                  </a:lnTo>
                  <a:lnTo>
                    <a:pt x="2770" y="264"/>
                  </a:lnTo>
                  <a:lnTo>
                    <a:pt x="2638" y="185"/>
                  </a:lnTo>
                  <a:lnTo>
                    <a:pt x="2506" y="106"/>
                  </a:lnTo>
                  <a:lnTo>
                    <a:pt x="2374" y="53"/>
                  </a:lnTo>
                  <a:lnTo>
                    <a:pt x="2216" y="26"/>
                  </a:ln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90;p70">
              <a:extLst>
                <a:ext uri="{FF2B5EF4-FFF2-40B4-BE49-F238E27FC236}">
                  <a16:creationId xmlns:a16="http://schemas.microsoft.com/office/drawing/2014/main" id="{2FD736F1-CFA3-9640-82B6-E3945EA26E90}"/>
                </a:ext>
              </a:extLst>
            </p:cNvPr>
            <p:cNvSpPr/>
            <p:nvPr/>
          </p:nvSpPr>
          <p:spPr>
            <a:xfrm>
              <a:off x="2232750" y="4286675"/>
              <a:ext cx="398275" cy="435875"/>
            </a:xfrm>
            <a:custGeom>
              <a:avLst/>
              <a:gdLst/>
              <a:ahLst/>
              <a:cxnLst/>
              <a:rect l="l" t="t" r="r" b="b"/>
              <a:pathLst>
                <a:path w="15931" h="17435" extrusionOk="0">
                  <a:moveTo>
                    <a:pt x="7412" y="317"/>
                  </a:moveTo>
                  <a:lnTo>
                    <a:pt x="9179" y="2269"/>
                  </a:lnTo>
                  <a:lnTo>
                    <a:pt x="9205" y="2269"/>
                  </a:lnTo>
                  <a:lnTo>
                    <a:pt x="9337" y="2295"/>
                  </a:lnTo>
                  <a:lnTo>
                    <a:pt x="9706" y="2375"/>
                  </a:lnTo>
                  <a:lnTo>
                    <a:pt x="10234" y="2533"/>
                  </a:lnTo>
                  <a:lnTo>
                    <a:pt x="10867" y="2770"/>
                  </a:lnTo>
                  <a:lnTo>
                    <a:pt x="11210" y="2928"/>
                  </a:lnTo>
                  <a:lnTo>
                    <a:pt x="11553" y="3113"/>
                  </a:lnTo>
                  <a:lnTo>
                    <a:pt x="11922" y="3324"/>
                  </a:lnTo>
                  <a:lnTo>
                    <a:pt x="12265" y="3561"/>
                  </a:lnTo>
                  <a:lnTo>
                    <a:pt x="12608" y="3825"/>
                  </a:lnTo>
                  <a:lnTo>
                    <a:pt x="12951" y="4142"/>
                  </a:lnTo>
                  <a:lnTo>
                    <a:pt x="13241" y="4485"/>
                  </a:lnTo>
                  <a:lnTo>
                    <a:pt x="13504" y="4854"/>
                  </a:lnTo>
                  <a:lnTo>
                    <a:pt x="13768" y="5276"/>
                  </a:lnTo>
                  <a:lnTo>
                    <a:pt x="13979" y="5724"/>
                  </a:lnTo>
                  <a:lnTo>
                    <a:pt x="14190" y="6199"/>
                  </a:lnTo>
                  <a:lnTo>
                    <a:pt x="14401" y="6674"/>
                  </a:lnTo>
                  <a:lnTo>
                    <a:pt x="14770" y="7702"/>
                  </a:lnTo>
                  <a:lnTo>
                    <a:pt x="15061" y="8705"/>
                  </a:lnTo>
                  <a:lnTo>
                    <a:pt x="15324" y="9654"/>
                  </a:lnTo>
                  <a:lnTo>
                    <a:pt x="15509" y="10445"/>
                  </a:lnTo>
                  <a:lnTo>
                    <a:pt x="15694" y="11342"/>
                  </a:lnTo>
                  <a:lnTo>
                    <a:pt x="15535" y="11685"/>
                  </a:lnTo>
                  <a:lnTo>
                    <a:pt x="15377" y="12028"/>
                  </a:lnTo>
                  <a:lnTo>
                    <a:pt x="15166" y="12344"/>
                  </a:lnTo>
                  <a:lnTo>
                    <a:pt x="14955" y="12661"/>
                  </a:lnTo>
                  <a:lnTo>
                    <a:pt x="14718" y="12977"/>
                  </a:lnTo>
                  <a:lnTo>
                    <a:pt x="14428" y="13268"/>
                  </a:lnTo>
                  <a:lnTo>
                    <a:pt x="14164" y="13558"/>
                  </a:lnTo>
                  <a:lnTo>
                    <a:pt x="13847" y="13821"/>
                  </a:lnTo>
                  <a:lnTo>
                    <a:pt x="13531" y="14085"/>
                  </a:lnTo>
                  <a:lnTo>
                    <a:pt x="13188" y="14323"/>
                  </a:lnTo>
                  <a:lnTo>
                    <a:pt x="12502" y="14797"/>
                  </a:lnTo>
                  <a:lnTo>
                    <a:pt x="11764" y="15219"/>
                  </a:lnTo>
                  <a:lnTo>
                    <a:pt x="10999" y="15615"/>
                  </a:lnTo>
                  <a:lnTo>
                    <a:pt x="10234" y="15958"/>
                  </a:lnTo>
                  <a:lnTo>
                    <a:pt x="9495" y="16248"/>
                  </a:lnTo>
                  <a:lnTo>
                    <a:pt x="8757" y="16512"/>
                  </a:lnTo>
                  <a:lnTo>
                    <a:pt x="8071" y="16723"/>
                  </a:lnTo>
                  <a:lnTo>
                    <a:pt x="7438" y="16907"/>
                  </a:lnTo>
                  <a:lnTo>
                    <a:pt x="6884" y="17039"/>
                  </a:lnTo>
                  <a:lnTo>
                    <a:pt x="6409" y="17118"/>
                  </a:lnTo>
                  <a:lnTo>
                    <a:pt x="6040" y="17171"/>
                  </a:lnTo>
                  <a:lnTo>
                    <a:pt x="5882" y="17171"/>
                  </a:lnTo>
                  <a:lnTo>
                    <a:pt x="5750" y="17145"/>
                  </a:lnTo>
                  <a:lnTo>
                    <a:pt x="5592" y="17118"/>
                  </a:lnTo>
                  <a:lnTo>
                    <a:pt x="5407" y="17039"/>
                  </a:lnTo>
                  <a:lnTo>
                    <a:pt x="5064" y="16802"/>
                  </a:lnTo>
                  <a:lnTo>
                    <a:pt x="4669" y="16512"/>
                  </a:lnTo>
                  <a:lnTo>
                    <a:pt x="4273" y="16142"/>
                  </a:lnTo>
                  <a:lnTo>
                    <a:pt x="3851" y="15720"/>
                  </a:lnTo>
                  <a:lnTo>
                    <a:pt x="3429" y="15246"/>
                  </a:lnTo>
                  <a:lnTo>
                    <a:pt x="3007" y="14718"/>
                  </a:lnTo>
                  <a:lnTo>
                    <a:pt x="2585" y="14191"/>
                  </a:lnTo>
                  <a:lnTo>
                    <a:pt x="2189" y="13610"/>
                  </a:lnTo>
                  <a:lnTo>
                    <a:pt x="1794" y="13030"/>
                  </a:lnTo>
                  <a:lnTo>
                    <a:pt x="1451" y="12476"/>
                  </a:lnTo>
                  <a:lnTo>
                    <a:pt x="1134" y="11896"/>
                  </a:lnTo>
                  <a:lnTo>
                    <a:pt x="844" y="11369"/>
                  </a:lnTo>
                  <a:lnTo>
                    <a:pt x="633" y="10867"/>
                  </a:lnTo>
                  <a:lnTo>
                    <a:pt x="449" y="10393"/>
                  </a:lnTo>
                  <a:lnTo>
                    <a:pt x="317" y="9971"/>
                  </a:lnTo>
                  <a:lnTo>
                    <a:pt x="264" y="9549"/>
                  </a:lnTo>
                  <a:lnTo>
                    <a:pt x="264" y="9153"/>
                  </a:lnTo>
                  <a:lnTo>
                    <a:pt x="290" y="8757"/>
                  </a:lnTo>
                  <a:lnTo>
                    <a:pt x="343" y="8388"/>
                  </a:lnTo>
                  <a:lnTo>
                    <a:pt x="422" y="8019"/>
                  </a:lnTo>
                  <a:lnTo>
                    <a:pt x="528" y="7676"/>
                  </a:lnTo>
                  <a:lnTo>
                    <a:pt x="660" y="7333"/>
                  </a:lnTo>
                  <a:lnTo>
                    <a:pt x="792" y="7043"/>
                  </a:lnTo>
                  <a:lnTo>
                    <a:pt x="923" y="6779"/>
                  </a:lnTo>
                  <a:lnTo>
                    <a:pt x="1187" y="6331"/>
                  </a:lnTo>
                  <a:lnTo>
                    <a:pt x="1372" y="6067"/>
                  </a:lnTo>
                  <a:lnTo>
                    <a:pt x="1451" y="5962"/>
                  </a:lnTo>
                  <a:lnTo>
                    <a:pt x="1477" y="5909"/>
                  </a:lnTo>
                  <a:lnTo>
                    <a:pt x="1082" y="3087"/>
                  </a:lnTo>
                  <a:lnTo>
                    <a:pt x="7412" y="317"/>
                  </a:lnTo>
                  <a:close/>
                  <a:moveTo>
                    <a:pt x="7491" y="1"/>
                  </a:moveTo>
                  <a:lnTo>
                    <a:pt x="818" y="2955"/>
                  </a:lnTo>
                  <a:lnTo>
                    <a:pt x="1240" y="5830"/>
                  </a:lnTo>
                  <a:lnTo>
                    <a:pt x="1082" y="6041"/>
                  </a:lnTo>
                  <a:lnTo>
                    <a:pt x="871" y="6384"/>
                  </a:lnTo>
                  <a:lnTo>
                    <a:pt x="607" y="6858"/>
                  </a:lnTo>
                  <a:lnTo>
                    <a:pt x="475" y="7148"/>
                  </a:lnTo>
                  <a:lnTo>
                    <a:pt x="343" y="7439"/>
                  </a:lnTo>
                  <a:lnTo>
                    <a:pt x="238" y="7782"/>
                  </a:lnTo>
                  <a:lnTo>
                    <a:pt x="132" y="8124"/>
                  </a:lnTo>
                  <a:lnTo>
                    <a:pt x="53" y="8494"/>
                  </a:lnTo>
                  <a:lnTo>
                    <a:pt x="27" y="8863"/>
                  </a:lnTo>
                  <a:lnTo>
                    <a:pt x="0" y="9259"/>
                  </a:lnTo>
                  <a:lnTo>
                    <a:pt x="27" y="9654"/>
                  </a:lnTo>
                  <a:lnTo>
                    <a:pt x="106" y="10050"/>
                  </a:lnTo>
                  <a:lnTo>
                    <a:pt x="211" y="10472"/>
                  </a:lnTo>
                  <a:lnTo>
                    <a:pt x="370" y="10920"/>
                  </a:lnTo>
                  <a:lnTo>
                    <a:pt x="607" y="11395"/>
                  </a:lnTo>
                  <a:lnTo>
                    <a:pt x="871" y="11922"/>
                  </a:lnTo>
                  <a:lnTo>
                    <a:pt x="1187" y="12476"/>
                  </a:lnTo>
                  <a:lnTo>
                    <a:pt x="1530" y="13057"/>
                  </a:lnTo>
                  <a:lnTo>
                    <a:pt x="1926" y="13637"/>
                  </a:lnTo>
                  <a:lnTo>
                    <a:pt x="2321" y="14217"/>
                  </a:lnTo>
                  <a:lnTo>
                    <a:pt x="2743" y="14771"/>
                  </a:lnTo>
                  <a:lnTo>
                    <a:pt x="3165" y="15298"/>
                  </a:lnTo>
                  <a:lnTo>
                    <a:pt x="3614" y="15800"/>
                  </a:lnTo>
                  <a:lnTo>
                    <a:pt x="4036" y="16248"/>
                  </a:lnTo>
                  <a:lnTo>
                    <a:pt x="4458" y="16644"/>
                  </a:lnTo>
                  <a:lnTo>
                    <a:pt x="4880" y="16986"/>
                  </a:lnTo>
                  <a:lnTo>
                    <a:pt x="5275" y="17224"/>
                  </a:lnTo>
                  <a:lnTo>
                    <a:pt x="5460" y="17303"/>
                  </a:lnTo>
                  <a:lnTo>
                    <a:pt x="5645" y="17382"/>
                  </a:lnTo>
                  <a:lnTo>
                    <a:pt x="5803" y="17408"/>
                  </a:lnTo>
                  <a:lnTo>
                    <a:pt x="5961" y="17435"/>
                  </a:lnTo>
                  <a:lnTo>
                    <a:pt x="6067" y="17435"/>
                  </a:lnTo>
                  <a:lnTo>
                    <a:pt x="6357" y="17382"/>
                  </a:lnTo>
                  <a:lnTo>
                    <a:pt x="6779" y="17303"/>
                  </a:lnTo>
                  <a:lnTo>
                    <a:pt x="7306" y="17171"/>
                  </a:lnTo>
                  <a:lnTo>
                    <a:pt x="7913" y="17013"/>
                  </a:lnTo>
                  <a:lnTo>
                    <a:pt x="8599" y="16802"/>
                  </a:lnTo>
                  <a:lnTo>
                    <a:pt x="9337" y="16564"/>
                  </a:lnTo>
                  <a:lnTo>
                    <a:pt x="10102" y="16274"/>
                  </a:lnTo>
                  <a:lnTo>
                    <a:pt x="10920" y="15931"/>
                  </a:lnTo>
                  <a:lnTo>
                    <a:pt x="11711" y="15536"/>
                  </a:lnTo>
                  <a:lnTo>
                    <a:pt x="12476" y="15114"/>
                  </a:lnTo>
                  <a:lnTo>
                    <a:pt x="12871" y="14876"/>
                  </a:lnTo>
                  <a:lnTo>
                    <a:pt x="13241" y="14613"/>
                  </a:lnTo>
                  <a:lnTo>
                    <a:pt x="13584" y="14349"/>
                  </a:lnTo>
                  <a:lnTo>
                    <a:pt x="13926" y="14085"/>
                  </a:lnTo>
                  <a:lnTo>
                    <a:pt x="14269" y="13795"/>
                  </a:lnTo>
                  <a:lnTo>
                    <a:pt x="14586" y="13505"/>
                  </a:lnTo>
                  <a:lnTo>
                    <a:pt x="14876" y="13188"/>
                  </a:lnTo>
                  <a:lnTo>
                    <a:pt x="15140" y="12846"/>
                  </a:lnTo>
                  <a:lnTo>
                    <a:pt x="15377" y="12503"/>
                  </a:lnTo>
                  <a:lnTo>
                    <a:pt x="15588" y="12133"/>
                  </a:lnTo>
                  <a:lnTo>
                    <a:pt x="15773" y="11764"/>
                  </a:lnTo>
                  <a:lnTo>
                    <a:pt x="15931" y="11369"/>
                  </a:lnTo>
                  <a:lnTo>
                    <a:pt x="15931" y="11342"/>
                  </a:lnTo>
                  <a:lnTo>
                    <a:pt x="15931" y="11316"/>
                  </a:lnTo>
                  <a:lnTo>
                    <a:pt x="15773" y="10525"/>
                  </a:lnTo>
                  <a:lnTo>
                    <a:pt x="15588" y="9733"/>
                  </a:lnTo>
                  <a:lnTo>
                    <a:pt x="15351" y="8784"/>
                  </a:lnTo>
                  <a:lnTo>
                    <a:pt x="15034" y="7729"/>
                  </a:lnTo>
                  <a:lnTo>
                    <a:pt x="14850" y="7201"/>
                  </a:lnTo>
                  <a:lnTo>
                    <a:pt x="14665" y="6647"/>
                  </a:lnTo>
                  <a:lnTo>
                    <a:pt x="14454" y="6146"/>
                  </a:lnTo>
                  <a:lnTo>
                    <a:pt x="14217" y="5645"/>
                  </a:lnTo>
                  <a:lnTo>
                    <a:pt x="13979" y="5170"/>
                  </a:lnTo>
                  <a:lnTo>
                    <a:pt x="13715" y="4722"/>
                  </a:lnTo>
                  <a:lnTo>
                    <a:pt x="13452" y="4353"/>
                  </a:lnTo>
                  <a:lnTo>
                    <a:pt x="13162" y="4010"/>
                  </a:lnTo>
                  <a:lnTo>
                    <a:pt x="12845" y="3720"/>
                  </a:lnTo>
                  <a:lnTo>
                    <a:pt x="12529" y="3430"/>
                  </a:lnTo>
                  <a:lnTo>
                    <a:pt x="12186" y="3192"/>
                  </a:lnTo>
                  <a:lnTo>
                    <a:pt x="11843" y="2981"/>
                  </a:lnTo>
                  <a:lnTo>
                    <a:pt x="11500" y="2797"/>
                  </a:lnTo>
                  <a:lnTo>
                    <a:pt x="11157" y="2612"/>
                  </a:lnTo>
                  <a:lnTo>
                    <a:pt x="10524" y="2375"/>
                  </a:lnTo>
                  <a:lnTo>
                    <a:pt x="9970" y="2190"/>
                  </a:lnTo>
                  <a:lnTo>
                    <a:pt x="9548" y="2084"/>
                  </a:lnTo>
                  <a:lnTo>
                    <a:pt x="9284" y="2032"/>
                  </a:lnTo>
                  <a:lnTo>
                    <a:pt x="7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91;p70">
              <a:extLst>
                <a:ext uri="{FF2B5EF4-FFF2-40B4-BE49-F238E27FC236}">
                  <a16:creationId xmlns:a16="http://schemas.microsoft.com/office/drawing/2014/main" id="{2CA37BF0-AE28-1A49-8BEB-7C1C9C7178B8}"/>
                </a:ext>
              </a:extLst>
            </p:cNvPr>
            <p:cNvSpPr/>
            <p:nvPr/>
          </p:nvSpPr>
          <p:spPr>
            <a:xfrm>
              <a:off x="2211650" y="4222075"/>
              <a:ext cx="253875" cy="171450"/>
            </a:xfrm>
            <a:custGeom>
              <a:avLst/>
              <a:gdLst/>
              <a:ahLst/>
              <a:cxnLst/>
              <a:rect l="l" t="t" r="r" b="b"/>
              <a:pathLst>
                <a:path w="10155" h="6858" extrusionOk="0">
                  <a:moveTo>
                    <a:pt x="7649" y="0"/>
                  </a:moveTo>
                  <a:lnTo>
                    <a:pt x="7464" y="26"/>
                  </a:lnTo>
                  <a:lnTo>
                    <a:pt x="6726" y="211"/>
                  </a:lnTo>
                  <a:lnTo>
                    <a:pt x="5908" y="422"/>
                  </a:lnTo>
                  <a:lnTo>
                    <a:pt x="5038" y="686"/>
                  </a:lnTo>
                  <a:lnTo>
                    <a:pt x="4115" y="1002"/>
                  </a:lnTo>
                  <a:lnTo>
                    <a:pt x="3192" y="1372"/>
                  </a:lnTo>
                  <a:lnTo>
                    <a:pt x="2743" y="1583"/>
                  </a:lnTo>
                  <a:lnTo>
                    <a:pt x="2295" y="1820"/>
                  </a:lnTo>
                  <a:lnTo>
                    <a:pt x="1873" y="2057"/>
                  </a:lnTo>
                  <a:lnTo>
                    <a:pt x="1451" y="2321"/>
                  </a:lnTo>
                  <a:lnTo>
                    <a:pt x="1055" y="2585"/>
                  </a:lnTo>
                  <a:lnTo>
                    <a:pt x="660" y="2901"/>
                  </a:lnTo>
                  <a:lnTo>
                    <a:pt x="501" y="3060"/>
                  </a:lnTo>
                  <a:lnTo>
                    <a:pt x="370" y="3218"/>
                  </a:lnTo>
                  <a:lnTo>
                    <a:pt x="238" y="3402"/>
                  </a:lnTo>
                  <a:lnTo>
                    <a:pt x="132" y="3587"/>
                  </a:lnTo>
                  <a:lnTo>
                    <a:pt x="106" y="3719"/>
                  </a:lnTo>
                  <a:lnTo>
                    <a:pt x="53" y="3904"/>
                  </a:lnTo>
                  <a:lnTo>
                    <a:pt x="0" y="4088"/>
                  </a:lnTo>
                  <a:lnTo>
                    <a:pt x="0" y="4273"/>
                  </a:lnTo>
                  <a:lnTo>
                    <a:pt x="0" y="4457"/>
                  </a:lnTo>
                  <a:lnTo>
                    <a:pt x="27" y="4642"/>
                  </a:lnTo>
                  <a:lnTo>
                    <a:pt x="53" y="4827"/>
                  </a:lnTo>
                  <a:lnTo>
                    <a:pt x="106" y="5011"/>
                  </a:lnTo>
                  <a:lnTo>
                    <a:pt x="185" y="5196"/>
                  </a:lnTo>
                  <a:lnTo>
                    <a:pt x="1029" y="6858"/>
                  </a:lnTo>
                  <a:lnTo>
                    <a:pt x="1847" y="6858"/>
                  </a:lnTo>
                  <a:lnTo>
                    <a:pt x="2453" y="6831"/>
                  </a:lnTo>
                  <a:lnTo>
                    <a:pt x="3218" y="6726"/>
                  </a:lnTo>
                  <a:lnTo>
                    <a:pt x="3324" y="6699"/>
                  </a:lnTo>
                  <a:lnTo>
                    <a:pt x="4009" y="6541"/>
                  </a:lnTo>
                  <a:lnTo>
                    <a:pt x="4748" y="6330"/>
                  </a:lnTo>
                  <a:lnTo>
                    <a:pt x="4853" y="6277"/>
                  </a:lnTo>
                  <a:lnTo>
                    <a:pt x="5539" y="6040"/>
                  </a:lnTo>
                  <a:lnTo>
                    <a:pt x="6251" y="5723"/>
                  </a:lnTo>
                  <a:lnTo>
                    <a:pt x="6357" y="5671"/>
                  </a:lnTo>
                  <a:lnTo>
                    <a:pt x="6383" y="5671"/>
                  </a:lnTo>
                  <a:lnTo>
                    <a:pt x="7042" y="5328"/>
                  </a:lnTo>
                  <a:lnTo>
                    <a:pt x="7649" y="4959"/>
                  </a:lnTo>
                  <a:lnTo>
                    <a:pt x="7755" y="4879"/>
                  </a:lnTo>
                  <a:lnTo>
                    <a:pt x="8071" y="4668"/>
                  </a:lnTo>
                  <a:lnTo>
                    <a:pt x="8388" y="4431"/>
                  </a:lnTo>
                  <a:lnTo>
                    <a:pt x="8889" y="3983"/>
                  </a:lnTo>
                  <a:lnTo>
                    <a:pt x="8994" y="3904"/>
                  </a:lnTo>
                  <a:lnTo>
                    <a:pt x="9416" y="3455"/>
                  </a:lnTo>
                  <a:lnTo>
                    <a:pt x="9759" y="3033"/>
                  </a:lnTo>
                  <a:lnTo>
                    <a:pt x="9838" y="2928"/>
                  </a:lnTo>
                  <a:lnTo>
                    <a:pt x="9970" y="2690"/>
                  </a:lnTo>
                  <a:lnTo>
                    <a:pt x="10076" y="2532"/>
                  </a:lnTo>
                  <a:lnTo>
                    <a:pt x="10155" y="2374"/>
                  </a:lnTo>
                  <a:lnTo>
                    <a:pt x="9575" y="1108"/>
                  </a:lnTo>
                  <a:lnTo>
                    <a:pt x="9495" y="923"/>
                  </a:lnTo>
                  <a:lnTo>
                    <a:pt x="9364" y="739"/>
                  </a:lnTo>
                  <a:lnTo>
                    <a:pt x="9232" y="580"/>
                  </a:lnTo>
                  <a:lnTo>
                    <a:pt x="9073" y="448"/>
                  </a:lnTo>
                  <a:lnTo>
                    <a:pt x="8915" y="317"/>
                  </a:lnTo>
                  <a:lnTo>
                    <a:pt x="8757" y="211"/>
                  </a:lnTo>
                  <a:lnTo>
                    <a:pt x="8572" y="132"/>
                  </a:lnTo>
                  <a:lnTo>
                    <a:pt x="8361" y="79"/>
                  </a:lnTo>
                  <a:lnTo>
                    <a:pt x="8229" y="26"/>
                  </a:lnTo>
                  <a:lnTo>
                    <a:pt x="80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92;p70">
              <a:extLst>
                <a:ext uri="{FF2B5EF4-FFF2-40B4-BE49-F238E27FC236}">
                  <a16:creationId xmlns:a16="http://schemas.microsoft.com/office/drawing/2014/main" id="{9EE3A97F-FF10-4345-B222-3D86DFC3AFE6}"/>
                </a:ext>
              </a:extLst>
            </p:cNvPr>
            <p:cNvSpPr/>
            <p:nvPr/>
          </p:nvSpPr>
          <p:spPr>
            <a:xfrm>
              <a:off x="2214275" y="4222725"/>
              <a:ext cx="206425" cy="92325"/>
            </a:xfrm>
            <a:custGeom>
              <a:avLst/>
              <a:gdLst/>
              <a:ahLst/>
              <a:cxnLst/>
              <a:rect l="l" t="t" r="r" b="b"/>
              <a:pathLst>
                <a:path w="8257" h="3693" extrusionOk="0">
                  <a:moveTo>
                    <a:pt x="8124" y="0"/>
                  </a:moveTo>
                  <a:lnTo>
                    <a:pt x="7623" y="502"/>
                  </a:lnTo>
                  <a:lnTo>
                    <a:pt x="7043" y="976"/>
                  </a:lnTo>
                  <a:lnTo>
                    <a:pt x="6463" y="1425"/>
                  </a:lnTo>
                  <a:lnTo>
                    <a:pt x="5830" y="1820"/>
                  </a:lnTo>
                  <a:lnTo>
                    <a:pt x="5302" y="2110"/>
                  </a:lnTo>
                  <a:lnTo>
                    <a:pt x="4748" y="2374"/>
                  </a:lnTo>
                  <a:lnTo>
                    <a:pt x="4643" y="2427"/>
                  </a:lnTo>
                  <a:lnTo>
                    <a:pt x="4221" y="2612"/>
                  </a:lnTo>
                  <a:lnTo>
                    <a:pt x="3772" y="2770"/>
                  </a:lnTo>
                  <a:lnTo>
                    <a:pt x="3350" y="2928"/>
                  </a:lnTo>
                  <a:lnTo>
                    <a:pt x="2902" y="3060"/>
                  </a:lnTo>
                  <a:lnTo>
                    <a:pt x="2427" y="3192"/>
                  </a:lnTo>
                  <a:lnTo>
                    <a:pt x="1953" y="3297"/>
                  </a:lnTo>
                  <a:lnTo>
                    <a:pt x="1003" y="3456"/>
                  </a:lnTo>
                  <a:lnTo>
                    <a:pt x="528" y="3535"/>
                  </a:lnTo>
                  <a:lnTo>
                    <a:pt x="27" y="3561"/>
                  </a:lnTo>
                  <a:lnTo>
                    <a:pt x="1" y="3693"/>
                  </a:lnTo>
                  <a:lnTo>
                    <a:pt x="502" y="3640"/>
                  </a:lnTo>
                  <a:lnTo>
                    <a:pt x="1003" y="3587"/>
                  </a:lnTo>
                  <a:lnTo>
                    <a:pt x="1610" y="3482"/>
                  </a:lnTo>
                  <a:lnTo>
                    <a:pt x="2216" y="3350"/>
                  </a:lnTo>
                  <a:lnTo>
                    <a:pt x="2770" y="3218"/>
                  </a:lnTo>
                  <a:lnTo>
                    <a:pt x="3350" y="3060"/>
                  </a:lnTo>
                  <a:lnTo>
                    <a:pt x="3456" y="3007"/>
                  </a:lnTo>
                  <a:lnTo>
                    <a:pt x="4089" y="2796"/>
                  </a:lnTo>
                  <a:lnTo>
                    <a:pt x="4669" y="2532"/>
                  </a:lnTo>
                  <a:lnTo>
                    <a:pt x="4801" y="2506"/>
                  </a:lnTo>
                  <a:lnTo>
                    <a:pt x="5355" y="2216"/>
                  </a:lnTo>
                  <a:lnTo>
                    <a:pt x="5882" y="1926"/>
                  </a:lnTo>
                  <a:lnTo>
                    <a:pt x="5935" y="1899"/>
                  </a:lnTo>
                  <a:lnTo>
                    <a:pt x="6041" y="1847"/>
                  </a:lnTo>
                  <a:lnTo>
                    <a:pt x="6568" y="1504"/>
                  </a:lnTo>
                  <a:lnTo>
                    <a:pt x="7069" y="1135"/>
                  </a:lnTo>
                  <a:lnTo>
                    <a:pt x="7175" y="1055"/>
                  </a:lnTo>
                  <a:lnTo>
                    <a:pt x="7570" y="713"/>
                  </a:lnTo>
                  <a:lnTo>
                    <a:pt x="7940" y="370"/>
                  </a:lnTo>
                  <a:lnTo>
                    <a:pt x="8019" y="291"/>
                  </a:lnTo>
                  <a:lnTo>
                    <a:pt x="8256" y="53"/>
                  </a:lnTo>
                  <a:lnTo>
                    <a:pt x="81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93;p70">
              <a:extLst>
                <a:ext uri="{FF2B5EF4-FFF2-40B4-BE49-F238E27FC236}">
                  <a16:creationId xmlns:a16="http://schemas.microsoft.com/office/drawing/2014/main" id="{FD4E217E-42DD-074F-9880-0A7F72D25035}"/>
                </a:ext>
              </a:extLst>
            </p:cNvPr>
            <p:cNvSpPr/>
            <p:nvPr/>
          </p:nvSpPr>
          <p:spPr>
            <a:xfrm>
              <a:off x="2230775" y="4311075"/>
              <a:ext cx="27050" cy="82450"/>
            </a:xfrm>
            <a:custGeom>
              <a:avLst/>
              <a:gdLst/>
              <a:ahLst/>
              <a:cxnLst/>
              <a:rect l="l" t="t" r="r" b="b"/>
              <a:pathLst>
                <a:path w="1082" h="3298" extrusionOk="0">
                  <a:moveTo>
                    <a:pt x="132" y="1"/>
                  </a:moveTo>
                  <a:lnTo>
                    <a:pt x="0" y="27"/>
                  </a:lnTo>
                  <a:lnTo>
                    <a:pt x="27" y="106"/>
                  </a:lnTo>
                  <a:lnTo>
                    <a:pt x="211" y="924"/>
                  </a:lnTo>
                  <a:lnTo>
                    <a:pt x="422" y="1715"/>
                  </a:lnTo>
                  <a:lnTo>
                    <a:pt x="686" y="2533"/>
                  </a:lnTo>
                  <a:lnTo>
                    <a:pt x="950" y="3298"/>
                  </a:lnTo>
                  <a:lnTo>
                    <a:pt x="1082" y="3298"/>
                  </a:lnTo>
                  <a:lnTo>
                    <a:pt x="791" y="2506"/>
                  </a:lnTo>
                  <a:lnTo>
                    <a:pt x="554" y="1715"/>
                  </a:lnTo>
                  <a:lnTo>
                    <a:pt x="343" y="897"/>
                  </a:lnTo>
                  <a:lnTo>
                    <a:pt x="158" y="80"/>
                  </a:lnTo>
                  <a:lnTo>
                    <a:pt x="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94;p70">
              <a:extLst>
                <a:ext uri="{FF2B5EF4-FFF2-40B4-BE49-F238E27FC236}">
                  <a16:creationId xmlns:a16="http://schemas.microsoft.com/office/drawing/2014/main" id="{21DE3465-3DBD-0C44-802A-89DB990CD03B}"/>
                </a:ext>
              </a:extLst>
            </p:cNvPr>
            <p:cNvSpPr/>
            <p:nvPr/>
          </p:nvSpPr>
          <p:spPr>
            <a:xfrm>
              <a:off x="2264400" y="4305150"/>
              <a:ext cx="30350" cy="85075"/>
            </a:xfrm>
            <a:custGeom>
              <a:avLst/>
              <a:gdLst/>
              <a:ahLst/>
              <a:cxnLst/>
              <a:rect l="l" t="t" r="r" b="b"/>
              <a:pathLst>
                <a:path w="1214" h="3403" extrusionOk="0">
                  <a:moveTo>
                    <a:pt x="106" y="0"/>
                  </a:moveTo>
                  <a:lnTo>
                    <a:pt x="0" y="27"/>
                  </a:lnTo>
                  <a:lnTo>
                    <a:pt x="0" y="106"/>
                  </a:lnTo>
                  <a:lnTo>
                    <a:pt x="211" y="950"/>
                  </a:lnTo>
                  <a:lnTo>
                    <a:pt x="475" y="1767"/>
                  </a:lnTo>
                  <a:lnTo>
                    <a:pt x="765" y="2585"/>
                  </a:lnTo>
                  <a:lnTo>
                    <a:pt x="1108" y="3403"/>
                  </a:lnTo>
                  <a:lnTo>
                    <a:pt x="1214" y="3376"/>
                  </a:lnTo>
                  <a:lnTo>
                    <a:pt x="897" y="2559"/>
                  </a:lnTo>
                  <a:lnTo>
                    <a:pt x="581" y="1741"/>
                  </a:lnTo>
                  <a:lnTo>
                    <a:pt x="343" y="923"/>
                  </a:lnTo>
                  <a:lnTo>
                    <a:pt x="132" y="79"/>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5;p70">
              <a:extLst>
                <a:ext uri="{FF2B5EF4-FFF2-40B4-BE49-F238E27FC236}">
                  <a16:creationId xmlns:a16="http://schemas.microsoft.com/office/drawing/2014/main" id="{211817D3-4B36-CF40-8609-7440E281717A}"/>
                </a:ext>
              </a:extLst>
            </p:cNvPr>
            <p:cNvSpPr/>
            <p:nvPr/>
          </p:nvSpPr>
          <p:spPr>
            <a:xfrm>
              <a:off x="2297375" y="4296575"/>
              <a:ext cx="35625" cy="83775"/>
            </a:xfrm>
            <a:custGeom>
              <a:avLst/>
              <a:gdLst/>
              <a:ahLst/>
              <a:cxnLst/>
              <a:rect l="l" t="t" r="r" b="b"/>
              <a:pathLst>
                <a:path w="1425" h="3351" extrusionOk="0">
                  <a:moveTo>
                    <a:pt x="106" y="0"/>
                  </a:moveTo>
                  <a:lnTo>
                    <a:pt x="0" y="27"/>
                  </a:lnTo>
                  <a:lnTo>
                    <a:pt x="26" y="106"/>
                  </a:lnTo>
                  <a:lnTo>
                    <a:pt x="264" y="950"/>
                  </a:lnTo>
                  <a:lnTo>
                    <a:pt x="554" y="1768"/>
                  </a:lnTo>
                  <a:lnTo>
                    <a:pt x="897" y="2559"/>
                  </a:lnTo>
                  <a:lnTo>
                    <a:pt x="1319" y="3350"/>
                  </a:lnTo>
                  <a:lnTo>
                    <a:pt x="1424" y="3297"/>
                  </a:lnTo>
                  <a:lnTo>
                    <a:pt x="1029" y="2532"/>
                  </a:lnTo>
                  <a:lnTo>
                    <a:pt x="659" y="1715"/>
                  </a:lnTo>
                  <a:lnTo>
                    <a:pt x="369" y="897"/>
                  </a:lnTo>
                  <a:lnTo>
                    <a:pt x="132" y="53"/>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6;p70">
              <a:extLst>
                <a:ext uri="{FF2B5EF4-FFF2-40B4-BE49-F238E27FC236}">
                  <a16:creationId xmlns:a16="http://schemas.microsoft.com/office/drawing/2014/main" id="{EB2CCEB0-2885-4C45-9B93-A947FAAF970D}"/>
                </a:ext>
              </a:extLst>
            </p:cNvPr>
            <p:cNvSpPr/>
            <p:nvPr/>
          </p:nvSpPr>
          <p:spPr>
            <a:xfrm>
              <a:off x="2330325" y="4282075"/>
              <a:ext cx="40250" cy="83100"/>
            </a:xfrm>
            <a:custGeom>
              <a:avLst/>
              <a:gdLst/>
              <a:ahLst/>
              <a:cxnLst/>
              <a:rect l="l" t="t" r="r" b="b"/>
              <a:pathLst>
                <a:path w="1610" h="3324" extrusionOk="0">
                  <a:moveTo>
                    <a:pt x="106" y="0"/>
                  </a:moveTo>
                  <a:lnTo>
                    <a:pt x="1" y="53"/>
                  </a:lnTo>
                  <a:lnTo>
                    <a:pt x="27" y="158"/>
                  </a:lnTo>
                  <a:lnTo>
                    <a:pt x="370" y="976"/>
                  </a:lnTo>
                  <a:lnTo>
                    <a:pt x="713" y="1767"/>
                  </a:lnTo>
                  <a:lnTo>
                    <a:pt x="1082" y="2559"/>
                  </a:lnTo>
                  <a:lnTo>
                    <a:pt x="1504" y="3323"/>
                  </a:lnTo>
                  <a:lnTo>
                    <a:pt x="1610" y="3271"/>
                  </a:lnTo>
                  <a:lnTo>
                    <a:pt x="1188" y="2506"/>
                  </a:lnTo>
                  <a:lnTo>
                    <a:pt x="818" y="1715"/>
                  </a:lnTo>
                  <a:lnTo>
                    <a:pt x="476" y="923"/>
                  </a:lnTo>
                  <a:lnTo>
                    <a:pt x="159" y="132"/>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97;p70">
              <a:extLst>
                <a:ext uri="{FF2B5EF4-FFF2-40B4-BE49-F238E27FC236}">
                  <a16:creationId xmlns:a16="http://schemas.microsoft.com/office/drawing/2014/main" id="{B7D199EE-B558-9446-801A-6E26F6389415}"/>
                </a:ext>
              </a:extLst>
            </p:cNvPr>
            <p:cNvSpPr/>
            <p:nvPr/>
          </p:nvSpPr>
          <p:spPr>
            <a:xfrm>
              <a:off x="2361325" y="4266900"/>
              <a:ext cx="44200" cy="79150"/>
            </a:xfrm>
            <a:custGeom>
              <a:avLst/>
              <a:gdLst/>
              <a:ahLst/>
              <a:cxnLst/>
              <a:rect l="l" t="t" r="r" b="b"/>
              <a:pathLst>
                <a:path w="1768" h="3166" extrusionOk="0">
                  <a:moveTo>
                    <a:pt x="106" y="1"/>
                  </a:moveTo>
                  <a:lnTo>
                    <a:pt x="0" y="80"/>
                  </a:lnTo>
                  <a:lnTo>
                    <a:pt x="53" y="132"/>
                  </a:lnTo>
                  <a:lnTo>
                    <a:pt x="502" y="871"/>
                  </a:lnTo>
                  <a:lnTo>
                    <a:pt x="924" y="1609"/>
                  </a:lnTo>
                  <a:lnTo>
                    <a:pt x="1293" y="2374"/>
                  </a:lnTo>
                  <a:lnTo>
                    <a:pt x="1662" y="3166"/>
                  </a:lnTo>
                  <a:lnTo>
                    <a:pt x="1768" y="3086"/>
                  </a:lnTo>
                  <a:lnTo>
                    <a:pt x="1398" y="2322"/>
                  </a:lnTo>
                  <a:lnTo>
                    <a:pt x="1003" y="1557"/>
                  </a:lnTo>
                  <a:lnTo>
                    <a:pt x="581" y="792"/>
                  </a:lnTo>
                  <a:lnTo>
                    <a:pt x="159" y="80"/>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98;p70">
              <a:extLst>
                <a:ext uri="{FF2B5EF4-FFF2-40B4-BE49-F238E27FC236}">
                  <a16:creationId xmlns:a16="http://schemas.microsoft.com/office/drawing/2014/main" id="{B48EB724-1351-1E4E-86FE-79832DB88C20}"/>
                </a:ext>
              </a:extLst>
            </p:cNvPr>
            <p:cNvSpPr/>
            <p:nvPr/>
          </p:nvSpPr>
          <p:spPr>
            <a:xfrm>
              <a:off x="2389675" y="4247125"/>
              <a:ext cx="46850" cy="74525"/>
            </a:xfrm>
            <a:custGeom>
              <a:avLst/>
              <a:gdLst/>
              <a:ahLst/>
              <a:cxnLst/>
              <a:rect l="l" t="t" r="r" b="b"/>
              <a:pathLst>
                <a:path w="1874" h="2981" extrusionOk="0">
                  <a:moveTo>
                    <a:pt x="80" y="0"/>
                  </a:moveTo>
                  <a:lnTo>
                    <a:pt x="1" y="79"/>
                  </a:lnTo>
                  <a:lnTo>
                    <a:pt x="53" y="159"/>
                  </a:lnTo>
                  <a:lnTo>
                    <a:pt x="554" y="818"/>
                  </a:lnTo>
                  <a:lnTo>
                    <a:pt x="1003" y="1504"/>
                  </a:lnTo>
                  <a:lnTo>
                    <a:pt x="1398" y="2242"/>
                  </a:lnTo>
                  <a:lnTo>
                    <a:pt x="1768" y="2981"/>
                  </a:lnTo>
                  <a:lnTo>
                    <a:pt x="1873" y="2902"/>
                  </a:lnTo>
                  <a:lnTo>
                    <a:pt x="1504" y="2163"/>
                  </a:lnTo>
                  <a:lnTo>
                    <a:pt x="1108" y="1425"/>
                  </a:lnTo>
                  <a:lnTo>
                    <a:pt x="634" y="739"/>
                  </a:lnTo>
                  <a:lnTo>
                    <a:pt x="159" y="79"/>
                  </a:lnTo>
                  <a:lnTo>
                    <a:pt x="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99;p70">
              <a:extLst>
                <a:ext uri="{FF2B5EF4-FFF2-40B4-BE49-F238E27FC236}">
                  <a16:creationId xmlns:a16="http://schemas.microsoft.com/office/drawing/2014/main" id="{44207C6A-A675-4E49-BBF3-520470B307CB}"/>
                </a:ext>
              </a:extLst>
            </p:cNvPr>
            <p:cNvSpPr/>
            <p:nvPr/>
          </p:nvSpPr>
          <p:spPr>
            <a:xfrm>
              <a:off x="2410775" y="4228000"/>
              <a:ext cx="46850" cy="69925"/>
            </a:xfrm>
            <a:custGeom>
              <a:avLst/>
              <a:gdLst/>
              <a:ahLst/>
              <a:cxnLst/>
              <a:rect l="l" t="t" r="r" b="b"/>
              <a:pathLst>
                <a:path w="1874" h="2797" extrusionOk="0">
                  <a:moveTo>
                    <a:pt x="80" y="0"/>
                  </a:moveTo>
                  <a:lnTo>
                    <a:pt x="1" y="106"/>
                  </a:lnTo>
                  <a:lnTo>
                    <a:pt x="80" y="159"/>
                  </a:lnTo>
                  <a:lnTo>
                    <a:pt x="343" y="449"/>
                  </a:lnTo>
                  <a:lnTo>
                    <a:pt x="607" y="739"/>
                  </a:lnTo>
                  <a:lnTo>
                    <a:pt x="845" y="1082"/>
                  </a:lnTo>
                  <a:lnTo>
                    <a:pt x="1056" y="1398"/>
                  </a:lnTo>
                  <a:lnTo>
                    <a:pt x="1267" y="1741"/>
                  </a:lnTo>
                  <a:lnTo>
                    <a:pt x="1451" y="2084"/>
                  </a:lnTo>
                  <a:lnTo>
                    <a:pt x="1794" y="2796"/>
                  </a:lnTo>
                  <a:lnTo>
                    <a:pt x="1873" y="2691"/>
                  </a:lnTo>
                  <a:lnTo>
                    <a:pt x="1530" y="2005"/>
                  </a:lnTo>
                  <a:lnTo>
                    <a:pt x="1346" y="1636"/>
                  </a:lnTo>
                  <a:lnTo>
                    <a:pt x="1135" y="1319"/>
                  </a:lnTo>
                  <a:lnTo>
                    <a:pt x="924" y="976"/>
                  </a:lnTo>
                  <a:lnTo>
                    <a:pt x="686" y="660"/>
                  </a:lnTo>
                  <a:lnTo>
                    <a:pt x="449" y="370"/>
                  </a:lnTo>
                  <a:lnTo>
                    <a:pt x="159" y="80"/>
                  </a:lnTo>
                  <a:lnTo>
                    <a:pt x="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00;p70">
              <a:extLst>
                <a:ext uri="{FF2B5EF4-FFF2-40B4-BE49-F238E27FC236}">
                  <a16:creationId xmlns:a16="http://schemas.microsoft.com/office/drawing/2014/main" id="{367ACB35-B2B8-104B-A4A0-D776AAE6A5A1}"/>
                </a:ext>
              </a:extLst>
            </p:cNvPr>
            <p:cNvSpPr/>
            <p:nvPr/>
          </p:nvSpPr>
          <p:spPr>
            <a:xfrm>
              <a:off x="2796525" y="4454175"/>
              <a:ext cx="187950" cy="741150"/>
            </a:xfrm>
            <a:custGeom>
              <a:avLst/>
              <a:gdLst/>
              <a:ahLst/>
              <a:cxnLst/>
              <a:rect l="l" t="t" r="r" b="b"/>
              <a:pathLst>
                <a:path w="7518" h="29646" extrusionOk="0">
                  <a:moveTo>
                    <a:pt x="4273" y="0"/>
                  </a:moveTo>
                  <a:lnTo>
                    <a:pt x="4088" y="26"/>
                  </a:lnTo>
                  <a:lnTo>
                    <a:pt x="3904" y="106"/>
                  </a:lnTo>
                  <a:lnTo>
                    <a:pt x="3719" y="211"/>
                  </a:lnTo>
                  <a:lnTo>
                    <a:pt x="3534" y="343"/>
                  </a:lnTo>
                  <a:lnTo>
                    <a:pt x="3376" y="475"/>
                  </a:lnTo>
                  <a:lnTo>
                    <a:pt x="3192" y="659"/>
                  </a:lnTo>
                  <a:lnTo>
                    <a:pt x="2875" y="1055"/>
                  </a:lnTo>
                  <a:lnTo>
                    <a:pt x="2559" y="1530"/>
                  </a:lnTo>
                  <a:lnTo>
                    <a:pt x="2268" y="2057"/>
                  </a:lnTo>
                  <a:lnTo>
                    <a:pt x="1978" y="2585"/>
                  </a:lnTo>
                  <a:lnTo>
                    <a:pt x="1741" y="3165"/>
                  </a:lnTo>
                  <a:lnTo>
                    <a:pt x="1504" y="3719"/>
                  </a:lnTo>
                  <a:lnTo>
                    <a:pt x="1293" y="4273"/>
                  </a:lnTo>
                  <a:lnTo>
                    <a:pt x="976" y="5222"/>
                  </a:lnTo>
                  <a:lnTo>
                    <a:pt x="765" y="5908"/>
                  </a:lnTo>
                  <a:lnTo>
                    <a:pt x="712" y="6146"/>
                  </a:lnTo>
                  <a:lnTo>
                    <a:pt x="0" y="29646"/>
                  </a:lnTo>
                  <a:lnTo>
                    <a:pt x="6172" y="28591"/>
                  </a:lnTo>
                  <a:lnTo>
                    <a:pt x="6647" y="24661"/>
                  </a:lnTo>
                  <a:lnTo>
                    <a:pt x="7042" y="21390"/>
                  </a:lnTo>
                  <a:lnTo>
                    <a:pt x="7385" y="18727"/>
                  </a:lnTo>
                  <a:lnTo>
                    <a:pt x="7464" y="18199"/>
                  </a:lnTo>
                  <a:lnTo>
                    <a:pt x="7491" y="17672"/>
                  </a:lnTo>
                  <a:lnTo>
                    <a:pt x="7517" y="17091"/>
                  </a:lnTo>
                  <a:lnTo>
                    <a:pt x="7517" y="16485"/>
                  </a:lnTo>
                  <a:lnTo>
                    <a:pt x="7491" y="15271"/>
                  </a:lnTo>
                  <a:lnTo>
                    <a:pt x="7412" y="14005"/>
                  </a:lnTo>
                  <a:lnTo>
                    <a:pt x="7280" y="12739"/>
                  </a:lnTo>
                  <a:lnTo>
                    <a:pt x="7148" y="11500"/>
                  </a:lnTo>
                  <a:lnTo>
                    <a:pt x="6963" y="10339"/>
                  </a:lnTo>
                  <a:lnTo>
                    <a:pt x="6805" y="9284"/>
                  </a:lnTo>
                  <a:lnTo>
                    <a:pt x="6726" y="8730"/>
                  </a:lnTo>
                  <a:lnTo>
                    <a:pt x="6647" y="8124"/>
                  </a:lnTo>
                  <a:lnTo>
                    <a:pt x="6515" y="6673"/>
                  </a:lnTo>
                  <a:lnTo>
                    <a:pt x="6330" y="5117"/>
                  </a:lnTo>
                  <a:lnTo>
                    <a:pt x="6225" y="4326"/>
                  </a:lnTo>
                  <a:lnTo>
                    <a:pt x="6119" y="3561"/>
                  </a:lnTo>
                  <a:lnTo>
                    <a:pt x="5987" y="2822"/>
                  </a:lnTo>
                  <a:lnTo>
                    <a:pt x="5829" y="2137"/>
                  </a:lnTo>
                  <a:lnTo>
                    <a:pt x="5644" y="1530"/>
                  </a:lnTo>
                  <a:lnTo>
                    <a:pt x="5433" y="976"/>
                  </a:lnTo>
                  <a:lnTo>
                    <a:pt x="5328" y="765"/>
                  </a:lnTo>
                  <a:lnTo>
                    <a:pt x="5196" y="554"/>
                  </a:lnTo>
                  <a:lnTo>
                    <a:pt x="5064" y="369"/>
                  </a:lnTo>
                  <a:lnTo>
                    <a:pt x="4932" y="237"/>
                  </a:lnTo>
                  <a:lnTo>
                    <a:pt x="4774" y="106"/>
                  </a:lnTo>
                  <a:lnTo>
                    <a:pt x="4616" y="53"/>
                  </a:lnTo>
                  <a:lnTo>
                    <a:pt x="4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01;p70">
              <a:extLst>
                <a:ext uri="{FF2B5EF4-FFF2-40B4-BE49-F238E27FC236}">
                  <a16:creationId xmlns:a16="http://schemas.microsoft.com/office/drawing/2014/main" id="{F389E5D6-90B6-9A40-B3AC-F07576B80F0F}"/>
                </a:ext>
              </a:extLst>
            </p:cNvPr>
            <p:cNvSpPr/>
            <p:nvPr/>
          </p:nvSpPr>
          <p:spPr>
            <a:xfrm>
              <a:off x="2814325" y="4427800"/>
              <a:ext cx="406850" cy="735875"/>
            </a:xfrm>
            <a:custGeom>
              <a:avLst/>
              <a:gdLst/>
              <a:ahLst/>
              <a:cxnLst/>
              <a:rect l="l" t="t" r="r" b="b"/>
              <a:pathLst>
                <a:path w="16274" h="29435" extrusionOk="0">
                  <a:moveTo>
                    <a:pt x="290" y="0"/>
                  </a:moveTo>
                  <a:lnTo>
                    <a:pt x="185" y="26"/>
                  </a:lnTo>
                  <a:lnTo>
                    <a:pt x="106" y="79"/>
                  </a:lnTo>
                  <a:lnTo>
                    <a:pt x="53" y="158"/>
                  </a:lnTo>
                  <a:lnTo>
                    <a:pt x="27" y="264"/>
                  </a:lnTo>
                  <a:lnTo>
                    <a:pt x="0" y="1477"/>
                  </a:lnTo>
                  <a:lnTo>
                    <a:pt x="0" y="2664"/>
                  </a:lnTo>
                  <a:lnTo>
                    <a:pt x="0" y="3851"/>
                  </a:lnTo>
                  <a:lnTo>
                    <a:pt x="53" y="5038"/>
                  </a:lnTo>
                  <a:lnTo>
                    <a:pt x="106" y="6198"/>
                  </a:lnTo>
                  <a:lnTo>
                    <a:pt x="185" y="7359"/>
                  </a:lnTo>
                  <a:lnTo>
                    <a:pt x="290" y="8493"/>
                  </a:lnTo>
                  <a:lnTo>
                    <a:pt x="396" y="9627"/>
                  </a:lnTo>
                  <a:lnTo>
                    <a:pt x="554" y="10761"/>
                  </a:lnTo>
                  <a:lnTo>
                    <a:pt x="712" y="11869"/>
                  </a:lnTo>
                  <a:lnTo>
                    <a:pt x="897" y="12950"/>
                  </a:lnTo>
                  <a:lnTo>
                    <a:pt x="1082" y="14032"/>
                  </a:lnTo>
                  <a:lnTo>
                    <a:pt x="1319" y="15113"/>
                  </a:lnTo>
                  <a:lnTo>
                    <a:pt x="1556" y="16168"/>
                  </a:lnTo>
                  <a:lnTo>
                    <a:pt x="1820" y="17197"/>
                  </a:lnTo>
                  <a:lnTo>
                    <a:pt x="2110" y="18225"/>
                  </a:lnTo>
                  <a:lnTo>
                    <a:pt x="2400" y="19201"/>
                  </a:lnTo>
                  <a:lnTo>
                    <a:pt x="2743" y="20230"/>
                  </a:lnTo>
                  <a:lnTo>
                    <a:pt x="3139" y="21338"/>
                  </a:lnTo>
                  <a:lnTo>
                    <a:pt x="3376" y="21892"/>
                  </a:lnTo>
                  <a:lnTo>
                    <a:pt x="3640" y="22472"/>
                  </a:lnTo>
                  <a:lnTo>
                    <a:pt x="3904" y="23052"/>
                  </a:lnTo>
                  <a:lnTo>
                    <a:pt x="4220" y="23606"/>
                  </a:lnTo>
                  <a:lnTo>
                    <a:pt x="4537" y="24186"/>
                  </a:lnTo>
                  <a:lnTo>
                    <a:pt x="4880" y="24740"/>
                  </a:lnTo>
                  <a:lnTo>
                    <a:pt x="5249" y="25294"/>
                  </a:lnTo>
                  <a:lnTo>
                    <a:pt x="5645" y="25821"/>
                  </a:lnTo>
                  <a:lnTo>
                    <a:pt x="6067" y="26349"/>
                  </a:lnTo>
                  <a:lnTo>
                    <a:pt x="6515" y="26850"/>
                  </a:lnTo>
                  <a:lnTo>
                    <a:pt x="6963" y="27325"/>
                  </a:lnTo>
                  <a:lnTo>
                    <a:pt x="7438" y="27720"/>
                  </a:lnTo>
                  <a:lnTo>
                    <a:pt x="7913" y="28090"/>
                  </a:lnTo>
                  <a:lnTo>
                    <a:pt x="8388" y="28406"/>
                  </a:lnTo>
                  <a:lnTo>
                    <a:pt x="8862" y="28696"/>
                  </a:lnTo>
                  <a:lnTo>
                    <a:pt x="9337" y="28934"/>
                  </a:lnTo>
                  <a:lnTo>
                    <a:pt x="9838" y="29118"/>
                  </a:lnTo>
                  <a:lnTo>
                    <a:pt x="10339" y="29277"/>
                  </a:lnTo>
                  <a:lnTo>
                    <a:pt x="10656" y="29329"/>
                  </a:lnTo>
                  <a:lnTo>
                    <a:pt x="10972" y="29382"/>
                  </a:lnTo>
                  <a:lnTo>
                    <a:pt x="11289" y="29408"/>
                  </a:lnTo>
                  <a:lnTo>
                    <a:pt x="11605" y="29435"/>
                  </a:lnTo>
                  <a:lnTo>
                    <a:pt x="12054" y="29408"/>
                  </a:lnTo>
                  <a:lnTo>
                    <a:pt x="12476" y="29356"/>
                  </a:lnTo>
                  <a:lnTo>
                    <a:pt x="12898" y="29250"/>
                  </a:lnTo>
                  <a:lnTo>
                    <a:pt x="13293" y="29118"/>
                  </a:lnTo>
                  <a:lnTo>
                    <a:pt x="13689" y="28960"/>
                  </a:lnTo>
                  <a:lnTo>
                    <a:pt x="14058" y="28749"/>
                  </a:lnTo>
                  <a:lnTo>
                    <a:pt x="14401" y="28512"/>
                  </a:lnTo>
                  <a:lnTo>
                    <a:pt x="14691" y="28222"/>
                  </a:lnTo>
                  <a:lnTo>
                    <a:pt x="14981" y="27905"/>
                  </a:lnTo>
                  <a:lnTo>
                    <a:pt x="15245" y="27562"/>
                  </a:lnTo>
                  <a:lnTo>
                    <a:pt x="15483" y="27167"/>
                  </a:lnTo>
                  <a:lnTo>
                    <a:pt x="15667" y="26745"/>
                  </a:lnTo>
                  <a:lnTo>
                    <a:pt x="15852" y="26270"/>
                  </a:lnTo>
                  <a:lnTo>
                    <a:pt x="15984" y="25769"/>
                  </a:lnTo>
                  <a:lnTo>
                    <a:pt x="16089" y="25241"/>
                  </a:lnTo>
                  <a:lnTo>
                    <a:pt x="16195" y="24661"/>
                  </a:lnTo>
                  <a:lnTo>
                    <a:pt x="16247" y="23975"/>
                  </a:lnTo>
                  <a:lnTo>
                    <a:pt x="16274" y="23289"/>
                  </a:lnTo>
                  <a:lnTo>
                    <a:pt x="16274" y="22604"/>
                  </a:lnTo>
                  <a:lnTo>
                    <a:pt x="16247" y="21944"/>
                  </a:lnTo>
                  <a:lnTo>
                    <a:pt x="16195" y="21259"/>
                  </a:lnTo>
                  <a:lnTo>
                    <a:pt x="16116" y="20599"/>
                  </a:lnTo>
                  <a:lnTo>
                    <a:pt x="16010" y="19913"/>
                  </a:lnTo>
                  <a:lnTo>
                    <a:pt x="15905" y="19254"/>
                  </a:lnTo>
                  <a:lnTo>
                    <a:pt x="15614" y="17909"/>
                  </a:lnTo>
                  <a:lnTo>
                    <a:pt x="15272" y="16590"/>
                  </a:lnTo>
                  <a:lnTo>
                    <a:pt x="14929" y="15271"/>
                  </a:lnTo>
                  <a:lnTo>
                    <a:pt x="14533" y="13979"/>
                  </a:lnTo>
                  <a:lnTo>
                    <a:pt x="13874" y="11711"/>
                  </a:lnTo>
                  <a:lnTo>
                    <a:pt x="13584" y="10577"/>
                  </a:lnTo>
                  <a:lnTo>
                    <a:pt x="13320" y="9416"/>
                  </a:lnTo>
                  <a:lnTo>
                    <a:pt x="13267" y="9047"/>
                  </a:lnTo>
                  <a:lnTo>
                    <a:pt x="13241" y="8598"/>
                  </a:lnTo>
                  <a:lnTo>
                    <a:pt x="13241" y="8071"/>
                  </a:lnTo>
                  <a:lnTo>
                    <a:pt x="13267" y="7491"/>
                  </a:lnTo>
                  <a:lnTo>
                    <a:pt x="13320" y="6937"/>
                  </a:lnTo>
                  <a:lnTo>
                    <a:pt x="13399" y="6409"/>
                  </a:lnTo>
                  <a:lnTo>
                    <a:pt x="13452" y="5935"/>
                  </a:lnTo>
                  <a:lnTo>
                    <a:pt x="13557" y="5539"/>
                  </a:lnTo>
                  <a:lnTo>
                    <a:pt x="13557" y="5433"/>
                  </a:lnTo>
                  <a:lnTo>
                    <a:pt x="13504" y="5354"/>
                  </a:lnTo>
                  <a:lnTo>
                    <a:pt x="13452" y="5275"/>
                  </a:lnTo>
                  <a:lnTo>
                    <a:pt x="13346" y="5222"/>
                  </a:lnTo>
                  <a:lnTo>
                    <a:pt x="13241" y="5222"/>
                  </a:lnTo>
                  <a:lnTo>
                    <a:pt x="13162" y="5249"/>
                  </a:lnTo>
                  <a:lnTo>
                    <a:pt x="13082" y="5328"/>
                  </a:lnTo>
                  <a:lnTo>
                    <a:pt x="13030" y="5407"/>
                  </a:lnTo>
                  <a:lnTo>
                    <a:pt x="12951" y="5829"/>
                  </a:lnTo>
                  <a:lnTo>
                    <a:pt x="12871" y="6330"/>
                  </a:lnTo>
                  <a:lnTo>
                    <a:pt x="12819" y="6884"/>
                  </a:lnTo>
                  <a:lnTo>
                    <a:pt x="12766" y="7491"/>
                  </a:lnTo>
                  <a:lnTo>
                    <a:pt x="12713" y="8071"/>
                  </a:lnTo>
                  <a:lnTo>
                    <a:pt x="12713" y="8625"/>
                  </a:lnTo>
                  <a:lnTo>
                    <a:pt x="12740" y="9126"/>
                  </a:lnTo>
                  <a:lnTo>
                    <a:pt x="12792" y="9522"/>
                  </a:lnTo>
                  <a:lnTo>
                    <a:pt x="13082" y="10682"/>
                  </a:lnTo>
                  <a:lnTo>
                    <a:pt x="13373" y="11843"/>
                  </a:lnTo>
                  <a:lnTo>
                    <a:pt x="14032" y="14137"/>
                  </a:lnTo>
                  <a:lnTo>
                    <a:pt x="14401" y="15403"/>
                  </a:lnTo>
                  <a:lnTo>
                    <a:pt x="14770" y="16696"/>
                  </a:lnTo>
                  <a:lnTo>
                    <a:pt x="15113" y="18014"/>
                  </a:lnTo>
                  <a:lnTo>
                    <a:pt x="15377" y="19307"/>
                  </a:lnTo>
                  <a:lnTo>
                    <a:pt x="15509" y="19966"/>
                  </a:lnTo>
                  <a:lnTo>
                    <a:pt x="15588" y="20626"/>
                  </a:lnTo>
                  <a:lnTo>
                    <a:pt x="15667" y="21285"/>
                  </a:lnTo>
                  <a:lnTo>
                    <a:pt x="15720" y="21944"/>
                  </a:lnTo>
                  <a:lnTo>
                    <a:pt x="15746" y="22604"/>
                  </a:lnTo>
                  <a:lnTo>
                    <a:pt x="15746" y="23263"/>
                  </a:lnTo>
                  <a:lnTo>
                    <a:pt x="15720" y="23922"/>
                  </a:lnTo>
                  <a:lnTo>
                    <a:pt x="15667" y="24582"/>
                  </a:lnTo>
                  <a:lnTo>
                    <a:pt x="15588" y="25136"/>
                  </a:lnTo>
                  <a:lnTo>
                    <a:pt x="15483" y="25637"/>
                  </a:lnTo>
                  <a:lnTo>
                    <a:pt x="15351" y="26085"/>
                  </a:lnTo>
                  <a:lnTo>
                    <a:pt x="15192" y="26507"/>
                  </a:lnTo>
                  <a:lnTo>
                    <a:pt x="15034" y="26903"/>
                  </a:lnTo>
                  <a:lnTo>
                    <a:pt x="14823" y="27272"/>
                  </a:lnTo>
                  <a:lnTo>
                    <a:pt x="14586" y="27589"/>
                  </a:lnTo>
                  <a:lnTo>
                    <a:pt x="14322" y="27852"/>
                  </a:lnTo>
                  <a:lnTo>
                    <a:pt x="14164" y="28011"/>
                  </a:lnTo>
                  <a:lnTo>
                    <a:pt x="13953" y="28169"/>
                  </a:lnTo>
                  <a:lnTo>
                    <a:pt x="13768" y="28301"/>
                  </a:lnTo>
                  <a:lnTo>
                    <a:pt x="13531" y="28433"/>
                  </a:lnTo>
                  <a:lnTo>
                    <a:pt x="13320" y="28538"/>
                  </a:lnTo>
                  <a:lnTo>
                    <a:pt x="13082" y="28644"/>
                  </a:lnTo>
                  <a:lnTo>
                    <a:pt x="12845" y="28723"/>
                  </a:lnTo>
                  <a:lnTo>
                    <a:pt x="12581" y="28775"/>
                  </a:lnTo>
                  <a:lnTo>
                    <a:pt x="12080" y="28881"/>
                  </a:lnTo>
                  <a:lnTo>
                    <a:pt x="11526" y="28907"/>
                  </a:lnTo>
                  <a:lnTo>
                    <a:pt x="11263" y="28881"/>
                  </a:lnTo>
                  <a:lnTo>
                    <a:pt x="10999" y="28855"/>
                  </a:lnTo>
                  <a:lnTo>
                    <a:pt x="10735" y="28828"/>
                  </a:lnTo>
                  <a:lnTo>
                    <a:pt x="10445" y="28749"/>
                  </a:lnTo>
                  <a:lnTo>
                    <a:pt x="9997" y="28617"/>
                  </a:lnTo>
                  <a:lnTo>
                    <a:pt x="9548" y="28459"/>
                  </a:lnTo>
                  <a:lnTo>
                    <a:pt x="9100" y="28222"/>
                  </a:lnTo>
                  <a:lnTo>
                    <a:pt x="8651" y="27958"/>
                  </a:lnTo>
                  <a:lnTo>
                    <a:pt x="8203" y="27668"/>
                  </a:lnTo>
                  <a:lnTo>
                    <a:pt x="7755" y="27325"/>
                  </a:lnTo>
                  <a:lnTo>
                    <a:pt x="7333" y="26929"/>
                  </a:lnTo>
                  <a:lnTo>
                    <a:pt x="6884" y="26507"/>
                  </a:lnTo>
                  <a:lnTo>
                    <a:pt x="6462" y="26006"/>
                  </a:lnTo>
                  <a:lnTo>
                    <a:pt x="6040" y="25505"/>
                  </a:lnTo>
                  <a:lnTo>
                    <a:pt x="5671" y="24977"/>
                  </a:lnTo>
                  <a:lnTo>
                    <a:pt x="5302" y="24450"/>
                  </a:lnTo>
                  <a:lnTo>
                    <a:pt x="4959" y="23896"/>
                  </a:lnTo>
                  <a:lnTo>
                    <a:pt x="4669" y="23342"/>
                  </a:lnTo>
                  <a:lnTo>
                    <a:pt x="4379" y="22788"/>
                  </a:lnTo>
                  <a:lnTo>
                    <a:pt x="4088" y="22234"/>
                  </a:lnTo>
                  <a:lnTo>
                    <a:pt x="3851" y="21681"/>
                  </a:lnTo>
                  <a:lnTo>
                    <a:pt x="3614" y="21127"/>
                  </a:lnTo>
                  <a:lnTo>
                    <a:pt x="3218" y="20045"/>
                  </a:lnTo>
                  <a:lnTo>
                    <a:pt x="2875" y="19017"/>
                  </a:lnTo>
                  <a:lnTo>
                    <a:pt x="2611" y="18094"/>
                  </a:lnTo>
                  <a:lnTo>
                    <a:pt x="2321" y="17065"/>
                  </a:lnTo>
                  <a:lnTo>
                    <a:pt x="2058" y="16036"/>
                  </a:lnTo>
                  <a:lnTo>
                    <a:pt x="1820" y="14981"/>
                  </a:lnTo>
                  <a:lnTo>
                    <a:pt x="1609" y="13926"/>
                  </a:lnTo>
                  <a:lnTo>
                    <a:pt x="1398" y="12871"/>
                  </a:lnTo>
                  <a:lnTo>
                    <a:pt x="1214" y="11790"/>
                  </a:lnTo>
                  <a:lnTo>
                    <a:pt x="1055" y="10682"/>
                  </a:lnTo>
                  <a:lnTo>
                    <a:pt x="923" y="9574"/>
                  </a:lnTo>
                  <a:lnTo>
                    <a:pt x="792" y="8440"/>
                  </a:lnTo>
                  <a:lnTo>
                    <a:pt x="712" y="7306"/>
                  </a:lnTo>
                  <a:lnTo>
                    <a:pt x="633" y="6172"/>
                  </a:lnTo>
                  <a:lnTo>
                    <a:pt x="581" y="5011"/>
                  </a:lnTo>
                  <a:lnTo>
                    <a:pt x="528" y="3851"/>
                  </a:lnTo>
                  <a:lnTo>
                    <a:pt x="528" y="2664"/>
                  </a:lnTo>
                  <a:lnTo>
                    <a:pt x="528" y="1477"/>
                  </a:lnTo>
                  <a:lnTo>
                    <a:pt x="554" y="264"/>
                  </a:lnTo>
                  <a:lnTo>
                    <a:pt x="528" y="185"/>
                  </a:lnTo>
                  <a:lnTo>
                    <a:pt x="475" y="79"/>
                  </a:lnTo>
                  <a:lnTo>
                    <a:pt x="396" y="26"/>
                  </a:lnTo>
                  <a:lnTo>
                    <a:pt x="2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02;p70">
              <a:extLst>
                <a:ext uri="{FF2B5EF4-FFF2-40B4-BE49-F238E27FC236}">
                  <a16:creationId xmlns:a16="http://schemas.microsoft.com/office/drawing/2014/main" id="{23DDE541-D29B-6445-A857-E7F50DB659A2}"/>
                </a:ext>
              </a:extLst>
            </p:cNvPr>
            <p:cNvSpPr/>
            <p:nvPr/>
          </p:nvSpPr>
          <p:spPr>
            <a:xfrm>
              <a:off x="2652100" y="4169325"/>
              <a:ext cx="325775" cy="326400"/>
            </a:xfrm>
            <a:custGeom>
              <a:avLst/>
              <a:gdLst/>
              <a:ahLst/>
              <a:cxnLst/>
              <a:rect l="l" t="t" r="r" b="b"/>
              <a:pathLst>
                <a:path w="13031" h="13056" extrusionOk="0">
                  <a:moveTo>
                    <a:pt x="6648" y="0"/>
                  </a:moveTo>
                  <a:lnTo>
                    <a:pt x="6331" y="26"/>
                  </a:lnTo>
                  <a:lnTo>
                    <a:pt x="5988" y="26"/>
                  </a:lnTo>
                  <a:lnTo>
                    <a:pt x="5672" y="79"/>
                  </a:lnTo>
                  <a:lnTo>
                    <a:pt x="5329" y="106"/>
                  </a:lnTo>
                  <a:lnTo>
                    <a:pt x="5012" y="185"/>
                  </a:lnTo>
                  <a:lnTo>
                    <a:pt x="4696" y="264"/>
                  </a:lnTo>
                  <a:lnTo>
                    <a:pt x="4379" y="369"/>
                  </a:lnTo>
                  <a:lnTo>
                    <a:pt x="4063" y="475"/>
                  </a:lnTo>
                  <a:lnTo>
                    <a:pt x="3773" y="607"/>
                  </a:lnTo>
                  <a:lnTo>
                    <a:pt x="3483" y="765"/>
                  </a:lnTo>
                  <a:lnTo>
                    <a:pt x="3192" y="923"/>
                  </a:lnTo>
                  <a:lnTo>
                    <a:pt x="2665" y="1266"/>
                  </a:lnTo>
                  <a:lnTo>
                    <a:pt x="2164" y="1662"/>
                  </a:lnTo>
                  <a:lnTo>
                    <a:pt x="1715" y="2110"/>
                  </a:lnTo>
                  <a:lnTo>
                    <a:pt x="1320" y="2585"/>
                  </a:lnTo>
                  <a:lnTo>
                    <a:pt x="977" y="3112"/>
                  </a:lnTo>
                  <a:lnTo>
                    <a:pt x="660" y="3640"/>
                  </a:lnTo>
                  <a:lnTo>
                    <a:pt x="423" y="4220"/>
                  </a:lnTo>
                  <a:lnTo>
                    <a:pt x="212" y="4827"/>
                  </a:lnTo>
                  <a:lnTo>
                    <a:pt x="80" y="5433"/>
                  </a:lnTo>
                  <a:lnTo>
                    <a:pt x="1" y="6066"/>
                  </a:lnTo>
                  <a:lnTo>
                    <a:pt x="1" y="6409"/>
                  </a:lnTo>
                  <a:lnTo>
                    <a:pt x="1" y="6726"/>
                  </a:lnTo>
                  <a:lnTo>
                    <a:pt x="1" y="7042"/>
                  </a:lnTo>
                  <a:lnTo>
                    <a:pt x="54" y="7385"/>
                  </a:lnTo>
                  <a:lnTo>
                    <a:pt x="106" y="7702"/>
                  </a:lnTo>
                  <a:lnTo>
                    <a:pt x="159" y="8018"/>
                  </a:lnTo>
                  <a:lnTo>
                    <a:pt x="265" y="8361"/>
                  </a:lnTo>
                  <a:lnTo>
                    <a:pt x="344" y="8677"/>
                  </a:lnTo>
                  <a:lnTo>
                    <a:pt x="476" y="8968"/>
                  </a:lnTo>
                  <a:lnTo>
                    <a:pt x="608" y="9284"/>
                  </a:lnTo>
                  <a:lnTo>
                    <a:pt x="739" y="9574"/>
                  </a:lnTo>
                  <a:lnTo>
                    <a:pt x="898" y="9838"/>
                  </a:lnTo>
                  <a:lnTo>
                    <a:pt x="1241" y="10392"/>
                  </a:lnTo>
                  <a:lnTo>
                    <a:pt x="1636" y="10867"/>
                  </a:lnTo>
                  <a:lnTo>
                    <a:pt x="2085" y="11315"/>
                  </a:lnTo>
                  <a:lnTo>
                    <a:pt x="2559" y="11737"/>
                  </a:lnTo>
                  <a:lnTo>
                    <a:pt x="3087" y="12080"/>
                  </a:lnTo>
                  <a:lnTo>
                    <a:pt x="3641" y="12370"/>
                  </a:lnTo>
                  <a:lnTo>
                    <a:pt x="4195" y="12634"/>
                  </a:lnTo>
                  <a:lnTo>
                    <a:pt x="4801" y="12818"/>
                  </a:lnTo>
                  <a:lnTo>
                    <a:pt x="5434" y="12950"/>
                  </a:lnTo>
                  <a:lnTo>
                    <a:pt x="6067" y="13029"/>
                  </a:lnTo>
                  <a:lnTo>
                    <a:pt x="6384" y="13056"/>
                  </a:lnTo>
                  <a:lnTo>
                    <a:pt x="6700" y="13056"/>
                  </a:lnTo>
                  <a:lnTo>
                    <a:pt x="7017" y="13029"/>
                  </a:lnTo>
                  <a:lnTo>
                    <a:pt x="7360" y="13003"/>
                  </a:lnTo>
                  <a:lnTo>
                    <a:pt x="7676" y="12950"/>
                  </a:lnTo>
                  <a:lnTo>
                    <a:pt x="8019" y="12871"/>
                  </a:lnTo>
                  <a:lnTo>
                    <a:pt x="8336" y="12792"/>
                  </a:lnTo>
                  <a:lnTo>
                    <a:pt x="8652" y="12687"/>
                  </a:lnTo>
                  <a:lnTo>
                    <a:pt x="8969" y="12581"/>
                  </a:lnTo>
                  <a:lnTo>
                    <a:pt x="9259" y="12449"/>
                  </a:lnTo>
                  <a:lnTo>
                    <a:pt x="9549" y="12291"/>
                  </a:lnTo>
                  <a:lnTo>
                    <a:pt x="9839" y="12159"/>
                  </a:lnTo>
                  <a:lnTo>
                    <a:pt x="10366" y="11790"/>
                  </a:lnTo>
                  <a:lnTo>
                    <a:pt x="10868" y="11394"/>
                  </a:lnTo>
                  <a:lnTo>
                    <a:pt x="11316" y="10946"/>
                  </a:lnTo>
                  <a:lnTo>
                    <a:pt x="11712" y="10471"/>
                  </a:lnTo>
                  <a:lnTo>
                    <a:pt x="12054" y="9970"/>
                  </a:lnTo>
                  <a:lnTo>
                    <a:pt x="12371" y="9416"/>
                  </a:lnTo>
                  <a:lnTo>
                    <a:pt x="12608" y="8836"/>
                  </a:lnTo>
                  <a:lnTo>
                    <a:pt x="12793" y="8229"/>
                  </a:lnTo>
                  <a:lnTo>
                    <a:pt x="12951" y="7622"/>
                  </a:lnTo>
                  <a:lnTo>
                    <a:pt x="13030" y="6989"/>
                  </a:lnTo>
                  <a:lnTo>
                    <a:pt x="13030" y="6673"/>
                  </a:lnTo>
                  <a:lnTo>
                    <a:pt x="13030" y="6330"/>
                  </a:lnTo>
                  <a:lnTo>
                    <a:pt x="13004" y="6014"/>
                  </a:lnTo>
                  <a:lnTo>
                    <a:pt x="12978" y="5697"/>
                  </a:lnTo>
                  <a:lnTo>
                    <a:pt x="12925" y="5354"/>
                  </a:lnTo>
                  <a:lnTo>
                    <a:pt x="12846" y="5038"/>
                  </a:lnTo>
                  <a:lnTo>
                    <a:pt x="12767" y="4721"/>
                  </a:lnTo>
                  <a:lnTo>
                    <a:pt x="12661" y="4405"/>
                  </a:lnTo>
                  <a:lnTo>
                    <a:pt x="12556" y="4088"/>
                  </a:lnTo>
                  <a:lnTo>
                    <a:pt x="12424" y="3772"/>
                  </a:lnTo>
                  <a:lnTo>
                    <a:pt x="12292" y="3482"/>
                  </a:lnTo>
                  <a:lnTo>
                    <a:pt x="12134" y="3218"/>
                  </a:lnTo>
                  <a:lnTo>
                    <a:pt x="11764" y="2690"/>
                  </a:lnTo>
                  <a:lnTo>
                    <a:pt x="11369" y="2189"/>
                  </a:lnTo>
                  <a:lnTo>
                    <a:pt x="10947" y="1741"/>
                  </a:lnTo>
                  <a:lnTo>
                    <a:pt x="10446" y="1345"/>
                  </a:lnTo>
                  <a:lnTo>
                    <a:pt x="9944" y="976"/>
                  </a:lnTo>
                  <a:lnTo>
                    <a:pt x="9391" y="686"/>
                  </a:lnTo>
                  <a:lnTo>
                    <a:pt x="8810" y="422"/>
                  </a:lnTo>
                  <a:lnTo>
                    <a:pt x="8230" y="237"/>
                  </a:lnTo>
                  <a:lnTo>
                    <a:pt x="7597" y="106"/>
                  </a:lnTo>
                  <a:lnTo>
                    <a:pt x="6964" y="26"/>
                  </a:lnTo>
                  <a:lnTo>
                    <a:pt x="66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03;p70">
              <a:extLst>
                <a:ext uri="{FF2B5EF4-FFF2-40B4-BE49-F238E27FC236}">
                  <a16:creationId xmlns:a16="http://schemas.microsoft.com/office/drawing/2014/main" id="{476A1B07-E402-6E48-B186-74AFAC8CB927}"/>
                </a:ext>
              </a:extLst>
            </p:cNvPr>
            <p:cNvSpPr/>
            <p:nvPr/>
          </p:nvSpPr>
          <p:spPr>
            <a:xfrm>
              <a:off x="2685075" y="4202950"/>
              <a:ext cx="259825" cy="259150"/>
            </a:xfrm>
            <a:custGeom>
              <a:avLst/>
              <a:gdLst/>
              <a:ahLst/>
              <a:cxnLst/>
              <a:rect l="l" t="t" r="r" b="b"/>
              <a:pathLst>
                <a:path w="10393" h="10366" extrusionOk="0">
                  <a:moveTo>
                    <a:pt x="5038" y="0"/>
                  </a:moveTo>
                  <a:lnTo>
                    <a:pt x="4511" y="27"/>
                  </a:lnTo>
                  <a:lnTo>
                    <a:pt x="4010" y="132"/>
                  </a:lnTo>
                  <a:lnTo>
                    <a:pt x="3482" y="290"/>
                  </a:lnTo>
                  <a:lnTo>
                    <a:pt x="3008" y="475"/>
                  </a:lnTo>
                  <a:lnTo>
                    <a:pt x="2559" y="712"/>
                  </a:lnTo>
                  <a:lnTo>
                    <a:pt x="2137" y="1002"/>
                  </a:lnTo>
                  <a:lnTo>
                    <a:pt x="1742" y="1319"/>
                  </a:lnTo>
                  <a:lnTo>
                    <a:pt x="1372" y="1662"/>
                  </a:lnTo>
                  <a:lnTo>
                    <a:pt x="1056" y="2057"/>
                  </a:lnTo>
                  <a:lnTo>
                    <a:pt x="766" y="2453"/>
                  </a:lnTo>
                  <a:lnTo>
                    <a:pt x="528" y="2901"/>
                  </a:lnTo>
                  <a:lnTo>
                    <a:pt x="344" y="3350"/>
                  </a:lnTo>
                  <a:lnTo>
                    <a:pt x="185" y="3825"/>
                  </a:lnTo>
                  <a:lnTo>
                    <a:pt x="80" y="4326"/>
                  </a:lnTo>
                  <a:lnTo>
                    <a:pt x="1" y="4827"/>
                  </a:lnTo>
                  <a:lnTo>
                    <a:pt x="1" y="5328"/>
                  </a:lnTo>
                  <a:lnTo>
                    <a:pt x="53" y="5855"/>
                  </a:lnTo>
                  <a:lnTo>
                    <a:pt x="133" y="6383"/>
                  </a:lnTo>
                  <a:lnTo>
                    <a:pt x="291" y="6884"/>
                  </a:lnTo>
                  <a:lnTo>
                    <a:pt x="475" y="7385"/>
                  </a:lnTo>
                  <a:lnTo>
                    <a:pt x="713" y="7834"/>
                  </a:lnTo>
                  <a:lnTo>
                    <a:pt x="1003" y="8256"/>
                  </a:lnTo>
                  <a:lnTo>
                    <a:pt x="1320" y="8651"/>
                  </a:lnTo>
                  <a:lnTo>
                    <a:pt x="1662" y="8994"/>
                  </a:lnTo>
                  <a:lnTo>
                    <a:pt x="2058" y="9311"/>
                  </a:lnTo>
                  <a:lnTo>
                    <a:pt x="2454" y="9601"/>
                  </a:lnTo>
                  <a:lnTo>
                    <a:pt x="2902" y="9838"/>
                  </a:lnTo>
                  <a:lnTo>
                    <a:pt x="3350" y="10049"/>
                  </a:lnTo>
                  <a:lnTo>
                    <a:pt x="3825" y="10207"/>
                  </a:lnTo>
                  <a:lnTo>
                    <a:pt x="4326" y="10313"/>
                  </a:lnTo>
                  <a:lnTo>
                    <a:pt x="4827" y="10366"/>
                  </a:lnTo>
                  <a:lnTo>
                    <a:pt x="5355" y="10366"/>
                  </a:lnTo>
                  <a:lnTo>
                    <a:pt x="5856" y="10339"/>
                  </a:lnTo>
                  <a:lnTo>
                    <a:pt x="6384" y="10234"/>
                  </a:lnTo>
                  <a:lnTo>
                    <a:pt x="6885" y="10102"/>
                  </a:lnTo>
                  <a:lnTo>
                    <a:pt x="7386" y="9891"/>
                  </a:lnTo>
                  <a:lnTo>
                    <a:pt x="7834" y="9653"/>
                  </a:lnTo>
                  <a:lnTo>
                    <a:pt x="8256" y="9390"/>
                  </a:lnTo>
                  <a:lnTo>
                    <a:pt x="8652" y="9073"/>
                  </a:lnTo>
                  <a:lnTo>
                    <a:pt x="9021" y="8704"/>
                  </a:lnTo>
                  <a:lnTo>
                    <a:pt x="9338" y="8335"/>
                  </a:lnTo>
                  <a:lnTo>
                    <a:pt x="9601" y="7913"/>
                  </a:lnTo>
                  <a:lnTo>
                    <a:pt x="9865" y="7491"/>
                  </a:lnTo>
                  <a:lnTo>
                    <a:pt x="10050" y="7016"/>
                  </a:lnTo>
                  <a:lnTo>
                    <a:pt x="10208" y="6541"/>
                  </a:lnTo>
                  <a:lnTo>
                    <a:pt x="10313" y="6066"/>
                  </a:lnTo>
                  <a:lnTo>
                    <a:pt x="10366" y="5539"/>
                  </a:lnTo>
                  <a:lnTo>
                    <a:pt x="10393" y="5038"/>
                  </a:lnTo>
                  <a:lnTo>
                    <a:pt x="10340" y="4510"/>
                  </a:lnTo>
                  <a:lnTo>
                    <a:pt x="10234" y="3983"/>
                  </a:lnTo>
                  <a:lnTo>
                    <a:pt x="10102" y="3482"/>
                  </a:lnTo>
                  <a:lnTo>
                    <a:pt x="9891" y="3007"/>
                  </a:lnTo>
                  <a:lnTo>
                    <a:pt x="9654" y="2532"/>
                  </a:lnTo>
                  <a:lnTo>
                    <a:pt x="9390" y="2110"/>
                  </a:lnTo>
                  <a:lnTo>
                    <a:pt x="9074" y="1741"/>
                  </a:lnTo>
                  <a:lnTo>
                    <a:pt x="8705" y="1372"/>
                  </a:lnTo>
                  <a:lnTo>
                    <a:pt x="8335" y="1055"/>
                  </a:lnTo>
                  <a:lnTo>
                    <a:pt x="7913" y="765"/>
                  </a:lnTo>
                  <a:lnTo>
                    <a:pt x="7491" y="528"/>
                  </a:lnTo>
                  <a:lnTo>
                    <a:pt x="7017" y="317"/>
                  </a:lnTo>
                  <a:lnTo>
                    <a:pt x="6542" y="185"/>
                  </a:lnTo>
                  <a:lnTo>
                    <a:pt x="6067" y="53"/>
                  </a:lnTo>
                  <a:lnTo>
                    <a:pt x="5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04;p70">
              <a:extLst>
                <a:ext uri="{FF2B5EF4-FFF2-40B4-BE49-F238E27FC236}">
                  <a16:creationId xmlns:a16="http://schemas.microsoft.com/office/drawing/2014/main" id="{25A4E375-F6C3-8D4C-879B-6A4C6DA12DC3}"/>
                </a:ext>
              </a:extLst>
            </p:cNvPr>
            <p:cNvSpPr/>
            <p:nvPr/>
          </p:nvSpPr>
          <p:spPr>
            <a:xfrm>
              <a:off x="2863125" y="4227350"/>
              <a:ext cx="52775" cy="67275"/>
            </a:xfrm>
            <a:custGeom>
              <a:avLst/>
              <a:gdLst/>
              <a:ahLst/>
              <a:cxnLst/>
              <a:rect l="l" t="t" r="r" b="b"/>
              <a:pathLst>
                <a:path w="2111" h="2691" extrusionOk="0">
                  <a:moveTo>
                    <a:pt x="448" y="0"/>
                  </a:moveTo>
                  <a:lnTo>
                    <a:pt x="317" y="26"/>
                  </a:lnTo>
                  <a:lnTo>
                    <a:pt x="211" y="106"/>
                  </a:lnTo>
                  <a:lnTo>
                    <a:pt x="106" y="211"/>
                  </a:lnTo>
                  <a:lnTo>
                    <a:pt x="53" y="343"/>
                  </a:lnTo>
                  <a:lnTo>
                    <a:pt x="26" y="501"/>
                  </a:lnTo>
                  <a:lnTo>
                    <a:pt x="0" y="659"/>
                  </a:lnTo>
                  <a:lnTo>
                    <a:pt x="26" y="818"/>
                  </a:lnTo>
                  <a:lnTo>
                    <a:pt x="53" y="976"/>
                  </a:lnTo>
                  <a:lnTo>
                    <a:pt x="132" y="1266"/>
                  </a:lnTo>
                  <a:lnTo>
                    <a:pt x="264" y="1609"/>
                  </a:lnTo>
                  <a:lnTo>
                    <a:pt x="448" y="1899"/>
                  </a:lnTo>
                  <a:lnTo>
                    <a:pt x="686" y="2189"/>
                  </a:lnTo>
                  <a:lnTo>
                    <a:pt x="950" y="2427"/>
                  </a:lnTo>
                  <a:lnTo>
                    <a:pt x="1134" y="2558"/>
                  </a:lnTo>
                  <a:lnTo>
                    <a:pt x="1345" y="2664"/>
                  </a:lnTo>
                  <a:lnTo>
                    <a:pt x="1451" y="2690"/>
                  </a:lnTo>
                  <a:lnTo>
                    <a:pt x="1662" y="2690"/>
                  </a:lnTo>
                  <a:lnTo>
                    <a:pt x="1767" y="2664"/>
                  </a:lnTo>
                  <a:lnTo>
                    <a:pt x="1899" y="2585"/>
                  </a:lnTo>
                  <a:lnTo>
                    <a:pt x="2005" y="2453"/>
                  </a:lnTo>
                  <a:lnTo>
                    <a:pt x="2057" y="2347"/>
                  </a:lnTo>
                  <a:lnTo>
                    <a:pt x="2110" y="2189"/>
                  </a:lnTo>
                  <a:lnTo>
                    <a:pt x="2110" y="2057"/>
                  </a:lnTo>
                  <a:lnTo>
                    <a:pt x="2110" y="1899"/>
                  </a:lnTo>
                  <a:lnTo>
                    <a:pt x="2084" y="1741"/>
                  </a:lnTo>
                  <a:lnTo>
                    <a:pt x="2031" y="1609"/>
                  </a:lnTo>
                  <a:lnTo>
                    <a:pt x="1952" y="1398"/>
                  </a:lnTo>
                  <a:lnTo>
                    <a:pt x="1767" y="1108"/>
                  </a:lnTo>
                  <a:lnTo>
                    <a:pt x="1556" y="791"/>
                  </a:lnTo>
                  <a:lnTo>
                    <a:pt x="1292" y="501"/>
                  </a:lnTo>
                  <a:lnTo>
                    <a:pt x="1029" y="237"/>
                  </a:lnTo>
                  <a:lnTo>
                    <a:pt x="870" y="132"/>
                  </a:lnTo>
                  <a:lnTo>
                    <a:pt x="739" y="53"/>
                  </a:lnTo>
                  <a:lnTo>
                    <a:pt x="580" y="26"/>
                  </a:lnTo>
                  <a:lnTo>
                    <a:pt x="4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05;p70">
              <a:extLst>
                <a:ext uri="{FF2B5EF4-FFF2-40B4-BE49-F238E27FC236}">
                  <a16:creationId xmlns:a16="http://schemas.microsoft.com/office/drawing/2014/main" id="{7BB7C668-EA8E-7241-8DC0-96202CC77512}"/>
                </a:ext>
              </a:extLst>
            </p:cNvPr>
            <p:cNvSpPr/>
            <p:nvPr/>
          </p:nvSpPr>
          <p:spPr>
            <a:xfrm>
              <a:off x="2909925" y="4300525"/>
              <a:ext cx="27725" cy="31025"/>
            </a:xfrm>
            <a:custGeom>
              <a:avLst/>
              <a:gdLst/>
              <a:ahLst/>
              <a:cxnLst/>
              <a:rect l="l" t="t" r="r" b="b"/>
              <a:pathLst>
                <a:path w="1109" h="1241" extrusionOk="0">
                  <a:moveTo>
                    <a:pt x="449" y="1"/>
                  </a:moveTo>
                  <a:lnTo>
                    <a:pt x="344" y="27"/>
                  </a:lnTo>
                  <a:lnTo>
                    <a:pt x="264" y="53"/>
                  </a:lnTo>
                  <a:lnTo>
                    <a:pt x="185" y="106"/>
                  </a:lnTo>
                  <a:lnTo>
                    <a:pt x="133" y="159"/>
                  </a:lnTo>
                  <a:lnTo>
                    <a:pt x="27" y="291"/>
                  </a:lnTo>
                  <a:lnTo>
                    <a:pt x="1" y="475"/>
                  </a:lnTo>
                  <a:lnTo>
                    <a:pt x="1" y="660"/>
                  </a:lnTo>
                  <a:lnTo>
                    <a:pt x="53" y="818"/>
                  </a:lnTo>
                  <a:lnTo>
                    <a:pt x="133" y="977"/>
                  </a:lnTo>
                  <a:lnTo>
                    <a:pt x="264" y="1108"/>
                  </a:lnTo>
                  <a:lnTo>
                    <a:pt x="423" y="1214"/>
                  </a:lnTo>
                  <a:lnTo>
                    <a:pt x="581" y="1240"/>
                  </a:lnTo>
                  <a:lnTo>
                    <a:pt x="766" y="1214"/>
                  </a:lnTo>
                  <a:lnTo>
                    <a:pt x="845" y="1188"/>
                  </a:lnTo>
                  <a:lnTo>
                    <a:pt x="924" y="1135"/>
                  </a:lnTo>
                  <a:lnTo>
                    <a:pt x="977" y="1056"/>
                  </a:lnTo>
                  <a:lnTo>
                    <a:pt x="1029" y="977"/>
                  </a:lnTo>
                  <a:lnTo>
                    <a:pt x="1082" y="897"/>
                  </a:lnTo>
                  <a:lnTo>
                    <a:pt x="1108" y="792"/>
                  </a:lnTo>
                  <a:lnTo>
                    <a:pt x="1108" y="607"/>
                  </a:lnTo>
                  <a:lnTo>
                    <a:pt x="1056" y="423"/>
                  </a:lnTo>
                  <a:lnTo>
                    <a:pt x="950" y="264"/>
                  </a:lnTo>
                  <a:lnTo>
                    <a:pt x="818" y="106"/>
                  </a:lnTo>
                  <a:lnTo>
                    <a:pt x="739" y="53"/>
                  </a:lnTo>
                  <a:lnTo>
                    <a:pt x="634" y="27"/>
                  </a:lnTo>
                  <a:lnTo>
                    <a:pt x="5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06;p70">
              <a:extLst>
                <a:ext uri="{FF2B5EF4-FFF2-40B4-BE49-F238E27FC236}">
                  <a16:creationId xmlns:a16="http://schemas.microsoft.com/office/drawing/2014/main" id="{856EFBF0-146C-584A-8468-C00286924A4D}"/>
                </a:ext>
              </a:extLst>
            </p:cNvPr>
            <p:cNvSpPr/>
            <p:nvPr/>
          </p:nvSpPr>
          <p:spPr>
            <a:xfrm>
              <a:off x="2537375" y="4463400"/>
              <a:ext cx="408850" cy="737875"/>
            </a:xfrm>
            <a:custGeom>
              <a:avLst/>
              <a:gdLst/>
              <a:ahLst/>
              <a:cxnLst/>
              <a:rect l="l" t="t" r="r" b="b"/>
              <a:pathLst>
                <a:path w="16354" h="29515" extrusionOk="0">
                  <a:moveTo>
                    <a:pt x="8441" y="0"/>
                  </a:moveTo>
                  <a:lnTo>
                    <a:pt x="7887" y="27"/>
                  </a:lnTo>
                  <a:lnTo>
                    <a:pt x="7333" y="79"/>
                  </a:lnTo>
                  <a:lnTo>
                    <a:pt x="6806" y="185"/>
                  </a:lnTo>
                  <a:lnTo>
                    <a:pt x="6304" y="343"/>
                  </a:lnTo>
                  <a:lnTo>
                    <a:pt x="6067" y="449"/>
                  </a:lnTo>
                  <a:lnTo>
                    <a:pt x="5856" y="554"/>
                  </a:lnTo>
                  <a:lnTo>
                    <a:pt x="5619" y="686"/>
                  </a:lnTo>
                  <a:lnTo>
                    <a:pt x="5434" y="818"/>
                  </a:lnTo>
                  <a:lnTo>
                    <a:pt x="5223" y="976"/>
                  </a:lnTo>
                  <a:lnTo>
                    <a:pt x="5038" y="1161"/>
                  </a:lnTo>
                  <a:lnTo>
                    <a:pt x="4906" y="1319"/>
                  </a:lnTo>
                  <a:lnTo>
                    <a:pt x="4775" y="1504"/>
                  </a:lnTo>
                  <a:lnTo>
                    <a:pt x="4643" y="1688"/>
                  </a:lnTo>
                  <a:lnTo>
                    <a:pt x="4537" y="1873"/>
                  </a:lnTo>
                  <a:lnTo>
                    <a:pt x="4458" y="2084"/>
                  </a:lnTo>
                  <a:lnTo>
                    <a:pt x="4405" y="2269"/>
                  </a:lnTo>
                  <a:lnTo>
                    <a:pt x="4326" y="2691"/>
                  </a:lnTo>
                  <a:lnTo>
                    <a:pt x="4273" y="3086"/>
                  </a:lnTo>
                  <a:lnTo>
                    <a:pt x="4273" y="3508"/>
                  </a:lnTo>
                  <a:lnTo>
                    <a:pt x="4326" y="3904"/>
                  </a:lnTo>
                  <a:lnTo>
                    <a:pt x="4379" y="4273"/>
                  </a:lnTo>
                  <a:lnTo>
                    <a:pt x="4458" y="4616"/>
                  </a:lnTo>
                  <a:lnTo>
                    <a:pt x="4643" y="5196"/>
                  </a:lnTo>
                  <a:lnTo>
                    <a:pt x="4801" y="5592"/>
                  </a:lnTo>
                  <a:lnTo>
                    <a:pt x="4880" y="5750"/>
                  </a:lnTo>
                  <a:lnTo>
                    <a:pt x="4537" y="5961"/>
                  </a:lnTo>
                  <a:lnTo>
                    <a:pt x="4221" y="6199"/>
                  </a:lnTo>
                  <a:lnTo>
                    <a:pt x="3957" y="6436"/>
                  </a:lnTo>
                  <a:lnTo>
                    <a:pt x="3720" y="6673"/>
                  </a:lnTo>
                  <a:lnTo>
                    <a:pt x="3509" y="6937"/>
                  </a:lnTo>
                  <a:lnTo>
                    <a:pt x="3298" y="7201"/>
                  </a:lnTo>
                  <a:lnTo>
                    <a:pt x="3139" y="7465"/>
                  </a:lnTo>
                  <a:lnTo>
                    <a:pt x="3007" y="7702"/>
                  </a:lnTo>
                  <a:lnTo>
                    <a:pt x="2902" y="7966"/>
                  </a:lnTo>
                  <a:lnTo>
                    <a:pt x="2796" y="8203"/>
                  </a:lnTo>
                  <a:lnTo>
                    <a:pt x="2691" y="8651"/>
                  </a:lnTo>
                  <a:lnTo>
                    <a:pt x="2612" y="9047"/>
                  </a:lnTo>
                  <a:lnTo>
                    <a:pt x="2585" y="9364"/>
                  </a:lnTo>
                  <a:lnTo>
                    <a:pt x="2585" y="9680"/>
                  </a:lnTo>
                  <a:lnTo>
                    <a:pt x="2585" y="9706"/>
                  </a:lnTo>
                  <a:lnTo>
                    <a:pt x="2559" y="9733"/>
                  </a:lnTo>
                  <a:lnTo>
                    <a:pt x="2243" y="9970"/>
                  </a:lnTo>
                  <a:lnTo>
                    <a:pt x="1979" y="10234"/>
                  </a:lnTo>
                  <a:lnTo>
                    <a:pt x="1741" y="10471"/>
                  </a:lnTo>
                  <a:lnTo>
                    <a:pt x="1583" y="10735"/>
                  </a:lnTo>
                  <a:lnTo>
                    <a:pt x="1530" y="10788"/>
                  </a:lnTo>
                  <a:lnTo>
                    <a:pt x="1346" y="11157"/>
                  </a:lnTo>
                  <a:lnTo>
                    <a:pt x="1240" y="11526"/>
                  </a:lnTo>
                  <a:lnTo>
                    <a:pt x="1161" y="11869"/>
                  </a:lnTo>
                  <a:lnTo>
                    <a:pt x="1135" y="12186"/>
                  </a:lnTo>
                  <a:lnTo>
                    <a:pt x="1108" y="12449"/>
                  </a:lnTo>
                  <a:lnTo>
                    <a:pt x="1135" y="12660"/>
                  </a:lnTo>
                  <a:lnTo>
                    <a:pt x="1161" y="12898"/>
                  </a:lnTo>
                  <a:lnTo>
                    <a:pt x="950" y="13135"/>
                  </a:lnTo>
                  <a:lnTo>
                    <a:pt x="766" y="13373"/>
                  </a:lnTo>
                  <a:lnTo>
                    <a:pt x="766" y="13399"/>
                  </a:lnTo>
                  <a:lnTo>
                    <a:pt x="581" y="13663"/>
                  </a:lnTo>
                  <a:lnTo>
                    <a:pt x="423" y="13926"/>
                  </a:lnTo>
                  <a:lnTo>
                    <a:pt x="317" y="14190"/>
                  </a:lnTo>
                  <a:lnTo>
                    <a:pt x="212" y="14480"/>
                  </a:lnTo>
                  <a:lnTo>
                    <a:pt x="133" y="14770"/>
                  </a:lnTo>
                  <a:lnTo>
                    <a:pt x="53" y="15034"/>
                  </a:lnTo>
                  <a:lnTo>
                    <a:pt x="27" y="15324"/>
                  </a:lnTo>
                  <a:lnTo>
                    <a:pt x="1" y="15615"/>
                  </a:lnTo>
                  <a:lnTo>
                    <a:pt x="1" y="15905"/>
                  </a:lnTo>
                  <a:lnTo>
                    <a:pt x="27" y="16195"/>
                  </a:lnTo>
                  <a:lnTo>
                    <a:pt x="80" y="16801"/>
                  </a:lnTo>
                  <a:lnTo>
                    <a:pt x="212" y="17382"/>
                  </a:lnTo>
                  <a:lnTo>
                    <a:pt x="370" y="17936"/>
                  </a:lnTo>
                  <a:lnTo>
                    <a:pt x="581" y="18516"/>
                  </a:lnTo>
                  <a:lnTo>
                    <a:pt x="792" y="19043"/>
                  </a:lnTo>
                  <a:lnTo>
                    <a:pt x="1240" y="20072"/>
                  </a:lnTo>
                  <a:lnTo>
                    <a:pt x="1689" y="20969"/>
                  </a:lnTo>
                  <a:lnTo>
                    <a:pt x="1873" y="21364"/>
                  </a:lnTo>
                  <a:lnTo>
                    <a:pt x="2032" y="21734"/>
                  </a:lnTo>
                  <a:lnTo>
                    <a:pt x="2111" y="21971"/>
                  </a:lnTo>
                  <a:lnTo>
                    <a:pt x="2163" y="22235"/>
                  </a:lnTo>
                  <a:lnTo>
                    <a:pt x="2295" y="22894"/>
                  </a:lnTo>
                  <a:lnTo>
                    <a:pt x="2401" y="23685"/>
                  </a:lnTo>
                  <a:lnTo>
                    <a:pt x="2506" y="24556"/>
                  </a:lnTo>
                  <a:lnTo>
                    <a:pt x="2585" y="25479"/>
                  </a:lnTo>
                  <a:lnTo>
                    <a:pt x="2638" y="26428"/>
                  </a:lnTo>
                  <a:lnTo>
                    <a:pt x="2717" y="28275"/>
                  </a:lnTo>
                  <a:lnTo>
                    <a:pt x="3588" y="28565"/>
                  </a:lnTo>
                  <a:lnTo>
                    <a:pt x="4484" y="28802"/>
                  </a:lnTo>
                  <a:lnTo>
                    <a:pt x="5381" y="29013"/>
                  </a:lnTo>
                  <a:lnTo>
                    <a:pt x="6304" y="29198"/>
                  </a:lnTo>
                  <a:lnTo>
                    <a:pt x="7228" y="29330"/>
                  </a:lnTo>
                  <a:lnTo>
                    <a:pt x="8151" y="29435"/>
                  </a:lnTo>
                  <a:lnTo>
                    <a:pt x="9100" y="29488"/>
                  </a:lnTo>
                  <a:lnTo>
                    <a:pt x="10076" y="29514"/>
                  </a:lnTo>
                  <a:lnTo>
                    <a:pt x="10815" y="29488"/>
                  </a:lnTo>
                  <a:lnTo>
                    <a:pt x="11553" y="29461"/>
                  </a:lnTo>
                  <a:lnTo>
                    <a:pt x="12292" y="29409"/>
                  </a:lnTo>
                  <a:lnTo>
                    <a:pt x="13004" y="29330"/>
                  </a:lnTo>
                  <a:lnTo>
                    <a:pt x="13716" y="29224"/>
                  </a:lnTo>
                  <a:lnTo>
                    <a:pt x="14428" y="29092"/>
                  </a:lnTo>
                  <a:lnTo>
                    <a:pt x="15140" y="28934"/>
                  </a:lnTo>
                  <a:lnTo>
                    <a:pt x="15826" y="28749"/>
                  </a:lnTo>
                  <a:lnTo>
                    <a:pt x="16353" y="28617"/>
                  </a:lnTo>
                  <a:lnTo>
                    <a:pt x="16248" y="28275"/>
                  </a:lnTo>
                  <a:lnTo>
                    <a:pt x="12321" y="14437"/>
                  </a:lnTo>
                  <a:lnTo>
                    <a:pt x="12321" y="14437"/>
                  </a:lnTo>
                  <a:lnTo>
                    <a:pt x="12634" y="14296"/>
                  </a:lnTo>
                  <a:lnTo>
                    <a:pt x="12793" y="14243"/>
                  </a:lnTo>
                  <a:lnTo>
                    <a:pt x="13056" y="14085"/>
                  </a:lnTo>
                  <a:lnTo>
                    <a:pt x="13267" y="13926"/>
                  </a:lnTo>
                  <a:lnTo>
                    <a:pt x="13426" y="13742"/>
                  </a:lnTo>
                  <a:lnTo>
                    <a:pt x="13531" y="13584"/>
                  </a:lnTo>
                  <a:lnTo>
                    <a:pt x="13610" y="13425"/>
                  </a:lnTo>
                  <a:lnTo>
                    <a:pt x="13637" y="13267"/>
                  </a:lnTo>
                  <a:lnTo>
                    <a:pt x="13663" y="13109"/>
                  </a:lnTo>
                  <a:lnTo>
                    <a:pt x="13637" y="12951"/>
                  </a:lnTo>
                  <a:lnTo>
                    <a:pt x="13584" y="12740"/>
                  </a:lnTo>
                  <a:lnTo>
                    <a:pt x="13531" y="12581"/>
                  </a:lnTo>
                  <a:lnTo>
                    <a:pt x="13426" y="12397"/>
                  </a:lnTo>
                  <a:lnTo>
                    <a:pt x="13426" y="12397"/>
                  </a:lnTo>
                  <a:lnTo>
                    <a:pt x="13505" y="12449"/>
                  </a:lnTo>
                  <a:lnTo>
                    <a:pt x="13637" y="12502"/>
                  </a:lnTo>
                  <a:lnTo>
                    <a:pt x="13795" y="12555"/>
                  </a:lnTo>
                  <a:lnTo>
                    <a:pt x="13980" y="12581"/>
                  </a:lnTo>
                  <a:lnTo>
                    <a:pt x="14191" y="12581"/>
                  </a:lnTo>
                  <a:lnTo>
                    <a:pt x="14402" y="12555"/>
                  </a:lnTo>
                  <a:lnTo>
                    <a:pt x="14639" y="12476"/>
                  </a:lnTo>
                  <a:lnTo>
                    <a:pt x="14876" y="12344"/>
                  </a:lnTo>
                  <a:lnTo>
                    <a:pt x="15140" y="12133"/>
                  </a:lnTo>
                  <a:lnTo>
                    <a:pt x="15377" y="11869"/>
                  </a:lnTo>
                  <a:lnTo>
                    <a:pt x="15588" y="11474"/>
                  </a:lnTo>
                  <a:lnTo>
                    <a:pt x="15615" y="11421"/>
                  </a:lnTo>
                  <a:lnTo>
                    <a:pt x="15747" y="11183"/>
                  </a:lnTo>
                  <a:lnTo>
                    <a:pt x="15826" y="10920"/>
                  </a:lnTo>
                  <a:lnTo>
                    <a:pt x="15879" y="10709"/>
                  </a:lnTo>
                  <a:lnTo>
                    <a:pt x="15905" y="10498"/>
                  </a:lnTo>
                  <a:lnTo>
                    <a:pt x="15905" y="10313"/>
                  </a:lnTo>
                  <a:lnTo>
                    <a:pt x="15879" y="10128"/>
                  </a:lnTo>
                  <a:lnTo>
                    <a:pt x="15852" y="9970"/>
                  </a:lnTo>
                  <a:lnTo>
                    <a:pt x="15799" y="9838"/>
                  </a:lnTo>
                  <a:lnTo>
                    <a:pt x="15720" y="9706"/>
                  </a:lnTo>
                  <a:lnTo>
                    <a:pt x="15668" y="9601"/>
                  </a:lnTo>
                  <a:lnTo>
                    <a:pt x="15509" y="9443"/>
                  </a:lnTo>
                  <a:lnTo>
                    <a:pt x="15351" y="9337"/>
                  </a:lnTo>
                  <a:lnTo>
                    <a:pt x="15219" y="9258"/>
                  </a:lnTo>
                  <a:lnTo>
                    <a:pt x="15325" y="8994"/>
                  </a:lnTo>
                  <a:lnTo>
                    <a:pt x="15430" y="8731"/>
                  </a:lnTo>
                  <a:lnTo>
                    <a:pt x="15483" y="8467"/>
                  </a:lnTo>
                  <a:lnTo>
                    <a:pt x="15536" y="8229"/>
                  </a:lnTo>
                  <a:lnTo>
                    <a:pt x="15536" y="7992"/>
                  </a:lnTo>
                  <a:lnTo>
                    <a:pt x="15536" y="7755"/>
                  </a:lnTo>
                  <a:lnTo>
                    <a:pt x="15483" y="7544"/>
                  </a:lnTo>
                  <a:lnTo>
                    <a:pt x="15430" y="7333"/>
                  </a:lnTo>
                  <a:lnTo>
                    <a:pt x="15351" y="7122"/>
                  </a:lnTo>
                  <a:lnTo>
                    <a:pt x="15272" y="6911"/>
                  </a:lnTo>
                  <a:lnTo>
                    <a:pt x="15140" y="6726"/>
                  </a:lnTo>
                  <a:lnTo>
                    <a:pt x="15008" y="6541"/>
                  </a:lnTo>
                  <a:lnTo>
                    <a:pt x="14718" y="6199"/>
                  </a:lnTo>
                  <a:lnTo>
                    <a:pt x="14375" y="5882"/>
                  </a:lnTo>
                  <a:lnTo>
                    <a:pt x="14032" y="5618"/>
                  </a:lnTo>
                  <a:lnTo>
                    <a:pt x="13663" y="5381"/>
                  </a:lnTo>
                  <a:lnTo>
                    <a:pt x="13294" y="5170"/>
                  </a:lnTo>
                  <a:lnTo>
                    <a:pt x="12925" y="4985"/>
                  </a:lnTo>
                  <a:lnTo>
                    <a:pt x="12186" y="4642"/>
                  </a:lnTo>
                  <a:lnTo>
                    <a:pt x="11500" y="4405"/>
                  </a:lnTo>
                  <a:lnTo>
                    <a:pt x="11421" y="4379"/>
                  </a:lnTo>
                  <a:lnTo>
                    <a:pt x="10709" y="4168"/>
                  </a:lnTo>
                  <a:lnTo>
                    <a:pt x="10419" y="4089"/>
                  </a:lnTo>
                  <a:lnTo>
                    <a:pt x="10524" y="4089"/>
                  </a:lnTo>
                  <a:lnTo>
                    <a:pt x="10735" y="4036"/>
                  </a:lnTo>
                  <a:lnTo>
                    <a:pt x="10894" y="3983"/>
                  </a:lnTo>
                  <a:lnTo>
                    <a:pt x="11052" y="3904"/>
                  </a:lnTo>
                  <a:lnTo>
                    <a:pt x="11210" y="3798"/>
                  </a:lnTo>
                  <a:lnTo>
                    <a:pt x="11395" y="3667"/>
                  </a:lnTo>
                  <a:lnTo>
                    <a:pt x="11527" y="3561"/>
                  </a:lnTo>
                  <a:lnTo>
                    <a:pt x="11632" y="3403"/>
                  </a:lnTo>
                  <a:lnTo>
                    <a:pt x="11738" y="3245"/>
                  </a:lnTo>
                  <a:lnTo>
                    <a:pt x="11843" y="3060"/>
                  </a:lnTo>
                  <a:lnTo>
                    <a:pt x="11922" y="2849"/>
                  </a:lnTo>
                  <a:lnTo>
                    <a:pt x="12001" y="2612"/>
                  </a:lnTo>
                  <a:lnTo>
                    <a:pt x="12054" y="2348"/>
                  </a:lnTo>
                  <a:lnTo>
                    <a:pt x="12081" y="2058"/>
                  </a:lnTo>
                  <a:lnTo>
                    <a:pt x="12054" y="1847"/>
                  </a:lnTo>
                  <a:lnTo>
                    <a:pt x="12001" y="1636"/>
                  </a:lnTo>
                  <a:lnTo>
                    <a:pt x="11922" y="1425"/>
                  </a:lnTo>
                  <a:lnTo>
                    <a:pt x="11817" y="1240"/>
                  </a:lnTo>
                  <a:lnTo>
                    <a:pt x="11606" y="1003"/>
                  </a:lnTo>
                  <a:lnTo>
                    <a:pt x="11342" y="792"/>
                  </a:lnTo>
                  <a:lnTo>
                    <a:pt x="10946" y="554"/>
                  </a:lnTo>
                  <a:lnTo>
                    <a:pt x="10524" y="370"/>
                  </a:lnTo>
                  <a:lnTo>
                    <a:pt x="10050" y="211"/>
                  </a:lnTo>
                  <a:lnTo>
                    <a:pt x="9522" y="106"/>
                  </a:lnTo>
                  <a:lnTo>
                    <a:pt x="8995" y="27"/>
                  </a:lnTo>
                  <a:lnTo>
                    <a:pt x="84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07;p70">
              <a:extLst>
                <a:ext uri="{FF2B5EF4-FFF2-40B4-BE49-F238E27FC236}">
                  <a16:creationId xmlns:a16="http://schemas.microsoft.com/office/drawing/2014/main" id="{879D76FC-75F6-9049-8761-0B6CBC0B410A}"/>
                </a:ext>
              </a:extLst>
            </p:cNvPr>
            <p:cNvSpPr/>
            <p:nvPr/>
          </p:nvSpPr>
          <p:spPr>
            <a:xfrm>
              <a:off x="2599350" y="4559000"/>
              <a:ext cx="320500" cy="148400"/>
            </a:xfrm>
            <a:custGeom>
              <a:avLst/>
              <a:gdLst/>
              <a:ahLst/>
              <a:cxnLst/>
              <a:rect l="l" t="t" r="r" b="b"/>
              <a:pathLst>
                <a:path w="12820" h="5936" extrusionOk="0">
                  <a:moveTo>
                    <a:pt x="5962" y="1"/>
                  </a:moveTo>
                  <a:lnTo>
                    <a:pt x="5777" y="54"/>
                  </a:lnTo>
                  <a:lnTo>
                    <a:pt x="5566" y="106"/>
                  </a:lnTo>
                  <a:lnTo>
                    <a:pt x="5329" y="159"/>
                  </a:lnTo>
                  <a:lnTo>
                    <a:pt x="4801" y="396"/>
                  </a:lnTo>
                  <a:lnTo>
                    <a:pt x="4142" y="739"/>
                  </a:lnTo>
                  <a:lnTo>
                    <a:pt x="3351" y="1214"/>
                  </a:lnTo>
                  <a:lnTo>
                    <a:pt x="2348" y="1873"/>
                  </a:lnTo>
                  <a:lnTo>
                    <a:pt x="1847" y="2216"/>
                  </a:lnTo>
                  <a:lnTo>
                    <a:pt x="1425" y="2586"/>
                  </a:lnTo>
                  <a:lnTo>
                    <a:pt x="1056" y="2955"/>
                  </a:lnTo>
                  <a:lnTo>
                    <a:pt x="766" y="3298"/>
                  </a:lnTo>
                  <a:lnTo>
                    <a:pt x="528" y="3641"/>
                  </a:lnTo>
                  <a:lnTo>
                    <a:pt x="344" y="3983"/>
                  </a:lnTo>
                  <a:lnTo>
                    <a:pt x="212" y="4300"/>
                  </a:lnTo>
                  <a:lnTo>
                    <a:pt x="106" y="4590"/>
                  </a:lnTo>
                  <a:lnTo>
                    <a:pt x="54" y="4854"/>
                  </a:lnTo>
                  <a:lnTo>
                    <a:pt x="27" y="5118"/>
                  </a:lnTo>
                  <a:lnTo>
                    <a:pt x="1" y="5329"/>
                  </a:lnTo>
                  <a:lnTo>
                    <a:pt x="1" y="5513"/>
                  </a:lnTo>
                  <a:lnTo>
                    <a:pt x="27" y="5803"/>
                  </a:lnTo>
                  <a:lnTo>
                    <a:pt x="54" y="5882"/>
                  </a:lnTo>
                  <a:lnTo>
                    <a:pt x="80" y="5935"/>
                  </a:lnTo>
                  <a:lnTo>
                    <a:pt x="133" y="5935"/>
                  </a:lnTo>
                  <a:lnTo>
                    <a:pt x="186" y="5909"/>
                  </a:lnTo>
                  <a:lnTo>
                    <a:pt x="186" y="5856"/>
                  </a:lnTo>
                  <a:lnTo>
                    <a:pt x="159" y="5751"/>
                  </a:lnTo>
                  <a:lnTo>
                    <a:pt x="133" y="5513"/>
                  </a:lnTo>
                  <a:lnTo>
                    <a:pt x="133" y="5329"/>
                  </a:lnTo>
                  <a:lnTo>
                    <a:pt x="133" y="5118"/>
                  </a:lnTo>
                  <a:lnTo>
                    <a:pt x="186" y="4880"/>
                  </a:lnTo>
                  <a:lnTo>
                    <a:pt x="238" y="4616"/>
                  </a:lnTo>
                  <a:lnTo>
                    <a:pt x="344" y="4326"/>
                  </a:lnTo>
                  <a:lnTo>
                    <a:pt x="476" y="4010"/>
                  </a:lnTo>
                  <a:lnTo>
                    <a:pt x="660" y="3693"/>
                  </a:lnTo>
                  <a:lnTo>
                    <a:pt x="898" y="3350"/>
                  </a:lnTo>
                  <a:lnTo>
                    <a:pt x="1188" y="3034"/>
                  </a:lnTo>
                  <a:lnTo>
                    <a:pt x="1531" y="2665"/>
                  </a:lnTo>
                  <a:lnTo>
                    <a:pt x="1953" y="2322"/>
                  </a:lnTo>
                  <a:lnTo>
                    <a:pt x="2427" y="1979"/>
                  </a:lnTo>
                  <a:lnTo>
                    <a:pt x="3403" y="1346"/>
                  </a:lnTo>
                  <a:lnTo>
                    <a:pt x="4195" y="871"/>
                  </a:lnTo>
                  <a:lnTo>
                    <a:pt x="4828" y="528"/>
                  </a:lnTo>
                  <a:lnTo>
                    <a:pt x="5355" y="291"/>
                  </a:lnTo>
                  <a:lnTo>
                    <a:pt x="5566" y="238"/>
                  </a:lnTo>
                  <a:lnTo>
                    <a:pt x="5777" y="185"/>
                  </a:lnTo>
                  <a:lnTo>
                    <a:pt x="5988" y="133"/>
                  </a:lnTo>
                  <a:lnTo>
                    <a:pt x="6542" y="133"/>
                  </a:lnTo>
                  <a:lnTo>
                    <a:pt x="6964" y="185"/>
                  </a:lnTo>
                  <a:lnTo>
                    <a:pt x="7307" y="238"/>
                  </a:lnTo>
                  <a:lnTo>
                    <a:pt x="7676" y="317"/>
                  </a:lnTo>
                  <a:lnTo>
                    <a:pt x="8467" y="528"/>
                  </a:lnTo>
                  <a:lnTo>
                    <a:pt x="9311" y="845"/>
                  </a:lnTo>
                  <a:lnTo>
                    <a:pt x="10235" y="1214"/>
                  </a:lnTo>
                  <a:lnTo>
                    <a:pt x="10788" y="1478"/>
                  </a:lnTo>
                  <a:lnTo>
                    <a:pt x="11105" y="1610"/>
                  </a:lnTo>
                  <a:lnTo>
                    <a:pt x="11395" y="1794"/>
                  </a:lnTo>
                  <a:lnTo>
                    <a:pt x="11685" y="1979"/>
                  </a:lnTo>
                  <a:lnTo>
                    <a:pt x="11949" y="2190"/>
                  </a:lnTo>
                  <a:lnTo>
                    <a:pt x="12186" y="2454"/>
                  </a:lnTo>
                  <a:lnTo>
                    <a:pt x="12397" y="2717"/>
                  </a:lnTo>
                  <a:lnTo>
                    <a:pt x="12476" y="2902"/>
                  </a:lnTo>
                  <a:lnTo>
                    <a:pt x="12556" y="3060"/>
                  </a:lnTo>
                  <a:lnTo>
                    <a:pt x="12635" y="3245"/>
                  </a:lnTo>
                  <a:lnTo>
                    <a:pt x="12661" y="3430"/>
                  </a:lnTo>
                  <a:lnTo>
                    <a:pt x="12687" y="3614"/>
                  </a:lnTo>
                  <a:lnTo>
                    <a:pt x="12687" y="3799"/>
                  </a:lnTo>
                  <a:lnTo>
                    <a:pt x="12687" y="3983"/>
                  </a:lnTo>
                  <a:lnTo>
                    <a:pt x="12635" y="4142"/>
                  </a:lnTo>
                  <a:lnTo>
                    <a:pt x="12529" y="4432"/>
                  </a:lnTo>
                  <a:lnTo>
                    <a:pt x="12371" y="4669"/>
                  </a:lnTo>
                  <a:lnTo>
                    <a:pt x="12186" y="4880"/>
                  </a:lnTo>
                  <a:lnTo>
                    <a:pt x="11923" y="5038"/>
                  </a:lnTo>
                  <a:lnTo>
                    <a:pt x="11896" y="5065"/>
                  </a:lnTo>
                  <a:lnTo>
                    <a:pt x="11896" y="5118"/>
                  </a:lnTo>
                  <a:lnTo>
                    <a:pt x="11949" y="5144"/>
                  </a:lnTo>
                  <a:lnTo>
                    <a:pt x="12002" y="5144"/>
                  </a:lnTo>
                  <a:lnTo>
                    <a:pt x="12134" y="5065"/>
                  </a:lnTo>
                  <a:lnTo>
                    <a:pt x="12265" y="4959"/>
                  </a:lnTo>
                  <a:lnTo>
                    <a:pt x="12371" y="4854"/>
                  </a:lnTo>
                  <a:lnTo>
                    <a:pt x="12476" y="4748"/>
                  </a:lnTo>
                  <a:lnTo>
                    <a:pt x="12582" y="4616"/>
                  </a:lnTo>
                  <a:lnTo>
                    <a:pt x="12661" y="4485"/>
                  </a:lnTo>
                  <a:lnTo>
                    <a:pt x="12714" y="4353"/>
                  </a:lnTo>
                  <a:lnTo>
                    <a:pt x="12767" y="4194"/>
                  </a:lnTo>
                  <a:lnTo>
                    <a:pt x="12793" y="4010"/>
                  </a:lnTo>
                  <a:lnTo>
                    <a:pt x="12819" y="3799"/>
                  </a:lnTo>
                  <a:lnTo>
                    <a:pt x="12819" y="3614"/>
                  </a:lnTo>
                  <a:lnTo>
                    <a:pt x="12793" y="3403"/>
                  </a:lnTo>
                  <a:lnTo>
                    <a:pt x="12740" y="3219"/>
                  </a:lnTo>
                  <a:lnTo>
                    <a:pt x="12687" y="3034"/>
                  </a:lnTo>
                  <a:lnTo>
                    <a:pt x="12608" y="2823"/>
                  </a:lnTo>
                  <a:lnTo>
                    <a:pt x="12503" y="2665"/>
                  </a:lnTo>
                  <a:lnTo>
                    <a:pt x="12292" y="2375"/>
                  </a:lnTo>
                  <a:lnTo>
                    <a:pt x="12054" y="2111"/>
                  </a:lnTo>
                  <a:lnTo>
                    <a:pt x="11764" y="1900"/>
                  </a:lnTo>
                  <a:lnTo>
                    <a:pt x="11474" y="1689"/>
                  </a:lnTo>
                  <a:lnTo>
                    <a:pt x="11158" y="1504"/>
                  </a:lnTo>
                  <a:lnTo>
                    <a:pt x="10868" y="1346"/>
                  </a:lnTo>
                  <a:lnTo>
                    <a:pt x="10287" y="1082"/>
                  </a:lnTo>
                  <a:lnTo>
                    <a:pt x="9338" y="713"/>
                  </a:lnTo>
                  <a:lnTo>
                    <a:pt x="8494" y="423"/>
                  </a:lnTo>
                  <a:lnTo>
                    <a:pt x="7703" y="185"/>
                  </a:lnTo>
                  <a:lnTo>
                    <a:pt x="7333" y="106"/>
                  </a:lnTo>
                  <a:lnTo>
                    <a:pt x="6964" y="54"/>
                  </a:lnTo>
                  <a:lnTo>
                    <a:pt x="65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08;p70">
              <a:extLst>
                <a:ext uri="{FF2B5EF4-FFF2-40B4-BE49-F238E27FC236}">
                  <a16:creationId xmlns:a16="http://schemas.microsoft.com/office/drawing/2014/main" id="{750A2B12-A3A6-3B4C-AF72-FAD5FC600085}"/>
                </a:ext>
              </a:extLst>
            </p:cNvPr>
            <p:cNvSpPr/>
            <p:nvPr/>
          </p:nvSpPr>
          <p:spPr>
            <a:xfrm>
              <a:off x="2563100" y="4651975"/>
              <a:ext cx="371900" cy="135850"/>
            </a:xfrm>
            <a:custGeom>
              <a:avLst/>
              <a:gdLst/>
              <a:ahLst/>
              <a:cxnLst/>
              <a:rect l="l" t="t" r="r" b="b"/>
              <a:pathLst>
                <a:path w="14876" h="5434" extrusionOk="0">
                  <a:moveTo>
                    <a:pt x="6093" y="1"/>
                  </a:moveTo>
                  <a:lnTo>
                    <a:pt x="5803" y="27"/>
                  </a:lnTo>
                  <a:lnTo>
                    <a:pt x="5513" y="80"/>
                  </a:lnTo>
                  <a:lnTo>
                    <a:pt x="5170" y="185"/>
                  </a:lnTo>
                  <a:lnTo>
                    <a:pt x="4853" y="291"/>
                  </a:lnTo>
                  <a:lnTo>
                    <a:pt x="4168" y="581"/>
                  </a:lnTo>
                  <a:lnTo>
                    <a:pt x="3508" y="924"/>
                  </a:lnTo>
                  <a:lnTo>
                    <a:pt x="2902" y="1240"/>
                  </a:lnTo>
                  <a:lnTo>
                    <a:pt x="2400" y="1530"/>
                  </a:lnTo>
                  <a:lnTo>
                    <a:pt x="1926" y="1847"/>
                  </a:lnTo>
                  <a:lnTo>
                    <a:pt x="1477" y="2137"/>
                  </a:lnTo>
                  <a:lnTo>
                    <a:pt x="1108" y="2427"/>
                  </a:lnTo>
                  <a:lnTo>
                    <a:pt x="818" y="2744"/>
                  </a:lnTo>
                  <a:lnTo>
                    <a:pt x="581" y="3034"/>
                  </a:lnTo>
                  <a:lnTo>
                    <a:pt x="396" y="3350"/>
                  </a:lnTo>
                  <a:lnTo>
                    <a:pt x="238" y="3640"/>
                  </a:lnTo>
                  <a:lnTo>
                    <a:pt x="132" y="3931"/>
                  </a:lnTo>
                  <a:lnTo>
                    <a:pt x="53" y="4194"/>
                  </a:lnTo>
                  <a:lnTo>
                    <a:pt x="27" y="4432"/>
                  </a:lnTo>
                  <a:lnTo>
                    <a:pt x="0" y="4669"/>
                  </a:lnTo>
                  <a:lnTo>
                    <a:pt x="0" y="5038"/>
                  </a:lnTo>
                  <a:lnTo>
                    <a:pt x="53" y="5302"/>
                  </a:lnTo>
                  <a:lnTo>
                    <a:pt x="79" y="5381"/>
                  </a:lnTo>
                  <a:lnTo>
                    <a:pt x="106" y="5408"/>
                  </a:lnTo>
                  <a:lnTo>
                    <a:pt x="132" y="5434"/>
                  </a:lnTo>
                  <a:lnTo>
                    <a:pt x="159" y="5434"/>
                  </a:lnTo>
                  <a:lnTo>
                    <a:pt x="185" y="5381"/>
                  </a:lnTo>
                  <a:lnTo>
                    <a:pt x="211" y="5355"/>
                  </a:lnTo>
                  <a:lnTo>
                    <a:pt x="159" y="5249"/>
                  </a:lnTo>
                  <a:lnTo>
                    <a:pt x="132" y="4986"/>
                  </a:lnTo>
                  <a:lnTo>
                    <a:pt x="132" y="4643"/>
                  </a:lnTo>
                  <a:lnTo>
                    <a:pt x="132" y="4405"/>
                  </a:lnTo>
                  <a:lnTo>
                    <a:pt x="185" y="4168"/>
                  </a:lnTo>
                  <a:lnTo>
                    <a:pt x="264" y="3931"/>
                  </a:lnTo>
                  <a:lnTo>
                    <a:pt x="370" y="3667"/>
                  </a:lnTo>
                  <a:lnTo>
                    <a:pt x="501" y="3377"/>
                  </a:lnTo>
                  <a:lnTo>
                    <a:pt x="686" y="3087"/>
                  </a:lnTo>
                  <a:lnTo>
                    <a:pt x="923" y="2823"/>
                  </a:lnTo>
                  <a:lnTo>
                    <a:pt x="1214" y="2533"/>
                  </a:lnTo>
                  <a:lnTo>
                    <a:pt x="1556" y="2243"/>
                  </a:lnTo>
                  <a:lnTo>
                    <a:pt x="1978" y="1952"/>
                  </a:lnTo>
                  <a:lnTo>
                    <a:pt x="2427" y="1662"/>
                  </a:lnTo>
                  <a:lnTo>
                    <a:pt x="2928" y="1372"/>
                  </a:lnTo>
                  <a:lnTo>
                    <a:pt x="3508" y="1056"/>
                  </a:lnTo>
                  <a:lnTo>
                    <a:pt x="4194" y="739"/>
                  </a:lnTo>
                  <a:lnTo>
                    <a:pt x="4853" y="449"/>
                  </a:lnTo>
                  <a:lnTo>
                    <a:pt x="5196" y="317"/>
                  </a:lnTo>
                  <a:lnTo>
                    <a:pt x="5513" y="212"/>
                  </a:lnTo>
                  <a:lnTo>
                    <a:pt x="5829" y="159"/>
                  </a:lnTo>
                  <a:lnTo>
                    <a:pt x="6093" y="133"/>
                  </a:lnTo>
                  <a:lnTo>
                    <a:pt x="6594" y="106"/>
                  </a:lnTo>
                  <a:lnTo>
                    <a:pt x="7069" y="133"/>
                  </a:lnTo>
                  <a:lnTo>
                    <a:pt x="7570" y="185"/>
                  </a:lnTo>
                  <a:lnTo>
                    <a:pt x="8071" y="264"/>
                  </a:lnTo>
                  <a:lnTo>
                    <a:pt x="9047" y="423"/>
                  </a:lnTo>
                  <a:lnTo>
                    <a:pt x="10049" y="634"/>
                  </a:lnTo>
                  <a:lnTo>
                    <a:pt x="10339" y="713"/>
                  </a:lnTo>
                  <a:lnTo>
                    <a:pt x="11078" y="845"/>
                  </a:lnTo>
                  <a:lnTo>
                    <a:pt x="11843" y="1003"/>
                  </a:lnTo>
                  <a:lnTo>
                    <a:pt x="12238" y="1082"/>
                  </a:lnTo>
                  <a:lnTo>
                    <a:pt x="12608" y="1188"/>
                  </a:lnTo>
                  <a:lnTo>
                    <a:pt x="12977" y="1319"/>
                  </a:lnTo>
                  <a:lnTo>
                    <a:pt x="13346" y="1478"/>
                  </a:lnTo>
                  <a:lnTo>
                    <a:pt x="13663" y="1662"/>
                  </a:lnTo>
                  <a:lnTo>
                    <a:pt x="14006" y="1900"/>
                  </a:lnTo>
                  <a:lnTo>
                    <a:pt x="14243" y="2111"/>
                  </a:lnTo>
                  <a:lnTo>
                    <a:pt x="14375" y="2269"/>
                  </a:lnTo>
                  <a:lnTo>
                    <a:pt x="14507" y="2454"/>
                  </a:lnTo>
                  <a:lnTo>
                    <a:pt x="14639" y="2691"/>
                  </a:lnTo>
                  <a:lnTo>
                    <a:pt x="14718" y="2928"/>
                  </a:lnTo>
                  <a:lnTo>
                    <a:pt x="14744" y="3060"/>
                  </a:lnTo>
                  <a:lnTo>
                    <a:pt x="14744" y="3192"/>
                  </a:lnTo>
                  <a:lnTo>
                    <a:pt x="14744" y="3324"/>
                  </a:lnTo>
                  <a:lnTo>
                    <a:pt x="14718" y="3482"/>
                  </a:lnTo>
                  <a:lnTo>
                    <a:pt x="14665" y="3614"/>
                  </a:lnTo>
                  <a:lnTo>
                    <a:pt x="14586" y="3772"/>
                  </a:lnTo>
                  <a:lnTo>
                    <a:pt x="14428" y="4010"/>
                  </a:lnTo>
                  <a:lnTo>
                    <a:pt x="14217" y="4221"/>
                  </a:lnTo>
                  <a:lnTo>
                    <a:pt x="13953" y="4405"/>
                  </a:lnTo>
                  <a:lnTo>
                    <a:pt x="13663" y="4590"/>
                  </a:lnTo>
                  <a:lnTo>
                    <a:pt x="13373" y="4722"/>
                  </a:lnTo>
                  <a:lnTo>
                    <a:pt x="13030" y="4854"/>
                  </a:lnTo>
                  <a:lnTo>
                    <a:pt x="12713" y="4959"/>
                  </a:lnTo>
                  <a:lnTo>
                    <a:pt x="12687" y="4986"/>
                  </a:lnTo>
                  <a:lnTo>
                    <a:pt x="12687" y="5038"/>
                  </a:lnTo>
                  <a:lnTo>
                    <a:pt x="12713" y="5091"/>
                  </a:lnTo>
                  <a:lnTo>
                    <a:pt x="12766" y="5091"/>
                  </a:lnTo>
                  <a:lnTo>
                    <a:pt x="13082" y="4959"/>
                  </a:lnTo>
                  <a:lnTo>
                    <a:pt x="13425" y="4827"/>
                  </a:lnTo>
                  <a:lnTo>
                    <a:pt x="13742" y="4695"/>
                  </a:lnTo>
                  <a:lnTo>
                    <a:pt x="14032" y="4511"/>
                  </a:lnTo>
                  <a:lnTo>
                    <a:pt x="14296" y="4300"/>
                  </a:lnTo>
                  <a:lnTo>
                    <a:pt x="14533" y="4089"/>
                  </a:lnTo>
                  <a:lnTo>
                    <a:pt x="14639" y="3957"/>
                  </a:lnTo>
                  <a:lnTo>
                    <a:pt x="14718" y="3825"/>
                  </a:lnTo>
                  <a:lnTo>
                    <a:pt x="14770" y="3667"/>
                  </a:lnTo>
                  <a:lnTo>
                    <a:pt x="14823" y="3509"/>
                  </a:lnTo>
                  <a:lnTo>
                    <a:pt x="14876" y="3298"/>
                  </a:lnTo>
                  <a:lnTo>
                    <a:pt x="14876" y="3060"/>
                  </a:lnTo>
                  <a:lnTo>
                    <a:pt x="14823" y="2849"/>
                  </a:lnTo>
                  <a:lnTo>
                    <a:pt x="14744" y="2612"/>
                  </a:lnTo>
                  <a:lnTo>
                    <a:pt x="14639" y="2401"/>
                  </a:lnTo>
                  <a:lnTo>
                    <a:pt x="14480" y="2190"/>
                  </a:lnTo>
                  <a:lnTo>
                    <a:pt x="14296" y="1979"/>
                  </a:lnTo>
                  <a:lnTo>
                    <a:pt x="14085" y="1794"/>
                  </a:lnTo>
                  <a:lnTo>
                    <a:pt x="13742" y="1557"/>
                  </a:lnTo>
                  <a:lnTo>
                    <a:pt x="13399" y="1372"/>
                  </a:lnTo>
                  <a:lnTo>
                    <a:pt x="13030" y="1214"/>
                  </a:lnTo>
                  <a:lnTo>
                    <a:pt x="12660" y="1082"/>
                  </a:lnTo>
                  <a:lnTo>
                    <a:pt x="12265" y="977"/>
                  </a:lnTo>
                  <a:lnTo>
                    <a:pt x="11896" y="871"/>
                  </a:lnTo>
                  <a:lnTo>
                    <a:pt x="11104" y="713"/>
                  </a:lnTo>
                  <a:lnTo>
                    <a:pt x="10366" y="581"/>
                  </a:lnTo>
                  <a:lnTo>
                    <a:pt x="10076" y="502"/>
                  </a:lnTo>
                  <a:lnTo>
                    <a:pt x="9100" y="317"/>
                  </a:lnTo>
                  <a:lnTo>
                    <a:pt x="8098" y="133"/>
                  </a:lnTo>
                  <a:lnTo>
                    <a:pt x="7596" y="53"/>
                  </a:lnTo>
                  <a:lnTo>
                    <a:pt x="7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09;p70">
              <a:extLst>
                <a:ext uri="{FF2B5EF4-FFF2-40B4-BE49-F238E27FC236}">
                  <a16:creationId xmlns:a16="http://schemas.microsoft.com/office/drawing/2014/main" id="{CEE582C2-734E-424F-BD70-654037AB86A5}"/>
                </a:ext>
              </a:extLst>
            </p:cNvPr>
            <p:cNvSpPr/>
            <p:nvPr/>
          </p:nvSpPr>
          <p:spPr>
            <a:xfrm>
              <a:off x="2534750" y="4739675"/>
              <a:ext cx="346200" cy="154975"/>
            </a:xfrm>
            <a:custGeom>
              <a:avLst/>
              <a:gdLst/>
              <a:ahLst/>
              <a:cxnLst/>
              <a:rect l="l" t="t" r="r" b="b"/>
              <a:pathLst>
                <a:path w="13848" h="6199" extrusionOk="0">
                  <a:moveTo>
                    <a:pt x="7623" y="1"/>
                  </a:moveTo>
                  <a:lnTo>
                    <a:pt x="6752" y="27"/>
                  </a:lnTo>
                  <a:lnTo>
                    <a:pt x="6357" y="53"/>
                  </a:lnTo>
                  <a:lnTo>
                    <a:pt x="5697" y="80"/>
                  </a:lnTo>
                  <a:lnTo>
                    <a:pt x="5117" y="159"/>
                  </a:lnTo>
                  <a:lnTo>
                    <a:pt x="4563" y="238"/>
                  </a:lnTo>
                  <a:lnTo>
                    <a:pt x="4036" y="396"/>
                  </a:lnTo>
                  <a:lnTo>
                    <a:pt x="3482" y="581"/>
                  </a:lnTo>
                  <a:lnTo>
                    <a:pt x="2901" y="871"/>
                  </a:lnTo>
                  <a:lnTo>
                    <a:pt x="2242" y="1240"/>
                  </a:lnTo>
                  <a:lnTo>
                    <a:pt x="1477" y="1715"/>
                  </a:lnTo>
                  <a:lnTo>
                    <a:pt x="1293" y="1847"/>
                  </a:lnTo>
                  <a:lnTo>
                    <a:pt x="1108" y="1979"/>
                  </a:lnTo>
                  <a:lnTo>
                    <a:pt x="950" y="2137"/>
                  </a:lnTo>
                  <a:lnTo>
                    <a:pt x="818" y="2295"/>
                  </a:lnTo>
                  <a:lnTo>
                    <a:pt x="554" y="2638"/>
                  </a:lnTo>
                  <a:lnTo>
                    <a:pt x="369" y="2981"/>
                  </a:lnTo>
                  <a:lnTo>
                    <a:pt x="238" y="3350"/>
                  </a:lnTo>
                  <a:lnTo>
                    <a:pt x="132" y="3719"/>
                  </a:lnTo>
                  <a:lnTo>
                    <a:pt x="53" y="4089"/>
                  </a:lnTo>
                  <a:lnTo>
                    <a:pt x="27" y="4458"/>
                  </a:lnTo>
                  <a:lnTo>
                    <a:pt x="0" y="4775"/>
                  </a:lnTo>
                  <a:lnTo>
                    <a:pt x="27" y="5091"/>
                  </a:lnTo>
                  <a:lnTo>
                    <a:pt x="79" y="5645"/>
                  </a:lnTo>
                  <a:lnTo>
                    <a:pt x="132" y="6014"/>
                  </a:lnTo>
                  <a:lnTo>
                    <a:pt x="158" y="6146"/>
                  </a:lnTo>
                  <a:lnTo>
                    <a:pt x="185" y="6199"/>
                  </a:lnTo>
                  <a:lnTo>
                    <a:pt x="238" y="6199"/>
                  </a:lnTo>
                  <a:lnTo>
                    <a:pt x="290" y="6172"/>
                  </a:lnTo>
                  <a:lnTo>
                    <a:pt x="290" y="6120"/>
                  </a:lnTo>
                  <a:lnTo>
                    <a:pt x="264" y="5988"/>
                  </a:lnTo>
                  <a:lnTo>
                    <a:pt x="185" y="5619"/>
                  </a:lnTo>
                  <a:lnTo>
                    <a:pt x="132" y="5091"/>
                  </a:lnTo>
                  <a:lnTo>
                    <a:pt x="132" y="4801"/>
                  </a:lnTo>
                  <a:lnTo>
                    <a:pt x="158" y="4458"/>
                  </a:lnTo>
                  <a:lnTo>
                    <a:pt x="185" y="4115"/>
                  </a:lnTo>
                  <a:lnTo>
                    <a:pt x="238" y="3772"/>
                  </a:lnTo>
                  <a:lnTo>
                    <a:pt x="343" y="3403"/>
                  </a:lnTo>
                  <a:lnTo>
                    <a:pt x="475" y="3060"/>
                  </a:lnTo>
                  <a:lnTo>
                    <a:pt x="660" y="2717"/>
                  </a:lnTo>
                  <a:lnTo>
                    <a:pt x="897" y="2401"/>
                  </a:lnTo>
                  <a:lnTo>
                    <a:pt x="1213" y="2084"/>
                  </a:lnTo>
                  <a:lnTo>
                    <a:pt x="1372" y="1952"/>
                  </a:lnTo>
                  <a:lnTo>
                    <a:pt x="1556" y="1820"/>
                  </a:lnTo>
                  <a:lnTo>
                    <a:pt x="2295" y="1346"/>
                  </a:lnTo>
                  <a:lnTo>
                    <a:pt x="2954" y="976"/>
                  </a:lnTo>
                  <a:lnTo>
                    <a:pt x="3508" y="713"/>
                  </a:lnTo>
                  <a:lnTo>
                    <a:pt x="4062" y="502"/>
                  </a:lnTo>
                  <a:lnTo>
                    <a:pt x="4563" y="370"/>
                  </a:lnTo>
                  <a:lnTo>
                    <a:pt x="5117" y="291"/>
                  </a:lnTo>
                  <a:lnTo>
                    <a:pt x="5697" y="212"/>
                  </a:lnTo>
                  <a:lnTo>
                    <a:pt x="6357" y="185"/>
                  </a:lnTo>
                  <a:lnTo>
                    <a:pt x="7385" y="132"/>
                  </a:lnTo>
                  <a:lnTo>
                    <a:pt x="8519" y="132"/>
                  </a:lnTo>
                  <a:lnTo>
                    <a:pt x="9706" y="185"/>
                  </a:lnTo>
                  <a:lnTo>
                    <a:pt x="10313" y="212"/>
                  </a:lnTo>
                  <a:lnTo>
                    <a:pt x="10867" y="291"/>
                  </a:lnTo>
                  <a:lnTo>
                    <a:pt x="11421" y="370"/>
                  </a:lnTo>
                  <a:lnTo>
                    <a:pt x="11948" y="449"/>
                  </a:lnTo>
                  <a:lnTo>
                    <a:pt x="12397" y="581"/>
                  </a:lnTo>
                  <a:lnTo>
                    <a:pt x="12819" y="713"/>
                  </a:lnTo>
                  <a:lnTo>
                    <a:pt x="13161" y="897"/>
                  </a:lnTo>
                  <a:lnTo>
                    <a:pt x="13320" y="976"/>
                  </a:lnTo>
                  <a:lnTo>
                    <a:pt x="13425" y="1082"/>
                  </a:lnTo>
                  <a:lnTo>
                    <a:pt x="13531" y="1187"/>
                  </a:lnTo>
                  <a:lnTo>
                    <a:pt x="13610" y="1293"/>
                  </a:lnTo>
                  <a:lnTo>
                    <a:pt x="13689" y="1425"/>
                  </a:lnTo>
                  <a:lnTo>
                    <a:pt x="13715" y="1557"/>
                  </a:lnTo>
                  <a:lnTo>
                    <a:pt x="13715" y="1715"/>
                  </a:lnTo>
                  <a:lnTo>
                    <a:pt x="13689" y="1900"/>
                  </a:lnTo>
                  <a:lnTo>
                    <a:pt x="13610" y="2084"/>
                  </a:lnTo>
                  <a:lnTo>
                    <a:pt x="13504" y="2242"/>
                  </a:lnTo>
                  <a:lnTo>
                    <a:pt x="13346" y="2427"/>
                  </a:lnTo>
                  <a:lnTo>
                    <a:pt x="13135" y="2612"/>
                  </a:lnTo>
                  <a:lnTo>
                    <a:pt x="12898" y="2770"/>
                  </a:lnTo>
                  <a:lnTo>
                    <a:pt x="12634" y="2928"/>
                  </a:lnTo>
                  <a:lnTo>
                    <a:pt x="12344" y="3060"/>
                  </a:lnTo>
                  <a:lnTo>
                    <a:pt x="12054" y="3192"/>
                  </a:lnTo>
                  <a:lnTo>
                    <a:pt x="11421" y="3429"/>
                  </a:lnTo>
                  <a:lnTo>
                    <a:pt x="10788" y="3614"/>
                  </a:lnTo>
                  <a:lnTo>
                    <a:pt x="10181" y="3772"/>
                  </a:lnTo>
                  <a:lnTo>
                    <a:pt x="9654" y="3878"/>
                  </a:lnTo>
                  <a:lnTo>
                    <a:pt x="9258" y="3930"/>
                  </a:lnTo>
                  <a:lnTo>
                    <a:pt x="8414" y="4010"/>
                  </a:lnTo>
                  <a:lnTo>
                    <a:pt x="7544" y="4089"/>
                  </a:lnTo>
                  <a:lnTo>
                    <a:pt x="6568" y="4115"/>
                  </a:lnTo>
                  <a:lnTo>
                    <a:pt x="6541" y="4141"/>
                  </a:lnTo>
                  <a:lnTo>
                    <a:pt x="4748" y="5355"/>
                  </a:lnTo>
                  <a:lnTo>
                    <a:pt x="4721" y="5381"/>
                  </a:lnTo>
                  <a:lnTo>
                    <a:pt x="4721" y="5434"/>
                  </a:lnTo>
                  <a:lnTo>
                    <a:pt x="4774" y="5460"/>
                  </a:lnTo>
                  <a:lnTo>
                    <a:pt x="4800" y="5460"/>
                  </a:lnTo>
                  <a:lnTo>
                    <a:pt x="6594" y="4247"/>
                  </a:lnTo>
                  <a:lnTo>
                    <a:pt x="7649" y="4194"/>
                  </a:lnTo>
                  <a:lnTo>
                    <a:pt x="8493" y="4141"/>
                  </a:lnTo>
                  <a:lnTo>
                    <a:pt x="9284" y="4062"/>
                  </a:lnTo>
                  <a:lnTo>
                    <a:pt x="9706" y="4010"/>
                  </a:lnTo>
                  <a:lnTo>
                    <a:pt x="10234" y="3904"/>
                  </a:lnTo>
                  <a:lnTo>
                    <a:pt x="10840" y="3746"/>
                  </a:lnTo>
                  <a:lnTo>
                    <a:pt x="11500" y="3535"/>
                  </a:lnTo>
                  <a:lnTo>
                    <a:pt x="12133" y="3297"/>
                  </a:lnTo>
                  <a:lnTo>
                    <a:pt x="12449" y="3166"/>
                  </a:lnTo>
                  <a:lnTo>
                    <a:pt x="12739" y="3034"/>
                  </a:lnTo>
                  <a:lnTo>
                    <a:pt x="13003" y="2875"/>
                  </a:lnTo>
                  <a:lnTo>
                    <a:pt x="13241" y="2691"/>
                  </a:lnTo>
                  <a:lnTo>
                    <a:pt x="13452" y="2533"/>
                  </a:lnTo>
                  <a:lnTo>
                    <a:pt x="13610" y="2322"/>
                  </a:lnTo>
                  <a:lnTo>
                    <a:pt x="13742" y="2137"/>
                  </a:lnTo>
                  <a:lnTo>
                    <a:pt x="13821" y="1926"/>
                  </a:lnTo>
                  <a:lnTo>
                    <a:pt x="13847" y="1741"/>
                  </a:lnTo>
                  <a:lnTo>
                    <a:pt x="13847" y="1530"/>
                  </a:lnTo>
                  <a:lnTo>
                    <a:pt x="13794" y="1346"/>
                  </a:lnTo>
                  <a:lnTo>
                    <a:pt x="13715" y="1214"/>
                  </a:lnTo>
                  <a:lnTo>
                    <a:pt x="13610" y="1056"/>
                  </a:lnTo>
                  <a:lnTo>
                    <a:pt x="13452" y="924"/>
                  </a:lnTo>
                  <a:lnTo>
                    <a:pt x="13267" y="818"/>
                  </a:lnTo>
                  <a:lnTo>
                    <a:pt x="13082" y="686"/>
                  </a:lnTo>
                  <a:lnTo>
                    <a:pt x="12845" y="607"/>
                  </a:lnTo>
                  <a:lnTo>
                    <a:pt x="12608" y="502"/>
                  </a:lnTo>
                  <a:lnTo>
                    <a:pt x="12054" y="343"/>
                  </a:lnTo>
                  <a:lnTo>
                    <a:pt x="11421" y="238"/>
                  </a:lnTo>
                  <a:lnTo>
                    <a:pt x="10788" y="132"/>
                  </a:lnTo>
                  <a:lnTo>
                    <a:pt x="10102" y="80"/>
                  </a:lnTo>
                  <a:lnTo>
                    <a:pt x="9443" y="27"/>
                  </a:lnTo>
                  <a:lnTo>
                    <a:pt x="8783" y="27"/>
                  </a:lnTo>
                  <a:lnTo>
                    <a:pt x="7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10;p70">
              <a:extLst>
                <a:ext uri="{FF2B5EF4-FFF2-40B4-BE49-F238E27FC236}">
                  <a16:creationId xmlns:a16="http://schemas.microsoft.com/office/drawing/2014/main" id="{13CEAB9C-748D-1C48-9FCF-64651E179D99}"/>
                </a:ext>
              </a:extLst>
            </p:cNvPr>
            <p:cNvSpPr/>
            <p:nvPr/>
          </p:nvSpPr>
          <p:spPr>
            <a:xfrm>
              <a:off x="2687050" y="4843200"/>
              <a:ext cx="19825" cy="44850"/>
            </a:xfrm>
            <a:custGeom>
              <a:avLst/>
              <a:gdLst/>
              <a:ahLst/>
              <a:cxnLst/>
              <a:rect l="l" t="t" r="r" b="b"/>
              <a:pathLst>
                <a:path w="793" h="1794" extrusionOk="0">
                  <a:moveTo>
                    <a:pt x="687" y="0"/>
                  </a:moveTo>
                  <a:lnTo>
                    <a:pt x="660" y="53"/>
                  </a:lnTo>
                  <a:lnTo>
                    <a:pt x="528" y="475"/>
                  </a:lnTo>
                  <a:lnTo>
                    <a:pt x="396" y="897"/>
                  </a:lnTo>
                  <a:lnTo>
                    <a:pt x="212" y="1319"/>
                  </a:lnTo>
                  <a:lnTo>
                    <a:pt x="27" y="1715"/>
                  </a:lnTo>
                  <a:lnTo>
                    <a:pt x="1" y="1768"/>
                  </a:lnTo>
                  <a:lnTo>
                    <a:pt x="54" y="1794"/>
                  </a:lnTo>
                  <a:lnTo>
                    <a:pt x="106" y="1794"/>
                  </a:lnTo>
                  <a:lnTo>
                    <a:pt x="133" y="1768"/>
                  </a:lnTo>
                  <a:lnTo>
                    <a:pt x="344" y="1372"/>
                  </a:lnTo>
                  <a:lnTo>
                    <a:pt x="528" y="950"/>
                  </a:lnTo>
                  <a:lnTo>
                    <a:pt x="660" y="528"/>
                  </a:lnTo>
                  <a:lnTo>
                    <a:pt x="792" y="80"/>
                  </a:lnTo>
                  <a:lnTo>
                    <a:pt x="766" y="27"/>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11;p70">
              <a:extLst>
                <a:ext uri="{FF2B5EF4-FFF2-40B4-BE49-F238E27FC236}">
                  <a16:creationId xmlns:a16="http://schemas.microsoft.com/office/drawing/2014/main" id="{2B9A9DD5-1B1F-854E-9FE7-ED9AB5A09825}"/>
                </a:ext>
              </a:extLst>
            </p:cNvPr>
            <p:cNvSpPr/>
            <p:nvPr/>
          </p:nvSpPr>
          <p:spPr>
            <a:xfrm>
              <a:off x="2760250" y="4839250"/>
              <a:ext cx="50800" cy="178700"/>
            </a:xfrm>
            <a:custGeom>
              <a:avLst/>
              <a:gdLst/>
              <a:ahLst/>
              <a:cxnLst/>
              <a:rect l="l" t="t" r="r" b="b"/>
              <a:pathLst>
                <a:path w="2032" h="7148" extrusionOk="0">
                  <a:moveTo>
                    <a:pt x="80" y="0"/>
                  </a:moveTo>
                  <a:lnTo>
                    <a:pt x="27" y="27"/>
                  </a:lnTo>
                  <a:lnTo>
                    <a:pt x="1" y="79"/>
                  </a:lnTo>
                  <a:lnTo>
                    <a:pt x="80" y="976"/>
                  </a:lnTo>
                  <a:lnTo>
                    <a:pt x="185" y="1899"/>
                  </a:lnTo>
                  <a:lnTo>
                    <a:pt x="343" y="2796"/>
                  </a:lnTo>
                  <a:lnTo>
                    <a:pt x="554" y="3693"/>
                  </a:lnTo>
                  <a:lnTo>
                    <a:pt x="818" y="4563"/>
                  </a:lnTo>
                  <a:lnTo>
                    <a:pt x="1135" y="5434"/>
                  </a:lnTo>
                  <a:lnTo>
                    <a:pt x="1504" y="6278"/>
                  </a:lnTo>
                  <a:lnTo>
                    <a:pt x="1900" y="7095"/>
                  </a:lnTo>
                  <a:lnTo>
                    <a:pt x="1926" y="7122"/>
                  </a:lnTo>
                  <a:lnTo>
                    <a:pt x="1952" y="7148"/>
                  </a:lnTo>
                  <a:lnTo>
                    <a:pt x="1979" y="7122"/>
                  </a:lnTo>
                  <a:lnTo>
                    <a:pt x="2031" y="7095"/>
                  </a:lnTo>
                  <a:lnTo>
                    <a:pt x="2005" y="7042"/>
                  </a:lnTo>
                  <a:lnTo>
                    <a:pt x="1609" y="6225"/>
                  </a:lnTo>
                  <a:lnTo>
                    <a:pt x="1267" y="5381"/>
                  </a:lnTo>
                  <a:lnTo>
                    <a:pt x="950" y="4537"/>
                  </a:lnTo>
                  <a:lnTo>
                    <a:pt x="686" y="3666"/>
                  </a:lnTo>
                  <a:lnTo>
                    <a:pt x="475" y="2770"/>
                  </a:lnTo>
                  <a:lnTo>
                    <a:pt x="317" y="1873"/>
                  </a:lnTo>
                  <a:lnTo>
                    <a:pt x="212" y="976"/>
                  </a:lnTo>
                  <a:lnTo>
                    <a:pt x="132" y="53"/>
                  </a:lnTo>
                  <a:lnTo>
                    <a:pt x="132" y="27"/>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12;p70">
              <a:extLst>
                <a:ext uri="{FF2B5EF4-FFF2-40B4-BE49-F238E27FC236}">
                  <a16:creationId xmlns:a16="http://schemas.microsoft.com/office/drawing/2014/main" id="{635F7BCD-600F-8B4E-962B-8275D65830DD}"/>
                </a:ext>
              </a:extLst>
            </p:cNvPr>
            <p:cNvSpPr/>
            <p:nvPr/>
          </p:nvSpPr>
          <p:spPr>
            <a:xfrm>
              <a:off x="3130825" y="4367775"/>
              <a:ext cx="159600" cy="265100"/>
            </a:xfrm>
            <a:custGeom>
              <a:avLst/>
              <a:gdLst/>
              <a:ahLst/>
              <a:cxnLst/>
              <a:rect l="l" t="t" r="r" b="b"/>
              <a:pathLst>
                <a:path w="6384" h="10604" extrusionOk="0">
                  <a:moveTo>
                    <a:pt x="6120" y="1"/>
                  </a:moveTo>
                  <a:lnTo>
                    <a:pt x="5671" y="555"/>
                  </a:lnTo>
                  <a:lnTo>
                    <a:pt x="5196" y="1082"/>
                  </a:lnTo>
                  <a:lnTo>
                    <a:pt x="4220" y="2137"/>
                  </a:lnTo>
                  <a:lnTo>
                    <a:pt x="3297" y="3166"/>
                  </a:lnTo>
                  <a:lnTo>
                    <a:pt x="2638" y="3931"/>
                  </a:lnTo>
                  <a:lnTo>
                    <a:pt x="2295" y="4326"/>
                  </a:lnTo>
                  <a:lnTo>
                    <a:pt x="1952" y="4775"/>
                  </a:lnTo>
                  <a:lnTo>
                    <a:pt x="1662" y="5171"/>
                  </a:lnTo>
                  <a:lnTo>
                    <a:pt x="1398" y="5593"/>
                  </a:lnTo>
                  <a:lnTo>
                    <a:pt x="1135" y="6015"/>
                  </a:lnTo>
                  <a:lnTo>
                    <a:pt x="897" y="6463"/>
                  </a:lnTo>
                  <a:lnTo>
                    <a:pt x="660" y="6938"/>
                  </a:lnTo>
                  <a:lnTo>
                    <a:pt x="475" y="7412"/>
                  </a:lnTo>
                  <a:lnTo>
                    <a:pt x="291" y="7914"/>
                  </a:lnTo>
                  <a:lnTo>
                    <a:pt x="159" y="8415"/>
                  </a:lnTo>
                  <a:lnTo>
                    <a:pt x="80" y="8758"/>
                  </a:lnTo>
                  <a:lnTo>
                    <a:pt x="27" y="9127"/>
                  </a:lnTo>
                  <a:lnTo>
                    <a:pt x="0" y="9496"/>
                  </a:lnTo>
                  <a:lnTo>
                    <a:pt x="0" y="9865"/>
                  </a:lnTo>
                  <a:lnTo>
                    <a:pt x="0" y="10366"/>
                  </a:lnTo>
                  <a:lnTo>
                    <a:pt x="27" y="10446"/>
                  </a:lnTo>
                  <a:lnTo>
                    <a:pt x="53" y="10498"/>
                  </a:lnTo>
                  <a:lnTo>
                    <a:pt x="53" y="10525"/>
                  </a:lnTo>
                  <a:lnTo>
                    <a:pt x="159" y="10577"/>
                  </a:lnTo>
                  <a:lnTo>
                    <a:pt x="264" y="10604"/>
                  </a:lnTo>
                  <a:lnTo>
                    <a:pt x="291" y="10604"/>
                  </a:lnTo>
                  <a:lnTo>
                    <a:pt x="396" y="10577"/>
                  </a:lnTo>
                  <a:lnTo>
                    <a:pt x="475" y="10525"/>
                  </a:lnTo>
                  <a:lnTo>
                    <a:pt x="502" y="10446"/>
                  </a:lnTo>
                  <a:lnTo>
                    <a:pt x="528" y="10340"/>
                  </a:lnTo>
                  <a:lnTo>
                    <a:pt x="502" y="9839"/>
                  </a:lnTo>
                  <a:lnTo>
                    <a:pt x="528" y="9338"/>
                  </a:lnTo>
                  <a:lnTo>
                    <a:pt x="607" y="8837"/>
                  </a:lnTo>
                  <a:lnTo>
                    <a:pt x="713" y="8336"/>
                  </a:lnTo>
                  <a:lnTo>
                    <a:pt x="871" y="7808"/>
                  </a:lnTo>
                  <a:lnTo>
                    <a:pt x="1135" y="7149"/>
                  </a:lnTo>
                  <a:lnTo>
                    <a:pt x="1477" y="6489"/>
                  </a:lnTo>
                  <a:lnTo>
                    <a:pt x="1899" y="5804"/>
                  </a:lnTo>
                  <a:lnTo>
                    <a:pt x="2374" y="5091"/>
                  </a:lnTo>
                  <a:lnTo>
                    <a:pt x="2981" y="4300"/>
                  </a:lnTo>
                  <a:lnTo>
                    <a:pt x="3667" y="3509"/>
                  </a:lnTo>
                  <a:lnTo>
                    <a:pt x="4616" y="2507"/>
                  </a:lnTo>
                  <a:lnTo>
                    <a:pt x="5513" y="1531"/>
                  </a:lnTo>
                  <a:lnTo>
                    <a:pt x="5961" y="1030"/>
                  </a:lnTo>
                  <a:lnTo>
                    <a:pt x="6383" y="502"/>
                  </a:lnTo>
                  <a:lnTo>
                    <a:pt x="6278" y="265"/>
                  </a:lnTo>
                  <a:lnTo>
                    <a:pt x="6120"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13;p70">
              <a:extLst>
                <a:ext uri="{FF2B5EF4-FFF2-40B4-BE49-F238E27FC236}">
                  <a16:creationId xmlns:a16="http://schemas.microsoft.com/office/drawing/2014/main" id="{BCCEB4C7-AAEE-3E4E-BC06-468174825764}"/>
                </a:ext>
              </a:extLst>
            </p:cNvPr>
            <p:cNvSpPr/>
            <p:nvPr/>
          </p:nvSpPr>
          <p:spPr>
            <a:xfrm>
              <a:off x="2944875" y="4103375"/>
              <a:ext cx="199825" cy="530175"/>
            </a:xfrm>
            <a:custGeom>
              <a:avLst/>
              <a:gdLst/>
              <a:ahLst/>
              <a:cxnLst/>
              <a:rect l="l" t="t" r="r" b="b"/>
              <a:pathLst>
                <a:path w="7993" h="21207" extrusionOk="0">
                  <a:moveTo>
                    <a:pt x="1003" y="0"/>
                  </a:moveTo>
                  <a:lnTo>
                    <a:pt x="713" y="713"/>
                  </a:lnTo>
                  <a:lnTo>
                    <a:pt x="449" y="1398"/>
                  </a:lnTo>
                  <a:lnTo>
                    <a:pt x="264" y="2058"/>
                  </a:lnTo>
                  <a:lnTo>
                    <a:pt x="132" y="2717"/>
                  </a:lnTo>
                  <a:lnTo>
                    <a:pt x="53" y="3350"/>
                  </a:lnTo>
                  <a:lnTo>
                    <a:pt x="1" y="4010"/>
                  </a:lnTo>
                  <a:lnTo>
                    <a:pt x="27" y="4669"/>
                  </a:lnTo>
                  <a:lnTo>
                    <a:pt x="80" y="5355"/>
                  </a:lnTo>
                  <a:lnTo>
                    <a:pt x="159" y="5829"/>
                  </a:lnTo>
                  <a:lnTo>
                    <a:pt x="238" y="6331"/>
                  </a:lnTo>
                  <a:lnTo>
                    <a:pt x="370" y="6858"/>
                  </a:lnTo>
                  <a:lnTo>
                    <a:pt x="502" y="7359"/>
                  </a:lnTo>
                  <a:lnTo>
                    <a:pt x="660" y="7887"/>
                  </a:lnTo>
                  <a:lnTo>
                    <a:pt x="871" y="8388"/>
                  </a:lnTo>
                  <a:lnTo>
                    <a:pt x="1082" y="8915"/>
                  </a:lnTo>
                  <a:lnTo>
                    <a:pt x="1319" y="9469"/>
                  </a:lnTo>
                  <a:lnTo>
                    <a:pt x="1715" y="10260"/>
                  </a:lnTo>
                  <a:lnTo>
                    <a:pt x="2005" y="10788"/>
                  </a:lnTo>
                  <a:lnTo>
                    <a:pt x="2322" y="11315"/>
                  </a:lnTo>
                  <a:lnTo>
                    <a:pt x="2955" y="12370"/>
                  </a:lnTo>
                  <a:lnTo>
                    <a:pt x="3614" y="13373"/>
                  </a:lnTo>
                  <a:lnTo>
                    <a:pt x="4300" y="14375"/>
                  </a:lnTo>
                  <a:lnTo>
                    <a:pt x="5197" y="15667"/>
                  </a:lnTo>
                  <a:lnTo>
                    <a:pt x="5882" y="16749"/>
                  </a:lnTo>
                  <a:lnTo>
                    <a:pt x="6383" y="17593"/>
                  </a:lnTo>
                  <a:lnTo>
                    <a:pt x="6621" y="18041"/>
                  </a:lnTo>
                  <a:lnTo>
                    <a:pt x="6858" y="18490"/>
                  </a:lnTo>
                  <a:lnTo>
                    <a:pt x="7043" y="18964"/>
                  </a:lnTo>
                  <a:lnTo>
                    <a:pt x="7201" y="19465"/>
                  </a:lnTo>
                  <a:lnTo>
                    <a:pt x="7333" y="19940"/>
                  </a:lnTo>
                  <a:lnTo>
                    <a:pt x="7438" y="20441"/>
                  </a:lnTo>
                  <a:lnTo>
                    <a:pt x="7465" y="20969"/>
                  </a:lnTo>
                  <a:lnTo>
                    <a:pt x="7465" y="21022"/>
                  </a:lnTo>
                  <a:lnTo>
                    <a:pt x="7491" y="21074"/>
                  </a:lnTo>
                  <a:lnTo>
                    <a:pt x="7491" y="21101"/>
                  </a:lnTo>
                  <a:lnTo>
                    <a:pt x="7544" y="21153"/>
                  </a:lnTo>
                  <a:lnTo>
                    <a:pt x="7597" y="21180"/>
                  </a:lnTo>
                  <a:lnTo>
                    <a:pt x="7649" y="21206"/>
                  </a:lnTo>
                  <a:lnTo>
                    <a:pt x="7834" y="21206"/>
                  </a:lnTo>
                  <a:lnTo>
                    <a:pt x="7913" y="21127"/>
                  </a:lnTo>
                  <a:lnTo>
                    <a:pt x="7966" y="21048"/>
                  </a:lnTo>
                  <a:lnTo>
                    <a:pt x="7992" y="20942"/>
                  </a:lnTo>
                  <a:lnTo>
                    <a:pt x="7966" y="20679"/>
                  </a:lnTo>
                  <a:lnTo>
                    <a:pt x="7940" y="20415"/>
                  </a:lnTo>
                  <a:lnTo>
                    <a:pt x="7913" y="20098"/>
                  </a:lnTo>
                  <a:lnTo>
                    <a:pt x="7834" y="19782"/>
                  </a:lnTo>
                  <a:lnTo>
                    <a:pt x="7755" y="19465"/>
                  </a:lnTo>
                  <a:lnTo>
                    <a:pt x="7676" y="19175"/>
                  </a:lnTo>
                  <a:lnTo>
                    <a:pt x="7597" y="18991"/>
                  </a:lnTo>
                  <a:lnTo>
                    <a:pt x="7333" y="18305"/>
                  </a:lnTo>
                  <a:lnTo>
                    <a:pt x="7016" y="17672"/>
                  </a:lnTo>
                  <a:lnTo>
                    <a:pt x="6674" y="17065"/>
                  </a:lnTo>
                  <a:lnTo>
                    <a:pt x="6331" y="16459"/>
                  </a:lnTo>
                  <a:lnTo>
                    <a:pt x="5645" y="15430"/>
                  </a:lnTo>
                  <a:lnTo>
                    <a:pt x="4722" y="14085"/>
                  </a:lnTo>
                  <a:lnTo>
                    <a:pt x="4062" y="13083"/>
                  </a:lnTo>
                  <a:lnTo>
                    <a:pt x="3403" y="12080"/>
                  </a:lnTo>
                  <a:lnTo>
                    <a:pt x="2770" y="11078"/>
                  </a:lnTo>
                  <a:lnTo>
                    <a:pt x="2190" y="10023"/>
                  </a:lnTo>
                  <a:lnTo>
                    <a:pt x="1873" y="9390"/>
                  </a:lnTo>
                  <a:lnTo>
                    <a:pt x="1583" y="8783"/>
                  </a:lnTo>
                  <a:lnTo>
                    <a:pt x="1319" y="8177"/>
                  </a:lnTo>
                  <a:lnTo>
                    <a:pt x="1108" y="7570"/>
                  </a:lnTo>
                  <a:lnTo>
                    <a:pt x="924" y="6937"/>
                  </a:lnTo>
                  <a:lnTo>
                    <a:pt x="792" y="6410"/>
                  </a:lnTo>
                  <a:lnTo>
                    <a:pt x="686" y="5856"/>
                  </a:lnTo>
                  <a:lnTo>
                    <a:pt x="607" y="5328"/>
                  </a:lnTo>
                  <a:lnTo>
                    <a:pt x="554" y="4801"/>
                  </a:lnTo>
                  <a:lnTo>
                    <a:pt x="528" y="4300"/>
                  </a:lnTo>
                  <a:lnTo>
                    <a:pt x="528" y="3799"/>
                  </a:lnTo>
                  <a:lnTo>
                    <a:pt x="581" y="3297"/>
                  </a:lnTo>
                  <a:lnTo>
                    <a:pt x="634" y="2796"/>
                  </a:lnTo>
                  <a:lnTo>
                    <a:pt x="765" y="2163"/>
                  </a:lnTo>
                  <a:lnTo>
                    <a:pt x="950" y="1530"/>
                  </a:lnTo>
                  <a:lnTo>
                    <a:pt x="1187" y="871"/>
                  </a:lnTo>
                  <a:lnTo>
                    <a:pt x="1504" y="185"/>
                  </a:lnTo>
                  <a:lnTo>
                    <a:pt x="1267" y="80"/>
                  </a:lnTo>
                  <a:lnTo>
                    <a:pt x="10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14;p70">
              <a:extLst>
                <a:ext uri="{FF2B5EF4-FFF2-40B4-BE49-F238E27FC236}">
                  <a16:creationId xmlns:a16="http://schemas.microsoft.com/office/drawing/2014/main" id="{FF968EB2-C04B-8143-B7D6-69EBA87CDFE9}"/>
                </a:ext>
              </a:extLst>
            </p:cNvPr>
            <p:cNvSpPr/>
            <p:nvPr/>
          </p:nvSpPr>
          <p:spPr>
            <a:xfrm>
              <a:off x="3068175" y="4486475"/>
              <a:ext cx="124000" cy="198500"/>
            </a:xfrm>
            <a:custGeom>
              <a:avLst/>
              <a:gdLst/>
              <a:ahLst/>
              <a:cxnLst/>
              <a:rect l="l" t="t" r="r" b="b"/>
              <a:pathLst>
                <a:path w="4960" h="7940" extrusionOk="0">
                  <a:moveTo>
                    <a:pt x="4300" y="1"/>
                  </a:moveTo>
                  <a:lnTo>
                    <a:pt x="4194" y="27"/>
                  </a:lnTo>
                  <a:lnTo>
                    <a:pt x="4089" y="53"/>
                  </a:lnTo>
                  <a:lnTo>
                    <a:pt x="4010" y="106"/>
                  </a:lnTo>
                  <a:lnTo>
                    <a:pt x="3904" y="185"/>
                  </a:lnTo>
                  <a:lnTo>
                    <a:pt x="3825" y="264"/>
                  </a:lnTo>
                  <a:lnTo>
                    <a:pt x="3509" y="713"/>
                  </a:lnTo>
                  <a:lnTo>
                    <a:pt x="3166" y="1267"/>
                  </a:lnTo>
                  <a:lnTo>
                    <a:pt x="3008" y="1583"/>
                  </a:lnTo>
                  <a:lnTo>
                    <a:pt x="2849" y="1900"/>
                  </a:lnTo>
                  <a:lnTo>
                    <a:pt x="2717" y="2216"/>
                  </a:lnTo>
                  <a:lnTo>
                    <a:pt x="2638" y="2559"/>
                  </a:lnTo>
                  <a:lnTo>
                    <a:pt x="1346" y="396"/>
                  </a:lnTo>
                  <a:lnTo>
                    <a:pt x="1267" y="291"/>
                  </a:lnTo>
                  <a:lnTo>
                    <a:pt x="1161" y="212"/>
                  </a:lnTo>
                  <a:lnTo>
                    <a:pt x="1056" y="159"/>
                  </a:lnTo>
                  <a:lnTo>
                    <a:pt x="924" y="106"/>
                  </a:lnTo>
                  <a:lnTo>
                    <a:pt x="660" y="106"/>
                  </a:lnTo>
                  <a:lnTo>
                    <a:pt x="528" y="159"/>
                  </a:lnTo>
                  <a:lnTo>
                    <a:pt x="423" y="238"/>
                  </a:lnTo>
                  <a:lnTo>
                    <a:pt x="238" y="370"/>
                  </a:lnTo>
                  <a:lnTo>
                    <a:pt x="159" y="449"/>
                  </a:lnTo>
                  <a:lnTo>
                    <a:pt x="80" y="554"/>
                  </a:lnTo>
                  <a:lnTo>
                    <a:pt x="27" y="660"/>
                  </a:lnTo>
                  <a:lnTo>
                    <a:pt x="1" y="765"/>
                  </a:lnTo>
                  <a:lnTo>
                    <a:pt x="1" y="897"/>
                  </a:lnTo>
                  <a:lnTo>
                    <a:pt x="1" y="1003"/>
                  </a:lnTo>
                  <a:lnTo>
                    <a:pt x="54" y="1135"/>
                  </a:lnTo>
                  <a:lnTo>
                    <a:pt x="106" y="1240"/>
                  </a:lnTo>
                  <a:lnTo>
                    <a:pt x="423" y="1689"/>
                  </a:lnTo>
                  <a:lnTo>
                    <a:pt x="792" y="2269"/>
                  </a:lnTo>
                  <a:lnTo>
                    <a:pt x="1188" y="2955"/>
                  </a:lnTo>
                  <a:lnTo>
                    <a:pt x="1583" y="3746"/>
                  </a:lnTo>
                  <a:lnTo>
                    <a:pt x="1768" y="4168"/>
                  </a:lnTo>
                  <a:lnTo>
                    <a:pt x="1953" y="4616"/>
                  </a:lnTo>
                  <a:lnTo>
                    <a:pt x="2111" y="5065"/>
                  </a:lnTo>
                  <a:lnTo>
                    <a:pt x="2243" y="5539"/>
                  </a:lnTo>
                  <a:lnTo>
                    <a:pt x="2375" y="6014"/>
                  </a:lnTo>
                  <a:lnTo>
                    <a:pt x="2480" y="6515"/>
                  </a:lnTo>
                  <a:lnTo>
                    <a:pt x="2559" y="7016"/>
                  </a:lnTo>
                  <a:lnTo>
                    <a:pt x="2586" y="7517"/>
                  </a:lnTo>
                  <a:lnTo>
                    <a:pt x="2612" y="7623"/>
                  </a:lnTo>
                  <a:lnTo>
                    <a:pt x="2638" y="7702"/>
                  </a:lnTo>
                  <a:lnTo>
                    <a:pt x="2691" y="7781"/>
                  </a:lnTo>
                  <a:lnTo>
                    <a:pt x="2770" y="7860"/>
                  </a:lnTo>
                  <a:lnTo>
                    <a:pt x="2849" y="7887"/>
                  </a:lnTo>
                  <a:lnTo>
                    <a:pt x="2955" y="7913"/>
                  </a:lnTo>
                  <a:lnTo>
                    <a:pt x="3034" y="7939"/>
                  </a:lnTo>
                  <a:lnTo>
                    <a:pt x="3139" y="7913"/>
                  </a:lnTo>
                  <a:lnTo>
                    <a:pt x="3298" y="7860"/>
                  </a:lnTo>
                  <a:lnTo>
                    <a:pt x="3403" y="7728"/>
                  </a:lnTo>
                  <a:lnTo>
                    <a:pt x="3456" y="7597"/>
                  </a:lnTo>
                  <a:lnTo>
                    <a:pt x="3456" y="7438"/>
                  </a:lnTo>
                  <a:lnTo>
                    <a:pt x="3377" y="6489"/>
                  </a:lnTo>
                  <a:lnTo>
                    <a:pt x="3324" y="5909"/>
                  </a:lnTo>
                  <a:lnTo>
                    <a:pt x="3324" y="5249"/>
                  </a:lnTo>
                  <a:lnTo>
                    <a:pt x="3350" y="4590"/>
                  </a:lnTo>
                  <a:lnTo>
                    <a:pt x="3403" y="3957"/>
                  </a:lnTo>
                  <a:lnTo>
                    <a:pt x="3482" y="3640"/>
                  </a:lnTo>
                  <a:lnTo>
                    <a:pt x="3535" y="3350"/>
                  </a:lnTo>
                  <a:lnTo>
                    <a:pt x="3641" y="3086"/>
                  </a:lnTo>
                  <a:lnTo>
                    <a:pt x="3746" y="2849"/>
                  </a:lnTo>
                  <a:lnTo>
                    <a:pt x="4063" y="2269"/>
                  </a:lnTo>
                  <a:lnTo>
                    <a:pt x="4353" y="1768"/>
                  </a:lnTo>
                  <a:lnTo>
                    <a:pt x="4854" y="1003"/>
                  </a:lnTo>
                  <a:lnTo>
                    <a:pt x="4933" y="871"/>
                  </a:lnTo>
                  <a:lnTo>
                    <a:pt x="4959" y="739"/>
                  </a:lnTo>
                  <a:lnTo>
                    <a:pt x="4959" y="607"/>
                  </a:lnTo>
                  <a:lnTo>
                    <a:pt x="4959" y="502"/>
                  </a:lnTo>
                  <a:lnTo>
                    <a:pt x="4907" y="370"/>
                  </a:lnTo>
                  <a:lnTo>
                    <a:pt x="4827" y="264"/>
                  </a:lnTo>
                  <a:lnTo>
                    <a:pt x="4748" y="159"/>
                  </a:lnTo>
                  <a:lnTo>
                    <a:pt x="4643" y="80"/>
                  </a:lnTo>
                  <a:lnTo>
                    <a:pt x="4537" y="27"/>
                  </a:lnTo>
                  <a:lnTo>
                    <a:pt x="4432" y="27"/>
                  </a:lnTo>
                  <a:lnTo>
                    <a:pt x="43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15;p70">
              <a:extLst>
                <a:ext uri="{FF2B5EF4-FFF2-40B4-BE49-F238E27FC236}">
                  <a16:creationId xmlns:a16="http://schemas.microsoft.com/office/drawing/2014/main" id="{75B04241-AD33-0142-91F0-8B7CB8E4E153}"/>
                </a:ext>
              </a:extLst>
            </p:cNvPr>
            <p:cNvSpPr/>
            <p:nvPr/>
          </p:nvSpPr>
          <p:spPr>
            <a:xfrm>
              <a:off x="2874325" y="4700125"/>
              <a:ext cx="116725" cy="116725"/>
            </a:xfrm>
            <a:custGeom>
              <a:avLst/>
              <a:gdLst/>
              <a:ahLst/>
              <a:cxnLst/>
              <a:rect l="l" t="t" r="r" b="b"/>
              <a:pathLst>
                <a:path w="4669" h="4669" extrusionOk="0">
                  <a:moveTo>
                    <a:pt x="2295" y="0"/>
                  </a:moveTo>
                  <a:lnTo>
                    <a:pt x="1847" y="1873"/>
                  </a:lnTo>
                  <a:lnTo>
                    <a:pt x="0" y="2374"/>
                  </a:lnTo>
                  <a:lnTo>
                    <a:pt x="1873" y="2849"/>
                  </a:lnTo>
                  <a:lnTo>
                    <a:pt x="2374" y="4668"/>
                  </a:lnTo>
                  <a:lnTo>
                    <a:pt x="2823" y="2796"/>
                  </a:lnTo>
                  <a:lnTo>
                    <a:pt x="4669" y="2295"/>
                  </a:lnTo>
                  <a:lnTo>
                    <a:pt x="2796" y="1846"/>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6;p70">
              <a:extLst>
                <a:ext uri="{FF2B5EF4-FFF2-40B4-BE49-F238E27FC236}">
                  <a16:creationId xmlns:a16="http://schemas.microsoft.com/office/drawing/2014/main" id="{C9F0DB41-D6B7-AD4E-A210-BC65CC57A225}"/>
                </a:ext>
              </a:extLst>
            </p:cNvPr>
            <p:cNvSpPr/>
            <p:nvPr/>
          </p:nvSpPr>
          <p:spPr>
            <a:xfrm>
              <a:off x="3070825" y="4354600"/>
              <a:ext cx="117400" cy="116725"/>
            </a:xfrm>
            <a:custGeom>
              <a:avLst/>
              <a:gdLst/>
              <a:ahLst/>
              <a:cxnLst/>
              <a:rect l="l" t="t" r="r" b="b"/>
              <a:pathLst>
                <a:path w="4696" h="4669" extrusionOk="0">
                  <a:moveTo>
                    <a:pt x="2295" y="0"/>
                  </a:moveTo>
                  <a:lnTo>
                    <a:pt x="1847" y="1873"/>
                  </a:lnTo>
                  <a:lnTo>
                    <a:pt x="0" y="2374"/>
                  </a:lnTo>
                  <a:lnTo>
                    <a:pt x="1873" y="2823"/>
                  </a:lnTo>
                  <a:lnTo>
                    <a:pt x="2400" y="4669"/>
                  </a:lnTo>
                  <a:lnTo>
                    <a:pt x="2849" y="2796"/>
                  </a:lnTo>
                  <a:lnTo>
                    <a:pt x="4695" y="2269"/>
                  </a:lnTo>
                  <a:lnTo>
                    <a:pt x="2822" y="1820"/>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7;p70">
              <a:extLst>
                <a:ext uri="{FF2B5EF4-FFF2-40B4-BE49-F238E27FC236}">
                  <a16:creationId xmlns:a16="http://schemas.microsoft.com/office/drawing/2014/main" id="{782DC1E7-B265-4741-AA35-B6D4F25071E1}"/>
                </a:ext>
              </a:extLst>
            </p:cNvPr>
            <p:cNvSpPr/>
            <p:nvPr/>
          </p:nvSpPr>
          <p:spPr>
            <a:xfrm>
              <a:off x="2726625" y="4018975"/>
              <a:ext cx="160900" cy="141800"/>
            </a:xfrm>
            <a:custGeom>
              <a:avLst/>
              <a:gdLst/>
              <a:ahLst/>
              <a:cxnLst/>
              <a:rect l="l" t="t" r="r" b="b"/>
              <a:pathLst>
                <a:path w="6436" h="5672" extrusionOk="0">
                  <a:moveTo>
                    <a:pt x="5038" y="0"/>
                  </a:moveTo>
                  <a:lnTo>
                    <a:pt x="4748" y="27"/>
                  </a:lnTo>
                  <a:lnTo>
                    <a:pt x="4484" y="80"/>
                  </a:lnTo>
                  <a:lnTo>
                    <a:pt x="4194" y="132"/>
                  </a:lnTo>
                  <a:lnTo>
                    <a:pt x="3904" y="238"/>
                  </a:lnTo>
                  <a:lnTo>
                    <a:pt x="3587" y="370"/>
                  </a:lnTo>
                  <a:lnTo>
                    <a:pt x="3271" y="528"/>
                  </a:lnTo>
                  <a:lnTo>
                    <a:pt x="2954" y="686"/>
                  </a:lnTo>
                  <a:lnTo>
                    <a:pt x="2638" y="871"/>
                  </a:lnTo>
                  <a:lnTo>
                    <a:pt x="2321" y="1108"/>
                  </a:lnTo>
                  <a:lnTo>
                    <a:pt x="2005" y="1346"/>
                  </a:lnTo>
                  <a:lnTo>
                    <a:pt x="1715" y="1583"/>
                  </a:lnTo>
                  <a:lnTo>
                    <a:pt x="1425" y="1847"/>
                  </a:lnTo>
                  <a:lnTo>
                    <a:pt x="1187" y="2137"/>
                  </a:lnTo>
                  <a:lnTo>
                    <a:pt x="950" y="2401"/>
                  </a:lnTo>
                  <a:lnTo>
                    <a:pt x="739" y="2664"/>
                  </a:lnTo>
                  <a:lnTo>
                    <a:pt x="554" y="2954"/>
                  </a:lnTo>
                  <a:lnTo>
                    <a:pt x="370" y="3218"/>
                  </a:lnTo>
                  <a:lnTo>
                    <a:pt x="238" y="3482"/>
                  </a:lnTo>
                  <a:lnTo>
                    <a:pt x="132" y="3746"/>
                  </a:lnTo>
                  <a:lnTo>
                    <a:pt x="53" y="4010"/>
                  </a:lnTo>
                  <a:lnTo>
                    <a:pt x="0" y="4247"/>
                  </a:lnTo>
                  <a:lnTo>
                    <a:pt x="0" y="4484"/>
                  </a:lnTo>
                  <a:lnTo>
                    <a:pt x="0" y="4695"/>
                  </a:lnTo>
                  <a:lnTo>
                    <a:pt x="27" y="4906"/>
                  </a:lnTo>
                  <a:lnTo>
                    <a:pt x="106" y="5091"/>
                  </a:lnTo>
                  <a:lnTo>
                    <a:pt x="211" y="5249"/>
                  </a:lnTo>
                  <a:lnTo>
                    <a:pt x="370" y="5381"/>
                  </a:lnTo>
                  <a:lnTo>
                    <a:pt x="528" y="5513"/>
                  </a:lnTo>
                  <a:lnTo>
                    <a:pt x="713" y="5592"/>
                  </a:lnTo>
                  <a:lnTo>
                    <a:pt x="924" y="5645"/>
                  </a:lnTo>
                  <a:lnTo>
                    <a:pt x="1161" y="5671"/>
                  </a:lnTo>
                  <a:lnTo>
                    <a:pt x="1398" y="5671"/>
                  </a:lnTo>
                  <a:lnTo>
                    <a:pt x="1662" y="5645"/>
                  </a:lnTo>
                  <a:lnTo>
                    <a:pt x="1952" y="5592"/>
                  </a:lnTo>
                  <a:lnTo>
                    <a:pt x="2242" y="5513"/>
                  </a:lnTo>
                  <a:lnTo>
                    <a:pt x="2532" y="5407"/>
                  </a:lnTo>
                  <a:lnTo>
                    <a:pt x="2849" y="5302"/>
                  </a:lnTo>
                  <a:lnTo>
                    <a:pt x="3165" y="5144"/>
                  </a:lnTo>
                  <a:lnTo>
                    <a:pt x="3482" y="4985"/>
                  </a:lnTo>
                  <a:lnTo>
                    <a:pt x="3798" y="4774"/>
                  </a:lnTo>
                  <a:lnTo>
                    <a:pt x="4115" y="4563"/>
                  </a:lnTo>
                  <a:lnTo>
                    <a:pt x="4431" y="4326"/>
                  </a:lnTo>
                  <a:lnTo>
                    <a:pt x="4722" y="4062"/>
                  </a:lnTo>
                  <a:lnTo>
                    <a:pt x="4985" y="3798"/>
                  </a:lnTo>
                  <a:lnTo>
                    <a:pt x="5249" y="3535"/>
                  </a:lnTo>
                  <a:lnTo>
                    <a:pt x="5486" y="3271"/>
                  </a:lnTo>
                  <a:lnTo>
                    <a:pt x="5697" y="2981"/>
                  </a:lnTo>
                  <a:lnTo>
                    <a:pt x="5882" y="2717"/>
                  </a:lnTo>
                  <a:lnTo>
                    <a:pt x="6040" y="2453"/>
                  </a:lnTo>
                  <a:lnTo>
                    <a:pt x="6172" y="2163"/>
                  </a:lnTo>
                  <a:lnTo>
                    <a:pt x="6304" y="1926"/>
                  </a:lnTo>
                  <a:lnTo>
                    <a:pt x="6383" y="1662"/>
                  </a:lnTo>
                  <a:lnTo>
                    <a:pt x="6410" y="1425"/>
                  </a:lnTo>
                  <a:lnTo>
                    <a:pt x="6436" y="1187"/>
                  </a:lnTo>
                  <a:lnTo>
                    <a:pt x="6436" y="976"/>
                  </a:lnTo>
                  <a:lnTo>
                    <a:pt x="6383" y="765"/>
                  </a:lnTo>
                  <a:lnTo>
                    <a:pt x="6304" y="581"/>
                  </a:lnTo>
                  <a:lnTo>
                    <a:pt x="6199" y="422"/>
                  </a:lnTo>
                  <a:lnTo>
                    <a:pt x="6067" y="264"/>
                  </a:lnTo>
                  <a:lnTo>
                    <a:pt x="5908" y="159"/>
                  </a:lnTo>
                  <a:lnTo>
                    <a:pt x="5724" y="80"/>
                  </a:lnTo>
                  <a:lnTo>
                    <a:pt x="5513" y="27"/>
                  </a:lnTo>
                  <a:lnTo>
                    <a:pt x="52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8;p70">
              <a:extLst>
                <a:ext uri="{FF2B5EF4-FFF2-40B4-BE49-F238E27FC236}">
                  <a16:creationId xmlns:a16="http://schemas.microsoft.com/office/drawing/2014/main" id="{1B573F86-3841-D64A-82FC-FC51758E209E}"/>
                </a:ext>
              </a:extLst>
            </p:cNvPr>
            <p:cNvSpPr/>
            <p:nvPr/>
          </p:nvSpPr>
          <p:spPr>
            <a:xfrm>
              <a:off x="2720700" y="4016325"/>
              <a:ext cx="157600" cy="135200"/>
            </a:xfrm>
            <a:custGeom>
              <a:avLst/>
              <a:gdLst/>
              <a:ahLst/>
              <a:cxnLst/>
              <a:rect l="l" t="t" r="r" b="b"/>
              <a:pathLst>
                <a:path w="6304" h="5408" extrusionOk="0">
                  <a:moveTo>
                    <a:pt x="5090" y="1"/>
                  </a:moveTo>
                  <a:lnTo>
                    <a:pt x="4853" y="54"/>
                  </a:lnTo>
                  <a:lnTo>
                    <a:pt x="4589" y="133"/>
                  </a:lnTo>
                  <a:lnTo>
                    <a:pt x="4299" y="212"/>
                  </a:lnTo>
                  <a:lnTo>
                    <a:pt x="4009" y="344"/>
                  </a:lnTo>
                  <a:lnTo>
                    <a:pt x="3719" y="476"/>
                  </a:lnTo>
                  <a:lnTo>
                    <a:pt x="3429" y="634"/>
                  </a:lnTo>
                  <a:lnTo>
                    <a:pt x="3112" y="819"/>
                  </a:lnTo>
                  <a:lnTo>
                    <a:pt x="2796" y="1030"/>
                  </a:lnTo>
                  <a:lnTo>
                    <a:pt x="2479" y="1241"/>
                  </a:lnTo>
                  <a:lnTo>
                    <a:pt x="2189" y="1478"/>
                  </a:lnTo>
                  <a:lnTo>
                    <a:pt x="1873" y="1742"/>
                  </a:lnTo>
                  <a:lnTo>
                    <a:pt x="1583" y="2005"/>
                  </a:lnTo>
                  <a:lnTo>
                    <a:pt x="1345" y="2243"/>
                  </a:lnTo>
                  <a:lnTo>
                    <a:pt x="1081" y="2507"/>
                  </a:lnTo>
                  <a:lnTo>
                    <a:pt x="870" y="2770"/>
                  </a:lnTo>
                  <a:lnTo>
                    <a:pt x="659" y="3034"/>
                  </a:lnTo>
                  <a:lnTo>
                    <a:pt x="501" y="3298"/>
                  </a:lnTo>
                  <a:lnTo>
                    <a:pt x="343" y="3535"/>
                  </a:lnTo>
                  <a:lnTo>
                    <a:pt x="237" y="3799"/>
                  </a:lnTo>
                  <a:lnTo>
                    <a:pt x="132" y="4010"/>
                  </a:lnTo>
                  <a:lnTo>
                    <a:pt x="53" y="4247"/>
                  </a:lnTo>
                  <a:lnTo>
                    <a:pt x="26" y="4458"/>
                  </a:lnTo>
                  <a:lnTo>
                    <a:pt x="0" y="4643"/>
                  </a:lnTo>
                  <a:lnTo>
                    <a:pt x="26" y="4828"/>
                  </a:lnTo>
                  <a:lnTo>
                    <a:pt x="79" y="4986"/>
                  </a:lnTo>
                  <a:lnTo>
                    <a:pt x="158" y="5118"/>
                  </a:lnTo>
                  <a:lnTo>
                    <a:pt x="290" y="5223"/>
                  </a:lnTo>
                  <a:lnTo>
                    <a:pt x="422" y="5302"/>
                  </a:lnTo>
                  <a:lnTo>
                    <a:pt x="607" y="5382"/>
                  </a:lnTo>
                  <a:lnTo>
                    <a:pt x="791" y="5408"/>
                  </a:lnTo>
                  <a:lnTo>
                    <a:pt x="1002" y="5408"/>
                  </a:lnTo>
                  <a:lnTo>
                    <a:pt x="1240" y="5382"/>
                  </a:lnTo>
                  <a:lnTo>
                    <a:pt x="1477" y="5329"/>
                  </a:lnTo>
                  <a:lnTo>
                    <a:pt x="1741" y="5276"/>
                  </a:lnTo>
                  <a:lnTo>
                    <a:pt x="2005" y="5171"/>
                  </a:lnTo>
                  <a:lnTo>
                    <a:pt x="2295" y="5065"/>
                  </a:lnTo>
                  <a:lnTo>
                    <a:pt x="2585" y="4907"/>
                  </a:lnTo>
                  <a:lnTo>
                    <a:pt x="2901" y="4749"/>
                  </a:lnTo>
                  <a:lnTo>
                    <a:pt x="3218" y="4590"/>
                  </a:lnTo>
                  <a:lnTo>
                    <a:pt x="3508" y="4379"/>
                  </a:lnTo>
                  <a:lnTo>
                    <a:pt x="3824" y="4142"/>
                  </a:lnTo>
                  <a:lnTo>
                    <a:pt x="4141" y="3904"/>
                  </a:lnTo>
                  <a:lnTo>
                    <a:pt x="4457" y="3667"/>
                  </a:lnTo>
                  <a:lnTo>
                    <a:pt x="4721" y="3403"/>
                  </a:lnTo>
                  <a:lnTo>
                    <a:pt x="4985" y="3140"/>
                  </a:lnTo>
                  <a:lnTo>
                    <a:pt x="5222" y="2876"/>
                  </a:lnTo>
                  <a:lnTo>
                    <a:pt x="5460" y="2612"/>
                  </a:lnTo>
                  <a:lnTo>
                    <a:pt x="5644" y="2348"/>
                  </a:lnTo>
                  <a:lnTo>
                    <a:pt x="5829" y="2085"/>
                  </a:lnTo>
                  <a:lnTo>
                    <a:pt x="5961" y="1847"/>
                  </a:lnTo>
                  <a:lnTo>
                    <a:pt x="6093" y="1610"/>
                  </a:lnTo>
                  <a:lnTo>
                    <a:pt x="6198" y="1372"/>
                  </a:lnTo>
                  <a:lnTo>
                    <a:pt x="6251" y="1161"/>
                  </a:lnTo>
                  <a:lnTo>
                    <a:pt x="6304" y="950"/>
                  </a:lnTo>
                  <a:lnTo>
                    <a:pt x="6304" y="739"/>
                  </a:lnTo>
                  <a:lnTo>
                    <a:pt x="6304" y="581"/>
                  </a:lnTo>
                  <a:lnTo>
                    <a:pt x="6251" y="423"/>
                  </a:lnTo>
                  <a:lnTo>
                    <a:pt x="6145" y="291"/>
                  </a:lnTo>
                  <a:lnTo>
                    <a:pt x="6040" y="159"/>
                  </a:lnTo>
                  <a:lnTo>
                    <a:pt x="5908" y="80"/>
                  </a:lnTo>
                  <a:lnTo>
                    <a:pt x="5723" y="27"/>
                  </a:lnTo>
                  <a:lnTo>
                    <a:pt x="5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9;p70">
              <a:extLst>
                <a:ext uri="{FF2B5EF4-FFF2-40B4-BE49-F238E27FC236}">
                  <a16:creationId xmlns:a16="http://schemas.microsoft.com/office/drawing/2014/main" id="{1156AA1F-69B3-CE48-BA5F-F5623A93F87E}"/>
                </a:ext>
              </a:extLst>
            </p:cNvPr>
            <p:cNvSpPr/>
            <p:nvPr/>
          </p:nvSpPr>
          <p:spPr>
            <a:xfrm>
              <a:off x="2775425" y="4050625"/>
              <a:ext cx="58050" cy="65950"/>
            </a:xfrm>
            <a:custGeom>
              <a:avLst/>
              <a:gdLst/>
              <a:ahLst/>
              <a:cxnLst/>
              <a:rect l="l" t="t" r="r" b="b"/>
              <a:pathLst>
                <a:path w="2322" h="2638" extrusionOk="0">
                  <a:moveTo>
                    <a:pt x="79" y="0"/>
                  </a:moveTo>
                  <a:lnTo>
                    <a:pt x="27" y="27"/>
                  </a:lnTo>
                  <a:lnTo>
                    <a:pt x="0" y="80"/>
                  </a:lnTo>
                  <a:lnTo>
                    <a:pt x="0" y="132"/>
                  </a:lnTo>
                  <a:lnTo>
                    <a:pt x="2163" y="2612"/>
                  </a:lnTo>
                  <a:lnTo>
                    <a:pt x="2242" y="2638"/>
                  </a:lnTo>
                  <a:lnTo>
                    <a:pt x="2295" y="2612"/>
                  </a:lnTo>
                  <a:lnTo>
                    <a:pt x="2321" y="2559"/>
                  </a:lnTo>
                  <a:lnTo>
                    <a:pt x="2295" y="2506"/>
                  </a:lnTo>
                  <a:lnTo>
                    <a:pt x="132" y="27"/>
                  </a:lnTo>
                  <a:lnTo>
                    <a:pt x="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0;p70">
              <a:extLst>
                <a:ext uri="{FF2B5EF4-FFF2-40B4-BE49-F238E27FC236}">
                  <a16:creationId xmlns:a16="http://schemas.microsoft.com/office/drawing/2014/main" id="{DD4A343B-8F8C-9245-8780-9ED0A62C095C}"/>
                </a:ext>
              </a:extLst>
            </p:cNvPr>
            <p:cNvSpPr/>
            <p:nvPr/>
          </p:nvSpPr>
          <p:spPr>
            <a:xfrm>
              <a:off x="3002900" y="4197000"/>
              <a:ext cx="175425" cy="124000"/>
            </a:xfrm>
            <a:custGeom>
              <a:avLst/>
              <a:gdLst/>
              <a:ahLst/>
              <a:cxnLst/>
              <a:rect l="l" t="t" r="r" b="b"/>
              <a:pathLst>
                <a:path w="7017" h="4960" extrusionOk="0">
                  <a:moveTo>
                    <a:pt x="1478" y="1"/>
                  </a:moveTo>
                  <a:lnTo>
                    <a:pt x="1214" y="27"/>
                  </a:lnTo>
                  <a:lnTo>
                    <a:pt x="950" y="80"/>
                  </a:lnTo>
                  <a:lnTo>
                    <a:pt x="739" y="159"/>
                  </a:lnTo>
                  <a:lnTo>
                    <a:pt x="555" y="238"/>
                  </a:lnTo>
                  <a:lnTo>
                    <a:pt x="370" y="370"/>
                  </a:lnTo>
                  <a:lnTo>
                    <a:pt x="238" y="502"/>
                  </a:lnTo>
                  <a:lnTo>
                    <a:pt x="133" y="660"/>
                  </a:lnTo>
                  <a:lnTo>
                    <a:pt x="53" y="845"/>
                  </a:lnTo>
                  <a:lnTo>
                    <a:pt x="1" y="1029"/>
                  </a:lnTo>
                  <a:lnTo>
                    <a:pt x="1" y="1240"/>
                  </a:lnTo>
                  <a:lnTo>
                    <a:pt x="27" y="1451"/>
                  </a:lnTo>
                  <a:lnTo>
                    <a:pt x="106" y="1689"/>
                  </a:lnTo>
                  <a:lnTo>
                    <a:pt x="185" y="1926"/>
                  </a:lnTo>
                  <a:lnTo>
                    <a:pt x="317" y="2137"/>
                  </a:lnTo>
                  <a:lnTo>
                    <a:pt x="475" y="2375"/>
                  </a:lnTo>
                  <a:lnTo>
                    <a:pt x="660" y="2638"/>
                  </a:lnTo>
                  <a:lnTo>
                    <a:pt x="871" y="2876"/>
                  </a:lnTo>
                  <a:lnTo>
                    <a:pt x="1108" y="3087"/>
                  </a:lnTo>
                  <a:lnTo>
                    <a:pt x="1346" y="3324"/>
                  </a:lnTo>
                  <a:lnTo>
                    <a:pt x="1636" y="3561"/>
                  </a:lnTo>
                  <a:lnTo>
                    <a:pt x="1926" y="3772"/>
                  </a:lnTo>
                  <a:lnTo>
                    <a:pt x="2269" y="3983"/>
                  </a:lnTo>
                  <a:lnTo>
                    <a:pt x="2612" y="4168"/>
                  </a:lnTo>
                  <a:lnTo>
                    <a:pt x="2955" y="4353"/>
                  </a:lnTo>
                  <a:lnTo>
                    <a:pt x="3298" y="4511"/>
                  </a:lnTo>
                  <a:lnTo>
                    <a:pt x="3640" y="4643"/>
                  </a:lnTo>
                  <a:lnTo>
                    <a:pt x="3983" y="4748"/>
                  </a:lnTo>
                  <a:lnTo>
                    <a:pt x="4326" y="4827"/>
                  </a:lnTo>
                  <a:lnTo>
                    <a:pt x="4643" y="4907"/>
                  </a:lnTo>
                  <a:lnTo>
                    <a:pt x="4959" y="4933"/>
                  </a:lnTo>
                  <a:lnTo>
                    <a:pt x="5276" y="4959"/>
                  </a:lnTo>
                  <a:lnTo>
                    <a:pt x="5539" y="4959"/>
                  </a:lnTo>
                  <a:lnTo>
                    <a:pt x="5803" y="4933"/>
                  </a:lnTo>
                  <a:lnTo>
                    <a:pt x="6067" y="4880"/>
                  </a:lnTo>
                  <a:lnTo>
                    <a:pt x="6278" y="4827"/>
                  </a:lnTo>
                  <a:lnTo>
                    <a:pt x="6489" y="4722"/>
                  </a:lnTo>
                  <a:lnTo>
                    <a:pt x="6647" y="4616"/>
                  </a:lnTo>
                  <a:lnTo>
                    <a:pt x="6779" y="4458"/>
                  </a:lnTo>
                  <a:lnTo>
                    <a:pt x="6911" y="4300"/>
                  </a:lnTo>
                  <a:lnTo>
                    <a:pt x="6964" y="4115"/>
                  </a:lnTo>
                  <a:lnTo>
                    <a:pt x="7016" y="3931"/>
                  </a:lnTo>
                  <a:lnTo>
                    <a:pt x="7016" y="3720"/>
                  </a:lnTo>
                  <a:lnTo>
                    <a:pt x="6990" y="3509"/>
                  </a:lnTo>
                  <a:lnTo>
                    <a:pt x="6937" y="3271"/>
                  </a:lnTo>
                  <a:lnTo>
                    <a:pt x="6832" y="3060"/>
                  </a:lnTo>
                  <a:lnTo>
                    <a:pt x="6700" y="2823"/>
                  </a:lnTo>
                  <a:lnTo>
                    <a:pt x="6542" y="2586"/>
                  </a:lnTo>
                  <a:lnTo>
                    <a:pt x="6357" y="2348"/>
                  </a:lnTo>
                  <a:lnTo>
                    <a:pt x="6146" y="2111"/>
                  </a:lnTo>
                  <a:lnTo>
                    <a:pt x="5935" y="1873"/>
                  </a:lnTo>
                  <a:lnTo>
                    <a:pt x="5671" y="1636"/>
                  </a:lnTo>
                  <a:lnTo>
                    <a:pt x="5381" y="1399"/>
                  </a:lnTo>
                  <a:lnTo>
                    <a:pt x="5091" y="1188"/>
                  </a:lnTo>
                  <a:lnTo>
                    <a:pt x="4748" y="977"/>
                  </a:lnTo>
                  <a:lnTo>
                    <a:pt x="4405" y="792"/>
                  </a:lnTo>
                  <a:lnTo>
                    <a:pt x="4062" y="607"/>
                  </a:lnTo>
                  <a:lnTo>
                    <a:pt x="3720" y="449"/>
                  </a:lnTo>
                  <a:lnTo>
                    <a:pt x="3377" y="317"/>
                  </a:lnTo>
                  <a:lnTo>
                    <a:pt x="3034" y="212"/>
                  </a:lnTo>
                  <a:lnTo>
                    <a:pt x="2691" y="133"/>
                  </a:lnTo>
                  <a:lnTo>
                    <a:pt x="2374" y="54"/>
                  </a:lnTo>
                  <a:lnTo>
                    <a:pt x="2058" y="27"/>
                  </a:lnTo>
                  <a:lnTo>
                    <a:pt x="17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21;p70">
              <a:extLst>
                <a:ext uri="{FF2B5EF4-FFF2-40B4-BE49-F238E27FC236}">
                  <a16:creationId xmlns:a16="http://schemas.microsoft.com/office/drawing/2014/main" id="{4EAE5799-0153-2A46-A6DF-0C76C80564DA}"/>
                </a:ext>
              </a:extLst>
            </p:cNvPr>
            <p:cNvSpPr/>
            <p:nvPr/>
          </p:nvSpPr>
          <p:spPr>
            <a:xfrm>
              <a:off x="3006850" y="4193050"/>
              <a:ext cx="173450" cy="114100"/>
            </a:xfrm>
            <a:custGeom>
              <a:avLst/>
              <a:gdLst/>
              <a:ahLst/>
              <a:cxnLst/>
              <a:rect l="l" t="t" r="r" b="b"/>
              <a:pathLst>
                <a:path w="6938" h="4564" extrusionOk="0">
                  <a:moveTo>
                    <a:pt x="1056" y="1"/>
                  </a:moveTo>
                  <a:lnTo>
                    <a:pt x="819" y="27"/>
                  </a:lnTo>
                  <a:lnTo>
                    <a:pt x="634" y="53"/>
                  </a:lnTo>
                  <a:lnTo>
                    <a:pt x="449" y="132"/>
                  </a:lnTo>
                  <a:lnTo>
                    <a:pt x="291" y="212"/>
                  </a:lnTo>
                  <a:lnTo>
                    <a:pt x="159" y="317"/>
                  </a:lnTo>
                  <a:lnTo>
                    <a:pt x="80" y="449"/>
                  </a:lnTo>
                  <a:lnTo>
                    <a:pt x="1" y="607"/>
                  </a:lnTo>
                  <a:lnTo>
                    <a:pt x="1" y="765"/>
                  </a:lnTo>
                  <a:lnTo>
                    <a:pt x="1" y="950"/>
                  </a:lnTo>
                  <a:lnTo>
                    <a:pt x="54" y="1135"/>
                  </a:lnTo>
                  <a:lnTo>
                    <a:pt x="133" y="1346"/>
                  </a:lnTo>
                  <a:lnTo>
                    <a:pt x="238" y="1530"/>
                  </a:lnTo>
                  <a:lnTo>
                    <a:pt x="370" y="1741"/>
                  </a:lnTo>
                  <a:lnTo>
                    <a:pt x="528" y="1952"/>
                  </a:lnTo>
                  <a:lnTo>
                    <a:pt x="739" y="2190"/>
                  </a:lnTo>
                  <a:lnTo>
                    <a:pt x="950" y="2401"/>
                  </a:lnTo>
                  <a:lnTo>
                    <a:pt x="1188" y="2612"/>
                  </a:lnTo>
                  <a:lnTo>
                    <a:pt x="1452" y="2849"/>
                  </a:lnTo>
                  <a:lnTo>
                    <a:pt x="1742" y="3060"/>
                  </a:lnTo>
                  <a:lnTo>
                    <a:pt x="2058" y="3271"/>
                  </a:lnTo>
                  <a:lnTo>
                    <a:pt x="2375" y="3456"/>
                  </a:lnTo>
                  <a:lnTo>
                    <a:pt x="2718" y="3667"/>
                  </a:lnTo>
                  <a:lnTo>
                    <a:pt x="3060" y="3825"/>
                  </a:lnTo>
                  <a:lnTo>
                    <a:pt x="3430" y="3983"/>
                  </a:lnTo>
                  <a:lnTo>
                    <a:pt x="3773" y="4141"/>
                  </a:lnTo>
                  <a:lnTo>
                    <a:pt x="4089" y="4247"/>
                  </a:lnTo>
                  <a:lnTo>
                    <a:pt x="4432" y="4352"/>
                  </a:lnTo>
                  <a:lnTo>
                    <a:pt x="4748" y="4432"/>
                  </a:lnTo>
                  <a:lnTo>
                    <a:pt x="5039" y="4511"/>
                  </a:lnTo>
                  <a:lnTo>
                    <a:pt x="5329" y="4537"/>
                  </a:lnTo>
                  <a:lnTo>
                    <a:pt x="5619" y="4563"/>
                  </a:lnTo>
                  <a:lnTo>
                    <a:pt x="5856" y="4563"/>
                  </a:lnTo>
                  <a:lnTo>
                    <a:pt x="6094" y="4537"/>
                  </a:lnTo>
                  <a:lnTo>
                    <a:pt x="6305" y="4484"/>
                  </a:lnTo>
                  <a:lnTo>
                    <a:pt x="6489" y="4432"/>
                  </a:lnTo>
                  <a:lnTo>
                    <a:pt x="6621" y="4352"/>
                  </a:lnTo>
                  <a:lnTo>
                    <a:pt x="6753" y="4221"/>
                  </a:lnTo>
                  <a:lnTo>
                    <a:pt x="6858" y="4089"/>
                  </a:lnTo>
                  <a:lnTo>
                    <a:pt x="6911" y="3957"/>
                  </a:lnTo>
                  <a:lnTo>
                    <a:pt x="6938" y="3772"/>
                  </a:lnTo>
                  <a:lnTo>
                    <a:pt x="6911" y="3614"/>
                  </a:lnTo>
                  <a:lnTo>
                    <a:pt x="6885" y="3429"/>
                  </a:lnTo>
                  <a:lnTo>
                    <a:pt x="6806" y="3218"/>
                  </a:lnTo>
                  <a:lnTo>
                    <a:pt x="6674" y="3007"/>
                  </a:lnTo>
                  <a:lnTo>
                    <a:pt x="6542" y="2796"/>
                  </a:lnTo>
                  <a:lnTo>
                    <a:pt x="6384" y="2585"/>
                  </a:lnTo>
                  <a:lnTo>
                    <a:pt x="6199" y="2374"/>
                  </a:lnTo>
                  <a:lnTo>
                    <a:pt x="5962" y="2163"/>
                  </a:lnTo>
                  <a:lnTo>
                    <a:pt x="5724" y="1926"/>
                  </a:lnTo>
                  <a:lnTo>
                    <a:pt x="5461" y="1715"/>
                  </a:lnTo>
                  <a:lnTo>
                    <a:pt x="5170" y="1504"/>
                  </a:lnTo>
                  <a:lnTo>
                    <a:pt x="4880" y="1293"/>
                  </a:lnTo>
                  <a:lnTo>
                    <a:pt x="4537" y="1082"/>
                  </a:lnTo>
                  <a:lnTo>
                    <a:pt x="4195" y="897"/>
                  </a:lnTo>
                  <a:lnTo>
                    <a:pt x="3852" y="713"/>
                  </a:lnTo>
                  <a:lnTo>
                    <a:pt x="3509" y="554"/>
                  </a:lnTo>
                  <a:lnTo>
                    <a:pt x="3166" y="423"/>
                  </a:lnTo>
                  <a:lnTo>
                    <a:pt x="2823" y="291"/>
                  </a:lnTo>
                  <a:lnTo>
                    <a:pt x="2507" y="212"/>
                  </a:lnTo>
                  <a:lnTo>
                    <a:pt x="2190" y="106"/>
                  </a:lnTo>
                  <a:lnTo>
                    <a:pt x="1874" y="53"/>
                  </a:lnTo>
                  <a:lnTo>
                    <a:pt x="1583" y="27"/>
                  </a:lnTo>
                  <a:lnTo>
                    <a:pt x="13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22;p70">
              <a:extLst>
                <a:ext uri="{FF2B5EF4-FFF2-40B4-BE49-F238E27FC236}">
                  <a16:creationId xmlns:a16="http://schemas.microsoft.com/office/drawing/2014/main" id="{C455B89F-277B-5C42-B9F5-D0802AFA8AA9}"/>
                </a:ext>
              </a:extLst>
            </p:cNvPr>
            <p:cNvSpPr/>
            <p:nvPr/>
          </p:nvSpPr>
          <p:spPr>
            <a:xfrm>
              <a:off x="3075425" y="4215475"/>
              <a:ext cx="39600" cy="77825"/>
            </a:xfrm>
            <a:custGeom>
              <a:avLst/>
              <a:gdLst/>
              <a:ahLst/>
              <a:cxnLst/>
              <a:rect l="l" t="t" r="r" b="b"/>
              <a:pathLst>
                <a:path w="1584" h="3113" extrusionOk="0">
                  <a:moveTo>
                    <a:pt x="1478" y="0"/>
                  </a:moveTo>
                  <a:lnTo>
                    <a:pt x="1425" y="27"/>
                  </a:lnTo>
                  <a:lnTo>
                    <a:pt x="1" y="2981"/>
                  </a:lnTo>
                  <a:lnTo>
                    <a:pt x="1" y="3060"/>
                  </a:lnTo>
                  <a:lnTo>
                    <a:pt x="27" y="3086"/>
                  </a:lnTo>
                  <a:lnTo>
                    <a:pt x="54" y="3113"/>
                  </a:lnTo>
                  <a:lnTo>
                    <a:pt x="106" y="3086"/>
                  </a:lnTo>
                  <a:lnTo>
                    <a:pt x="133" y="3060"/>
                  </a:lnTo>
                  <a:lnTo>
                    <a:pt x="1583" y="106"/>
                  </a:lnTo>
                  <a:lnTo>
                    <a:pt x="1583" y="53"/>
                  </a:lnTo>
                  <a:lnTo>
                    <a:pt x="15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3;p70">
              <a:extLst>
                <a:ext uri="{FF2B5EF4-FFF2-40B4-BE49-F238E27FC236}">
                  <a16:creationId xmlns:a16="http://schemas.microsoft.com/office/drawing/2014/main" id="{B64C9F8A-BD7C-264D-8A4F-1A4208109B31}"/>
                </a:ext>
              </a:extLst>
            </p:cNvPr>
            <p:cNvSpPr/>
            <p:nvPr/>
          </p:nvSpPr>
          <p:spPr>
            <a:xfrm>
              <a:off x="2515625" y="4148875"/>
              <a:ext cx="116725" cy="116725"/>
            </a:xfrm>
            <a:custGeom>
              <a:avLst/>
              <a:gdLst/>
              <a:ahLst/>
              <a:cxnLst/>
              <a:rect l="l" t="t" r="r" b="b"/>
              <a:pathLst>
                <a:path w="4669" h="4669" extrusionOk="0">
                  <a:moveTo>
                    <a:pt x="2295" y="0"/>
                  </a:moveTo>
                  <a:lnTo>
                    <a:pt x="1847" y="1873"/>
                  </a:lnTo>
                  <a:lnTo>
                    <a:pt x="0" y="2374"/>
                  </a:lnTo>
                  <a:lnTo>
                    <a:pt x="1873" y="2823"/>
                  </a:lnTo>
                  <a:lnTo>
                    <a:pt x="2374" y="4669"/>
                  </a:lnTo>
                  <a:lnTo>
                    <a:pt x="2822" y="2796"/>
                  </a:lnTo>
                  <a:lnTo>
                    <a:pt x="4669" y="2295"/>
                  </a:lnTo>
                  <a:lnTo>
                    <a:pt x="2796" y="1847"/>
                  </a:lnTo>
                  <a:lnTo>
                    <a:pt x="22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4;p70">
              <a:extLst>
                <a:ext uri="{FF2B5EF4-FFF2-40B4-BE49-F238E27FC236}">
                  <a16:creationId xmlns:a16="http://schemas.microsoft.com/office/drawing/2014/main" id="{619A2AF4-C43C-F140-ADED-8BED8F006027}"/>
                </a:ext>
              </a:extLst>
            </p:cNvPr>
            <p:cNvSpPr/>
            <p:nvPr/>
          </p:nvSpPr>
          <p:spPr>
            <a:xfrm>
              <a:off x="2991700" y="4449550"/>
              <a:ext cx="4625" cy="90350"/>
            </a:xfrm>
            <a:custGeom>
              <a:avLst/>
              <a:gdLst/>
              <a:ahLst/>
              <a:cxnLst/>
              <a:rect l="l" t="t" r="r" b="b"/>
              <a:pathLst>
                <a:path w="185" h="3614" extrusionOk="0">
                  <a:moveTo>
                    <a:pt x="53" y="0"/>
                  </a:moveTo>
                  <a:lnTo>
                    <a:pt x="27" y="27"/>
                  </a:lnTo>
                  <a:lnTo>
                    <a:pt x="0" y="53"/>
                  </a:lnTo>
                  <a:lnTo>
                    <a:pt x="0" y="106"/>
                  </a:lnTo>
                  <a:lnTo>
                    <a:pt x="0" y="3508"/>
                  </a:lnTo>
                  <a:lnTo>
                    <a:pt x="0" y="3561"/>
                  </a:lnTo>
                  <a:lnTo>
                    <a:pt x="27" y="3588"/>
                  </a:lnTo>
                  <a:lnTo>
                    <a:pt x="53" y="3614"/>
                  </a:lnTo>
                  <a:lnTo>
                    <a:pt x="132" y="3614"/>
                  </a:lnTo>
                  <a:lnTo>
                    <a:pt x="159" y="3588"/>
                  </a:lnTo>
                  <a:lnTo>
                    <a:pt x="185" y="3561"/>
                  </a:lnTo>
                  <a:lnTo>
                    <a:pt x="185" y="3508"/>
                  </a:lnTo>
                  <a:lnTo>
                    <a:pt x="185" y="106"/>
                  </a:lnTo>
                  <a:lnTo>
                    <a:pt x="185" y="53"/>
                  </a:lnTo>
                  <a:lnTo>
                    <a:pt x="159" y="27"/>
                  </a:lnTo>
                  <a:lnTo>
                    <a:pt x="1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5;p70">
              <a:extLst>
                <a:ext uri="{FF2B5EF4-FFF2-40B4-BE49-F238E27FC236}">
                  <a16:creationId xmlns:a16="http://schemas.microsoft.com/office/drawing/2014/main" id="{ED5B1A5F-1EBA-7A41-9057-FCBEC0FB086D}"/>
                </a:ext>
              </a:extLst>
            </p:cNvPr>
            <p:cNvSpPr/>
            <p:nvPr/>
          </p:nvSpPr>
          <p:spPr>
            <a:xfrm>
              <a:off x="2961350" y="4462075"/>
              <a:ext cx="65325" cy="65300"/>
            </a:xfrm>
            <a:custGeom>
              <a:avLst/>
              <a:gdLst/>
              <a:ahLst/>
              <a:cxnLst/>
              <a:rect l="l" t="t" r="r" b="b"/>
              <a:pathLst>
                <a:path w="2613" h="2612" extrusionOk="0">
                  <a:moveTo>
                    <a:pt x="2480" y="1"/>
                  </a:moveTo>
                  <a:lnTo>
                    <a:pt x="2454" y="27"/>
                  </a:lnTo>
                  <a:lnTo>
                    <a:pt x="27" y="2427"/>
                  </a:lnTo>
                  <a:lnTo>
                    <a:pt x="1" y="2480"/>
                  </a:lnTo>
                  <a:lnTo>
                    <a:pt x="1" y="2506"/>
                  </a:lnTo>
                  <a:lnTo>
                    <a:pt x="1" y="2559"/>
                  </a:lnTo>
                  <a:lnTo>
                    <a:pt x="27" y="2585"/>
                  </a:lnTo>
                  <a:lnTo>
                    <a:pt x="54" y="2612"/>
                  </a:lnTo>
                  <a:lnTo>
                    <a:pt x="133" y="2612"/>
                  </a:lnTo>
                  <a:lnTo>
                    <a:pt x="186" y="2585"/>
                  </a:lnTo>
                  <a:lnTo>
                    <a:pt x="2586" y="159"/>
                  </a:lnTo>
                  <a:lnTo>
                    <a:pt x="2612" y="132"/>
                  </a:lnTo>
                  <a:lnTo>
                    <a:pt x="2612" y="106"/>
                  </a:lnTo>
                  <a:lnTo>
                    <a:pt x="2612" y="53"/>
                  </a:lnTo>
                  <a:lnTo>
                    <a:pt x="2586" y="27"/>
                  </a:lnTo>
                  <a:lnTo>
                    <a:pt x="25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6;p70">
              <a:extLst>
                <a:ext uri="{FF2B5EF4-FFF2-40B4-BE49-F238E27FC236}">
                  <a16:creationId xmlns:a16="http://schemas.microsoft.com/office/drawing/2014/main" id="{48F8BB98-69A9-A247-8B34-D323CE4F13EB}"/>
                </a:ext>
              </a:extLst>
            </p:cNvPr>
            <p:cNvSpPr/>
            <p:nvPr/>
          </p:nvSpPr>
          <p:spPr>
            <a:xfrm>
              <a:off x="2948825" y="4491750"/>
              <a:ext cx="90375" cy="5300"/>
            </a:xfrm>
            <a:custGeom>
              <a:avLst/>
              <a:gdLst/>
              <a:ahLst/>
              <a:cxnLst/>
              <a:rect l="l" t="t" r="r" b="b"/>
              <a:pathLst>
                <a:path w="3615" h="212" extrusionOk="0">
                  <a:moveTo>
                    <a:pt x="106" y="1"/>
                  </a:moveTo>
                  <a:lnTo>
                    <a:pt x="54" y="27"/>
                  </a:lnTo>
                  <a:lnTo>
                    <a:pt x="27" y="53"/>
                  </a:lnTo>
                  <a:lnTo>
                    <a:pt x="1" y="80"/>
                  </a:lnTo>
                  <a:lnTo>
                    <a:pt x="1" y="106"/>
                  </a:lnTo>
                  <a:lnTo>
                    <a:pt x="1" y="159"/>
                  </a:lnTo>
                  <a:lnTo>
                    <a:pt x="27" y="185"/>
                  </a:lnTo>
                  <a:lnTo>
                    <a:pt x="54" y="212"/>
                  </a:lnTo>
                  <a:lnTo>
                    <a:pt x="3562" y="212"/>
                  </a:lnTo>
                  <a:lnTo>
                    <a:pt x="3588" y="185"/>
                  </a:lnTo>
                  <a:lnTo>
                    <a:pt x="3614" y="159"/>
                  </a:lnTo>
                  <a:lnTo>
                    <a:pt x="3614" y="106"/>
                  </a:lnTo>
                  <a:lnTo>
                    <a:pt x="3614" y="80"/>
                  </a:lnTo>
                  <a:lnTo>
                    <a:pt x="3588" y="53"/>
                  </a:lnTo>
                  <a:lnTo>
                    <a:pt x="3562" y="27"/>
                  </a:lnTo>
                  <a:lnTo>
                    <a:pt x="35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27;p70">
              <a:extLst>
                <a:ext uri="{FF2B5EF4-FFF2-40B4-BE49-F238E27FC236}">
                  <a16:creationId xmlns:a16="http://schemas.microsoft.com/office/drawing/2014/main" id="{0A0B7470-83A1-AF41-94B6-F467F5159533}"/>
                </a:ext>
              </a:extLst>
            </p:cNvPr>
            <p:cNvSpPr/>
            <p:nvPr/>
          </p:nvSpPr>
          <p:spPr>
            <a:xfrm>
              <a:off x="2961350" y="4462075"/>
              <a:ext cx="65325" cy="65300"/>
            </a:xfrm>
            <a:custGeom>
              <a:avLst/>
              <a:gdLst/>
              <a:ahLst/>
              <a:cxnLst/>
              <a:rect l="l" t="t" r="r" b="b"/>
              <a:pathLst>
                <a:path w="2613" h="2612" extrusionOk="0">
                  <a:moveTo>
                    <a:pt x="54" y="1"/>
                  </a:moveTo>
                  <a:lnTo>
                    <a:pt x="27" y="27"/>
                  </a:lnTo>
                  <a:lnTo>
                    <a:pt x="1" y="53"/>
                  </a:lnTo>
                  <a:lnTo>
                    <a:pt x="1" y="106"/>
                  </a:lnTo>
                  <a:lnTo>
                    <a:pt x="1" y="132"/>
                  </a:lnTo>
                  <a:lnTo>
                    <a:pt x="27" y="159"/>
                  </a:lnTo>
                  <a:lnTo>
                    <a:pt x="2454" y="2585"/>
                  </a:lnTo>
                  <a:lnTo>
                    <a:pt x="2480" y="2612"/>
                  </a:lnTo>
                  <a:lnTo>
                    <a:pt x="2559" y="2612"/>
                  </a:lnTo>
                  <a:lnTo>
                    <a:pt x="2586" y="2585"/>
                  </a:lnTo>
                  <a:lnTo>
                    <a:pt x="2612" y="2559"/>
                  </a:lnTo>
                  <a:lnTo>
                    <a:pt x="2612" y="2506"/>
                  </a:lnTo>
                  <a:lnTo>
                    <a:pt x="2612" y="2480"/>
                  </a:lnTo>
                  <a:lnTo>
                    <a:pt x="2586" y="2427"/>
                  </a:lnTo>
                  <a:lnTo>
                    <a:pt x="186" y="27"/>
                  </a:lnTo>
                  <a:lnTo>
                    <a:pt x="1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28;p70">
              <a:extLst>
                <a:ext uri="{FF2B5EF4-FFF2-40B4-BE49-F238E27FC236}">
                  <a16:creationId xmlns:a16="http://schemas.microsoft.com/office/drawing/2014/main" id="{2FAA7368-9FC1-1F47-BC14-174D426F98DB}"/>
                </a:ext>
              </a:extLst>
            </p:cNvPr>
            <p:cNvSpPr/>
            <p:nvPr/>
          </p:nvSpPr>
          <p:spPr>
            <a:xfrm>
              <a:off x="3287100" y="4533300"/>
              <a:ext cx="4650" cy="85075"/>
            </a:xfrm>
            <a:custGeom>
              <a:avLst/>
              <a:gdLst/>
              <a:ahLst/>
              <a:cxnLst/>
              <a:rect l="l" t="t" r="r" b="b"/>
              <a:pathLst>
                <a:path w="186" h="3403" extrusionOk="0">
                  <a:moveTo>
                    <a:pt x="106" y="0"/>
                  </a:moveTo>
                  <a:lnTo>
                    <a:pt x="27" y="53"/>
                  </a:lnTo>
                  <a:lnTo>
                    <a:pt x="0" y="106"/>
                  </a:lnTo>
                  <a:lnTo>
                    <a:pt x="0" y="3297"/>
                  </a:lnTo>
                  <a:lnTo>
                    <a:pt x="27" y="3376"/>
                  </a:lnTo>
                  <a:lnTo>
                    <a:pt x="106" y="3403"/>
                  </a:lnTo>
                  <a:lnTo>
                    <a:pt x="159" y="3376"/>
                  </a:lnTo>
                  <a:lnTo>
                    <a:pt x="185" y="3297"/>
                  </a:lnTo>
                  <a:lnTo>
                    <a:pt x="185" y="106"/>
                  </a:lnTo>
                  <a:lnTo>
                    <a:pt x="159" y="53"/>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29;p70">
              <a:extLst>
                <a:ext uri="{FF2B5EF4-FFF2-40B4-BE49-F238E27FC236}">
                  <a16:creationId xmlns:a16="http://schemas.microsoft.com/office/drawing/2014/main" id="{ED2DB1AA-6A5B-864A-A66C-EDB1F3BBC557}"/>
                </a:ext>
              </a:extLst>
            </p:cNvPr>
            <p:cNvSpPr/>
            <p:nvPr/>
          </p:nvSpPr>
          <p:spPr>
            <a:xfrm>
              <a:off x="3258750" y="4545150"/>
              <a:ext cx="61350" cy="61350"/>
            </a:xfrm>
            <a:custGeom>
              <a:avLst/>
              <a:gdLst/>
              <a:ahLst/>
              <a:cxnLst/>
              <a:rect l="l" t="t" r="r" b="b"/>
              <a:pathLst>
                <a:path w="2454" h="2454" extrusionOk="0">
                  <a:moveTo>
                    <a:pt x="2374" y="1"/>
                  </a:moveTo>
                  <a:lnTo>
                    <a:pt x="2295" y="27"/>
                  </a:lnTo>
                  <a:lnTo>
                    <a:pt x="27" y="2296"/>
                  </a:lnTo>
                  <a:lnTo>
                    <a:pt x="0" y="2375"/>
                  </a:lnTo>
                  <a:lnTo>
                    <a:pt x="27" y="2427"/>
                  </a:lnTo>
                  <a:lnTo>
                    <a:pt x="106" y="2454"/>
                  </a:lnTo>
                  <a:lnTo>
                    <a:pt x="159" y="2427"/>
                  </a:lnTo>
                  <a:lnTo>
                    <a:pt x="2427" y="159"/>
                  </a:lnTo>
                  <a:lnTo>
                    <a:pt x="2453" y="106"/>
                  </a:lnTo>
                  <a:lnTo>
                    <a:pt x="2427" y="27"/>
                  </a:lnTo>
                  <a:lnTo>
                    <a:pt x="2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30;p70">
              <a:extLst>
                <a:ext uri="{FF2B5EF4-FFF2-40B4-BE49-F238E27FC236}">
                  <a16:creationId xmlns:a16="http://schemas.microsoft.com/office/drawing/2014/main" id="{DBE38F94-5541-B84B-BD30-C859DB3658AE}"/>
                </a:ext>
              </a:extLst>
            </p:cNvPr>
            <p:cNvSpPr/>
            <p:nvPr/>
          </p:nvSpPr>
          <p:spPr>
            <a:xfrm>
              <a:off x="3246875" y="4573525"/>
              <a:ext cx="85075" cy="4625"/>
            </a:xfrm>
            <a:custGeom>
              <a:avLst/>
              <a:gdLst/>
              <a:ahLst/>
              <a:cxnLst/>
              <a:rect l="l" t="t" r="r" b="b"/>
              <a:pathLst>
                <a:path w="3403" h="185" extrusionOk="0">
                  <a:moveTo>
                    <a:pt x="106" y="0"/>
                  </a:moveTo>
                  <a:lnTo>
                    <a:pt x="27" y="26"/>
                  </a:lnTo>
                  <a:lnTo>
                    <a:pt x="0" y="106"/>
                  </a:lnTo>
                  <a:lnTo>
                    <a:pt x="27" y="158"/>
                  </a:lnTo>
                  <a:lnTo>
                    <a:pt x="106" y="185"/>
                  </a:lnTo>
                  <a:lnTo>
                    <a:pt x="3297" y="185"/>
                  </a:lnTo>
                  <a:lnTo>
                    <a:pt x="3377" y="158"/>
                  </a:lnTo>
                  <a:lnTo>
                    <a:pt x="3403" y="106"/>
                  </a:lnTo>
                  <a:lnTo>
                    <a:pt x="3377" y="26"/>
                  </a:lnTo>
                  <a:lnTo>
                    <a:pt x="32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31;p70">
              <a:extLst>
                <a:ext uri="{FF2B5EF4-FFF2-40B4-BE49-F238E27FC236}">
                  <a16:creationId xmlns:a16="http://schemas.microsoft.com/office/drawing/2014/main" id="{EED88595-0AFE-CD4A-AF86-271B20A6FD19}"/>
                </a:ext>
              </a:extLst>
            </p:cNvPr>
            <p:cNvSpPr/>
            <p:nvPr/>
          </p:nvSpPr>
          <p:spPr>
            <a:xfrm>
              <a:off x="3258750" y="4545150"/>
              <a:ext cx="61350" cy="61350"/>
            </a:xfrm>
            <a:custGeom>
              <a:avLst/>
              <a:gdLst/>
              <a:ahLst/>
              <a:cxnLst/>
              <a:rect l="l" t="t" r="r" b="b"/>
              <a:pathLst>
                <a:path w="2454" h="2454" extrusionOk="0">
                  <a:moveTo>
                    <a:pt x="106" y="1"/>
                  </a:moveTo>
                  <a:lnTo>
                    <a:pt x="27" y="27"/>
                  </a:lnTo>
                  <a:lnTo>
                    <a:pt x="0" y="106"/>
                  </a:lnTo>
                  <a:lnTo>
                    <a:pt x="27" y="159"/>
                  </a:lnTo>
                  <a:lnTo>
                    <a:pt x="2295" y="2427"/>
                  </a:lnTo>
                  <a:lnTo>
                    <a:pt x="2374" y="2454"/>
                  </a:lnTo>
                  <a:lnTo>
                    <a:pt x="2427" y="2427"/>
                  </a:lnTo>
                  <a:lnTo>
                    <a:pt x="2453" y="2375"/>
                  </a:lnTo>
                  <a:lnTo>
                    <a:pt x="2427" y="2296"/>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32;p70">
              <a:extLst>
                <a:ext uri="{FF2B5EF4-FFF2-40B4-BE49-F238E27FC236}">
                  <a16:creationId xmlns:a16="http://schemas.microsoft.com/office/drawing/2014/main" id="{4E4B0150-4A9A-5F4D-A738-6486D0D68F08}"/>
                </a:ext>
              </a:extLst>
            </p:cNvPr>
            <p:cNvSpPr/>
            <p:nvPr/>
          </p:nvSpPr>
          <p:spPr>
            <a:xfrm>
              <a:off x="2355400" y="4740325"/>
              <a:ext cx="4625" cy="85100"/>
            </a:xfrm>
            <a:custGeom>
              <a:avLst/>
              <a:gdLst/>
              <a:ahLst/>
              <a:cxnLst/>
              <a:rect l="l" t="t" r="r" b="b"/>
              <a:pathLst>
                <a:path w="185" h="3404" extrusionOk="0">
                  <a:moveTo>
                    <a:pt x="106" y="1"/>
                  </a:moveTo>
                  <a:lnTo>
                    <a:pt x="26" y="54"/>
                  </a:lnTo>
                  <a:lnTo>
                    <a:pt x="0" y="106"/>
                  </a:lnTo>
                  <a:lnTo>
                    <a:pt x="0" y="3298"/>
                  </a:lnTo>
                  <a:lnTo>
                    <a:pt x="26" y="3377"/>
                  </a:lnTo>
                  <a:lnTo>
                    <a:pt x="106" y="3403"/>
                  </a:lnTo>
                  <a:lnTo>
                    <a:pt x="158" y="3377"/>
                  </a:lnTo>
                  <a:lnTo>
                    <a:pt x="185" y="3298"/>
                  </a:lnTo>
                  <a:lnTo>
                    <a:pt x="185" y="106"/>
                  </a:lnTo>
                  <a:lnTo>
                    <a:pt x="158" y="54"/>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33;p70">
              <a:extLst>
                <a:ext uri="{FF2B5EF4-FFF2-40B4-BE49-F238E27FC236}">
                  <a16:creationId xmlns:a16="http://schemas.microsoft.com/office/drawing/2014/main" id="{4FE8C374-82AB-B14E-9333-8962A72F6E30}"/>
                </a:ext>
              </a:extLst>
            </p:cNvPr>
            <p:cNvSpPr/>
            <p:nvPr/>
          </p:nvSpPr>
          <p:spPr>
            <a:xfrm>
              <a:off x="2327025" y="4752200"/>
              <a:ext cx="61350" cy="61350"/>
            </a:xfrm>
            <a:custGeom>
              <a:avLst/>
              <a:gdLst/>
              <a:ahLst/>
              <a:cxnLst/>
              <a:rect l="l" t="t" r="r" b="b"/>
              <a:pathLst>
                <a:path w="2454" h="2454" extrusionOk="0">
                  <a:moveTo>
                    <a:pt x="2348" y="1"/>
                  </a:moveTo>
                  <a:lnTo>
                    <a:pt x="2296" y="27"/>
                  </a:lnTo>
                  <a:lnTo>
                    <a:pt x="27" y="2295"/>
                  </a:lnTo>
                  <a:lnTo>
                    <a:pt x="1" y="2374"/>
                  </a:lnTo>
                  <a:lnTo>
                    <a:pt x="27" y="2427"/>
                  </a:lnTo>
                  <a:lnTo>
                    <a:pt x="106" y="2454"/>
                  </a:lnTo>
                  <a:lnTo>
                    <a:pt x="159" y="2427"/>
                  </a:lnTo>
                  <a:lnTo>
                    <a:pt x="2427" y="159"/>
                  </a:lnTo>
                  <a:lnTo>
                    <a:pt x="2454" y="106"/>
                  </a:lnTo>
                  <a:lnTo>
                    <a:pt x="2427" y="27"/>
                  </a:lnTo>
                  <a:lnTo>
                    <a:pt x="23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34;p70">
              <a:extLst>
                <a:ext uri="{FF2B5EF4-FFF2-40B4-BE49-F238E27FC236}">
                  <a16:creationId xmlns:a16="http://schemas.microsoft.com/office/drawing/2014/main" id="{AE1C19A0-8632-3A48-947D-91F071F399C5}"/>
                </a:ext>
              </a:extLst>
            </p:cNvPr>
            <p:cNvSpPr/>
            <p:nvPr/>
          </p:nvSpPr>
          <p:spPr>
            <a:xfrm>
              <a:off x="2315175" y="4780550"/>
              <a:ext cx="85075" cy="4650"/>
            </a:xfrm>
            <a:custGeom>
              <a:avLst/>
              <a:gdLst/>
              <a:ahLst/>
              <a:cxnLst/>
              <a:rect l="l" t="t" r="r" b="b"/>
              <a:pathLst>
                <a:path w="3403" h="186" extrusionOk="0">
                  <a:moveTo>
                    <a:pt x="106" y="1"/>
                  </a:moveTo>
                  <a:lnTo>
                    <a:pt x="27" y="27"/>
                  </a:lnTo>
                  <a:lnTo>
                    <a:pt x="0" y="106"/>
                  </a:lnTo>
                  <a:lnTo>
                    <a:pt x="27" y="159"/>
                  </a:lnTo>
                  <a:lnTo>
                    <a:pt x="106" y="185"/>
                  </a:lnTo>
                  <a:lnTo>
                    <a:pt x="3297" y="185"/>
                  </a:lnTo>
                  <a:lnTo>
                    <a:pt x="3376" y="159"/>
                  </a:lnTo>
                  <a:lnTo>
                    <a:pt x="3403" y="106"/>
                  </a:lnTo>
                  <a:lnTo>
                    <a:pt x="3376" y="27"/>
                  </a:lnTo>
                  <a:lnTo>
                    <a:pt x="32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35;p70">
              <a:extLst>
                <a:ext uri="{FF2B5EF4-FFF2-40B4-BE49-F238E27FC236}">
                  <a16:creationId xmlns:a16="http://schemas.microsoft.com/office/drawing/2014/main" id="{7EAF8D31-4EBB-CA4C-BC73-4F68D472B300}"/>
                </a:ext>
              </a:extLst>
            </p:cNvPr>
            <p:cNvSpPr/>
            <p:nvPr/>
          </p:nvSpPr>
          <p:spPr>
            <a:xfrm>
              <a:off x="2327025" y="4752200"/>
              <a:ext cx="61350" cy="61350"/>
            </a:xfrm>
            <a:custGeom>
              <a:avLst/>
              <a:gdLst/>
              <a:ahLst/>
              <a:cxnLst/>
              <a:rect l="l" t="t" r="r" b="b"/>
              <a:pathLst>
                <a:path w="2454" h="2454" extrusionOk="0">
                  <a:moveTo>
                    <a:pt x="106" y="1"/>
                  </a:moveTo>
                  <a:lnTo>
                    <a:pt x="27" y="27"/>
                  </a:lnTo>
                  <a:lnTo>
                    <a:pt x="1" y="106"/>
                  </a:lnTo>
                  <a:lnTo>
                    <a:pt x="27" y="159"/>
                  </a:lnTo>
                  <a:lnTo>
                    <a:pt x="2296" y="2427"/>
                  </a:lnTo>
                  <a:lnTo>
                    <a:pt x="2348" y="2454"/>
                  </a:lnTo>
                  <a:lnTo>
                    <a:pt x="2427" y="2427"/>
                  </a:lnTo>
                  <a:lnTo>
                    <a:pt x="2454" y="2374"/>
                  </a:lnTo>
                  <a:lnTo>
                    <a:pt x="2427" y="2295"/>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36;p70">
              <a:extLst>
                <a:ext uri="{FF2B5EF4-FFF2-40B4-BE49-F238E27FC236}">
                  <a16:creationId xmlns:a16="http://schemas.microsoft.com/office/drawing/2014/main" id="{369BB853-F94B-D84C-A76F-66959235C56F}"/>
                </a:ext>
              </a:extLst>
            </p:cNvPr>
            <p:cNvSpPr/>
            <p:nvPr/>
          </p:nvSpPr>
          <p:spPr>
            <a:xfrm>
              <a:off x="2590125" y="4346675"/>
              <a:ext cx="43550" cy="43550"/>
            </a:xfrm>
            <a:custGeom>
              <a:avLst/>
              <a:gdLst/>
              <a:ahLst/>
              <a:cxnLst/>
              <a:rect l="l" t="t" r="r" b="b"/>
              <a:pathLst>
                <a:path w="1742" h="1742" extrusionOk="0">
                  <a:moveTo>
                    <a:pt x="713" y="1"/>
                  </a:moveTo>
                  <a:lnTo>
                    <a:pt x="528" y="54"/>
                  </a:lnTo>
                  <a:lnTo>
                    <a:pt x="396" y="133"/>
                  </a:lnTo>
                  <a:lnTo>
                    <a:pt x="264" y="238"/>
                  </a:lnTo>
                  <a:lnTo>
                    <a:pt x="159" y="370"/>
                  </a:lnTo>
                  <a:lnTo>
                    <a:pt x="80" y="528"/>
                  </a:lnTo>
                  <a:lnTo>
                    <a:pt x="27" y="687"/>
                  </a:lnTo>
                  <a:lnTo>
                    <a:pt x="1" y="871"/>
                  </a:lnTo>
                  <a:lnTo>
                    <a:pt x="27" y="1030"/>
                  </a:lnTo>
                  <a:lnTo>
                    <a:pt x="80" y="1214"/>
                  </a:lnTo>
                  <a:lnTo>
                    <a:pt x="159" y="1346"/>
                  </a:lnTo>
                  <a:lnTo>
                    <a:pt x="264" y="1478"/>
                  </a:lnTo>
                  <a:lnTo>
                    <a:pt x="396" y="1583"/>
                  </a:lnTo>
                  <a:lnTo>
                    <a:pt x="528" y="1663"/>
                  </a:lnTo>
                  <a:lnTo>
                    <a:pt x="713" y="1715"/>
                  </a:lnTo>
                  <a:lnTo>
                    <a:pt x="871" y="1742"/>
                  </a:lnTo>
                  <a:lnTo>
                    <a:pt x="1056" y="1715"/>
                  </a:lnTo>
                  <a:lnTo>
                    <a:pt x="1214" y="1663"/>
                  </a:lnTo>
                  <a:lnTo>
                    <a:pt x="1372" y="1583"/>
                  </a:lnTo>
                  <a:lnTo>
                    <a:pt x="1504" y="1478"/>
                  </a:lnTo>
                  <a:lnTo>
                    <a:pt x="1610" y="1346"/>
                  </a:lnTo>
                  <a:lnTo>
                    <a:pt x="1689" y="1214"/>
                  </a:lnTo>
                  <a:lnTo>
                    <a:pt x="1741" y="1030"/>
                  </a:lnTo>
                  <a:lnTo>
                    <a:pt x="1741" y="871"/>
                  </a:lnTo>
                  <a:lnTo>
                    <a:pt x="1741" y="687"/>
                  </a:lnTo>
                  <a:lnTo>
                    <a:pt x="1689" y="528"/>
                  </a:lnTo>
                  <a:lnTo>
                    <a:pt x="1610" y="370"/>
                  </a:lnTo>
                  <a:lnTo>
                    <a:pt x="1504" y="238"/>
                  </a:lnTo>
                  <a:lnTo>
                    <a:pt x="1372" y="133"/>
                  </a:lnTo>
                  <a:lnTo>
                    <a:pt x="1214" y="54"/>
                  </a:lnTo>
                  <a:lnTo>
                    <a:pt x="10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37;p70">
              <a:extLst>
                <a:ext uri="{FF2B5EF4-FFF2-40B4-BE49-F238E27FC236}">
                  <a16:creationId xmlns:a16="http://schemas.microsoft.com/office/drawing/2014/main" id="{BF0A9971-233C-8943-90AA-1B4D7E1C104C}"/>
                </a:ext>
              </a:extLst>
            </p:cNvPr>
            <p:cNvSpPr/>
            <p:nvPr/>
          </p:nvSpPr>
          <p:spPr>
            <a:xfrm>
              <a:off x="3238300" y="4462725"/>
              <a:ext cx="43550" cy="43550"/>
            </a:xfrm>
            <a:custGeom>
              <a:avLst/>
              <a:gdLst/>
              <a:ahLst/>
              <a:cxnLst/>
              <a:rect l="l" t="t" r="r" b="b"/>
              <a:pathLst>
                <a:path w="1742" h="1742" extrusionOk="0">
                  <a:moveTo>
                    <a:pt x="686" y="1"/>
                  </a:moveTo>
                  <a:lnTo>
                    <a:pt x="528" y="54"/>
                  </a:lnTo>
                  <a:lnTo>
                    <a:pt x="396" y="133"/>
                  </a:lnTo>
                  <a:lnTo>
                    <a:pt x="264" y="238"/>
                  </a:lnTo>
                  <a:lnTo>
                    <a:pt x="159" y="370"/>
                  </a:lnTo>
                  <a:lnTo>
                    <a:pt x="80" y="528"/>
                  </a:lnTo>
                  <a:lnTo>
                    <a:pt x="27" y="687"/>
                  </a:lnTo>
                  <a:lnTo>
                    <a:pt x="1" y="871"/>
                  </a:lnTo>
                  <a:lnTo>
                    <a:pt x="27" y="1030"/>
                  </a:lnTo>
                  <a:lnTo>
                    <a:pt x="80" y="1188"/>
                  </a:lnTo>
                  <a:lnTo>
                    <a:pt x="159" y="1346"/>
                  </a:lnTo>
                  <a:lnTo>
                    <a:pt x="264" y="1478"/>
                  </a:lnTo>
                  <a:lnTo>
                    <a:pt x="396" y="1584"/>
                  </a:lnTo>
                  <a:lnTo>
                    <a:pt x="528" y="1663"/>
                  </a:lnTo>
                  <a:lnTo>
                    <a:pt x="686" y="1715"/>
                  </a:lnTo>
                  <a:lnTo>
                    <a:pt x="871" y="1742"/>
                  </a:lnTo>
                  <a:lnTo>
                    <a:pt x="1056" y="1715"/>
                  </a:lnTo>
                  <a:lnTo>
                    <a:pt x="1214" y="1663"/>
                  </a:lnTo>
                  <a:lnTo>
                    <a:pt x="1372" y="1584"/>
                  </a:lnTo>
                  <a:lnTo>
                    <a:pt x="1478" y="1478"/>
                  </a:lnTo>
                  <a:lnTo>
                    <a:pt x="1583" y="1346"/>
                  </a:lnTo>
                  <a:lnTo>
                    <a:pt x="1662" y="1188"/>
                  </a:lnTo>
                  <a:lnTo>
                    <a:pt x="1715" y="1030"/>
                  </a:lnTo>
                  <a:lnTo>
                    <a:pt x="1741" y="871"/>
                  </a:lnTo>
                  <a:lnTo>
                    <a:pt x="1715" y="687"/>
                  </a:lnTo>
                  <a:lnTo>
                    <a:pt x="1662" y="528"/>
                  </a:lnTo>
                  <a:lnTo>
                    <a:pt x="1583" y="370"/>
                  </a:lnTo>
                  <a:lnTo>
                    <a:pt x="1478" y="238"/>
                  </a:lnTo>
                  <a:lnTo>
                    <a:pt x="1372" y="133"/>
                  </a:lnTo>
                  <a:lnTo>
                    <a:pt x="1214" y="54"/>
                  </a:lnTo>
                  <a:lnTo>
                    <a:pt x="10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38;p70">
              <a:extLst>
                <a:ext uri="{FF2B5EF4-FFF2-40B4-BE49-F238E27FC236}">
                  <a16:creationId xmlns:a16="http://schemas.microsoft.com/office/drawing/2014/main" id="{C4042ED1-C34B-5647-BF8B-EB7FBD51A781}"/>
                </a:ext>
              </a:extLst>
            </p:cNvPr>
            <p:cNvSpPr/>
            <p:nvPr/>
          </p:nvSpPr>
          <p:spPr>
            <a:xfrm>
              <a:off x="2898050" y="4121850"/>
              <a:ext cx="43550" cy="43525"/>
            </a:xfrm>
            <a:custGeom>
              <a:avLst/>
              <a:gdLst/>
              <a:ahLst/>
              <a:cxnLst/>
              <a:rect l="l" t="t" r="r" b="b"/>
              <a:pathLst>
                <a:path w="1742" h="1741" extrusionOk="0">
                  <a:moveTo>
                    <a:pt x="871" y="0"/>
                  </a:moveTo>
                  <a:lnTo>
                    <a:pt x="687" y="26"/>
                  </a:lnTo>
                  <a:lnTo>
                    <a:pt x="528" y="79"/>
                  </a:lnTo>
                  <a:lnTo>
                    <a:pt x="370" y="158"/>
                  </a:lnTo>
                  <a:lnTo>
                    <a:pt x="238" y="264"/>
                  </a:lnTo>
                  <a:lnTo>
                    <a:pt x="133" y="396"/>
                  </a:lnTo>
                  <a:lnTo>
                    <a:pt x="54" y="528"/>
                  </a:lnTo>
                  <a:lnTo>
                    <a:pt x="1" y="686"/>
                  </a:lnTo>
                  <a:lnTo>
                    <a:pt x="1" y="870"/>
                  </a:lnTo>
                  <a:lnTo>
                    <a:pt x="1" y="1055"/>
                  </a:lnTo>
                  <a:lnTo>
                    <a:pt x="54" y="1213"/>
                  </a:lnTo>
                  <a:lnTo>
                    <a:pt x="133" y="1345"/>
                  </a:lnTo>
                  <a:lnTo>
                    <a:pt x="238" y="1477"/>
                  </a:lnTo>
                  <a:lnTo>
                    <a:pt x="370" y="1583"/>
                  </a:lnTo>
                  <a:lnTo>
                    <a:pt x="528" y="1662"/>
                  </a:lnTo>
                  <a:lnTo>
                    <a:pt x="687" y="1714"/>
                  </a:lnTo>
                  <a:lnTo>
                    <a:pt x="871" y="1741"/>
                  </a:lnTo>
                  <a:lnTo>
                    <a:pt x="1030" y="1714"/>
                  </a:lnTo>
                  <a:lnTo>
                    <a:pt x="1188" y="1662"/>
                  </a:lnTo>
                  <a:lnTo>
                    <a:pt x="1346" y="1583"/>
                  </a:lnTo>
                  <a:lnTo>
                    <a:pt x="1478" y="1477"/>
                  </a:lnTo>
                  <a:lnTo>
                    <a:pt x="1583" y="1345"/>
                  </a:lnTo>
                  <a:lnTo>
                    <a:pt x="1663" y="1213"/>
                  </a:lnTo>
                  <a:lnTo>
                    <a:pt x="1715" y="1055"/>
                  </a:lnTo>
                  <a:lnTo>
                    <a:pt x="1742" y="870"/>
                  </a:lnTo>
                  <a:lnTo>
                    <a:pt x="1715" y="686"/>
                  </a:lnTo>
                  <a:lnTo>
                    <a:pt x="1663" y="528"/>
                  </a:lnTo>
                  <a:lnTo>
                    <a:pt x="1583" y="396"/>
                  </a:lnTo>
                  <a:lnTo>
                    <a:pt x="1478" y="264"/>
                  </a:lnTo>
                  <a:lnTo>
                    <a:pt x="1346" y="158"/>
                  </a:lnTo>
                  <a:lnTo>
                    <a:pt x="1188" y="79"/>
                  </a:lnTo>
                  <a:lnTo>
                    <a:pt x="1030" y="26"/>
                  </a:lnTo>
                  <a:lnTo>
                    <a:pt x="8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39;p70">
              <a:extLst>
                <a:ext uri="{FF2B5EF4-FFF2-40B4-BE49-F238E27FC236}">
                  <a16:creationId xmlns:a16="http://schemas.microsoft.com/office/drawing/2014/main" id="{655C171A-7513-BF43-9304-52BE64165047}"/>
                </a:ext>
              </a:extLst>
            </p:cNvPr>
            <p:cNvSpPr/>
            <p:nvPr/>
          </p:nvSpPr>
          <p:spPr>
            <a:xfrm>
              <a:off x="3010825" y="4622975"/>
              <a:ext cx="43525" cy="43525"/>
            </a:xfrm>
            <a:custGeom>
              <a:avLst/>
              <a:gdLst/>
              <a:ahLst/>
              <a:cxnLst/>
              <a:rect l="l" t="t" r="r" b="b"/>
              <a:pathLst>
                <a:path w="1741" h="1741" extrusionOk="0">
                  <a:moveTo>
                    <a:pt x="871" y="0"/>
                  </a:moveTo>
                  <a:lnTo>
                    <a:pt x="686" y="27"/>
                  </a:lnTo>
                  <a:lnTo>
                    <a:pt x="528" y="79"/>
                  </a:lnTo>
                  <a:lnTo>
                    <a:pt x="369" y="158"/>
                  </a:lnTo>
                  <a:lnTo>
                    <a:pt x="238" y="264"/>
                  </a:lnTo>
                  <a:lnTo>
                    <a:pt x="132" y="396"/>
                  </a:lnTo>
                  <a:lnTo>
                    <a:pt x="53" y="528"/>
                  </a:lnTo>
                  <a:lnTo>
                    <a:pt x="0" y="686"/>
                  </a:lnTo>
                  <a:lnTo>
                    <a:pt x="0" y="871"/>
                  </a:lnTo>
                  <a:lnTo>
                    <a:pt x="0" y="1055"/>
                  </a:lnTo>
                  <a:lnTo>
                    <a:pt x="53" y="1213"/>
                  </a:lnTo>
                  <a:lnTo>
                    <a:pt x="132" y="1345"/>
                  </a:lnTo>
                  <a:lnTo>
                    <a:pt x="238" y="1477"/>
                  </a:lnTo>
                  <a:lnTo>
                    <a:pt x="369" y="1583"/>
                  </a:lnTo>
                  <a:lnTo>
                    <a:pt x="528" y="1662"/>
                  </a:lnTo>
                  <a:lnTo>
                    <a:pt x="686" y="1715"/>
                  </a:lnTo>
                  <a:lnTo>
                    <a:pt x="871" y="1741"/>
                  </a:lnTo>
                  <a:lnTo>
                    <a:pt x="1029" y="1715"/>
                  </a:lnTo>
                  <a:lnTo>
                    <a:pt x="1213" y="1662"/>
                  </a:lnTo>
                  <a:lnTo>
                    <a:pt x="1345" y="1583"/>
                  </a:lnTo>
                  <a:lnTo>
                    <a:pt x="1477" y="1477"/>
                  </a:lnTo>
                  <a:lnTo>
                    <a:pt x="1583" y="1345"/>
                  </a:lnTo>
                  <a:lnTo>
                    <a:pt x="1662" y="1213"/>
                  </a:lnTo>
                  <a:lnTo>
                    <a:pt x="1715" y="1055"/>
                  </a:lnTo>
                  <a:lnTo>
                    <a:pt x="1741" y="871"/>
                  </a:lnTo>
                  <a:lnTo>
                    <a:pt x="1715" y="686"/>
                  </a:lnTo>
                  <a:lnTo>
                    <a:pt x="1662" y="528"/>
                  </a:lnTo>
                  <a:lnTo>
                    <a:pt x="1583" y="396"/>
                  </a:lnTo>
                  <a:lnTo>
                    <a:pt x="1477" y="264"/>
                  </a:lnTo>
                  <a:lnTo>
                    <a:pt x="1345" y="158"/>
                  </a:lnTo>
                  <a:lnTo>
                    <a:pt x="1213" y="79"/>
                  </a:lnTo>
                  <a:lnTo>
                    <a:pt x="1029" y="27"/>
                  </a:lnTo>
                  <a:lnTo>
                    <a:pt x="8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40;p70">
              <a:extLst>
                <a:ext uri="{FF2B5EF4-FFF2-40B4-BE49-F238E27FC236}">
                  <a16:creationId xmlns:a16="http://schemas.microsoft.com/office/drawing/2014/main" id="{7798D40D-5F82-BF43-8F31-A312D9C7A4AE}"/>
                </a:ext>
              </a:extLst>
            </p:cNvPr>
            <p:cNvSpPr/>
            <p:nvPr/>
          </p:nvSpPr>
          <p:spPr>
            <a:xfrm>
              <a:off x="2507700" y="4706050"/>
              <a:ext cx="43550" cy="43550"/>
            </a:xfrm>
            <a:custGeom>
              <a:avLst/>
              <a:gdLst/>
              <a:ahLst/>
              <a:cxnLst/>
              <a:rect l="l" t="t" r="r" b="b"/>
              <a:pathLst>
                <a:path w="1742" h="1742" extrusionOk="0">
                  <a:moveTo>
                    <a:pt x="687" y="0"/>
                  </a:moveTo>
                  <a:lnTo>
                    <a:pt x="528" y="53"/>
                  </a:lnTo>
                  <a:lnTo>
                    <a:pt x="370" y="132"/>
                  </a:lnTo>
                  <a:lnTo>
                    <a:pt x="238" y="238"/>
                  </a:lnTo>
                  <a:lnTo>
                    <a:pt x="133" y="370"/>
                  </a:lnTo>
                  <a:lnTo>
                    <a:pt x="54" y="528"/>
                  </a:lnTo>
                  <a:lnTo>
                    <a:pt x="1" y="686"/>
                  </a:lnTo>
                  <a:lnTo>
                    <a:pt x="1" y="871"/>
                  </a:lnTo>
                  <a:lnTo>
                    <a:pt x="1" y="1029"/>
                  </a:lnTo>
                  <a:lnTo>
                    <a:pt x="54" y="1187"/>
                  </a:lnTo>
                  <a:lnTo>
                    <a:pt x="133" y="1346"/>
                  </a:lnTo>
                  <a:lnTo>
                    <a:pt x="238" y="1477"/>
                  </a:lnTo>
                  <a:lnTo>
                    <a:pt x="370" y="1583"/>
                  </a:lnTo>
                  <a:lnTo>
                    <a:pt x="528" y="1662"/>
                  </a:lnTo>
                  <a:lnTo>
                    <a:pt x="687" y="1715"/>
                  </a:lnTo>
                  <a:lnTo>
                    <a:pt x="871" y="1741"/>
                  </a:lnTo>
                  <a:lnTo>
                    <a:pt x="1029" y="1715"/>
                  </a:lnTo>
                  <a:lnTo>
                    <a:pt x="1188" y="1662"/>
                  </a:lnTo>
                  <a:lnTo>
                    <a:pt x="1346" y="1583"/>
                  </a:lnTo>
                  <a:lnTo>
                    <a:pt x="1478" y="1477"/>
                  </a:lnTo>
                  <a:lnTo>
                    <a:pt x="1583" y="1346"/>
                  </a:lnTo>
                  <a:lnTo>
                    <a:pt x="1662" y="1187"/>
                  </a:lnTo>
                  <a:lnTo>
                    <a:pt x="1715" y="1029"/>
                  </a:lnTo>
                  <a:lnTo>
                    <a:pt x="1742" y="871"/>
                  </a:lnTo>
                  <a:lnTo>
                    <a:pt x="1715" y="686"/>
                  </a:lnTo>
                  <a:lnTo>
                    <a:pt x="1662" y="528"/>
                  </a:lnTo>
                  <a:lnTo>
                    <a:pt x="1583" y="370"/>
                  </a:lnTo>
                  <a:lnTo>
                    <a:pt x="1478" y="238"/>
                  </a:lnTo>
                  <a:lnTo>
                    <a:pt x="1346" y="132"/>
                  </a:lnTo>
                  <a:lnTo>
                    <a:pt x="1188" y="53"/>
                  </a:lnTo>
                  <a:lnTo>
                    <a:pt x="10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8DB11668-489C-6749-82EE-0FA597287E07}"/>
              </a:ext>
            </a:extLst>
          </p:cNvPr>
          <p:cNvSpPr/>
          <p:nvPr/>
        </p:nvSpPr>
        <p:spPr>
          <a:xfrm>
            <a:off x="379015" y="563598"/>
            <a:ext cx="8475397" cy="584775"/>
          </a:xfrm>
          <a:prstGeom prst="rect">
            <a:avLst/>
          </a:prstGeom>
        </p:spPr>
        <p:txBody>
          <a:bodyPr wrap="none">
            <a:spAutoFit/>
          </a:bodyPr>
          <a:lstStyle/>
          <a:p>
            <a:r>
              <a:rPr lang="en-US" sz="3200" b="1" dirty="0">
                <a:solidFill>
                  <a:schemeClr val="bg2"/>
                </a:solidFill>
                <a:latin typeface="Big Caslon Medium" panose="02000603090000020003" pitchFamily="2" charset="-79"/>
                <a:cs typeface="Big Caslon Medium" panose="02000603090000020003" pitchFamily="2" charset="-79"/>
              </a:rPr>
              <a:t>SYSTEMIC AND ARTERIAL  EMBOLISM</a:t>
            </a:r>
          </a:p>
        </p:txBody>
      </p:sp>
      <p:sp>
        <p:nvSpPr>
          <p:cNvPr id="6" name="Rectangle 5">
            <a:extLst>
              <a:ext uri="{FF2B5EF4-FFF2-40B4-BE49-F238E27FC236}">
                <a16:creationId xmlns:a16="http://schemas.microsoft.com/office/drawing/2014/main" id="{EE52ED80-BE98-3245-A189-0D3E3587CF9A}"/>
              </a:ext>
            </a:extLst>
          </p:cNvPr>
          <p:cNvSpPr/>
          <p:nvPr/>
        </p:nvSpPr>
        <p:spPr>
          <a:xfrm>
            <a:off x="419317" y="1234974"/>
            <a:ext cx="5177821" cy="3477875"/>
          </a:xfrm>
          <a:prstGeom prst="rect">
            <a:avLst/>
          </a:prstGeom>
        </p:spPr>
        <p:txBody>
          <a:bodyPr wrap="square">
            <a:spAutoFit/>
          </a:bodyPr>
          <a:lstStyle/>
          <a:p>
            <a:pPr marL="342900" indent="-342900">
              <a:buFont typeface="Wingdings" pitchFamily="2" charset="2"/>
              <a:buChar char="q"/>
            </a:pPr>
            <a:r>
              <a:rPr lang="en-US" sz="2000" b="1" dirty="0">
                <a:solidFill>
                  <a:srgbClr val="FF0000"/>
                </a:solidFill>
                <a:latin typeface="Big Caslon Medium" panose="02000603090000020003" pitchFamily="2" charset="-79"/>
                <a:cs typeface="Big Caslon Medium" panose="02000603090000020003" pitchFamily="2" charset="-79"/>
                <a:sym typeface="Livvic"/>
              </a:rPr>
              <a:t>80% is an intracardiac mural thrombi </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sym typeface="Livvic"/>
              </a:rPr>
              <a:t>Thrombi occurring in heart chamber  or aortic lumen</a:t>
            </a:r>
          </a:p>
          <a:p>
            <a:pPr marL="342900" indent="-342900">
              <a:buFont typeface="Wingdings" pitchFamily="2" charset="2"/>
              <a:buChar char="q"/>
            </a:pPr>
            <a:endParaRPr lang="en-US" sz="2000" b="1" dirty="0">
              <a:solidFill>
                <a:schemeClr val="bg2"/>
              </a:solidFill>
              <a:latin typeface="Big Caslon Medium" panose="02000603090000020003" pitchFamily="2" charset="-79"/>
              <a:cs typeface="Big Caslon Medium" panose="02000603090000020003" pitchFamily="2" charset="-79"/>
              <a:sym typeface="Livvic"/>
            </a:endParaRPr>
          </a:p>
          <a:p>
            <a:pPr marL="342900" indent="-342900">
              <a:buFont typeface="Wingdings" pitchFamily="2" charset="2"/>
              <a:buChar char="q"/>
            </a:pPr>
            <a:r>
              <a:rPr lang="en-US" sz="2000" b="1" dirty="0" err="1">
                <a:solidFill>
                  <a:srgbClr val="FF0000"/>
                </a:solidFill>
                <a:latin typeface="Big Caslon Medium" panose="02000603090000020003" pitchFamily="2" charset="-79"/>
                <a:cs typeface="Big Caslon Medium" panose="02000603090000020003" pitchFamily="2" charset="-79"/>
                <a:sym typeface="Livvic"/>
              </a:rPr>
              <a:t>AFib</a:t>
            </a:r>
            <a:r>
              <a:rPr lang="en-US" sz="2000" b="1" dirty="0">
                <a:solidFill>
                  <a:srgbClr val="FF0000"/>
                </a:solidFill>
                <a:latin typeface="Big Caslon Medium" panose="02000603090000020003" pitchFamily="2" charset="-79"/>
                <a:cs typeface="Big Caslon Medium" panose="02000603090000020003" pitchFamily="2" charset="-79"/>
                <a:sym typeface="Livvic"/>
              </a:rPr>
              <a:t> is the most common </a:t>
            </a:r>
            <a:r>
              <a:rPr lang="en-US" sz="2000" b="1" dirty="0">
                <a:solidFill>
                  <a:schemeClr val="bg2"/>
                </a:solidFill>
                <a:latin typeface="Big Caslon Medium" panose="02000603090000020003" pitchFamily="2" charset="-79"/>
                <a:cs typeface="Big Caslon Medium" panose="02000603090000020003" pitchFamily="2" charset="-79"/>
                <a:sym typeface="Livvic"/>
              </a:rPr>
              <a:t>cause of embolus from the heart</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sym typeface="Livvic"/>
              </a:rPr>
              <a:t>Left atrium dilatation</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sym typeface="Livvic"/>
              </a:rPr>
              <a:t>Paradoxical emboli</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sym typeface="Livvic"/>
              </a:rPr>
              <a:t>Aortic aneurysm </a:t>
            </a:r>
          </a:p>
          <a:p>
            <a:pPr marL="342900" indent="-342900">
              <a:buFont typeface="Wingdings" pitchFamily="2" charset="2"/>
              <a:buChar char="q"/>
            </a:pPr>
            <a:endParaRPr lang="en-US" sz="2000" b="1" dirty="0">
              <a:solidFill>
                <a:schemeClr val="bg2"/>
              </a:solidFill>
              <a:latin typeface="Big Caslon Medium" panose="02000603090000020003" pitchFamily="2" charset="-79"/>
              <a:cs typeface="Big Caslon Medium" panose="02000603090000020003" pitchFamily="2" charset="-79"/>
              <a:sym typeface="Livvic"/>
            </a:endParaRP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sym typeface="Livvic"/>
              </a:rPr>
              <a:t>20% due to atherosclerotic plaque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34" name="Google Shape;434;p41"/>
          <p:cNvGrpSpPr/>
          <p:nvPr/>
        </p:nvGrpSpPr>
        <p:grpSpPr>
          <a:xfrm>
            <a:off x="128016" y="1251504"/>
            <a:ext cx="3474197" cy="2653074"/>
            <a:chOff x="554994" y="1306368"/>
            <a:chExt cx="3474197" cy="2653074"/>
          </a:xfrm>
        </p:grpSpPr>
        <p:grpSp>
          <p:nvGrpSpPr>
            <p:cNvPr id="435" name="Google Shape;435;p41"/>
            <p:cNvGrpSpPr/>
            <p:nvPr/>
          </p:nvGrpSpPr>
          <p:grpSpPr>
            <a:xfrm rot="-299023" flipH="1">
              <a:off x="2265517" y="1841378"/>
              <a:ext cx="1686177" cy="1857535"/>
              <a:chOff x="4703044" y="2370026"/>
              <a:chExt cx="1201661" cy="1323780"/>
            </a:xfrm>
          </p:grpSpPr>
          <p:sp>
            <p:nvSpPr>
              <p:cNvPr id="436" name="Google Shape;436;p41"/>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1"/>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1"/>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1"/>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1"/>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1"/>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41"/>
            <p:cNvGrpSpPr/>
            <p:nvPr/>
          </p:nvGrpSpPr>
          <p:grpSpPr>
            <a:xfrm>
              <a:off x="554994" y="1306368"/>
              <a:ext cx="2924493" cy="2653074"/>
              <a:chOff x="1377798" y="428850"/>
              <a:chExt cx="2145000" cy="1945925"/>
            </a:xfrm>
          </p:grpSpPr>
          <p:sp>
            <p:nvSpPr>
              <p:cNvPr id="443" name="Google Shape;443;p41"/>
              <p:cNvSpPr/>
              <p:nvPr/>
            </p:nvSpPr>
            <p:spPr>
              <a:xfrm>
                <a:off x="1377798" y="428850"/>
                <a:ext cx="2145000" cy="1945925"/>
              </a:xfrm>
              <a:custGeom>
                <a:avLst/>
                <a:gdLst/>
                <a:ahLst/>
                <a:cxnLst/>
                <a:rect l="l" t="t" r="r" b="b"/>
                <a:pathLst>
                  <a:path w="85800" h="77837" extrusionOk="0">
                    <a:moveTo>
                      <a:pt x="10716" y="0"/>
                    </a:moveTo>
                    <a:lnTo>
                      <a:pt x="10270" y="37"/>
                    </a:lnTo>
                    <a:lnTo>
                      <a:pt x="9860" y="186"/>
                    </a:lnTo>
                    <a:lnTo>
                      <a:pt x="9525" y="372"/>
                    </a:lnTo>
                    <a:lnTo>
                      <a:pt x="9191" y="633"/>
                    </a:lnTo>
                    <a:lnTo>
                      <a:pt x="8930" y="930"/>
                    </a:lnTo>
                    <a:lnTo>
                      <a:pt x="8744" y="1302"/>
                    </a:lnTo>
                    <a:lnTo>
                      <a:pt x="8633" y="1712"/>
                    </a:lnTo>
                    <a:lnTo>
                      <a:pt x="8595" y="2121"/>
                    </a:lnTo>
                    <a:lnTo>
                      <a:pt x="8595" y="14399"/>
                    </a:lnTo>
                    <a:lnTo>
                      <a:pt x="8633" y="14846"/>
                    </a:lnTo>
                    <a:lnTo>
                      <a:pt x="8744" y="15255"/>
                    </a:lnTo>
                    <a:lnTo>
                      <a:pt x="8930" y="15590"/>
                    </a:lnTo>
                    <a:lnTo>
                      <a:pt x="9191" y="15925"/>
                    </a:lnTo>
                    <a:lnTo>
                      <a:pt x="9525" y="16185"/>
                    </a:lnTo>
                    <a:lnTo>
                      <a:pt x="9860" y="16371"/>
                    </a:lnTo>
                    <a:lnTo>
                      <a:pt x="10270" y="16483"/>
                    </a:lnTo>
                    <a:lnTo>
                      <a:pt x="10716" y="16520"/>
                    </a:lnTo>
                    <a:lnTo>
                      <a:pt x="21097" y="16520"/>
                    </a:lnTo>
                    <a:lnTo>
                      <a:pt x="21097" y="31961"/>
                    </a:lnTo>
                    <a:lnTo>
                      <a:pt x="19274" y="30435"/>
                    </a:lnTo>
                    <a:lnTo>
                      <a:pt x="17451" y="28984"/>
                    </a:lnTo>
                    <a:lnTo>
                      <a:pt x="16781" y="28500"/>
                    </a:lnTo>
                    <a:lnTo>
                      <a:pt x="16074" y="28017"/>
                    </a:lnTo>
                    <a:lnTo>
                      <a:pt x="15330" y="27607"/>
                    </a:lnTo>
                    <a:lnTo>
                      <a:pt x="14548" y="27198"/>
                    </a:lnTo>
                    <a:lnTo>
                      <a:pt x="14809" y="26901"/>
                    </a:lnTo>
                    <a:lnTo>
                      <a:pt x="15069" y="26603"/>
                    </a:lnTo>
                    <a:lnTo>
                      <a:pt x="15330" y="26305"/>
                    </a:lnTo>
                    <a:lnTo>
                      <a:pt x="15627" y="26082"/>
                    </a:lnTo>
                    <a:lnTo>
                      <a:pt x="16558" y="26082"/>
                    </a:lnTo>
                    <a:lnTo>
                      <a:pt x="16967" y="26008"/>
                    </a:lnTo>
                    <a:lnTo>
                      <a:pt x="17339" y="25933"/>
                    </a:lnTo>
                    <a:lnTo>
                      <a:pt x="17711" y="25822"/>
                    </a:lnTo>
                    <a:lnTo>
                      <a:pt x="18120" y="25673"/>
                    </a:lnTo>
                    <a:lnTo>
                      <a:pt x="18492" y="25449"/>
                    </a:lnTo>
                    <a:lnTo>
                      <a:pt x="18827" y="25189"/>
                    </a:lnTo>
                    <a:lnTo>
                      <a:pt x="19162" y="24929"/>
                    </a:lnTo>
                    <a:lnTo>
                      <a:pt x="19460" y="24594"/>
                    </a:lnTo>
                    <a:lnTo>
                      <a:pt x="19720" y="24259"/>
                    </a:lnTo>
                    <a:lnTo>
                      <a:pt x="19943" y="23887"/>
                    </a:lnTo>
                    <a:lnTo>
                      <a:pt x="20129" y="23478"/>
                    </a:lnTo>
                    <a:lnTo>
                      <a:pt x="20278" y="23031"/>
                    </a:lnTo>
                    <a:lnTo>
                      <a:pt x="20353" y="22585"/>
                    </a:lnTo>
                    <a:lnTo>
                      <a:pt x="20427" y="22101"/>
                    </a:lnTo>
                    <a:lnTo>
                      <a:pt x="20390" y="21654"/>
                    </a:lnTo>
                    <a:lnTo>
                      <a:pt x="20353" y="21320"/>
                    </a:lnTo>
                    <a:lnTo>
                      <a:pt x="20278" y="20985"/>
                    </a:lnTo>
                    <a:lnTo>
                      <a:pt x="20167" y="20687"/>
                    </a:lnTo>
                    <a:lnTo>
                      <a:pt x="20018" y="20389"/>
                    </a:lnTo>
                    <a:lnTo>
                      <a:pt x="19869" y="20092"/>
                    </a:lnTo>
                    <a:lnTo>
                      <a:pt x="19683" y="19831"/>
                    </a:lnTo>
                    <a:lnTo>
                      <a:pt x="19460" y="19571"/>
                    </a:lnTo>
                    <a:lnTo>
                      <a:pt x="19237" y="19348"/>
                    </a:lnTo>
                    <a:lnTo>
                      <a:pt x="18976" y="19124"/>
                    </a:lnTo>
                    <a:lnTo>
                      <a:pt x="18716" y="18938"/>
                    </a:lnTo>
                    <a:lnTo>
                      <a:pt x="18418" y="18789"/>
                    </a:lnTo>
                    <a:lnTo>
                      <a:pt x="18120" y="18641"/>
                    </a:lnTo>
                    <a:lnTo>
                      <a:pt x="17823" y="18529"/>
                    </a:lnTo>
                    <a:lnTo>
                      <a:pt x="17488" y="18455"/>
                    </a:lnTo>
                    <a:lnTo>
                      <a:pt x="17153" y="18417"/>
                    </a:lnTo>
                    <a:lnTo>
                      <a:pt x="16818" y="18380"/>
                    </a:lnTo>
                    <a:lnTo>
                      <a:pt x="16483" y="18380"/>
                    </a:lnTo>
                    <a:lnTo>
                      <a:pt x="16186" y="18417"/>
                    </a:lnTo>
                    <a:lnTo>
                      <a:pt x="15627" y="18566"/>
                    </a:lnTo>
                    <a:lnTo>
                      <a:pt x="15107" y="18789"/>
                    </a:lnTo>
                    <a:lnTo>
                      <a:pt x="14623" y="19087"/>
                    </a:lnTo>
                    <a:lnTo>
                      <a:pt x="14176" y="19459"/>
                    </a:lnTo>
                    <a:lnTo>
                      <a:pt x="13767" y="19868"/>
                    </a:lnTo>
                    <a:lnTo>
                      <a:pt x="13432" y="20352"/>
                    </a:lnTo>
                    <a:lnTo>
                      <a:pt x="13283" y="20613"/>
                    </a:lnTo>
                    <a:lnTo>
                      <a:pt x="13135" y="20910"/>
                    </a:lnTo>
                    <a:lnTo>
                      <a:pt x="12986" y="21394"/>
                    </a:lnTo>
                    <a:lnTo>
                      <a:pt x="12874" y="21952"/>
                    </a:lnTo>
                    <a:lnTo>
                      <a:pt x="12390" y="22324"/>
                    </a:lnTo>
                    <a:lnTo>
                      <a:pt x="11944" y="22733"/>
                    </a:lnTo>
                    <a:lnTo>
                      <a:pt x="11497" y="23180"/>
                    </a:lnTo>
                    <a:lnTo>
                      <a:pt x="11088" y="23664"/>
                    </a:lnTo>
                    <a:lnTo>
                      <a:pt x="10679" y="24147"/>
                    </a:lnTo>
                    <a:lnTo>
                      <a:pt x="10307" y="24668"/>
                    </a:lnTo>
                    <a:lnTo>
                      <a:pt x="9972" y="25226"/>
                    </a:lnTo>
                    <a:lnTo>
                      <a:pt x="9637" y="25784"/>
                    </a:lnTo>
                    <a:lnTo>
                      <a:pt x="9116" y="25747"/>
                    </a:lnTo>
                    <a:lnTo>
                      <a:pt x="8595" y="25710"/>
                    </a:lnTo>
                    <a:lnTo>
                      <a:pt x="8037" y="25747"/>
                    </a:lnTo>
                    <a:lnTo>
                      <a:pt x="7516" y="25784"/>
                    </a:lnTo>
                    <a:lnTo>
                      <a:pt x="6995" y="25859"/>
                    </a:lnTo>
                    <a:lnTo>
                      <a:pt x="6475" y="25970"/>
                    </a:lnTo>
                    <a:lnTo>
                      <a:pt x="5768" y="26156"/>
                    </a:lnTo>
                    <a:lnTo>
                      <a:pt x="5098" y="26417"/>
                    </a:lnTo>
                    <a:lnTo>
                      <a:pt x="4465" y="26752"/>
                    </a:lnTo>
                    <a:lnTo>
                      <a:pt x="3870" y="27124"/>
                    </a:lnTo>
                    <a:lnTo>
                      <a:pt x="3535" y="27198"/>
                    </a:lnTo>
                    <a:lnTo>
                      <a:pt x="3237" y="27273"/>
                    </a:lnTo>
                    <a:lnTo>
                      <a:pt x="2605" y="27459"/>
                    </a:lnTo>
                    <a:lnTo>
                      <a:pt x="2084" y="27756"/>
                    </a:lnTo>
                    <a:lnTo>
                      <a:pt x="1638" y="28017"/>
                    </a:lnTo>
                    <a:lnTo>
                      <a:pt x="1303" y="28314"/>
                    </a:lnTo>
                    <a:lnTo>
                      <a:pt x="1005" y="28612"/>
                    </a:lnTo>
                    <a:lnTo>
                      <a:pt x="745" y="28947"/>
                    </a:lnTo>
                    <a:lnTo>
                      <a:pt x="521" y="29319"/>
                    </a:lnTo>
                    <a:lnTo>
                      <a:pt x="335" y="29691"/>
                    </a:lnTo>
                    <a:lnTo>
                      <a:pt x="187" y="30100"/>
                    </a:lnTo>
                    <a:lnTo>
                      <a:pt x="75" y="30510"/>
                    </a:lnTo>
                    <a:lnTo>
                      <a:pt x="0" y="30956"/>
                    </a:lnTo>
                    <a:lnTo>
                      <a:pt x="0" y="31403"/>
                    </a:lnTo>
                    <a:lnTo>
                      <a:pt x="0" y="31886"/>
                    </a:lnTo>
                    <a:lnTo>
                      <a:pt x="112" y="32370"/>
                    </a:lnTo>
                    <a:lnTo>
                      <a:pt x="261" y="32779"/>
                    </a:lnTo>
                    <a:lnTo>
                      <a:pt x="484" y="33263"/>
                    </a:lnTo>
                    <a:lnTo>
                      <a:pt x="782" y="33709"/>
                    </a:lnTo>
                    <a:lnTo>
                      <a:pt x="1154" y="34081"/>
                    </a:lnTo>
                    <a:lnTo>
                      <a:pt x="1600" y="34416"/>
                    </a:lnTo>
                    <a:lnTo>
                      <a:pt x="2047" y="34677"/>
                    </a:lnTo>
                    <a:lnTo>
                      <a:pt x="2531" y="34863"/>
                    </a:lnTo>
                    <a:lnTo>
                      <a:pt x="3089" y="34974"/>
                    </a:lnTo>
                    <a:lnTo>
                      <a:pt x="3610" y="35049"/>
                    </a:lnTo>
                    <a:lnTo>
                      <a:pt x="4130" y="35012"/>
                    </a:lnTo>
                    <a:lnTo>
                      <a:pt x="4614" y="34900"/>
                    </a:lnTo>
                    <a:lnTo>
                      <a:pt x="4912" y="34788"/>
                    </a:lnTo>
                    <a:lnTo>
                      <a:pt x="5172" y="34677"/>
                    </a:lnTo>
                    <a:lnTo>
                      <a:pt x="5433" y="34528"/>
                    </a:lnTo>
                    <a:lnTo>
                      <a:pt x="5656" y="34379"/>
                    </a:lnTo>
                    <a:lnTo>
                      <a:pt x="6102" y="34007"/>
                    </a:lnTo>
                    <a:lnTo>
                      <a:pt x="6512" y="33598"/>
                    </a:lnTo>
                    <a:lnTo>
                      <a:pt x="6847" y="33114"/>
                    </a:lnTo>
                    <a:lnTo>
                      <a:pt x="7107" y="32593"/>
                    </a:lnTo>
                    <a:lnTo>
                      <a:pt x="7293" y="32035"/>
                    </a:lnTo>
                    <a:lnTo>
                      <a:pt x="7367" y="31737"/>
                    </a:lnTo>
                    <a:lnTo>
                      <a:pt x="7405" y="31440"/>
                    </a:lnTo>
                    <a:lnTo>
                      <a:pt x="7405" y="30844"/>
                    </a:lnTo>
                    <a:lnTo>
                      <a:pt x="7628" y="30770"/>
                    </a:lnTo>
                    <a:lnTo>
                      <a:pt x="8112" y="30696"/>
                    </a:lnTo>
                    <a:lnTo>
                      <a:pt x="8037" y="31589"/>
                    </a:lnTo>
                    <a:lnTo>
                      <a:pt x="7963" y="32444"/>
                    </a:lnTo>
                    <a:lnTo>
                      <a:pt x="7963" y="33337"/>
                    </a:lnTo>
                    <a:lnTo>
                      <a:pt x="8000" y="34230"/>
                    </a:lnTo>
                    <a:lnTo>
                      <a:pt x="8074" y="35123"/>
                    </a:lnTo>
                    <a:lnTo>
                      <a:pt x="8186" y="36016"/>
                    </a:lnTo>
                    <a:lnTo>
                      <a:pt x="8372" y="36909"/>
                    </a:lnTo>
                    <a:lnTo>
                      <a:pt x="8558" y="37839"/>
                    </a:lnTo>
                    <a:lnTo>
                      <a:pt x="8819" y="38770"/>
                    </a:lnTo>
                    <a:lnTo>
                      <a:pt x="9116" y="39700"/>
                    </a:lnTo>
                    <a:lnTo>
                      <a:pt x="9451" y="40630"/>
                    </a:lnTo>
                    <a:lnTo>
                      <a:pt x="9823" y="41597"/>
                    </a:lnTo>
                    <a:lnTo>
                      <a:pt x="10232" y="42527"/>
                    </a:lnTo>
                    <a:lnTo>
                      <a:pt x="10679" y="43495"/>
                    </a:lnTo>
                    <a:lnTo>
                      <a:pt x="11200" y="44462"/>
                    </a:lnTo>
                    <a:lnTo>
                      <a:pt x="11721" y="45467"/>
                    </a:lnTo>
                    <a:lnTo>
                      <a:pt x="11758" y="45764"/>
                    </a:lnTo>
                    <a:lnTo>
                      <a:pt x="11832" y="46062"/>
                    </a:lnTo>
                    <a:lnTo>
                      <a:pt x="11944" y="46360"/>
                    </a:lnTo>
                    <a:lnTo>
                      <a:pt x="12056" y="46657"/>
                    </a:lnTo>
                    <a:lnTo>
                      <a:pt x="12837" y="47997"/>
                    </a:lnTo>
                    <a:lnTo>
                      <a:pt x="13246" y="48667"/>
                    </a:lnTo>
                    <a:lnTo>
                      <a:pt x="13693" y="49336"/>
                    </a:lnTo>
                    <a:lnTo>
                      <a:pt x="14139" y="50006"/>
                    </a:lnTo>
                    <a:lnTo>
                      <a:pt x="14623" y="50676"/>
                    </a:lnTo>
                    <a:lnTo>
                      <a:pt x="15144" y="51308"/>
                    </a:lnTo>
                    <a:lnTo>
                      <a:pt x="15665" y="51904"/>
                    </a:lnTo>
                    <a:lnTo>
                      <a:pt x="16223" y="52462"/>
                    </a:lnTo>
                    <a:lnTo>
                      <a:pt x="16818" y="53020"/>
                    </a:lnTo>
                    <a:lnTo>
                      <a:pt x="17451" y="53503"/>
                    </a:lnTo>
                    <a:lnTo>
                      <a:pt x="18120" y="53950"/>
                    </a:lnTo>
                    <a:lnTo>
                      <a:pt x="18827" y="54359"/>
                    </a:lnTo>
                    <a:lnTo>
                      <a:pt x="19534" y="54731"/>
                    </a:lnTo>
                    <a:lnTo>
                      <a:pt x="20316" y="54992"/>
                    </a:lnTo>
                    <a:lnTo>
                      <a:pt x="21097" y="55215"/>
                    </a:lnTo>
                    <a:lnTo>
                      <a:pt x="21097" y="57187"/>
                    </a:lnTo>
                    <a:lnTo>
                      <a:pt x="20688" y="57224"/>
                    </a:lnTo>
                    <a:lnTo>
                      <a:pt x="20316" y="57261"/>
                    </a:lnTo>
                    <a:lnTo>
                      <a:pt x="19906" y="57299"/>
                    </a:lnTo>
                    <a:lnTo>
                      <a:pt x="19497" y="57373"/>
                    </a:lnTo>
                    <a:lnTo>
                      <a:pt x="19088" y="57485"/>
                    </a:lnTo>
                    <a:lnTo>
                      <a:pt x="18716" y="57633"/>
                    </a:lnTo>
                    <a:lnTo>
                      <a:pt x="18344" y="57782"/>
                    </a:lnTo>
                    <a:lnTo>
                      <a:pt x="17971" y="57968"/>
                    </a:lnTo>
                    <a:lnTo>
                      <a:pt x="17413" y="58266"/>
                    </a:lnTo>
                    <a:lnTo>
                      <a:pt x="16855" y="58675"/>
                    </a:lnTo>
                    <a:lnTo>
                      <a:pt x="16297" y="59159"/>
                    </a:lnTo>
                    <a:lnTo>
                      <a:pt x="16074" y="59419"/>
                    </a:lnTo>
                    <a:lnTo>
                      <a:pt x="15813" y="59680"/>
                    </a:lnTo>
                    <a:lnTo>
                      <a:pt x="15590" y="59977"/>
                    </a:lnTo>
                    <a:lnTo>
                      <a:pt x="15404" y="60312"/>
                    </a:lnTo>
                    <a:lnTo>
                      <a:pt x="15218" y="60610"/>
                    </a:lnTo>
                    <a:lnTo>
                      <a:pt x="15069" y="60982"/>
                    </a:lnTo>
                    <a:lnTo>
                      <a:pt x="14958" y="61354"/>
                    </a:lnTo>
                    <a:lnTo>
                      <a:pt x="14846" y="61726"/>
                    </a:lnTo>
                    <a:lnTo>
                      <a:pt x="14772" y="62098"/>
                    </a:lnTo>
                    <a:lnTo>
                      <a:pt x="14734" y="62507"/>
                    </a:lnTo>
                    <a:lnTo>
                      <a:pt x="14734" y="63103"/>
                    </a:lnTo>
                    <a:lnTo>
                      <a:pt x="14809" y="63698"/>
                    </a:lnTo>
                    <a:lnTo>
                      <a:pt x="14958" y="64256"/>
                    </a:lnTo>
                    <a:lnTo>
                      <a:pt x="15181" y="64814"/>
                    </a:lnTo>
                    <a:lnTo>
                      <a:pt x="15441" y="65335"/>
                    </a:lnTo>
                    <a:lnTo>
                      <a:pt x="15776" y="65856"/>
                    </a:lnTo>
                    <a:lnTo>
                      <a:pt x="16186" y="66340"/>
                    </a:lnTo>
                    <a:lnTo>
                      <a:pt x="16669" y="66786"/>
                    </a:lnTo>
                    <a:lnTo>
                      <a:pt x="16855" y="67270"/>
                    </a:lnTo>
                    <a:lnTo>
                      <a:pt x="17079" y="67716"/>
                    </a:lnTo>
                    <a:lnTo>
                      <a:pt x="17339" y="68163"/>
                    </a:lnTo>
                    <a:lnTo>
                      <a:pt x="17637" y="68572"/>
                    </a:lnTo>
                    <a:lnTo>
                      <a:pt x="17971" y="68944"/>
                    </a:lnTo>
                    <a:lnTo>
                      <a:pt x="18344" y="69316"/>
                    </a:lnTo>
                    <a:lnTo>
                      <a:pt x="18716" y="69651"/>
                    </a:lnTo>
                    <a:lnTo>
                      <a:pt x="19162" y="69912"/>
                    </a:lnTo>
                    <a:lnTo>
                      <a:pt x="26008" y="74153"/>
                    </a:lnTo>
                    <a:lnTo>
                      <a:pt x="26343" y="74339"/>
                    </a:lnTo>
                    <a:lnTo>
                      <a:pt x="26715" y="74525"/>
                    </a:lnTo>
                    <a:lnTo>
                      <a:pt x="27087" y="74674"/>
                    </a:lnTo>
                    <a:lnTo>
                      <a:pt x="27496" y="74786"/>
                    </a:lnTo>
                    <a:lnTo>
                      <a:pt x="27869" y="74897"/>
                    </a:lnTo>
                    <a:lnTo>
                      <a:pt x="28278" y="74935"/>
                    </a:lnTo>
                    <a:lnTo>
                      <a:pt x="28687" y="75009"/>
                    </a:lnTo>
                    <a:lnTo>
                      <a:pt x="29208" y="75009"/>
                    </a:lnTo>
                    <a:lnTo>
                      <a:pt x="29989" y="75493"/>
                    </a:lnTo>
                    <a:lnTo>
                      <a:pt x="30771" y="75976"/>
                    </a:lnTo>
                    <a:lnTo>
                      <a:pt x="31626" y="76386"/>
                    </a:lnTo>
                    <a:lnTo>
                      <a:pt x="32482" y="76720"/>
                    </a:lnTo>
                    <a:lnTo>
                      <a:pt x="33264" y="76981"/>
                    </a:lnTo>
                    <a:lnTo>
                      <a:pt x="34045" y="77204"/>
                    </a:lnTo>
                    <a:lnTo>
                      <a:pt x="34863" y="77427"/>
                    </a:lnTo>
                    <a:lnTo>
                      <a:pt x="35719" y="77576"/>
                    </a:lnTo>
                    <a:lnTo>
                      <a:pt x="36575" y="77688"/>
                    </a:lnTo>
                    <a:lnTo>
                      <a:pt x="37505" y="77762"/>
                    </a:lnTo>
                    <a:lnTo>
                      <a:pt x="38435" y="77837"/>
                    </a:lnTo>
                    <a:lnTo>
                      <a:pt x="39403" y="77837"/>
                    </a:lnTo>
                    <a:lnTo>
                      <a:pt x="40965" y="77799"/>
                    </a:lnTo>
                    <a:lnTo>
                      <a:pt x="41896" y="77725"/>
                    </a:lnTo>
                    <a:lnTo>
                      <a:pt x="42751" y="77651"/>
                    </a:lnTo>
                    <a:lnTo>
                      <a:pt x="43644" y="77576"/>
                    </a:lnTo>
                    <a:lnTo>
                      <a:pt x="44500" y="77427"/>
                    </a:lnTo>
                    <a:lnTo>
                      <a:pt x="45356" y="77279"/>
                    </a:lnTo>
                    <a:lnTo>
                      <a:pt x="46174" y="77130"/>
                    </a:lnTo>
                    <a:lnTo>
                      <a:pt x="46993" y="76944"/>
                    </a:lnTo>
                    <a:lnTo>
                      <a:pt x="47774" y="76720"/>
                    </a:lnTo>
                    <a:lnTo>
                      <a:pt x="48593" y="76497"/>
                    </a:lnTo>
                    <a:lnTo>
                      <a:pt x="49374" y="76237"/>
                    </a:lnTo>
                    <a:lnTo>
                      <a:pt x="50118" y="75976"/>
                    </a:lnTo>
                    <a:lnTo>
                      <a:pt x="50862" y="75679"/>
                    </a:lnTo>
                    <a:lnTo>
                      <a:pt x="51607" y="75344"/>
                    </a:lnTo>
                    <a:lnTo>
                      <a:pt x="52314" y="75009"/>
                    </a:lnTo>
                    <a:lnTo>
                      <a:pt x="53021" y="74637"/>
                    </a:lnTo>
                    <a:lnTo>
                      <a:pt x="53690" y="74265"/>
                    </a:lnTo>
                    <a:lnTo>
                      <a:pt x="54546" y="73781"/>
                    </a:lnTo>
                    <a:lnTo>
                      <a:pt x="55327" y="73223"/>
                    </a:lnTo>
                    <a:lnTo>
                      <a:pt x="56109" y="72665"/>
                    </a:lnTo>
                    <a:lnTo>
                      <a:pt x="56853" y="72032"/>
                    </a:lnTo>
                    <a:lnTo>
                      <a:pt x="70619" y="72032"/>
                    </a:lnTo>
                    <a:lnTo>
                      <a:pt x="71029" y="71958"/>
                    </a:lnTo>
                    <a:lnTo>
                      <a:pt x="71401" y="71884"/>
                    </a:lnTo>
                    <a:lnTo>
                      <a:pt x="71736" y="71735"/>
                    </a:lnTo>
                    <a:lnTo>
                      <a:pt x="72071" y="71586"/>
                    </a:lnTo>
                    <a:lnTo>
                      <a:pt x="72405" y="71400"/>
                    </a:lnTo>
                    <a:lnTo>
                      <a:pt x="72703" y="71177"/>
                    </a:lnTo>
                    <a:lnTo>
                      <a:pt x="72963" y="70916"/>
                    </a:lnTo>
                    <a:lnTo>
                      <a:pt x="73224" y="70619"/>
                    </a:lnTo>
                    <a:lnTo>
                      <a:pt x="73447" y="70321"/>
                    </a:lnTo>
                    <a:lnTo>
                      <a:pt x="73633" y="70023"/>
                    </a:lnTo>
                    <a:lnTo>
                      <a:pt x="73819" y="69688"/>
                    </a:lnTo>
                    <a:lnTo>
                      <a:pt x="73931" y="69316"/>
                    </a:lnTo>
                    <a:lnTo>
                      <a:pt x="74042" y="68944"/>
                    </a:lnTo>
                    <a:lnTo>
                      <a:pt x="74117" y="68572"/>
                    </a:lnTo>
                    <a:lnTo>
                      <a:pt x="74117" y="68163"/>
                    </a:lnTo>
                    <a:lnTo>
                      <a:pt x="74117" y="29691"/>
                    </a:lnTo>
                    <a:lnTo>
                      <a:pt x="83679" y="29691"/>
                    </a:lnTo>
                    <a:lnTo>
                      <a:pt x="84088" y="29654"/>
                    </a:lnTo>
                    <a:lnTo>
                      <a:pt x="84498" y="29505"/>
                    </a:lnTo>
                    <a:lnTo>
                      <a:pt x="84870" y="29319"/>
                    </a:lnTo>
                    <a:lnTo>
                      <a:pt x="85167" y="29059"/>
                    </a:lnTo>
                    <a:lnTo>
                      <a:pt x="85428" y="28761"/>
                    </a:lnTo>
                    <a:lnTo>
                      <a:pt x="85651" y="28389"/>
                    </a:lnTo>
                    <a:lnTo>
                      <a:pt x="85763" y="27980"/>
                    </a:lnTo>
                    <a:lnTo>
                      <a:pt x="85800" y="27570"/>
                    </a:lnTo>
                    <a:lnTo>
                      <a:pt x="85800" y="15292"/>
                    </a:lnTo>
                    <a:lnTo>
                      <a:pt x="85763" y="14846"/>
                    </a:lnTo>
                    <a:lnTo>
                      <a:pt x="85651" y="14473"/>
                    </a:lnTo>
                    <a:lnTo>
                      <a:pt x="85428" y="14101"/>
                    </a:lnTo>
                    <a:lnTo>
                      <a:pt x="85167" y="13767"/>
                    </a:lnTo>
                    <a:lnTo>
                      <a:pt x="84870" y="13506"/>
                    </a:lnTo>
                    <a:lnTo>
                      <a:pt x="84498" y="13320"/>
                    </a:lnTo>
                    <a:lnTo>
                      <a:pt x="84088" y="13208"/>
                    </a:lnTo>
                    <a:lnTo>
                      <a:pt x="83679" y="13171"/>
                    </a:lnTo>
                    <a:lnTo>
                      <a:pt x="75270" y="13171"/>
                    </a:lnTo>
                    <a:lnTo>
                      <a:pt x="77540" y="11869"/>
                    </a:lnTo>
                    <a:lnTo>
                      <a:pt x="78024" y="11534"/>
                    </a:lnTo>
                    <a:lnTo>
                      <a:pt x="78507" y="11199"/>
                    </a:lnTo>
                    <a:lnTo>
                      <a:pt x="78917" y="10790"/>
                    </a:lnTo>
                    <a:lnTo>
                      <a:pt x="79289" y="10343"/>
                    </a:lnTo>
                    <a:lnTo>
                      <a:pt x="79624" y="9860"/>
                    </a:lnTo>
                    <a:lnTo>
                      <a:pt x="79884" y="9376"/>
                    </a:lnTo>
                    <a:lnTo>
                      <a:pt x="80107" y="8818"/>
                    </a:lnTo>
                    <a:lnTo>
                      <a:pt x="80293" y="8260"/>
                    </a:lnTo>
                    <a:lnTo>
                      <a:pt x="80442" y="7702"/>
                    </a:lnTo>
                    <a:lnTo>
                      <a:pt x="80479" y="7107"/>
                    </a:lnTo>
                    <a:lnTo>
                      <a:pt x="80516" y="6548"/>
                    </a:lnTo>
                    <a:lnTo>
                      <a:pt x="80442" y="5953"/>
                    </a:lnTo>
                    <a:lnTo>
                      <a:pt x="80368" y="5395"/>
                    </a:lnTo>
                    <a:lnTo>
                      <a:pt x="80219" y="4837"/>
                    </a:lnTo>
                    <a:lnTo>
                      <a:pt x="79996" y="4316"/>
                    </a:lnTo>
                    <a:lnTo>
                      <a:pt x="79735" y="3795"/>
                    </a:lnTo>
                    <a:lnTo>
                      <a:pt x="79512" y="3460"/>
                    </a:lnTo>
                    <a:lnTo>
                      <a:pt x="79289" y="3163"/>
                    </a:lnTo>
                    <a:lnTo>
                      <a:pt x="79065" y="2865"/>
                    </a:lnTo>
                    <a:lnTo>
                      <a:pt x="78805" y="2567"/>
                    </a:lnTo>
                    <a:lnTo>
                      <a:pt x="78507" y="2307"/>
                    </a:lnTo>
                    <a:lnTo>
                      <a:pt x="78210" y="2046"/>
                    </a:lnTo>
                    <a:lnTo>
                      <a:pt x="77912" y="1823"/>
                    </a:lnTo>
                    <a:lnTo>
                      <a:pt x="77577" y="1637"/>
                    </a:lnTo>
                    <a:lnTo>
                      <a:pt x="77242" y="1451"/>
                    </a:lnTo>
                    <a:lnTo>
                      <a:pt x="76870" y="1302"/>
                    </a:lnTo>
                    <a:lnTo>
                      <a:pt x="76498" y="1153"/>
                    </a:lnTo>
                    <a:lnTo>
                      <a:pt x="76126" y="1042"/>
                    </a:lnTo>
                    <a:lnTo>
                      <a:pt x="75754" y="930"/>
                    </a:lnTo>
                    <a:lnTo>
                      <a:pt x="75382" y="856"/>
                    </a:lnTo>
                    <a:lnTo>
                      <a:pt x="74973" y="819"/>
                    </a:lnTo>
                    <a:lnTo>
                      <a:pt x="74191" y="819"/>
                    </a:lnTo>
                    <a:lnTo>
                      <a:pt x="73819" y="856"/>
                    </a:lnTo>
                    <a:lnTo>
                      <a:pt x="73447" y="930"/>
                    </a:lnTo>
                    <a:lnTo>
                      <a:pt x="73075" y="1005"/>
                    </a:lnTo>
                    <a:lnTo>
                      <a:pt x="72703" y="1116"/>
                    </a:lnTo>
                    <a:lnTo>
                      <a:pt x="72331" y="1265"/>
                    </a:lnTo>
                    <a:lnTo>
                      <a:pt x="71996" y="1414"/>
                    </a:lnTo>
                    <a:lnTo>
                      <a:pt x="71661" y="1600"/>
                    </a:lnTo>
                    <a:lnTo>
                      <a:pt x="64666" y="5618"/>
                    </a:lnTo>
                    <a:lnTo>
                      <a:pt x="64294" y="5841"/>
                    </a:lnTo>
                    <a:lnTo>
                      <a:pt x="63922" y="6139"/>
                    </a:lnTo>
                    <a:lnTo>
                      <a:pt x="63587" y="6437"/>
                    </a:lnTo>
                    <a:lnTo>
                      <a:pt x="63252" y="6734"/>
                    </a:lnTo>
                    <a:lnTo>
                      <a:pt x="36426" y="6734"/>
                    </a:lnTo>
                    <a:lnTo>
                      <a:pt x="36426" y="2121"/>
                    </a:lnTo>
                    <a:lnTo>
                      <a:pt x="36389" y="1712"/>
                    </a:lnTo>
                    <a:lnTo>
                      <a:pt x="36277" y="1302"/>
                    </a:lnTo>
                    <a:lnTo>
                      <a:pt x="36054" y="930"/>
                    </a:lnTo>
                    <a:lnTo>
                      <a:pt x="35794" y="633"/>
                    </a:lnTo>
                    <a:lnTo>
                      <a:pt x="35496" y="372"/>
                    </a:lnTo>
                    <a:lnTo>
                      <a:pt x="35124" y="186"/>
                    </a:lnTo>
                    <a:lnTo>
                      <a:pt x="34715" y="37"/>
                    </a:lnTo>
                    <a:lnTo>
                      <a:pt x="343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1"/>
              <p:cNvSpPr/>
              <p:nvPr/>
            </p:nvSpPr>
            <p:spPr>
              <a:xfrm>
                <a:off x="1954300" y="650225"/>
                <a:ext cx="1218575" cy="1526425"/>
              </a:xfrm>
              <a:custGeom>
                <a:avLst/>
                <a:gdLst/>
                <a:ahLst/>
                <a:cxnLst/>
                <a:rect l="l" t="t" r="r" b="b"/>
                <a:pathLst>
                  <a:path w="48743" h="61057" extrusionOk="0">
                    <a:moveTo>
                      <a:pt x="671" y="0"/>
                    </a:moveTo>
                    <a:lnTo>
                      <a:pt x="559" y="37"/>
                    </a:lnTo>
                    <a:lnTo>
                      <a:pt x="410" y="75"/>
                    </a:lnTo>
                    <a:lnTo>
                      <a:pt x="298" y="149"/>
                    </a:lnTo>
                    <a:lnTo>
                      <a:pt x="187" y="223"/>
                    </a:lnTo>
                    <a:lnTo>
                      <a:pt x="112" y="335"/>
                    </a:lnTo>
                    <a:lnTo>
                      <a:pt x="38" y="447"/>
                    </a:lnTo>
                    <a:lnTo>
                      <a:pt x="1" y="558"/>
                    </a:lnTo>
                    <a:lnTo>
                      <a:pt x="1" y="707"/>
                    </a:lnTo>
                    <a:lnTo>
                      <a:pt x="1" y="60387"/>
                    </a:lnTo>
                    <a:lnTo>
                      <a:pt x="1" y="60499"/>
                    </a:lnTo>
                    <a:lnTo>
                      <a:pt x="38" y="60647"/>
                    </a:lnTo>
                    <a:lnTo>
                      <a:pt x="112" y="60759"/>
                    </a:lnTo>
                    <a:lnTo>
                      <a:pt x="187" y="60871"/>
                    </a:lnTo>
                    <a:lnTo>
                      <a:pt x="298" y="60945"/>
                    </a:lnTo>
                    <a:lnTo>
                      <a:pt x="410" y="61019"/>
                    </a:lnTo>
                    <a:lnTo>
                      <a:pt x="559" y="61057"/>
                    </a:lnTo>
                    <a:lnTo>
                      <a:pt x="48184" y="61057"/>
                    </a:lnTo>
                    <a:lnTo>
                      <a:pt x="48333" y="61019"/>
                    </a:lnTo>
                    <a:lnTo>
                      <a:pt x="48444" y="60945"/>
                    </a:lnTo>
                    <a:lnTo>
                      <a:pt x="48556" y="60871"/>
                    </a:lnTo>
                    <a:lnTo>
                      <a:pt x="48630" y="60759"/>
                    </a:lnTo>
                    <a:lnTo>
                      <a:pt x="48705" y="60647"/>
                    </a:lnTo>
                    <a:lnTo>
                      <a:pt x="48742" y="60499"/>
                    </a:lnTo>
                    <a:lnTo>
                      <a:pt x="48742" y="60387"/>
                    </a:lnTo>
                    <a:lnTo>
                      <a:pt x="48742" y="707"/>
                    </a:lnTo>
                    <a:lnTo>
                      <a:pt x="48742" y="558"/>
                    </a:lnTo>
                    <a:lnTo>
                      <a:pt x="48705" y="447"/>
                    </a:lnTo>
                    <a:lnTo>
                      <a:pt x="48630" y="335"/>
                    </a:lnTo>
                    <a:lnTo>
                      <a:pt x="48556" y="223"/>
                    </a:lnTo>
                    <a:lnTo>
                      <a:pt x="48444" y="149"/>
                    </a:lnTo>
                    <a:lnTo>
                      <a:pt x="48333" y="75"/>
                    </a:lnTo>
                    <a:lnTo>
                      <a:pt x="48184" y="37"/>
                    </a:lnTo>
                    <a:lnTo>
                      <a:pt x="480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1"/>
              <p:cNvSpPr/>
              <p:nvPr/>
            </p:nvSpPr>
            <p:spPr>
              <a:xfrm>
                <a:off x="2025925" y="713475"/>
                <a:ext cx="1066000" cy="1376675"/>
              </a:xfrm>
              <a:custGeom>
                <a:avLst/>
                <a:gdLst/>
                <a:ahLst/>
                <a:cxnLst/>
                <a:rect l="l" t="t" r="r" b="b"/>
                <a:pathLst>
                  <a:path w="42640" h="55067" extrusionOk="0">
                    <a:moveTo>
                      <a:pt x="1" y="0"/>
                    </a:moveTo>
                    <a:lnTo>
                      <a:pt x="1" y="55066"/>
                    </a:lnTo>
                    <a:lnTo>
                      <a:pt x="42640" y="55066"/>
                    </a:lnTo>
                    <a:lnTo>
                      <a:pt x="42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1"/>
              <p:cNvSpPr/>
              <p:nvPr/>
            </p:nvSpPr>
            <p:spPr>
              <a:xfrm>
                <a:off x="2179400" y="909725"/>
                <a:ext cx="705100" cy="93050"/>
              </a:xfrm>
              <a:custGeom>
                <a:avLst/>
                <a:gdLst/>
                <a:ahLst/>
                <a:cxnLst/>
                <a:rect l="l" t="t" r="r" b="b"/>
                <a:pathLst>
                  <a:path w="28204" h="3722" extrusionOk="0">
                    <a:moveTo>
                      <a:pt x="1" y="1"/>
                    </a:moveTo>
                    <a:lnTo>
                      <a:pt x="1" y="3722"/>
                    </a:lnTo>
                    <a:lnTo>
                      <a:pt x="28204" y="3722"/>
                    </a:lnTo>
                    <a:lnTo>
                      <a:pt x="28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1"/>
              <p:cNvSpPr/>
              <p:nvPr/>
            </p:nvSpPr>
            <p:spPr>
              <a:xfrm>
                <a:off x="2179400" y="1178550"/>
                <a:ext cx="280025" cy="93050"/>
              </a:xfrm>
              <a:custGeom>
                <a:avLst/>
                <a:gdLst/>
                <a:ahLst/>
                <a:cxnLst/>
                <a:rect l="l" t="t" r="r" b="b"/>
                <a:pathLst>
                  <a:path w="11201" h="3722" extrusionOk="0">
                    <a:moveTo>
                      <a:pt x="1" y="1"/>
                    </a:moveTo>
                    <a:lnTo>
                      <a:pt x="1" y="3721"/>
                    </a:lnTo>
                    <a:lnTo>
                      <a:pt x="11200" y="3721"/>
                    </a:lnTo>
                    <a:lnTo>
                      <a:pt x="112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1"/>
              <p:cNvSpPr/>
              <p:nvPr/>
            </p:nvSpPr>
            <p:spPr>
              <a:xfrm>
                <a:off x="2179400" y="1360875"/>
                <a:ext cx="280025" cy="93975"/>
              </a:xfrm>
              <a:custGeom>
                <a:avLst/>
                <a:gdLst/>
                <a:ahLst/>
                <a:cxnLst/>
                <a:rect l="l" t="t" r="r" b="b"/>
                <a:pathLst>
                  <a:path w="11201" h="3759" extrusionOk="0">
                    <a:moveTo>
                      <a:pt x="1" y="0"/>
                    </a:moveTo>
                    <a:lnTo>
                      <a:pt x="1" y="3758"/>
                    </a:lnTo>
                    <a:lnTo>
                      <a:pt x="11200" y="3758"/>
                    </a:lnTo>
                    <a:lnTo>
                      <a:pt x="112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1"/>
              <p:cNvSpPr/>
              <p:nvPr/>
            </p:nvSpPr>
            <p:spPr>
              <a:xfrm>
                <a:off x="2551475" y="1362725"/>
                <a:ext cx="319075" cy="13050"/>
              </a:xfrm>
              <a:custGeom>
                <a:avLst/>
                <a:gdLst/>
                <a:ahLst/>
                <a:cxnLst/>
                <a:rect l="l" t="t" r="r" b="b"/>
                <a:pathLst>
                  <a:path w="12763" h="522" extrusionOk="0">
                    <a:moveTo>
                      <a:pt x="1" y="1"/>
                    </a:moveTo>
                    <a:lnTo>
                      <a:pt x="1" y="522"/>
                    </a:lnTo>
                    <a:lnTo>
                      <a:pt x="12763" y="522"/>
                    </a:lnTo>
                    <a:lnTo>
                      <a:pt x="12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1"/>
              <p:cNvSpPr/>
              <p:nvPr/>
            </p:nvSpPr>
            <p:spPr>
              <a:xfrm>
                <a:off x="2551475" y="1394350"/>
                <a:ext cx="319075" cy="13050"/>
              </a:xfrm>
              <a:custGeom>
                <a:avLst/>
                <a:gdLst/>
                <a:ahLst/>
                <a:cxnLst/>
                <a:rect l="l" t="t" r="r" b="b"/>
                <a:pathLst>
                  <a:path w="12763" h="522" extrusionOk="0">
                    <a:moveTo>
                      <a:pt x="1" y="1"/>
                    </a:moveTo>
                    <a:lnTo>
                      <a:pt x="1" y="522"/>
                    </a:lnTo>
                    <a:lnTo>
                      <a:pt x="12763" y="522"/>
                    </a:lnTo>
                    <a:lnTo>
                      <a:pt x="12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p:nvPr/>
            </p:nvSpPr>
            <p:spPr>
              <a:xfrm>
                <a:off x="2551475" y="1426900"/>
                <a:ext cx="319075" cy="14000"/>
              </a:xfrm>
              <a:custGeom>
                <a:avLst/>
                <a:gdLst/>
                <a:ahLst/>
                <a:cxnLst/>
                <a:rect l="l" t="t" r="r" b="b"/>
                <a:pathLst>
                  <a:path w="12763" h="560" extrusionOk="0">
                    <a:moveTo>
                      <a:pt x="1" y="1"/>
                    </a:moveTo>
                    <a:lnTo>
                      <a:pt x="1" y="559"/>
                    </a:lnTo>
                    <a:lnTo>
                      <a:pt x="12763" y="559"/>
                    </a:lnTo>
                    <a:lnTo>
                      <a:pt x="12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1"/>
              <p:cNvSpPr/>
              <p:nvPr/>
            </p:nvSpPr>
            <p:spPr>
              <a:xfrm>
                <a:off x="2551475" y="1182275"/>
                <a:ext cx="319075" cy="13050"/>
              </a:xfrm>
              <a:custGeom>
                <a:avLst/>
                <a:gdLst/>
                <a:ahLst/>
                <a:cxnLst/>
                <a:rect l="l" t="t" r="r" b="b"/>
                <a:pathLst>
                  <a:path w="12763" h="522" extrusionOk="0">
                    <a:moveTo>
                      <a:pt x="1" y="1"/>
                    </a:moveTo>
                    <a:lnTo>
                      <a:pt x="1" y="521"/>
                    </a:lnTo>
                    <a:lnTo>
                      <a:pt x="12763" y="521"/>
                    </a:lnTo>
                    <a:lnTo>
                      <a:pt x="12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1"/>
              <p:cNvSpPr/>
              <p:nvPr/>
            </p:nvSpPr>
            <p:spPr>
              <a:xfrm>
                <a:off x="2551475" y="1213900"/>
                <a:ext cx="319075" cy="13050"/>
              </a:xfrm>
              <a:custGeom>
                <a:avLst/>
                <a:gdLst/>
                <a:ahLst/>
                <a:cxnLst/>
                <a:rect l="l" t="t" r="r" b="b"/>
                <a:pathLst>
                  <a:path w="12763" h="522" extrusionOk="0">
                    <a:moveTo>
                      <a:pt x="1" y="1"/>
                    </a:moveTo>
                    <a:lnTo>
                      <a:pt x="1" y="521"/>
                    </a:lnTo>
                    <a:lnTo>
                      <a:pt x="12763" y="521"/>
                    </a:lnTo>
                    <a:lnTo>
                      <a:pt x="12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p:nvPr/>
            </p:nvSpPr>
            <p:spPr>
              <a:xfrm>
                <a:off x="2551475" y="1246450"/>
                <a:ext cx="319075" cy="13975"/>
              </a:xfrm>
              <a:custGeom>
                <a:avLst/>
                <a:gdLst/>
                <a:ahLst/>
                <a:cxnLst/>
                <a:rect l="l" t="t" r="r" b="b"/>
                <a:pathLst>
                  <a:path w="12763" h="559" extrusionOk="0">
                    <a:moveTo>
                      <a:pt x="1" y="1"/>
                    </a:moveTo>
                    <a:lnTo>
                      <a:pt x="1" y="559"/>
                    </a:lnTo>
                    <a:lnTo>
                      <a:pt x="12763" y="559"/>
                    </a:lnTo>
                    <a:lnTo>
                      <a:pt x="12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1"/>
              <p:cNvSpPr/>
              <p:nvPr/>
            </p:nvSpPr>
            <p:spPr>
              <a:xfrm>
                <a:off x="2620325" y="1703175"/>
                <a:ext cx="276275" cy="15825"/>
              </a:xfrm>
              <a:custGeom>
                <a:avLst/>
                <a:gdLst/>
                <a:ahLst/>
                <a:cxnLst/>
                <a:rect l="l" t="t" r="r" b="b"/>
                <a:pathLst>
                  <a:path w="11051" h="633" extrusionOk="0">
                    <a:moveTo>
                      <a:pt x="0" y="0"/>
                    </a:moveTo>
                    <a:lnTo>
                      <a:pt x="0" y="633"/>
                    </a:lnTo>
                    <a:lnTo>
                      <a:pt x="11051" y="633"/>
                    </a:lnTo>
                    <a:lnTo>
                      <a:pt x="110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1"/>
              <p:cNvSpPr/>
              <p:nvPr/>
            </p:nvSpPr>
            <p:spPr>
              <a:xfrm>
                <a:off x="2620325" y="1749675"/>
                <a:ext cx="276275" cy="16775"/>
              </a:xfrm>
              <a:custGeom>
                <a:avLst/>
                <a:gdLst/>
                <a:ahLst/>
                <a:cxnLst/>
                <a:rect l="l" t="t" r="r" b="b"/>
                <a:pathLst>
                  <a:path w="11051" h="671" extrusionOk="0">
                    <a:moveTo>
                      <a:pt x="0" y="1"/>
                    </a:moveTo>
                    <a:lnTo>
                      <a:pt x="0" y="670"/>
                    </a:lnTo>
                    <a:lnTo>
                      <a:pt x="11051" y="670"/>
                    </a:lnTo>
                    <a:lnTo>
                      <a:pt x="110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1"/>
              <p:cNvSpPr/>
              <p:nvPr/>
            </p:nvSpPr>
            <p:spPr>
              <a:xfrm>
                <a:off x="2620325" y="1793400"/>
                <a:ext cx="276275" cy="16775"/>
              </a:xfrm>
              <a:custGeom>
                <a:avLst/>
                <a:gdLst/>
                <a:ahLst/>
                <a:cxnLst/>
                <a:rect l="l" t="t" r="r" b="b"/>
                <a:pathLst>
                  <a:path w="11051" h="671" extrusionOk="0">
                    <a:moveTo>
                      <a:pt x="0" y="0"/>
                    </a:moveTo>
                    <a:lnTo>
                      <a:pt x="0" y="670"/>
                    </a:lnTo>
                    <a:lnTo>
                      <a:pt x="11051" y="670"/>
                    </a:lnTo>
                    <a:lnTo>
                      <a:pt x="110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1"/>
              <p:cNvSpPr/>
              <p:nvPr/>
            </p:nvSpPr>
            <p:spPr>
              <a:xfrm>
                <a:off x="2620325" y="1839900"/>
                <a:ext cx="188850" cy="16775"/>
              </a:xfrm>
              <a:custGeom>
                <a:avLst/>
                <a:gdLst/>
                <a:ahLst/>
                <a:cxnLst/>
                <a:rect l="l" t="t" r="r" b="b"/>
                <a:pathLst>
                  <a:path w="7554" h="671" extrusionOk="0">
                    <a:moveTo>
                      <a:pt x="0" y="1"/>
                    </a:moveTo>
                    <a:lnTo>
                      <a:pt x="0" y="670"/>
                    </a:lnTo>
                    <a:lnTo>
                      <a:pt x="7553" y="670"/>
                    </a:lnTo>
                    <a:lnTo>
                      <a:pt x="75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1"/>
              <p:cNvSpPr/>
              <p:nvPr/>
            </p:nvSpPr>
            <p:spPr>
              <a:xfrm>
                <a:off x="2180350" y="1639925"/>
                <a:ext cx="333025" cy="332100"/>
              </a:xfrm>
              <a:custGeom>
                <a:avLst/>
                <a:gdLst/>
                <a:ahLst/>
                <a:cxnLst/>
                <a:rect l="l" t="t" r="r" b="b"/>
                <a:pathLst>
                  <a:path w="13321" h="13284" extrusionOk="0">
                    <a:moveTo>
                      <a:pt x="10567" y="0"/>
                    </a:moveTo>
                    <a:lnTo>
                      <a:pt x="10306" y="37"/>
                    </a:lnTo>
                    <a:lnTo>
                      <a:pt x="9823" y="186"/>
                    </a:lnTo>
                    <a:lnTo>
                      <a:pt x="9339" y="372"/>
                    </a:lnTo>
                    <a:lnTo>
                      <a:pt x="8893" y="633"/>
                    </a:lnTo>
                    <a:lnTo>
                      <a:pt x="8446" y="968"/>
                    </a:lnTo>
                    <a:lnTo>
                      <a:pt x="8074" y="1303"/>
                    </a:lnTo>
                    <a:lnTo>
                      <a:pt x="7739" y="1637"/>
                    </a:lnTo>
                    <a:lnTo>
                      <a:pt x="7181" y="2270"/>
                    </a:lnTo>
                    <a:lnTo>
                      <a:pt x="6809" y="2754"/>
                    </a:lnTo>
                    <a:lnTo>
                      <a:pt x="6660" y="2940"/>
                    </a:lnTo>
                    <a:lnTo>
                      <a:pt x="6660" y="2977"/>
                    </a:lnTo>
                    <a:lnTo>
                      <a:pt x="6511" y="2828"/>
                    </a:lnTo>
                    <a:lnTo>
                      <a:pt x="6102" y="2382"/>
                    </a:lnTo>
                    <a:lnTo>
                      <a:pt x="5470" y="1823"/>
                    </a:lnTo>
                    <a:lnTo>
                      <a:pt x="5097" y="1526"/>
                    </a:lnTo>
                    <a:lnTo>
                      <a:pt x="4651" y="1228"/>
                    </a:lnTo>
                    <a:lnTo>
                      <a:pt x="4205" y="1005"/>
                    </a:lnTo>
                    <a:lnTo>
                      <a:pt x="3721" y="782"/>
                    </a:lnTo>
                    <a:lnTo>
                      <a:pt x="3237" y="633"/>
                    </a:lnTo>
                    <a:lnTo>
                      <a:pt x="2753" y="596"/>
                    </a:lnTo>
                    <a:lnTo>
                      <a:pt x="2233" y="596"/>
                    </a:lnTo>
                    <a:lnTo>
                      <a:pt x="1972" y="670"/>
                    </a:lnTo>
                    <a:lnTo>
                      <a:pt x="1712" y="744"/>
                    </a:lnTo>
                    <a:lnTo>
                      <a:pt x="1451" y="856"/>
                    </a:lnTo>
                    <a:lnTo>
                      <a:pt x="1191" y="1005"/>
                    </a:lnTo>
                    <a:lnTo>
                      <a:pt x="967" y="1191"/>
                    </a:lnTo>
                    <a:lnTo>
                      <a:pt x="707" y="1414"/>
                    </a:lnTo>
                    <a:lnTo>
                      <a:pt x="484" y="1637"/>
                    </a:lnTo>
                    <a:lnTo>
                      <a:pt x="298" y="1898"/>
                    </a:lnTo>
                    <a:lnTo>
                      <a:pt x="186" y="2195"/>
                    </a:lnTo>
                    <a:lnTo>
                      <a:pt x="75" y="2493"/>
                    </a:lnTo>
                    <a:lnTo>
                      <a:pt x="37" y="2791"/>
                    </a:lnTo>
                    <a:lnTo>
                      <a:pt x="0" y="3126"/>
                    </a:lnTo>
                    <a:lnTo>
                      <a:pt x="37" y="3461"/>
                    </a:lnTo>
                    <a:lnTo>
                      <a:pt x="75" y="3795"/>
                    </a:lnTo>
                    <a:lnTo>
                      <a:pt x="149" y="4167"/>
                    </a:lnTo>
                    <a:lnTo>
                      <a:pt x="261" y="4540"/>
                    </a:lnTo>
                    <a:lnTo>
                      <a:pt x="595" y="5284"/>
                    </a:lnTo>
                    <a:lnTo>
                      <a:pt x="967" y="6065"/>
                    </a:lnTo>
                    <a:lnTo>
                      <a:pt x="1451" y="6809"/>
                    </a:lnTo>
                    <a:lnTo>
                      <a:pt x="1563" y="6995"/>
                    </a:lnTo>
                    <a:lnTo>
                      <a:pt x="1972" y="7590"/>
                    </a:lnTo>
                    <a:lnTo>
                      <a:pt x="2381" y="8149"/>
                    </a:lnTo>
                    <a:lnTo>
                      <a:pt x="2493" y="8297"/>
                    </a:lnTo>
                    <a:lnTo>
                      <a:pt x="3312" y="9265"/>
                    </a:lnTo>
                    <a:lnTo>
                      <a:pt x="4130" y="10195"/>
                    </a:lnTo>
                    <a:lnTo>
                      <a:pt x="4911" y="11051"/>
                    </a:lnTo>
                    <a:lnTo>
                      <a:pt x="5656" y="11795"/>
                    </a:lnTo>
                    <a:lnTo>
                      <a:pt x="6809" y="12874"/>
                    </a:lnTo>
                    <a:lnTo>
                      <a:pt x="7255" y="13283"/>
                    </a:lnTo>
                    <a:lnTo>
                      <a:pt x="7218" y="13209"/>
                    </a:lnTo>
                    <a:lnTo>
                      <a:pt x="7888" y="12465"/>
                    </a:lnTo>
                    <a:lnTo>
                      <a:pt x="8521" y="11683"/>
                    </a:lnTo>
                    <a:lnTo>
                      <a:pt x="9227" y="10753"/>
                    </a:lnTo>
                    <a:lnTo>
                      <a:pt x="10009" y="9674"/>
                    </a:lnTo>
                    <a:lnTo>
                      <a:pt x="10827" y="8521"/>
                    </a:lnTo>
                    <a:lnTo>
                      <a:pt x="11609" y="7256"/>
                    </a:lnTo>
                    <a:lnTo>
                      <a:pt x="11981" y="6623"/>
                    </a:lnTo>
                    <a:lnTo>
                      <a:pt x="12278" y="5991"/>
                    </a:lnTo>
                    <a:lnTo>
                      <a:pt x="12427" y="5693"/>
                    </a:lnTo>
                    <a:lnTo>
                      <a:pt x="12464" y="5581"/>
                    </a:lnTo>
                    <a:lnTo>
                      <a:pt x="12613" y="5321"/>
                    </a:lnTo>
                    <a:lnTo>
                      <a:pt x="12911" y="4577"/>
                    </a:lnTo>
                    <a:lnTo>
                      <a:pt x="13097" y="3870"/>
                    </a:lnTo>
                    <a:lnTo>
                      <a:pt x="13246" y="3200"/>
                    </a:lnTo>
                    <a:lnTo>
                      <a:pt x="13283" y="2902"/>
                    </a:lnTo>
                    <a:lnTo>
                      <a:pt x="13320" y="2568"/>
                    </a:lnTo>
                    <a:lnTo>
                      <a:pt x="13283" y="2270"/>
                    </a:lnTo>
                    <a:lnTo>
                      <a:pt x="13246" y="1972"/>
                    </a:lnTo>
                    <a:lnTo>
                      <a:pt x="13171" y="1712"/>
                    </a:lnTo>
                    <a:lnTo>
                      <a:pt x="13097" y="1451"/>
                    </a:lnTo>
                    <a:lnTo>
                      <a:pt x="12985" y="1191"/>
                    </a:lnTo>
                    <a:lnTo>
                      <a:pt x="12837" y="968"/>
                    </a:lnTo>
                    <a:lnTo>
                      <a:pt x="12613" y="782"/>
                    </a:lnTo>
                    <a:lnTo>
                      <a:pt x="12427" y="596"/>
                    </a:lnTo>
                    <a:lnTo>
                      <a:pt x="12130" y="410"/>
                    </a:lnTo>
                    <a:lnTo>
                      <a:pt x="11869" y="261"/>
                    </a:lnTo>
                    <a:lnTo>
                      <a:pt x="11609" y="149"/>
                    </a:lnTo>
                    <a:lnTo>
                      <a:pt x="11348" y="75"/>
                    </a:lnTo>
                    <a:lnTo>
                      <a:pt x="110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1"/>
              <p:cNvSpPr/>
              <p:nvPr/>
            </p:nvSpPr>
            <p:spPr>
              <a:xfrm>
                <a:off x="2216625" y="1705950"/>
                <a:ext cx="275350" cy="178625"/>
              </a:xfrm>
              <a:custGeom>
                <a:avLst/>
                <a:gdLst/>
                <a:ahLst/>
                <a:cxnLst/>
                <a:rect l="l" t="t" r="r" b="b"/>
                <a:pathLst>
                  <a:path w="11014" h="7145" extrusionOk="0">
                    <a:moveTo>
                      <a:pt x="10455" y="1"/>
                    </a:moveTo>
                    <a:lnTo>
                      <a:pt x="10381" y="38"/>
                    </a:lnTo>
                    <a:lnTo>
                      <a:pt x="10344" y="75"/>
                    </a:lnTo>
                    <a:lnTo>
                      <a:pt x="8855" y="5024"/>
                    </a:lnTo>
                    <a:lnTo>
                      <a:pt x="6400" y="4987"/>
                    </a:lnTo>
                    <a:lnTo>
                      <a:pt x="6363" y="4987"/>
                    </a:lnTo>
                    <a:lnTo>
                      <a:pt x="6325" y="5061"/>
                    </a:lnTo>
                    <a:lnTo>
                      <a:pt x="5879" y="6587"/>
                    </a:lnTo>
                    <a:lnTo>
                      <a:pt x="4912" y="4391"/>
                    </a:lnTo>
                    <a:lnTo>
                      <a:pt x="4874" y="4354"/>
                    </a:lnTo>
                    <a:lnTo>
                      <a:pt x="4837" y="4317"/>
                    </a:lnTo>
                    <a:lnTo>
                      <a:pt x="4763" y="4354"/>
                    </a:lnTo>
                    <a:lnTo>
                      <a:pt x="4725" y="4391"/>
                    </a:lnTo>
                    <a:lnTo>
                      <a:pt x="4019" y="6735"/>
                    </a:lnTo>
                    <a:lnTo>
                      <a:pt x="1861" y="522"/>
                    </a:lnTo>
                    <a:lnTo>
                      <a:pt x="1861" y="485"/>
                    </a:lnTo>
                    <a:lnTo>
                      <a:pt x="1749" y="485"/>
                    </a:lnTo>
                    <a:lnTo>
                      <a:pt x="1712" y="522"/>
                    </a:lnTo>
                    <a:lnTo>
                      <a:pt x="0" y="4168"/>
                    </a:lnTo>
                    <a:lnTo>
                      <a:pt x="112" y="4354"/>
                    </a:lnTo>
                    <a:lnTo>
                      <a:pt x="1786" y="820"/>
                    </a:lnTo>
                    <a:lnTo>
                      <a:pt x="3907" y="7070"/>
                    </a:lnTo>
                    <a:lnTo>
                      <a:pt x="3944" y="7107"/>
                    </a:lnTo>
                    <a:lnTo>
                      <a:pt x="4019" y="7145"/>
                    </a:lnTo>
                    <a:lnTo>
                      <a:pt x="4056" y="7107"/>
                    </a:lnTo>
                    <a:lnTo>
                      <a:pt x="4093" y="7070"/>
                    </a:lnTo>
                    <a:lnTo>
                      <a:pt x="4837" y="4689"/>
                    </a:lnTo>
                    <a:lnTo>
                      <a:pt x="5842" y="6921"/>
                    </a:lnTo>
                    <a:lnTo>
                      <a:pt x="5879" y="6959"/>
                    </a:lnTo>
                    <a:lnTo>
                      <a:pt x="5916" y="6996"/>
                    </a:lnTo>
                    <a:lnTo>
                      <a:pt x="5991" y="6959"/>
                    </a:lnTo>
                    <a:lnTo>
                      <a:pt x="5991" y="6921"/>
                    </a:lnTo>
                    <a:lnTo>
                      <a:pt x="6474" y="5173"/>
                    </a:lnTo>
                    <a:lnTo>
                      <a:pt x="8930" y="5210"/>
                    </a:lnTo>
                    <a:lnTo>
                      <a:pt x="8967" y="5210"/>
                    </a:lnTo>
                    <a:lnTo>
                      <a:pt x="9004" y="5173"/>
                    </a:lnTo>
                    <a:lnTo>
                      <a:pt x="10418" y="522"/>
                    </a:lnTo>
                    <a:lnTo>
                      <a:pt x="10827" y="3312"/>
                    </a:lnTo>
                    <a:lnTo>
                      <a:pt x="10827" y="3350"/>
                    </a:lnTo>
                    <a:lnTo>
                      <a:pt x="10827" y="3387"/>
                    </a:lnTo>
                    <a:lnTo>
                      <a:pt x="11013" y="3126"/>
                    </a:lnTo>
                    <a:lnTo>
                      <a:pt x="10976" y="3052"/>
                    </a:lnTo>
                    <a:lnTo>
                      <a:pt x="10976" y="3015"/>
                    </a:lnTo>
                    <a:lnTo>
                      <a:pt x="10530" y="75"/>
                    </a:lnTo>
                    <a:lnTo>
                      <a:pt x="10530" y="38"/>
                    </a:lnTo>
                    <a:lnTo>
                      <a:pt x="104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p:cNvSpPr/>
              <p:nvPr/>
            </p:nvSpPr>
            <p:spPr>
              <a:xfrm>
                <a:off x="1640850" y="481850"/>
                <a:ext cx="589750" cy="307000"/>
              </a:xfrm>
              <a:custGeom>
                <a:avLst/>
                <a:gdLst/>
                <a:ahLst/>
                <a:cxnLst/>
                <a:rect l="l" t="t" r="r" b="b"/>
                <a:pathLst>
                  <a:path w="23590" h="12280" extrusionOk="0">
                    <a:moveTo>
                      <a:pt x="0" y="1"/>
                    </a:moveTo>
                    <a:lnTo>
                      <a:pt x="0" y="12279"/>
                    </a:lnTo>
                    <a:lnTo>
                      <a:pt x="23589" y="12279"/>
                    </a:lnTo>
                    <a:lnTo>
                      <a:pt x="23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1"/>
              <p:cNvSpPr/>
              <p:nvPr/>
            </p:nvSpPr>
            <p:spPr>
              <a:xfrm>
                <a:off x="2020350" y="749750"/>
                <a:ext cx="111650" cy="93975"/>
              </a:xfrm>
              <a:custGeom>
                <a:avLst/>
                <a:gdLst/>
                <a:ahLst/>
                <a:cxnLst/>
                <a:rect l="l" t="t" r="r" b="b"/>
                <a:pathLst>
                  <a:path w="4466" h="3759" extrusionOk="0">
                    <a:moveTo>
                      <a:pt x="4317" y="0"/>
                    </a:moveTo>
                    <a:lnTo>
                      <a:pt x="1" y="596"/>
                    </a:lnTo>
                    <a:lnTo>
                      <a:pt x="4465" y="3758"/>
                    </a:lnTo>
                    <a:lnTo>
                      <a:pt x="4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1"/>
              <p:cNvSpPr/>
              <p:nvPr/>
            </p:nvSpPr>
            <p:spPr>
              <a:xfrm>
                <a:off x="1762700" y="602775"/>
                <a:ext cx="57675" cy="56775"/>
              </a:xfrm>
              <a:custGeom>
                <a:avLst/>
                <a:gdLst/>
                <a:ahLst/>
                <a:cxnLst/>
                <a:rect l="l" t="t" r="r" b="b"/>
                <a:pathLst>
                  <a:path w="2307" h="2271" extrusionOk="0">
                    <a:moveTo>
                      <a:pt x="930" y="1"/>
                    </a:moveTo>
                    <a:lnTo>
                      <a:pt x="707" y="75"/>
                    </a:lnTo>
                    <a:lnTo>
                      <a:pt x="521" y="187"/>
                    </a:lnTo>
                    <a:lnTo>
                      <a:pt x="335" y="336"/>
                    </a:lnTo>
                    <a:lnTo>
                      <a:pt x="186" y="484"/>
                    </a:lnTo>
                    <a:lnTo>
                      <a:pt x="75" y="670"/>
                    </a:lnTo>
                    <a:lnTo>
                      <a:pt x="37" y="894"/>
                    </a:lnTo>
                    <a:lnTo>
                      <a:pt x="0" y="1117"/>
                    </a:lnTo>
                    <a:lnTo>
                      <a:pt x="37" y="1377"/>
                    </a:lnTo>
                    <a:lnTo>
                      <a:pt x="75" y="1563"/>
                    </a:lnTo>
                    <a:lnTo>
                      <a:pt x="186" y="1787"/>
                    </a:lnTo>
                    <a:lnTo>
                      <a:pt x="335" y="1935"/>
                    </a:lnTo>
                    <a:lnTo>
                      <a:pt x="521" y="2084"/>
                    </a:lnTo>
                    <a:lnTo>
                      <a:pt x="707" y="2196"/>
                    </a:lnTo>
                    <a:lnTo>
                      <a:pt x="930" y="2270"/>
                    </a:lnTo>
                    <a:lnTo>
                      <a:pt x="1377" y="2270"/>
                    </a:lnTo>
                    <a:lnTo>
                      <a:pt x="1600" y="2196"/>
                    </a:lnTo>
                    <a:lnTo>
                      <a:pt x="1786" y="2084"/>
                    </a:lnTo>
                    <a:lnTo>
                      <a:pt x="1972" y="1935"/>
                    </a:lnTo>
                    <a:lnTo>
                      <a:pt x="2084" y="1787"/>
                    </a:lnTo>
                    <a:lnTo>
                      <a:pt x="2195" y="1563"/>
                    </a:lnTo>
                    <a:lnTo>
                      <a:pt x="2270" y="1377"/>
                    </a:lnTo>
                    <a:lnTo>
                      <a:pt x="2307" y="1117"/>
                    </a:lnTo>
                    <a:lnTo>
                      <a:pt x="2270" y="894"/>
                    </a:lnTo>
                    <a:lnTo>
                      <a:pt x="2195" y="670"/>
                    </a:lnTo>
                    <a:lnTo>
                      <a:pt x="2084" y="484"/>
                    </a:lnTo>
                    <a:lnTo>
                      <a:pt x="1972" y="336"/>
                    </a:lnTo>
                    <a:lnTo>
                      <a:pt x="1786" y="187"/>
                    </a:lnTo>
                    <a:lnTo>
                      <a:pt x="1600" y="75"/>
                    </a:lnTo>
                    <a:lnTo>
                      <a:pt x="13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1"/>
              <p:cNvSpPr/>
              <p:nvPr/>
            </p:nvSpPr>
            <p:spPr>
              <a:xfrm>
                <a:off x="1901300" y="602775"/>
                <a:ext cx="56750" cy="56775"/>
              </a:xfrm>
              <a:custGeom>
                <a:avLst/>
                <a:gdLst/>
                <a:ahLst/>
                <a:cxnLst/>
                <a:rect l="l" t="t" r="r" b="b"/>
                <a:pathLst>
                  <a:path w="2270" h="2271" extrusionOk="0">
                    <a:moveTo>
                      <a:pt x="893" y="1"/>
                    </a:moveTo>
                    <a:lnTo>
                      <a:pt x="707" y="75"/>
                    </a:lnTo>
                    <a:lnTo>
                      <a:pt x="521" y="187"/>
                    </a:lnTo>
                    <a:lnTo>
                      <a:pt x="335" y="336"/>
                    </a:lnTo>
                    <a:lnTo>
                      <a:pt x="186" y="484"/>
                    </a:lnTo>
                    <a:lnTo>
                      <a:pt x="74" y="670"/>
                    </a:lnTo>
                    <a:lnTo>
                      <a:pt x="37" y="894"/>
                    </a:lnTo>
                    <a:lnTo>
                      <a:pt x="0" y="1117"/>
                    </a:lnTo>
                    <a:lnTo>
                      <a:pt x="37" y="1377"/>
                    </a:lnTo>
                    <a:lnTo>
                      <a:pt x="74" y="1563"/>
                    </a:lnTo>
                    <a:lnTo>
                      <a:pt x="186" y="1787"/>
                    </a:lnTo>
                    <a:lnTo>
                      <a:pt x="335" y="1935"/>
                    </a:lnTo>
                    <a:lnTo>
                      <a:pt x="521" y="2084"/>
                    </a:lnTo>
                    <a:lnTo>
                      <a:pt x="707" y="2196"/>
                    </a:lnTo>
                    <a:lnTo>
                      <a:pt x="893" y="2270"/>
                    </a:lnTo>
                    <a:lnTo>
                      <a:pt x="1377" y="2270"/>
                    </a:lnTo>
                    <a:lnTo>
                      <a:pt x="1600" y="2196"/>
                    </a:lnTo>
                    <a:lnTo>
                      <a:pt x="1786" y="2084"/>
                    </a:lnTo>
                    <a:lnTo>
                      <a:pt x="1935" y="1935"/>
                    </a:lnTo>
                    <a:lnTo>
                      <a:pt x="2084" y="1787"/>
                    </a:lnTo>
                    <a:lnTo>
                      <a:pt x="2195" y="1563"/>
                    </a:lnTo>
                    <a:lnTo>
                      <a:pt x="2270" y="1377"/>
                    </a:lnTo>
                    <a:lnTo>
                      <a:pt x="2270" y="1117"/>
                    </a:lnTo>
                    <a:lnTo>
                      <a:pt x="2270" y="894"/>
                    </a:lnTo>
                    <a:lnTo>
                      <a:pt x="2195" y="670"/>
                    </a:lnTo>
                    <a:lnTo>
                      <a:pt x="2084" y="484"/>
                    </a:lnTo>
                    <a:lnTo>
                      <a:pt x="1935" y="336"/>
                    </a:lnTo>
                    <a:lnTo>
                      <a:pt x="1786" y="187"/>
                    </a:lnTo>
                    <a:lnTo>
                      <a:pt x="1600" y="75"/>
                    </a:lnTo>
                    <a:lnTo>
                      <a:pt x="13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1"/>
              <p:cNvSpPr/>
              <p:nvPr/>
            </p:nvSpPr>
            <p:spPr>
              <a:xfrm>
                <a:off x="2027800" y="602775"/>
                <a:ext cx="56750" cy="56775"/>
              </a:xfrm>
              <a:custGeom>
                <a:avLst/>
                <a:gdLst/>
                <a:ahLst/>
                <a:cxnLst/>
                <a:rect l="l" t="t" r="r" b="b"/>
                <a:pathLst>
                  <a:path w="2270" h="2271" extrusionOk="0">
                    <a:moveTo>
                      <a:pt x="893" y="1"/>
                    </a:moveTo>
                    <a:lnTo>
                      <a:pt x="707" y="75"/>
                    </a:lnTo>
                    <a:lnTo>
                      <a:pt x="484" y="187"/>
                    </a:lnTo>
                    <a:lnTo>
                      <a:pt x="335" y="336"/>
                    </a:lnTo>
                    <a:lnTo>
                      <a:pt x="186" y="484"/>
                    </a:lnTo>
                    <a:lnTo>
                      <a:pt x="75" y="670"/>
                    </a:lnTo>
                    <a:lnTo>
                      <a:pt x="37" y="894"/>
                    </a:lnTo>
                    <a:lnTo>
                      <a:pt x="0" y="1117"/>
                    </a:lnTo>
                    <a:lnTo>
                      <a:pt x="37" y="1377"/>
                    </a:lnTo>
                    <a:lnTo>
                      <a:pt x="75" y="1563"/>
                    </a:lnTo>
                    <a:lnTo>
                      <a:pt x="186" y="1787"/>
                    </a:lnTo>
                    <a:lnTo>
                      <a:pt x="335" y="1935"/>
                    </a:lnTo>
                    <a:lnTo>
                      <a:pt x="484" y="2084"/>
                    </a:lnTo>
                    <a:lnTo>
                      <a:pt x="707" y="2196"/>
                    </a:lnTo>
                    <a:lnTo>
                      <a:pt x="893" y="2270"/>
                    </a:lnTo>
                    <a:lnTo>
                      <a:pt x="1377" y="2270"/>
                    </a:lnTo>
                    <a:lnTo>
                      <a:pt x="1600" y="2196"/>
                    </a:lnTo>
                    <a:lnTo>
                      <a:pt x="1786" y="2084"/>
                    </a:lnTo>
                    <a:lnTo>
                      <a:pt x="1935" y="1935"/>
                    </a:lnTo>
                    <a:lnTo>
                      <a:pt x="2084" y="1787"/>
                    </a:lnTo>
                    <a:lnTo>
                      <a:pt x="2195" y="1563"/>
                    </a:lnTo>
                    <a:lnTo>
                      <a:pt x="2270" y="1377"/>
                    </a:lnTo>
                    <a:lnTo>
                      <a:pt x="2270" y="1117"/>
                    </a:lnTo>
                    <a:lnTo>
                      <a:pt x="2270" y="894"/>
                    </a:lnTo>
                    <a:lnTo>
                      <a:pt x="2195" y="670"/>
                    </a:lnTo>
                    <a:lnTo>
                      <a:pt x="2084" y="484"/>
                    </a:lnTo>
                    <a:lnTo>
                      <a:pt x="1935" y="336"/>
                    </a:lnTo>
                    <a:lnTo>
                      <a:pt x="1786" y="187"/>
                    </a:lnTo>
                    <a:lnTo>
                      <a:pt x="1600" y="75"/>
                    </a:lnTo>
                    <a:lnTo>
                      <a:pt x="13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1"/>
              <p:cNvSpPr/>
              <p:nvPr/>
            </p:nvSpPr>
            <p:spPr>
              <a:xfrm>
                <a:off x="2875175" y="811150"/>
                <a:ext cx="589775" cy="306975"/>
              </a:xfrm>
              <a:custGeom>
                <a:avLst/>
                <a:gdLst/>
                <a:ahLst/>
                <a:cxnLst/>
                <a:rect l="l" t="t" r="r" b="b"/>
                <a:pathLst>
                  <a:path w="23591" h="12279" extrusionOk="0">
                    <a:moveTo>
                      <a:pt x="1" y="0"/>
                    </a:moveTo>
                    <a:lnTo>
                      <a:pt x="1" y="12278"/>
                    </a:lnTo>
                    <a:lnTo>
                      <a:pt x="23590" y="12278"/>
                    </a:lnTo>
                    <a:lnTo>
                      <a:pt x="2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1"/>
              <p:cNvSpPr/>
              <p:nvPr/>
            </p:nvSpPr>
            <p:spPr>
              <a:xfrm>
                <a:off x="2974700" y="1079025"/>
                <a:ext cx="111650" cy="93050"/>
              </a:xfrm>
              <a:custGeom>
                <a:avLst/>
                <a:gdLst/>
                <a:ahLst/>
                <a:cxnLst/>
                <a:rect l="l" t="t" r="r" b="b"/>
                <a:pathLst>
                  <a:path w="4466" h="3722" extrusionOk="0">
                    <a:moveTo>
                      <a:pt x="113" y="1"/>
                    </a:moveTo>
                    <a:lnTo>
                      <a:pt x="1" y="3721"/>
                    </a:lnTo>
                    <a:lnTo>
                      <a:pt x="4466" y="596"/>
                    </a:lnTo>
                    <a:lnTo>
                      <a:pt x="1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1"/>
              <p:cNvSpPr/>
              <p:nvPr/>
            </p:nvSpPr>
            <p:spPr>
              <a:xfrm>
                <a:off x="3062150" y="955325"/>
                <a:ext cx="207450" cy="45600"/>
              </a:xfrm>
              <a:custGeom>
                <a:avLst/>
                <a:gdLst/>
                <a:ahLst/>
                <a:cxnLst/>
                <a:rect l="l" t="t" r="r" b="b"/>
                <a:pathLst>
                  <a:path w="8298" h="1824" extrusionOk="0">
                    <a:moveTo>
                      <a:pt x="0" y="0"/>
                    </a:moveTo>
                    <a:lnTo>
                      <a:pt x="0" y="1674"/>
                    </a:lnTo>
                    <a:lnTo>
                      <a:pt x="8260" y="1823"/>
                    </a:lnTo>
                    <a:lnTo>
                      <a:pt x="8298" y="14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1"/>
              <p:cNvSpPr/>
              <p:nvPr/>
            </p:nvSpPr>
            <p:spPr>
              <a:xfrm>
                <a:off x="3143075" y="874400"/>
                <a:ext cx="45600" cy="207450"/>
              </a:xfrm>
              <a:custGeom>
                <a:avLst/>
                <a:gdLst/>
                <a:ahLst/>
                <a:cxnLst/>
                <a:rect l="l" t="t" r="r" b="b"/>
                <a:pathLst>
                  <a:path w="1824" h="8298" extrusionOk="0">
                    <a:moveTo>
                      <a:pt x="149" y="0"/>
                    </a:moveTo>
                    <a:lnTo>
                      <a:pt x="0" y="8260"/>
                    </a:lnTo>
                    <a:lnTo>
                      <a:pt x="1675" y="8297"/>
                    </a:lnTo>
                    <a:lnTo>
                      <a:pt x="1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1"/>
              <p:cNvSpPr/>
              <p:nvPr/>
            </p:nvSpPr>
            <p:spPr>
              <a:xfrm>
                <a:off x="1794325" y="1545050"/>
                <a:ext cx="1140425" cy="776700"/>
              </a:xfrm>
              <a:custGeom>
                <a:avLst/>
                <a:gdLst/>
                <a:ahLst/>
                <a:cxnLst/>
                <a:rect l="l" t="t" r="r" b="b"/>
                <a:pathLst>
                  <a:path w="45617" h="31068" extrusionOk="0">
                    <a:moveTo>
                      <a:pt x="4614" y="15367"/>
                    </a:moveTo>
                    <a:lnTo>
                      <a:pt x="4949" y="15404"/>
                    </a:lnTo>
                    <a:lnTo>
                      <a:pt x="5284" y="15478"/>
                    </a:lnTo>
                    <a:lnTo>
                      <a:pt x="5581" y="15590"/>
                    </a:lnTo>
                    <a:lnTo>
                      <a:pt x="5916" y="15739"/>
                    </a:lnTo>
                    <a:lnTo>
                      <a:pt x="6177" y="15888"/>
                    </a:lnTo>
                    <a:lnTo>
                      <a:pt x="6474" y="16074"/>
                    </a:lnTo>
                    <a:lnTo>
                      <a:pt x="6735" y="16297"/>
                    </a:lnTo>
                    <a:lnTo>
                      <a:pt x="6958" y="16520"/>
                    </a:lnTo>
                    <a:lnTo>
                      <a:pt x="7181" y="16780"/>
                    </a:lnTo>
                    <a:lnTo>
                      <a:pt x="7590" y="17301"/>
                    </a:lnTo>
                    <a:lnTo>
                      <a:pt x="7963" y="17859"/>
                    </a:lnTo>
                    <a:lnTo>
                      <a:pt x="8260" y="18455"/>
                    </a:lnTo>
                    <a:lnTo>
                      <a:pt x="8521" y="19050"/>
                    </a:lnTo>
                    <a:lnTo>
                      <a:pt x="8707" y="19608"/>
                    </a:lnTo>
                    <a:lnTo>
                      <a:pt x="8483" y="19869"/>
                    </a:lnTo>
                    <a:lnTo>
                      <a:pt x="8223" y="20129"/>
                    </a:lnTo>
                    <a:lnTo>
                      <a:pt x="8000" y="20390"/>
                    </a:lnTo>
                    <a:lnTo>
                      <a:pt x="7739" y="20576"/>
                    </a:lnTo>
                    <a:lnTo>
                      <a:pt x="7442" y="20799"/>
                    </a:lnTo>
                    <a:lnTo>
                      <a:pt x="7181" y="20948"/>
                    </a:lnTo>
                    <a:lnTo>
                      <a:pt x="6883" y="21096"/>
                    </a:lnTo>
                    <a:lnTo>
                      <a:pt x="6586" y="21208"/>
                    </a:lnTo>
                    <a:lnTo>
                      <a:pt x="6102" y="21320"/>
                    </a:lnTo>
                    <a:lnTo>
                      <a:pt x="5618" y="21394"/>
                    </a:lnTo>
                    <a:lnTo>
                      <a:pt x="5098" y="21431"/>
                    </a:lnTo>
                    <a:lnTo>
                      <a:pt x="4577" y="21357"/>
                    </a:lnTo>
                    <a:lnTo>
                      <a:pt x="4056" y="21283"/>
                    </a:lnTo>
                    <a:lnTo>
                      <a:pt x="3535" y="21096"/>
                    </a:lnTo>
                    <a:lnTo>
                      <a:pt x="3014" y="20873"/>
                    </a:lnTo>
                    <a:lnTo>
                      <a:pt x="2493" y="20613"/>
                    </a:lnTo>
                    <a:lnTo>
                      <a:pt x="2009" y="20315"/>
                    </a:lnTo>
                    <a:lnTo>
                      <a:pt x="1712" y="20055"/>
                    </a:lnTo>
                    <a:lnTo>
                      <a:pt x="1414" y="19757"/>
                    </a:lnTo>
                    <a:lnTo>
                      <a:pt x="1116" y="19385"/>
                    </a:lnTo>
                    <a:lnTo>
                      <a:pt x="893" y="18976"/>
                    </a:lnTo>
                    <a:lnTo>
                      <a:pt x="819" y="18752"/>
                    </a:lnTo>
                    <a:lnTo>
                      <a:pt x="744" y="18529"/>
                    </a:lnTo>
                    <a:lnTo>
                      <a:pt x="707" y="18269"/>
                    </a:lnTo>
                    <a:lnTo>
                      <a:pt x="707" y="18008"/>
                    </a:lnTo>
                    <a:lnTo>
                      <a:pt x="744" y="17636"/>
                    </a:lnTo>
                    <a:lnTo>
                      <a:pt x="893" y="17301"/>
                    </a:lnTo>
                    <a:lnTo>
                      <a:pt x="1042" y="16967"/>
                    </a:lnTo>
                    <a:lnTo>
                      <a:pt x="1265" y="16669"/>
                    </a:lnTo>
                    <a:lnTo>
                      <a:pt x="1526" y="16408"/>
                    </a:lnTo>
                    <a:lnTo>
                      <a:pt x="1786" y="16185"/>
                    </a:lnTo>
                    <a:lnTo>
                      <a:pt x="2084" y="15999"/>
                    </a:lnTo>
                    <a:lnTo>
                      <a:pt x="2381" y="15813"/>
                    </a:lnTo>
                    <a:lnTo>
                      <a:pt x="2865" y="15627"/>
                    </a:lnTo>
                    <a:lnTo>
                      <a:pt x="3312" y="15478"/>
                    </a:lnTo>
                    <a:lnTo>
                      <a:pt x="3795" y="15404"/>
                    </a:lnTo>
                    <a:lnTo>
                      <a:pt x="4279" y="15367"/>
                    </a:lnTo>
                    <a:close/>
                    <a:moveTo>
                      <a:pt x="45244" y="0"/>
                    </a:moveTo>
                    <a:lnTo>
                      <a:pt x="45095" y="37"/>
                    </a:lnTo>
                    <a:lnTo>
                      <a:pt x="44984" y="112"/>
                    </a:lnTo>
                    <a:lnTo>
                      <a:pt x="44946" y="223"/>
                    </a:lnTo>
                    <a:lnTo>
                      <a:pt x="44909" y="372"/>
                    </a:lnTo>
                    <a:lnTo>
                      <a:pt x="44946" y="2605"/>
                    </a:lnTo>
                    <a:lnTo>
                      <a:pt x="44909" y="4837"/>
                    </a:lnTo>
                    <a:lnTo>
                      <a:pt x="44872" y="7069"/>
                    </a:lnTo>
                    <a:lnTo>
                      <a:pt x="44797" y="9302"/>
                    </a:lnTo>
                    <a:lnTo>
                      <a:pt x="44649" y="11460"/>
                    </a:lnTo>
                    <a:lnTo>
                      <a:pt x="44574" y="12576"/>
                    </a:lnTo>
                    <a:lnTo>
                      <a:pt x="44425" y="13730"/>
                    </a:lnTo>
                    <a:lnTo>
                      <a:pt x="44239" y="14846"/>
                    </a:lnTo>
                    <a:lnTo>
                      <a:pt x="43979" y="15999"/>
                    </a:lnTo>
                    <a:lnTo>
                      <a:pt x="43681" y="17115"/>
                    </a:lnTo>
                    <a:lnTo>
                      <a:pt x="43309" y="18194"/>
                    </a:lnTo>
                    <a:lnTo>
                      <a:pt x="43049" y="18901"/>
                    </a:lnTo>
                    <a:lnTo>
                      <a:pt x="42751" y="19571"/>
                    </a:lnTo>
                    <a:lnTo>
                      <a:pt x="42379" y="20204"/>
                    </a:lnTo>
                    <a:lnTo>
                      <a:pt x="42007" y="20836"/>
                    </a:lnTo>
                    <a:lnTo>
                      <a:pt x="41635" y="21469"/>
                    </a:lnTo>
                    <a:lnTo>
                      <a:pt x="41188" y="22101"/>
                    </a:lnTo>
                    <a:lnTo>
                      <a:pt x="40742" y="22696"/>
                    </a:lnTo>
                    <a:lnTo>
                      <a:pt x="40258" y="23254"/>
                    </a:lnTo>
                    <a:lnTo>
                      <a:pt x="39737" y="23813"/>
                    </a:lnTo>
                    <a:lnTo>
                      <a:pt x="39179" y="24371"/>
                    </a:lnTo>
                    <a:lnTo>
                      <a:pt x="38621" y="24892"/>
                    </a:lnTo>
                    <a:lnTo>
                      <a:pt x="38026" y="25412"/>
                    </a:lnTo>
                    <a:lnTo>
                      <a:pt x="37430" y="25859"/>
                    </a:lnTo>
                    <a:lnTo>
                      <a:pt x="36798" y="26343"/>
                    </a:lnTo>
                    <a:lnTo>
                      <a:pt x="36128" y="26752"/>
                    </a:lnTo>
                    <a:lnTo>
                      <a:pt x="35459" y="27198"/>
                    </a:lnTo>
                    <a:lnTo>
                      <a:pt x="34826" y="27533"/>
                    </a:lnTo>
                    <a:lnTo>
                      <a:pt x="34231" y="27831"/>
                    </a:lnTo>
                    <a:lnTo>
                      <a:pt x="33561" y="28166"/>
                    </a:lnTo>
                    <a:lnTo>
                      <a:pt x="32928" y="28426"/>
                    </a:lnTo>
                    <a:lnTo>
                      <a:pt x="32259" y="28687"/>
                    </a:lnTo>
                    <a:lnTo>
                      <a:pt x="31552" y="28947"/>
                    </a:lnTo>
                    <a:lnTo>
                      <a:pt x="30882" y="29170"/>
                    </a:lnTo>
                    <a:lnTo>
                      <a:pt x="30138" y="29394"/>
                    </a:lnTo>
                    <a:lnTo>
                      <a:pt x="28687" y="29728"/>
                    </a:lnTo>
                    <a:lnTo>
                      <a:pt x="27161" y="30026"/>
                    </a:lnTo>
                    <a:lnTo>
                      <a:pt x="25599" y="30212"/>
                    </a:lnTo>
                    <a:lnTo>
                      <a:pt x="23999" y="30324"/>
                    </a:lnTo>
                    <a:lnTo>
                      <a:pt x="22920" y="30361"/>
                    </a:lnTo>
                    <a:lnTo>
                      <a:pt x="21915" y="30361"/>
                    </a:lnTo>
                    <a:lnTo>
                      <a:pt x="20911" y="30324"/>
                    </a:lnTo>
                    <a:lnTo>
                      <a:pt x="19980" y="30249"/>
                    </a:lnTo>
                    <a:lnTo>
                      <a:pt x="19087" y="30101"/>
                    </a:lnTo>
                    <a:lnTo>
                      <a:pt x="18232" y="29914"/>
                    </a:lnTo>
                    <a:lnTo>
                      <a:pt x="17413" y="29691"/>
                    </a:lnTo>
                    <a:lnTo>
                      <a:pt x="16632" y="29431"/>
                    </a:lnTo>
                    <a:lnTo>
                      <a:pt x="15702" y="29059"/>
                    </a:lnTo>
                    <a:lnTo>
                      <a:pt x="14846" y="28612"/>
                    </a:lnTo>
                    <a:lnTo>
                      <a:pt x="14064" y="28091"/>
                    </a:lnTo>
                    <a:lnTo>
                      <a:pt x="13320" y="27496"/>
                    </a:lnTo>
                    <a:lnTo>
                      <a:pt x="12613" y="26864"/>
                    </a:lnTo>
                    <a:lnTo>
                      <a:pt x="12018" y="26194"/>
                    </a:lnTo>
                    <a:lnTo>
                      <a:pt x="11758" y="25822"/>
                    </a:lnTo>
                    <a:lnTo>
                      <a:pt x="11497" y="25450"/>
                    </a:lnTo>
                    <a:lnTo>
                      <a:pt x="11274" y="25078"/>
                    </a:lnTo>
                    <a:lnTo>
                      <a:pt x="11051" y="24706"/>
                    </a:lnTo>
                    <a:lnTo>
                      <a:pt x="10716" y="23887"/>
                    </a:lnTo>
                    <a:lnTo>
                      <a:pt x="10418" y="23068"/>
                    </a:lnTo>
                    <a:lnTo>
                      <a:pt x="10158" y="22213"/>
                    </a:lnTo>
                    <a:lnTo>
                      <a:pt x="9934" y="21357"/>
                    </a:lnTo>
                    <a:lnTo>
                      <a:pt x="9711" y="20538"/>
                    </a:lnTo>
                    <a:lnTo>
                      <a:pt x="9488" y="19720"/>
                    </a:lnTo>
                    <a:lnTo>
                      <a:pt x="9897" y="19087"/>
                    </a:lnTo>
                    <a:lnTo>
                      <a:pt x="10232" y="18418"/>
                    </a:lnTo>
                    <a:lnTo>
                      <a:pt x="10530" y="17673"/>
                    </a:lnTo>
                    <a:lnTo>
                      <a:pt x="10753" y="16855"/>
                    </a:lnTo>
                    <a:lnTo>
                      <a:pt x="10902" y="16222"/>
                    </a:lnTo>
                    <a:lnTo>
                      <a:pt x="11013" y="15627"/>
                    </a:lnTo>
                    <a:lnTo>
                      <a:pt x="11051" y="14995"/>
                    </a:lnTo>
                    <a:lnTo>
                      <a:pt x="11088" y="14362"/>
                    </a:lnTo>
                    <a:lnTo>
                      <a:pt x="11088" y="13730"/>
                    </a:lnTo>
                    <a:lnTo>
                      <a:pt x="11051" y="13097"/>
                    </a:lnTo>
                    <a:lnTo>
                      <a:pt x="11013" y="12502"/>
                    </a:lnTo>
                    <a:lnTo>
                      <a:pt x="10902" y="11869"/>
                    </a:lnTo>
                    <a:lnTo>
                      <a:pt x="10790" y="11274"/>
                    </a:lnTo>
                    <a:lnTo>
                      <a:pt x="10604" y="10641"/>
                    </a:lnTo>
                    <a:lnTo>
                      <a:pt x="10418" y="10046"/>
                    </a:lnTo>
                    <a:lnTo>
                      <a:pt x="10195" y="9488"/>
                    </a:lnTo>
                    <a:lnTo>
                      <a:pt x="9934" y="8930"/>
                    </a:lnTo>
                    <a:lnTo>
                      <a:pt x="9674" y="8372"/>
                    </a:lnTo>
                    <a:lnTo>
                      <a:pt x="9339" y="7814"/>
                    </a:lnTo>
                    <a:lnTo>
                      <a:pt x="9004" y="7293"/>
                    </a:lnTo>
                    <a:lnTo>
                      <a:pt x="8893" y="7218"/>
                    </a:lnTo>
                    <a:lnTo>
                      <a:pt x="8781" y="7144"/>
                    </a:lnTo>
                    <a:lnTo>
                      <a:pt x="8632" y="7144"/>
                    </a:lnTo>
                    <a:lnTo>
                      <a:pt x="8521" y="7218"/>
                    </a:lnTo>
                    <a:lnTo>
                      <a:pt x="8409" y="7330"/>
                    </a:lnTo>
                    <a:lnTo>
                      <a:pt x="8372" y="7442"/>
                    </a:lnTo>
                    <a:lnTo>
                      <a:pt x="8372" y="7590"/>
                    </a:lnTo>
                    <a:lnTo>
                      <a:pt x="8446" y="7702"/>
                    </a:lnTo>
                    <a:lnTo>
                      <a:pt x="8744" y="8186"/>
                    </a:lnTo>
                    <a:lnTo>
                      <a:pt x="9042" y="8707"/>
                    </a:lnTo>
                    <a:lnTo>
                      <a:pt x="9339" y="9227"/>
                    </a:lnTo>
                    <a:lnTo>
                      <a:pt x="9562" y="9748"/>
                    </a:lnTo>
                    <a:lnTo>
                      <a:pt x="9786" y="10306"/>
                    </a:lnTo>
                    <a:lnTo>
                      <a:pt x="9934" y="10865"/>
                    </a:lnTo>
                    <a:lnTo>
                      <a:pt x="10121" y="11423"/>
                    </a:lnTo>
                    <a:lnTo>
                      <a:pt x="10232" y="12018"/>
                    </a:lnTo>
                    <a:lnTo>
                      <a:pt x="10307" y="12576"/>
                    </a:lnTo>
                    <a:lnTo>
                      <a:pt x="10381" y="13171"/>
                    </a:lnTo>
                    <a:lnTo>
                      <a:pt x="10418" y="13767"/>
                    </a:lnTo>
                    <a:lnTo>
                      <a:pt x="10418" y="14362"/>
                    </a:lnTo>
                    <a:lnTo>
                      <a:pt x="10381" y="14920"/>
                    </a:lnTo>
                    <a:lnTo>
                      <a:pt x="10307" y="15515"/>
                    </a:lnTo>
                    <a:lnTo>
                      <a:pt x="10232" y="16111"/>
                    </a:lnTo>
                    <a:lnTo>
                      <a:pt x="10083" y="16706"/>
                    </a:lnTo>
                    <a:lnTo>
                      <a:pt x="9897" y="17301"/>
                    </a:lnTo>
                    <a:lnTo>
                      <a:pt x="9711" y="17859"/>
                    </a:lnTo>
                    <a:lnTo>
                      <a:pt x="9451" y="18380"/>
                    </a:lnTo>
                    <a:lnTo>
                      <a:pt x="9190" y="18901"/>
                    </a:lnTo>
                    <a:lnTo>
                      <a:pt x="8967" y="18306"/>
                    </a:lnTo>
                    <a:lnTo>
                      <a:pt x="8669" y="17748"/>
                    </a:lnTo>
                    <a:lnTo>
                      <a:pt x="8335" y="17153"/>
                    </a:lnTo>
                    <a:lnTo>
                      <a:pt x="7963" y="16632"/>
                    </a:lnTo>
                    <a:lnTo>
                      <a:pt x="7516" y="16111"/>
                    </a:lnTo>
                    <a:lnTo>
                      <a:pt x="7032" y="15627"/>
                    </a:lnTo>
                    <a:lnTo>
                      <a:pt x="6772" y="15441"/>
                    </a:lnTo>
                    <a:lnTo>
                      <a:pt x="6474" y="15255"/>
                    </a:lnTo>
                    <a:lnTo>
                      <a:pt x="6177" y="15106"/>
                    </a:lnTo>
                    <a:lnTo>
                      <a:pt x="5842" y="14957"/>
                    </a:lnTo>
                    <a:lnTo>
                      <a:pt x="5395" y="14809"/>
                    </a:lnTo>
                    <a:lnTo>
                      <a:pt x="4949" y="14697"/>
                    </a:lnTo>
                    <a:lnTo>
                      <a:pt x="4465" y="14660"/>
                    </a:lnTo>
                    <a:lnTo>
                      <a:pt x="3981" y="14660"/>
                    </a:lnTo>
                    <a:lnTo>
                      <a:pt x="3498" y="14734"/>
                    </a:lnTo>
                    <a:lnTo>
                      <a:pt x="3014" y="14846"/>
                    </a:lnTo>
                    <a:lnTo>
                      <a:pt x="2530" y="14995"/>
                    </a:lnTo>
                    <a:lnTo>
                      <a:pt x="2084" y="15218"/>
                    </a:lnTo>
                    <a:lnTo>
                      <a:pt x="1712" y="15404"/>
                    </a:lnTo>
                    <a:lnTo>
                      <a:pt x="1340" y="15664"/>
                    </a:lnTo>
                    <a:lnTo>
                      <a:pt x="1005" y="15962"/>
                    </a:lnTo>
                    <a:lnTo>
                      <a:pt x="707" y="16297"/>
                    </a:lnTo>
                    <a:lnTo>
                      <a:pt x="447" y="16632"/>
                    </a:lnTo>
                    <a:lnTo>
                      <a:pt x="223" y="17041"/>
                    </a:lnTo>
                    <a:lnTo>
                      <a:pt x="75" y="17487"/>
                    </a:lnTo>
                    <a:lnTo>
                      <a:pt x="37" y="17748"/>
                    </a:lnTo>
                    <a:lnTo>
                      <a:pt x="0" y="17971"/>
                    </a:lnTo>
                    <a:lnTo>
                      <a:pt x="37" y="18418"/>
                    </a:lnTo>
                    <a:lnTo>
                      <a:pt x="112" y="18901"/>
                    </a:lnTo>
                    <a:lnTo>
                      <a:pt x="298" y="19311"/>
                    </a:lnTo>
                    <a:lnTo>
                      <a:pt x="521" y="19757"/>
                    </a:lnTo>
                    <a:lnTo>
                      <a:pt x="819" y="20166"/>
                    </a:lnTo>
                    <a:lnTo>
                      <a:pt x="1191" y="20538"/>
                    </a:lnTo>
                    <a:lnTo>
                      <a:pt x="1637" y="20910"/>
                    </a:lnTo>
                    <a:lnTo>
                      <a:pt x="2121" y="21208"/>
                    </a:lnTo>
                    <a:lnTo>
                      <a:pt x="2716" y="21506"/>
                    </a:lnTo>
                    <a:lnTo>
                      <a:pt x="3312" y="21766"/>
                    </a:lnTo>
                    <a:lnTo>
                      <a:pt x="3907" y="21952"/>
                    </a:lnTo>
                    <a:lnTo>
                      <a:pt x="4502" y="22064"/>
                    </a:lnTo>
                    <a:lnTo>
                      <a:pt x="5098" y="22101"/>
                    </a:lnTo>
                    <a:lnTo>
                      <a:pt x="5693" y="22101"/>
                    </a:lnTo>
                    <a:lnTo>
                      <a:pt x="6251" y="22027"/>
                    </a:lnTo>
                    <a:lnTo>
                      <a:pt x="6809" y="21878"/>
                    </a:lnTo>
                    <a:lnTo>
                      <a:pt x="7107" y="21766"/>
                    </a:lnTo>
                    <a:lnTo>
                      <a:pt x="7367" y="21617"/>
                    </a:lnTo>
                    <a:lnTo>
                      <a:pt x="7963" y="21283"/>
                    </a:lnTo>
                    <a:lnTo>
                      <a:pt x="8483" y="20873"/>
                    </a:lnTo>
                    <a:lnTo>
                      <a:pt x="8967" y="20390"/>
                    </a:lnTo>
                    <a:lnTo>
                      <a:pt x="9265" y="21543"/>
                    </a:lnTo>
                    <a:lnTo>
                      <a:pt x="9488" y="22399"/>
                    </a:lnTo>
                    <a:lnTo>
                      <a:pt x="9748" y="23292"/>
                    </a:lnTo>
                    <a:lnTo>
                      <a:pt x="10083" y="24147"/>
                    </a:lnTo>
                    <a:lnTo>
                      <a:pt x="10455" y="25003"/>
                    </a:lnTo>
                    <a:lnTo>
                      <a:pt x="10679" y="25412"/>
                    </a:lnTo>
                    <a:lnTo>
                      <a:pt x="10902" y="25822"/>
                    </a:lnTo>
                    <a:lnTo>
                      <a:pt x="11200" y="26231"/>
                    </a:lnTo>
                    <a:lnTo>
                      <a:pt x="11460" y="26603"/>
                    </a:lnTo>
                    <a:lnTo>
                      <a:pt x="11795" y="26975"/>
                    </a:lnTo>
                    <a:lnTo>
                      <a:pt x="12130" y="27347"/>
                    </a:lnTo>
                    <a:lnTo>
                      <a:pt x="12465" y="27682"/>
                    </a:lnTo>
                    <a:lnTo>
                      <a:pt x="12837" y="28017"/>
                    </a:lnTo>
                    <a:lnTo>
                      <a:pt x="13209" y="28352"/>
                    </a:lnTo>
                    <a:lnTo>
                      <a:pt x="13618" y="28649"/>
                    </a:lnTo>
                    <a:lnTo>
                      <a:pt x="14027" y="28910"/>
                    </a:lnTo>
                    <a:lnTo>
                      <a:pt x="14474" y="29208"/>
                    </a:lnTo>
                    <a:lnTo>
                      <a:pt x="14920" y="29431"/>
                    </a:lnTo>
                    <a:lnTo>
                      <a:pt x="15404" y="29691"/>
                    </a:lnTo>
                    <a:lnTo>
                      <a:pt x="15888" y="29877"/>
                    </a:lnTo>
                    <a:lnTo>
                      <a:pt x="16371" y="30101"/>
                    </a:lnTo>
                    <a:lnTo>
                      <a:pt x="17078" y="30324"/>
                    </a:lnTo>
                    <a:lnTo>
                      <a:pt x="17748" y="30510"/>
                    </a:lnTo>
                    <a:lnTo>
                      <a:pt x="18492" y="30696"/>
                    </a:lnTo>
                    <a:lnTo>
                      <a:pt x="19236" y="30845"/>
                    </a:lnTo>
                    <a:lnTo>
                      <a:pt x="20018" y="30919"/>
                    </a:lnTo>
                    <a:lnTo>
                      <a:pt x="20836" y="31031"/>
                    </a:lnTo>
                    <a:lnTo>
                      <a:pt x="21692" y="31068"/>
                    </a:lnTo>
                    <a:lnTo>
                      <a:pt x="22548" y="31068"/>
                    </a:lnTo>
                    <a:lnTo>
                      <a:pt x="24036" y="31031"/>
                    </a:lnTo>
                    <a:lnTo>
                      <a:pt x="25673" y="30919"/>
                    </a:lnTo>
                    <a:lnTo>
                      <a:pt x="27310" y="30696"/>
                    </a:lnTo>
                    <a:lnTo>
                      <a:pt x="28836" y="30398"/>
                    </a:lnTo>
                    <a:lnTo>
                      <a:pt x="29617" y="30249"/>
                    </a:lnTo>
                    <a:lnTo>
                      <a:pt x="30361" y="30026"/>
                    </a:lnTo>
                    <a:lnTo>
                      <a:pt x="31068" y="29840"/>
                    </a:lnTo>
                    <a:lnTo>
                      <a:pt x="31812" y="29580"/>
                    </a:lnTo>
                    <a:lnTo>
                      <a:pt x="32482" y="29356"/>
                    </a:lnTo>
                    <a:lnTo>
                      <a:pt x="33189" y="29059"/>
                    </a:lnTo>
                    <a:lnTo>
                      <a:pt x="33859" y="28761"/>
                    </a:lnTo>
                    <a:lnTo>
                      <a:pt x="34528" y="28463"/>
                    </a:lnTo>
                    <a:lnTo>
                      <a:pt x="35161" y="28129"/>
                    </a:lnTo>
                    <a:lnTo>
                      <a:pt x="35793" y="27794"/>
                    </a:lnTo>
                    <a:lnTo>
                      <a:pt x="36500" y="27347"/>
                    </a:lnTo>
                    <a:lnTo>
                      <a:pt x="37207" y="26901"/>
                    </a:lnTo>
                    <a:lnTo>
                      <a:pt x="37840" y="26417"/>
                    </a:lnTo>
                    <a:lnTo>
                      <a:pt x="38472" y="25933"/>
                    </a:lnTo>
                    <a:lnTo>
                      <a:pt x="39105" y="25412"/>
                    </a:lnTo>
                    <a:lnTo>
                      <a:pt x="39700" y="24854"/>
                    </a:lnTo>
                    <a:lnTo>
                      <a:pt x="40258" y="24296"/>
                    </a:lnTo>
                    <a:lnTo>
                      <a:pt x="40779" y="23701"/>
                    </a:lnTo>
                    <a:lnTo>
                      <a:pt x="41263" y="23106"/>
                    </a:lnTo>
                    <a:lnTo>
                      <a:pt x="41746" y="22510"/>
                    </a:lnTo>
                    <a:lnTo>
                      <a:pt x="42193" y="21841"/>
                    </a:lnTo>
                    <a:lnTo>
                      <a:pt x="42602" y="21208"/>
                    </a:lnTo>
                    <a:lnTo>
                      <a:pt x="43012" y="20538"/>
                    </a:lnTo>
                    <a:lnTo>
                      <a:pt x="43346" y="19869"/>
                    </a:lnTo>
                    <a:lnTo>
                      <a:pt x="43681" y="19162"/>
                    </a:lnTo>
                    <a:lnTo>
                      <a:pt x="43979" y="18455"/>
                    </a:lnTo>
                    <a:lnTo>
                      <a:pt x="44351" y="17301"/>
                    </a:lnTo>
                    <a:lnTo>
                      <a:pt x="44649" y="16148"/>
                    </a:lnTo>
                    <a:lnTo>
                      <a:pt x="44909" y="14995"/>
                    </a:lnTo>
                    <a:lnTo>
                      <a:pt x="45095" y="13841"/>
                    </a:lnTo>
                    <a:lnTo>
                      <a:pt x="45244" y="12688"/>
                    </a:lnTo>
                    <a:lnTo>
                      <a:pt x="45356" y="11534"/>
                    </a:lnTo>
                    <a:lnTo>
                      <a:pt x="45467" y="9339"/>
                    </a:lnTo>
                    <a:lnTo>
                      <a:pt x="45579" y="7107"/>
                    </a:lnTo>
                    <a:lnTo>
                      <a:pt x="45616" y="4837"/>
                    </a:lnTo>
                    <a:lnTo>
                      <a:pt x="45616" y="2605"/>
                    </a:lnTo>
                    <a:lnTo>
                      <a:pt x="45579" y="335"/>
                    </a:lnTo>
                    <a:lnTo>
                      <a:pt x="45579" y="223"/>
                    </a:lnTo>
                    <a:lnTo>
                      <a:pt x="45504" y="112"/>
                    </a:lnTo>
                    <a:lnTo>
                      <a:pt x="45393" y="37"/>
                    </a:lnTo>
                    <a:lnTo>
                      <a:pt x="45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1"/>
              <p:cNvSpPr/>
              <p:nvPr/>
            </p:nvSpPr>
            <p:spPr>
              <a:xfrm>
                <a:off x="1453875" y="986000"/>
                <a:ext cx="622300" cy="769275"/>
              </a:xfrm>
              <a:custGeom>
                <a:avLst/>
                <a:gdLst/>
                <a:ahLst/>
                <a:cxnLst/>
                <a:rect l="l" t="t" r="r" b="b"/>
                <a:pathLst>
                  <a:path w="24892" h="30771" extrusionOk="0">
                    <a:moveTo>
                      <a:pt x="8112" y="6698"/>
                    </a:moveTo>
                    <a:lnTo>
                      <a:pt x="8707" y="6884"/>
                    </a:lnTo>
                    <a:lnTo>
                      <a:pt x="9339" y="7107"/>
                    </a:lnTo>
                    <a:lnTo>
                      <a:pt x="9935" y="7368"/>
                    </a:lnTo>
                    <a:lnTo>
                      <a:pt x="10493" y="7665"/>
                    </a:lnTo>
                    <a:lnTo>
                      <a:pt x="11051" y="7963"/>
                    </a:lnTo>
                    <a:lnTo>
                      <a:pt x="11572" y="8261"/>
                    </a:lnTo>
                    <a:lnTo>
                      <a:pt x="12056" y="8596"/>
                    </a:lnTo>
                    <a:lnTo>
                      <a:pt x="12502" y="8931"/>
                    </a:lnTo>
                    <a:lnTo>
                      <a:pt x="13916" y="10084"/>
                    </a:lnTo>
                    <a:lnTo>
                      <a:pt x="15367" y="11237"/>
                    </a:lnTo>
                    <a:lnTo>
                      <a:pt x="16744" y="12428"/>
                    </a:lnTo>
                    <a:lnTo>
                      <a:pt x="18083" y="13693"/>
                    </a:lnTo>
                    <a:lnTo>
                      <a:pt x="18753" y="14326"/>
                    </a:lnTo>
                    <a:lnTo>
                      <a:pt x="19385" y="14995"/>
                    </a:lnTo>
                    <a:lnTo>
                      <a:pt x="19981" y="15665"/>
                    </a:lnTo>
                    <a:lnTo>
                      <a:pt x="20576" y="16335"/>
                    </a:lnTo>
                    <a:lnTo>
                      <a:pt x="21134" y="17042"/>
                    </a:lnTo>
                    <a:lnTo>
                      <a:pt x="21692" y="17786"/>
                    </a:lnTo>
                    <a:lnTo>
                      <a:pt x="22213" y="18530"/>
                    </a:lnTo>
                    <a:lnTo>
                      <a:pt x="22697" y="19274"/>
                    </a:lnTo>
                    <a:lnTo>
                      <a:pt x="23106" y="20055"/>
                    </a:lnTo>
                    <a:lnTo>
                      <a:pt x="23478" y="20874"/>
                    </a:lnTo>
                    <a:lnTo>
                      <a:pt x="23776" y="21655"/>
                    </a:lnTo>
                    <a:lnTo>
                      <a:pt x="23999" y="22437"/>
                    </a:lnTo>
                    <a:lnTo>
                      <a:pt x="24148" y="23218"/>
                    </a:lnTo>
                    <a:lnTo>
                      <a:pt x="24222" y="23999"/>
                    </a:lnTo>
                    <a:lnTo>
                      <a:pt x="24222" y="24743"/>
                    </a:lnTo>
                    <a:lnTo>
                      <a:pt x="24111" y="25488"/>
                    </a:lnTo>
                    <a:lnTo>
                      <a:pt x="24036" y="25897"/>
                    </a:lnTo>
                    <a:lnTo>
                      <a:pt x="23925" y="26306"/>
                    </a:lnTo>
                    <a:lnTo>
                      <a:pt x="23813" y="26678"/>
                    </a:lnTo>
                    <a:lnTo>
                      <a:pt x="23664" y="27087"/>
                    </a:lnTo>
                    <a:lnTo>
                      <a:pt x="23478" y="27422"/>
                    </a:lnTo>
                    <a:lnTo>
                      <a:pt x="23255" y="27794"/>
                    </a:lnTo>
                    <a:lnTo>
                      <a:pt x="23032" y="28092"/>
                    </a:lnTo>
                    <a:lnTo>
                      <a:pt x="22808" y="28427"/>
                    </a:lnTo>
                    <a:lnTo>
                      <a:pt x="22548" y="28687"/>
                    </a:lnTo>
                    <a:lnTo>
                      <a:pt x="22250" y="28948"/>
                    </a:lnTo>
                    <a:lnTo>
                      <a:pt x="21990" y="29208"/>
                    </a:lnTo>
                    <a:lnTo>
                      <a:pt x="21655" y="29394"/>
                    </a:lnTo>
                    <a:lnTo>
                      <a:pt x="21357" y="29580"/>
                    </a:lnTo>
                    <a:lnTo>
                      <a:pt x="21022" y="29729"/>
                    </a:lnTo>
                    <a:lnTo>
                      <a:pt x="20688" y="29878"/>
                    </a:lnTo>
                    <a:lnTo>
                      <a:pt x="20353" y="29952"/>
                    </a:lnTo>
                    <a:lnTo>
                      <a:pt x="19906" y="30027"/>
                    </a:lnTo>
                    <a:lnTo>
                      <a:pt x="19497" y="30064"/>
                    </a:lnTo>
                    <a:lnTo>
                      <a:pt x="19088" y="30064"/>
                    </a:lnTo>
                    <a:lnTo>
                      <a:pt x="18678" y="30027"/>
                    </a:lnTo>
                    <a:lnTo>
                      <a:pt x="18269" y="29952"/>
                    </a:lnTo>
                    <a:lnTo>
                      <a:pt x="17860" y="29804"/>
                    </a:lnTo>
                    <a:lnTo>
                      <a:pt x="17488" y="29655"/>
                    </a:lnTo>
                    <a:lnTo>
                      <a:pt x="17078" y="29469"/>
                    </a:lnTo>
                    <a:lnTo>
                      <a:pt x="16669" y="29208"/>
                    </a:lnTo>
                    <a:lnTo>
                      <a:pt x="16297" y="28948"/>
                    </a:lnTo>
                    <a:lnTo>
                      <a:pt x="15888" y="28613"/>
                    </a:lnTo>
                    <a:lnTo>
                      <a:pt x="15516" y="28241"/>
                    </a:lnTo>
                    <a:lnTo>
                      <a:pt x="15144" y="27832"/>
                    </a:lnTo>
                    <a:lnTo>
                      <a:pt x="14734" y="27422"/>
                    </a:lnTo>
                    <a:lnTo>
                      <a:pt x="14362" y="26901"/>
                    </a:lnTo>
                    <a:lnTo>
                      <a:pt x="13953" y="26381"/>
                    </a:lnTo>
                    <a:lnTo>
                      <a:pt x="13246" y="25413"/>
                    </a:lnTo>
                    <a:lnTo>
                      <a:pt x="12576" y="24371"/>
                    </a:lnTo>
                    <a:lnTo>
                      <a:pt x="11907" y="23330"/>
                    </a:lnTo>
                    <a:lnTo>
                      <a:pt x="11237" y="22288"/>
                    </a:lnTo>
                    <a:lnTo>
                      <a:pt x="10604" y="21209"/>
                    </a:lnTo>
                    <a:lnTo>
                      <a:pt x="10046" y="20093"/>
                    </a:lnTo>
                    <a:lnTo>
                      <a:pt x="9488" y="18976"/>
                    </a:lnTo>
                    <a:lnTo>
                      <a:pt x="9005" y="17823"/>
                    </a:lnTo>
                    <a:lnTo>
                      <a:pt x="8558" y="16632"/>
                    </a:lnTo>
                    <a:lnTo>
                      <a:pt x="8223" y="15479"/>
                    </a:lnTo>
                    <a:lnTo>
                      <a:pt x="7926" y="14251"/>
                    </a:lnTo>
                    <a:lnTo>
                      <a:pt x="7702" y="13023"/>
                    </a:lnTo>
                    <a:lnTo>
                      <a:pt x="7628" y="12428"/>
                    </a:lnTo>
                    <a:lnTo>
                      <a:pt x="7591" y="11795"/>
                    </a:lnTo>
                    <a:lnTo>
                      <a:pt x="7553" y="11163"/>
                    </a:lnTo>
                    <a:lnTo>
                      <a:pt x="7553" y="10530"/>
                    </a:lnTo>
                    <a:lnTo>
                      <a:pt x="7553" y="9898"/>
                    </a:lnTo>
                    <a:lnTo>
                      <a:pt x="7628" y="9265"/>
                    </a:lnTo>
                    <a:lnTo>
                      <a:pt x="7702" y="8633"/>
                    </a:lnTo>
                    <a:lnTo>
                      <a:pt x="7777" y="8000"/>
                    </a:lnTo>
                    <a:lnTo>
                      <a:pt x="7926" y="7331"/>
                    </a:lnTo>
                    <a:lnTo>
                      <a:pt x="8112" y="6698"/>
                    </a:lnTo>
                    <a:close/>
                    <a:moveTo>
                      <a:pt x="13581" y="1"/>
                    </a:moveTo>
                    <a:lnTo>
                      <a:pt x="13097" y="150"/>
                    </a:lnTo>
                    <a:lnTo>
                      <a:pt x="12614" y="373"/>
                    </a:lnTo>
                    <a:lnTo>
                      <a:pt x="12167" y="559"/>
                    </a:lnTo>
                    <a:lnTo>
                      <a:pt x="11683" y="819"/>
                    </a:lnTo>
                    <a:lnTo>
                      <a:pt x="11274" y="1117"/>
                    </a:lnTo>
                    <a:lnTo>
                      <a:pt x="10828" y="1415"/>
                    </a:lnTo>
                    <a:lnTo>
                      <a:pt x="10418" y="1750"/>
                    </a:lnTo>
                    <a:lnTo>
                      <a:pt x="10046" y="2122"/>
                    </a:lnTo>
                    <a:lnTo>
                      <a:pt x="9674" y="2531"/>
                    </a:lnTo>
                    <a:lnTo>
                      <a:pt x="9339" y="2940"/>
                    </a:lnTo>
                    <a:lnTo>
                      <a:pt x="9005" y="3350"/>
                    </a:lnTo>
                    <a:lnTo>
                      <a:pt x="8670" y="3833"/>
                    </a:lnTo>
                    <a:lnTo>
                      <a:pt x="8409" y="4317"/>
                    </a:lnTo>
                    <a:lnTo>
                      <a:pt x="8112" y="4801"/>
                    </a:lnTo>
                    <a:lnTo>
                      <a:pt x="7888" y="5321"/>
                    </a:lnTo>
                    <a:lnTo>
                      <a:pt x="7665" y="5842"/>
                    </a:lnTo>
                    <a:lnTo>
                      <a:pt x="7181" y="5731"/>
                    </a:lnTo>
                    <a:lnTo>
                      <a:pt x="6660" y="5656"/>
                    </a:lnTo>
                    <a:lnTo>
                      <a:pt x="6177" y="5619"/>
                    </a:lnTo>
                    <a:lnTo>
                      <a:pt x="5656" y="5582"/>
                    </a:lnTo>
                    <a:lnTo>
                      <a:pt x="4689" y="5582"/>
                    </a:lnTo>
                    <a:lnTo>
                      <a:pt x="4205" y="5656"/>
                    </a:lnTo>
                    <a:lnTo>
                      <a:pt x="3758" y="5731"/>
                    </a:lnTo>
                    <a:lnTo>
                      <a:pt x="3126" y="5917"/>
                    </a:lnTo>
                    <a:lnTo>
                      <a:pt x="2568" y="6177"/>
                    </a:lnTo>
                    <a:lnTo>
                      <a:pt x="2047" y="6475"/>
                    </a:lnTo>
                    <a:lnTo>
                      <a:pt x="1563" y="6810"/>
                    </a:lnTo>
                    <a:lnTo>
                      <a:pt x="1117" y="7219"/>
                    </a:lnTo>
                    <a:lnTo>
                      <a:pt x="707" y="7703"/>
                    </a:lnTo>
                    <a:lnTo>
                      <a:pt x="335" y="8224"/>
                    </a:lnTo>
                    <a:lnTo>
                      <a:pt x="38" y="8782"/>
                    </a:lnTo>
                    <a:lnTo>
                      <a:pt x="0" y="8931"/>
                    </a:lnTo>
                    <a:lnTo>
                      <a:pt x="0" y="9079"/>
                    </a:lnTo>
                    <a:lnTo>
                      <a:pt x="75" y="9191"/>
                    </a:lnTo>
                    <a:lnTo>
                      <a:pt x="186" y="9265"/>
                    </a:lnTo>
                    <a:lnTo>
                      <a:pt x="298" y="9303"/>
                    </a:lnTo>
                    <a:lnTo>
                      <a:pt x="447" y="9303"/>
                    </a:lnTo>
                    <a:lnTo>
                      <a:pt x="559" y="9228"/>
                    </a:lnTo>
                    <a:lnTo>
                      <a:pt x="633" y="9117"/>
                    </a:lnTo>
                    <a:lnTo>
                      <a:pt x="893" y="8596"/>
                    </a:lnTo>
                    <a:lnTo>
                      <a:pt x="1228" y="8149"/>
                    </a:lnTo>
                    <a:lnTo>
                      <a:pt x="1563" y="7740"/>
                    </a:lnTo>
                    <a:lnTo>
                      <a:pt x="1972" y="7368"/>
                    </a:lnTo>
                    <a:lnTo>
                      <a:pt x="2419" y="7070"/>
                    </a:lnTo>
                    <a:lnTo>
                      <a:pt x="2865" y="6810"/>
                    </a:lnTo>
                    <a:lnTo>
                      <a:pt x="3349" y="6586"/>
                    </a:lnTo>
                    <a:lnTo>
                      <a:pt x="3907" y="6438"/>
                    </a:lnTo>
                    <a:lnTo>
                      <a:pt x="4316" y="6363"/>
                    </a:lnTo>
                    <a:lnTo>
                      <a:pt x="4763" y="6289"/>
                    </a:lnTo>
                    <a:lnTo>
                      <a:pt x="6065" y="6289"/>
                    </a:lnTo>
                    <a:lnTo>
                      <a:pt x="6549" y="6363"/>
                    </a:lnTo>
                    <a:lnTo>
                      <a:pt x="7442" y="6512"/>
                    </a:lnTo>
                    <a:lnTo>
                      <a:pt x="7256" y="7182"/>
                    </a:lnTo>
                    <a:lnTo>
                      <a:pt x="7107" y="7852"/>
                    </a:lnTo>
                    <a:lnTo>
                      <a:pt x="7033" y="8521"/>
                    </a:lnTo>
                    <a:lnTo>
                      <a:pt x="6921" y="9191"/>
                    </a:lnTo>
                    <a:lnTo>
                      <a:pt x="6884" y="9861"/>
                    </a:lnTo>
                    <a:lnTo>
                      <a:pt x="6884" y="10530"/>
                    </a:lnTo>
                    <a:lnTo>
                      <a:pt x="6884" y="11163"/>
                    </a:lnTo>
                    <a:lnTo>
                      <a:pt x="6884" y="11795"/>
                    </a:lnTo>
                    <a:lnTo>
                      <a:pt x="6958" y="12465"/>
                    </a:lnTo>
                    <a:lnTo>
                      <a:pt x="7033" y="13098"/>
                    </a:lnTo>
                    <a:lnTo>
                      <a:pt x="7256" y="14363"/>
                    </a:lnTo>
                    <a:lnTo>
                      <a:pt x="7553" y="15591"/>
                    </a:lnTo>
                    <a:lnTo>
                      <a:pt x="7926" y="16818"/>
                    </a:lnTo>
                    <a:lnTo>
                      <a:pt x="8335" y="18009"/>
                    </a:lnTo>
                    <a:lnTo>
                      <a:pt x="8856" y="19200"/>
                    </a:lnTo>
                    <a:lnTo>
                      <a:pt x="9414" y="20353"/>
                    </a:lnTo>
                    <a:lnTo>
                      <a:pt x="10009" y="21506"/>
                    </a:lnTo>
                    <a:lnTo>
                      <a:pt x="10642" y="22585"/>
                    </a:lnTo>
                    <a:lnTo>
                      <a:pt x="11311" y="23702"/>
                    </a:lnTo>
                    <a:lnTo>
                      <a:pt x="11981" y="24743"/>
                    </a:lnTo>
                    <a:lnTo>
                      <a:pt x="12688" y="25785"/>
                    </a:lnTo>
                    <a:lnTo>
                      <a:pt x="13395" y="26827"/>
                    </a:lnTo>
                    <a:lnTo>
                      <a:pt x="14139" y="27757"/>
                    </a:lnTo>
                    <a:lnTo>
                      <a:pt x="14846" y="28539"/>
                    </a:lnTo>
                    <a:lnTo>
                      <a:pt x="15218" y="28911"/>
                    </a:lnTo>
                    <a:lnTo>
                      <a:pt x="15590" y="29245"/>
                    </a:lnTo>
                    <a:lnTo>
                      <a:pt x="15962" y="29543"/>
                    </a:lnTo>
                    <a:lnTo>
                      <a:pt x="16297" y="29804"/>
                    </a:lnTo>
                    <a:lnTo>
                      <a:pt x="16669" y="30027"/>
                    </a:lnTo>
                    <a:lnTo>
                      <a:pt x="17041" y="30213"/>
                    </a:lnTo>
                    <a:lnTo>
                      <a:pt x="17451" y="30399"/>
                    </a:lnTo>
                    <a:lnTo>
                      <a:pt x="17823" y="30548"/>
                    </a:lnTo>
                    <a:lnTo>
                      <a:pt x="18195" y="30622"/>
                    </a:lnTo>
                    <a:lnTo>
                      <a:pt x="18567" y="30697"/>
                    </a:lnTo>
                    <a:lnTo>
                      <a:pt x="18976" y="30771"/>
                    </a:lnTo>
                    <a:lnTo>
                      <a:pt x="19348" y="30771"/>
                    </a:lnTo>
                    <a:lnTo>
                      <a:pt x="19906" y="30734"/>
                    </a:lnTo>
                    <a:lnTo>
                      <a:pt x="20464" y="30659"/>
                    </a:lnTo>
                    <a:lnTo>
                      <a:pt x="20874" y="30548"/>
                    </a:lnTo>
                    <a:lnTo>
                      <a:pt x="21246" y="30399"/>
                    </a:lnTo>
                    <a:lnTo>
                      <a:pt x="21618" y="30250"/>
                    </a:lnTo>
                    <a:lnTo>
                      <a:pt x="21990" y="30027"/>
                    </a:lnTo>
                    <a:lnTo>
                      <a:pt x="22362" y="29804"/>
                    </a:lnTo>
                    <a:lnTo>
                      <a:pt x="22660" y="29506"/>
                    </a:lnTo>
                    <a:lnTo>
                      <a:pt x="22994" y="29208"/>
                    </a:lnTo>
                    <a:lnTo>
                      <a:pt x="23292" y="28911"/>
                    </a:lnTo>
                    <a:lnTo>
                      <a:pt x="23552" y="28539"/>
                    </a:lnTo>
                    <a:lnTo>
                      <a:pt x="23813" y="28204"/>
                    </a:lnTo>
                    <a:lnTo>
                      <a:pt x="24036" y="27794"/>
                    </a:lnTo>
                    <a:lnTo>
                      <a:pt x="24259" y="27385"/>
                    </a:lnTo>
                    <a:lnTo>
                      <a:pt x="24445" y="26976"/>
                    </a:lnTo>
                    <a:lnTo>
                      <a:pt x="24594" y="26529"/>
                    </a:lnTo>
                    <a:lnTo>
                      <a:pt x="24706" y="26083"/>
                    </a:lnTo>
                    <a:lnTo>
                      <a:pt x="24780" y="25599"/>
                    </a:lnTo>
                    <a:lnTo>
                      <a:pt x="24892" y="24818"/>
                    </a:lnTo>
                    <a:lnTo>
                      <a:pt x="24892" y="23999"/>
                    </a:lnTo>
                    <a:lnTo>
                      <a:pt x="24818" y="23144"/>
                    </a:lnTo>
                    <a:lnTo>
                      <a:pt x="24669" y="22288"/>
                    </a:lnTo>
                    <a:lnTo>
                      <a:pt x="24408" y="21432"/>
                    </a:lnTo>
                    <a:lnTo>
                      <a:pt x="24111" y="20613"/>
                    </a:lnTo>
                    <a:lnTo>
                      <a:pt x="23701" y="19758"/>
                    </a:lnTo>
                    <a:lnTo>
                      <a:pt x="23255" y="18902"/>
                    </a:lnTo>
                    <a:lnTo>
                      <a:pt x="22771" y="18121"/>
                    </a:lnTo>
                    <a:lnTo>
                      <a:pt x="22250" y="17376"/>
                    </a:lnTo>
                    <a:lnTo>
                      <a:pt x="21692" y="16632"/>
                    </a:lnTo>
                    <a:lnTo>
                      <a:pt x="21134" y="15888"/>
                    </a:lnTo>
                    <a:lnTo>
                      <a:pt x="20501" y="15218"/>
                    </a:lnTo>
                    <a:lnTo>
                      <a:pt x="19906" y="14512"/>
                    </a:lnTo>
                    <a:lnTo>
                      <a:pt x="19236" y="13842"/>
                    </a:lnTo>
                    <a:lnTo>
                      <a:pt x="18567" y="13172"/>
                    </a:lnTo>
                    <a:lnTo>
                      <a:pt x="17227" y="11907"/>
                    </a:lnTo>
                    <a:lnTo>
                      <a:pt x="15813" y="10716"/>
                    </a:lnTo>
                    <a:lnTo>
                      <a:pt x="14362" y="9526"/>
                    </a:lnTo>
                    <a:lnTo>
                      <a:pt x="12911" y="8372"/>
                    </a:lnTo>
                    <a:lnTo>
                      <a:pt x="12428" y="8038"/>
                    </a:lnTo>
                    <a:lnTo>
                      <a:pt x="11944" y="7703"/>
                    </a:lnTo>
                    <a:lnTo>
                      <a:pt x="11386" y="7368"/>
                    </a:lnTo>
                    <a:lnTo>
                      <a:pt x="10828" y="7033"/>
                    </a:lnTo>
                    <a:lnTo>
                      <a:pt x="10232" y="6735"/>
                    </a:lnTo>
                    <a:lnTo>
                      <a:pt x="9600" y="6475"/>
                    </a:lnTo>
                    <a:lnTo>
                      <a:pt x="8967" y="6252"/>
                    </a:lnTo>
                    <a:lnTo>
                      <a:pt x="8335" y="6028"/>
                    </a:lnTo>
                    <a:lnTo>
                      <a:pt x="8521" y="5545"/>
                    </a:lnTo>
                    <a:lnTo>
                      <a:pt x="8744" y="5061"/>
                    </a:lnTo>
                    <a:lnTo>
                      <a:pt x="9005" y="4615"/>
                    </a:lnTo>
                    <a:lnTo>
                      <a:pt x="9265" y="4168"/>
                    </a:lnTo>
                    <a:lnTo>
                      <a:pt x="9563" y="3759"/>
                    </a:lnTo>
                    <a:lnTo>
                      <a:pt x="9860" y="3350"/>
                    </a:lnTo>
                    <a:lnTo>
                      <a:pt x="10195" y="2977"/>
                    </a:lnTo>
                    <a:lnTo>
                      <a:pt x="10530" y="2605"/>
                    </a:lnTo>
                    <a:lnTo>
                      <a:pt x="10865" y="2308"/>
                    </a:lnTo>
                    <a:lnTo>
                      <a:pt x="11237" y="1973"/>
                    </a:lnTo>
                    <a:lnTo>
                      <a:pt x="11646" y="1712"/>
                    </a:lnTo>
                    <a:lnTo>
                      <a:pt x="12056" y="1452"/>
                    </a:lnTo>
                    <a:lnTo>
                      <a:pt x="12465" y="1192"/>
                    </a:lnTo>
                    <a:lnTo>
                      <a:pt x="12874" y="1005"/>
                    </a:lnTo>
                    <a:lnTo>
                      <a:pt x="13321" y="819"/>
                    </a:lnTo>
                    <a:lnTo>
                      <a:pt x="13767" y="708"/>
                    </a:lnTo>
                    <a:lnTo>
                      <a:pt x="13879" y="633"/>
                    </a:lnTo>
                    <a:lnTo>
                      <a:pt x="13990" y="522"/>
                    </a:lnTo>
                    <a:lnTo>
                      <a:pt x="14027" y="410"/>
                    </a:lnTo>
                    <a:lnTo>
                      <a:pt x="13990" y="261"/>
                    </a:lnTo>
                    <a:lnTo>
                      <a:pt x="13953" y="150"/>
                    </a:lnTo>
                    <a:lnTo>
                      <a:pt x="13841" y="38"/>
                    </a:lnTo>
                    <a:lnTo>
                      <a:pt x="137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1"/>
              <p:cNvSpPr/>
              <p:nvPr/>
            </p:nvSpPr>
            <p:spPr>
              <a:xfrm>
                <a:off x="1719900" y="1326450"/>
                <a:ext cx="368375" cy="435350"/>
              </a:xfrm>
              <a:custGeom>
                <a:avLst/>
                <a:gdLst/>
                <a:ahLst/>
                <a:cxnLst/>
                <a:rect l="l" t="t" r="r" b="b"/>
                <a:pathLst>
                  <a:path w="14735" h="17414" extrusionOk="0">
                    <a:moveTo>
                      <a:pt x="8595" y="1"/>
                    </a:moveTo>
                    <a:lnTo>
                      <a:pt x="8484" y="38"/>
                    </a:lnTo>
                    <a:lnTo>
                      <a:pt x="8335" y="112"/>
                    </a:lnTo>
                    <a:lnTo>
                      <a:pt x="8261" y="224"/>
                    </a:lnTo>
                    <a:lnTo>
                      <a:pt x="8149" y="335"/>
                    </a:lnTo>
                    <a:lnTo>
                      <a:pt x="8112" y="447"/>
                    </a:lnTo>
                    <a:lnTo>
                      <a:pt x="8075" y="596"/>
                    </a:lnTo>
                    <a:lnTo>
                      <a:pt x="8075" y="708"/>
                    </a:lnTo>
                    <a:lnTo>
                      <a:pt x="8075" y="856"/>
                    </a:lnTo>
                    <a:lnTo>
                      <a:pt x="8112" y="968"/>
                    </a:lnTo>
                    <a:lnTo>
                      <a:pt x="8186" y="1117"/>
                    </a:lnTo>
                    <a:lnTo>
                      <a:pt x="8298" y="1228"/>
                    </a:lnTo>
                    <a:lnTo>
                      <a:pt x="9191" y="2159"/>
                    </a:lnTo>
                    <a:lnTo>
                      <a:pt x="10121" y="3126"/>
                    </a:lnTo>
                    <a:lnTo>
                      <a:pt x="10530" y="3647"/>
                    </a:lnTo>
                    <a:lnTo>
                      <a:pt x="10977" y="4168"/>
                    </a:lnTo>
                    <a:lnTo>
                      <a:pt x="11349" y="4726"/>
                    </a:lnTo>
                    <a:lnTo>
                      <a:pt x="11721" y="5284"/>
                    </a:lnTo>
                    <a:lnTo>
                      <a:pt x="12093" y="5879"/>
                    </a:lnTo>
                    <a:lnTo>
                      <a:pt x="12391" y="6475"/>
                    </a:lnTo>
                    <a:lnTo>
                      <a:pt x="12651" y="7070"/>
                    </a:lnTo>
                    <a:lnTo>
                      <a:pt x="12911" y="7702"/>
                    </a:lnTo>
                    <a:lnTo>
                      <a:pt x="13098" y="8372"/>
                    </a:lnTo>
                    <a:lnTo>
                      <a:pt x="13246" y="9042"/>
                    </a:lnTo>
                    <a:lnTo>
                      <a:pt x="13358" y="9712"/>
                    </a:lnTo>
                    <a:lnTo>
                      <a:pt x="13395" y="10419"/>
                    </a:lnTo>
                    <a:lnTo>
                      <a:pt x="13395" y="11088"/>
                    </a:lnTo>
                    <a:lnTo>
                      <a:pt x="13321" y="11721"/>
                    </a:lnTo>
                    <a:lnTo>
                      <a:pt x="13172" y="12353"/>
                    </a:lnTo>
                    <a:lnTo>
                      <a:pt x="13023" y="12949"/>
                    </a:lnTo>
                    <a:lnTo>
                      <a:pt x="12800" y="13507"/>
                    </a:lnTo>
                    <a:lnTo>
                      <a:pt x="12502" y="13990"/>
                    </a:lnTo>
                    <a:lnTo>
                      <a:pt x="12205" y="14474"/>
                    </a:lnTo>
                    <a:lnTo>
                      <a:pt x="11832" y="14883"/>
                    </a:lnTo>
                    <a:lnTo>
                      <a:pt x="11535" y="15181"/>
                    </a:lnTo>
                    <a:lnTo>
                      <a:pt x="11200" y="15404"/>
                    </a:lnTo>
                    <a:lnTo>
                      <a:pt x="10865" y="15590"/>
                    </a:lnTo>
                    <a:lnTo>
                      <a:pt x="10530" y="15776"/>
                    </a:lnTo>
                    <a:lnTo>
                      <a:pt x="10158" y="15888"/>
                    </a:lnTo>
                    <a:lnTo>
                      <a:pt x="9749" y="15962"/>
                    </a:lnTo>
                    <a:lnTo>
                      <a:pt x="9377" y="16000"/>
                    </a:lnTo>
                    <a:lnTo>
                      <a:pt x="8930" y="16000"/>
                    </a:lnTo>
                    <a:lnTo>
                      <a:pt x="8298" y="15925"/>
                    </a:lnTo>
                    <a:lnTo>
                      <a:pt x="7665" y="15776"/>
                    </a:lnTo>
                    <a:lnTo>
                      <a:pt x="7070" y="15590"/>
                    </a:lnTo>
                    <a:lnTo>
                      <a:pt x="6512" y="15330"/>
                    </a:lnTo>
                    <a:lnTo>
                      <a:pt x="5991" y="14995"/>
                    </a:lnTo>
                    <a:lnTo>
                      <a:pt x="5470" y="14623"/>
                    </a:lnTo>
                    <a:lnTo>
                      <a:pt x="4949" y="14214"/>
                    </a:lnTo>
                    <a:lnTo>
                      <a:pt x="4465" y="13767"/>
                    </a:lnTo>
                    <a:lnTo>
                      <a:pt x="4019" y="13246"/>
                    </a:lnTo>
                    <a:lnTo>
                      <a:pt x="3573" y="12725"/>
                    </a:lnTo>
                    <a:lnTo>
                      <a:pt x="3163" y="12167"/>
                    </a:lnTo>
                    <a:lnTo>
                      <a:pt x="2754" y="11572"/>
                    </a:lnTo>
                    <a:lnTo>
                      <a:pt x="1973" y="10344"/>
                    </a:lnTo>
                    <a:lnTo>
                      <a:pt x="1266" y="9042"/>
                    </a:lnTo>
                    <a:lnTo>
                      <a:pt x="1154" y="8930"/>
                    </a:lnTo>
                    <a:lnTo>
                      <a:pt x="1080" y="8819"/>
                    </a:lnTo>
                    <a:lnTo>
                      <a:pt x="968" y="8744"/>
                    </a:lnTo>
                    <a:lnTo>
                      <a:pt x="856" y="8707"/>
                    </a:lnTo>
                    <a:lnTo>
                      <a:pt x="708" y="8670"/>
                    </a:lnTo>
                    <a:lnTo>
                      <a:pt x="596" y="8670"/>
                    </a:lnTo>
                    <a:lnTo>
                      <a:pt x="447" y="8707"/>
                    </a:lnTo>
                    <a:lnTo>
                      <a:pt x="335" y="8781"/>
                    </a:lnTo>
                    <a:lnTo>
                      <a:pt x="224" y="8856"/>
                    </a:lnTo>
                    <a:lnTo>
                      <a:pt x="112" y="8967"/>
                    </a:lnTo>
                    <a:lnTo>
                      <a:pt x="38" y="9079"/>
                    </a:lnTo>
                    <a:lnTo>
                      <a:pt x="1" y="9191"/>
                    </a:lnTo>
                    <a:lnTo>
                      <a:pt x="1" y="9340"/>
                    </a:lnTo>
                    <a:lnTo>
                      <a:pt x="1" y="9451"/>
                    </a:lnTo>
                    <a:lnTo>
                      <a:pt x="1" y="9600"/>
                    </a:lnTo>
                    <a:lnTo>
                      <a:pt x="75" y="9749"/>
                    </a:lnTo>
                    <a:lnTo>
                      <a:pt x="856" y="11125"/>
                    </a:lnTo>
                    <a:lnTo>
                      <a:pt x="1266" y="11795"/>
                    </a:lnTo>
                    <a:lnTo>
                      <a:pt x="1712" y="12465"/>
                    </a:lnTo>
                    <a:lnTo>
                      <a:pt x="2159" y="13097"/>
                    </a:lnTo>
                    <a:lnTo>
                      <a:pt x="2642" y="13730"/>
                    </a:lnTo>
                    <a:lnTo>
                      <a:pt x="3126" y="14288"/>
                    </a:lnTo>
                    <a:lnTo>
                      <a:pt x="3647" y="14846"/>
                    </a:lnTo>
                    <a:lnTo>
                      <a:pt x="4205" y="15367"/>
                    </a:lnTo>
                    <a:lnTo>
                      <a:pt x="4763" y="15851"/>
                    </a:lnTo>
                    <a:lnTo>
                      <a:pt x="5358" y="16260"/>
                    </a:lnTo>
                    <a:lnTo>
                      <a:pt x="5991" y="16632"/>
                    </a:lnTo>
                    <a:lnTo>
                      <a:pt x="6661" y="16930"/>
                    </a:lnTo>
                    <a:lnTo>
                      <a:pt x="7368" y="17153"/>
                    </a:lnTo>
                    <a:lnTo>
                      <a:pt x="8112" y="17339"/>
                    </a:lnTo>
                    <a:lnTo>
                      <a:pt x="8856" y="17413"/>
                    </a:lnTo>
                    <a:lnTo>
                      <a:pt x="9191" y="17413"/>
                    </a:lnTo>
                    <a:lnTo>
                      <a:pt x="9674" y="17376"/>
                    </a:lnTo>
                    <a:lnTo>
                      <a:pt x="10195" y="17302"/>
                    </a:lnTo>
                    <a:lnTo>
                      <a:pt x="10679" y="17190"/>
                    </a:lnTo>
                    <a:lnTo>
                      <a:pt x="11126" y="17041"/>
                    </a:lnTo>
                    <a:lnTo>
                      <a:pt x="11572" y="16818"/>
                    </a:lnTo>
                    <a:lnTo>
                      <a:pt x="12019" y="16558"/>
                    </a:lnTo>
                    <a:lnTo>
                      <a:pt x="12391" y="16260"/>
                    </a:lnTo>
                    <a:lnTo>
                      <a:pt x="12800" y="15888"/>
                    </a:lnTo>
                    <a:lnTo>
                      <a:pt x="13246" y="15367"/>
                    </a:lnTo>
                    <a:lnTo>
                      <a:pt x="13656" y="14809"/>
                    </a:lnTo>
                    <a:lnTo>
                      <a:pt x="13990" y="14139"/>
                    </a:lnTo>
                    <a:lnTo>
                      <a:pt x="14251" y="13469"/>
                    </a:lnTo>
                    <a:lnTo>
                      <a:pt x="14474" y="12725"/>
                    </a:lnTo>
                    <a:lnTo>
                      <a:pt x="14660" y="11981"/>
                    </a:lnTo>
                    <a:lnTo>
                      <a:pt x="14735" y="11200"/>
                    </a:lnTo>
                    <a:lnTo>
                      <a:pt x="14735" y="10419"/>
                    </a:lnTo>
                    <a:lnTo>
                      <a:pt x="14697" y="9600"/>
                    </a:lnTo>
                    <a:lnTo>
                      <a:pt x="14586" y="8819"/>
                    </a:lnTo>
                    <a:lnTo>
                      <a:pt x="14437" y="8074"/>
                    </a:lnTo>
                    <a:lnTo>
                      <a:pt x="14214" y="7330"/>
                    </a:lnTo>
                    <a:lnTo>
                      <a:pt x="13953" y="6623"/>
                    </a:lnTo>
                    <a:lnTo>
                      <a:pt x="13656" y="5954"/>
                    </a:lnTo>
                    <a:lnTo>
                      <a:pt x="13321" y="5284"/>
                    </a:lnTo>
                    <a:lnTo>
                      <a:pt x="12949" y="4651"/>
                    </a:lnTo>
                    <a:lnTo>
                      <a:pt x="12539" y="4019"/>
                    </a:lnTo>
                    <a:lnTo>
                      <a:pt x="12130" y="3424"/>
                    </a:lnTo>
                    <a:lnTo>
                      <a:pt x="11646" y="2828"/>
                    </a:lnTo>
                    <a:lnTo>
                      <a:pt x="11200" y="2270"/>
                    </a:lnTo>
                    <a:lnTo>
                      <a:pt x="10195" y="1191"/>
                    </a:lnTo>
                    <a:lnTo>
                      <a:pt x="9191" y="187"/>
                    </a:lnTo>
                    <a:lnTo>
                      <a:pt x="9079" y="75"/>
                    </a:lnTo>
                    <a:lnTo>
                      <a:pt x="8968" y="38"/>
                    </a:lnTo>
                    <a:lnTo>
                      <a:pt x="8856"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1"/>
              <p:cNvSpPr/>
              <p:nvPr/>
            </p:nvSpPr>
            <p:spPr>
              <a:xfrm>
                <a:off x="1425975" y="1159950"/>
                <a:ext cx="80025" cy="91175"/>
              </a:xfrm>
              <a:custGeom>
                <a:avLst/>
                <a:gdLst/>
                <a:ahLst/>
                <a:cxnLst/>
                <a:rect l="l" t="t" r="r" b="b"/>
                <a:pathLst>
                  <a:path w="3201" h="3647" extrusionOk="0">
                    <a:moveTo>
                      <a:pt x="1898" y="1"/>
                    </a:moveTo>
                    <a:lnTo>
                      <a:pt x="1637" y="75"/>
                    </a:lnTo>
                    <a:lnTo>
                      <a:pt x="1154" y="261"/>
                    </a:lnTo>
                    <a:lnTo>
                      <a:pt x="819" y="484"/>
                    </a:lnTo>
                    <a:lnTo>
                      <a:pt x="670" y="596"/>
                    </a:lnTo>
                    <a:lnTo>
                      <a:pt x="521" y="745"/>
                    </a:lnTo>
                    <a:lnTo>
                      <a:pt x="261" y="1117"/>
                    </a:lnTo>
                    <a:lnTo>
                      <a:pt x="112" y="1489"/>
                    </a:lnTo>
                    <a:lnTo>
                      <a:pt x="0" y="1935"/>
                    </a:lnTo>
                    <a:lnTo>
                      <a:pt x="0" y="2121"/>
                    </a:lnTo>
                    <a:lnTo>
                      <a:pt x="0" y="2345"/>
                    </a:lnTo>
                    <a:lnTo>
                      <a:pt x="37" y="2568"/>
                    </a:lnTo>
                    <a:lnTo>
                      <a:pt x="112" y="2754"/>
                    </a:lnTo>
                    <a:lnTo>
                      <a:pt x="261" y="3014"/>
                    </a:lnTo>
                    <a:lnTo>
                      <a:pt x="409" y="3200"/>
                    </a:lnTo>
                    <a:lnTo>
                      <a:pt x="633" y="3386"/>
                    </a:lnTo>
                    <a:lnTo>
                      <a:pt x="856" y="3535"/>
                    </a:lnTo>
                    <a:lnTo>
                      <a:pt x="1116" y="3610"/>
                    </a:lnTo>
                    <a:lnTo>
                      <a:pt x="1377" y="3647"/>
                    </a:lnTo>
                    <a:lnTo>
                      <a:pt x="1637" y="3647"/>
                    </a:lnTo>
                    <a:lnTo>
                      <a:pt x="1898" y="3610"/>
                    </a:lnTo>
                    <a:lnTo>
                      <a:pt x="2158" y="3498"/>
                    </a:lnTo>
                    <a:lnTo>
                      <a:pt x="2381" y="3349"/>
                    </a:lnTo>
                    <a:lnTo>
                      <a:pt x="2605" y="3200"/>
                    </a:lnTo>
                    <a:lnTo>
                      <a:pt x="2791" y="2977"/>
                    </a:lnTo>
                    <a:lnTo>
                      <a:pt x="2940" y="2754"/>
                    </a:lnTo>
                    <a:lnTo>
                      <a:pt x="3051" y="2493"/>
                    </a:lnTo>
                    <a:lnTo>
                      <a:pt x="3126" y="2233"/>
                    </a:lnTo>
                    <a:lnTo>
                      <a:pt x="3200" y="1973"/>
                    </a:lnTo>
                    <a:lnTo>
                      <a:pt x="3200" y="1749"/>
                    </a:lnTo>
                    <a:lnTo>
                      <a:pt x="3200" y="1489"/>
                    </a:lnTo>
                    <a:lnTo>
                      <a:pt x="3126" y="1191"/>
                    </a:lnTo>
                    <a:lnTo>
                      <a:pt x="3088" y="894"/>
                    </a:lnTo>
                    <a:lnTo>
                      <a:pt x="2977" y="633"/>
                    </a:lnTo>
                    <a:lnTo>
                      <a:pt x="2865" y="373"/>
                    </a:lnTo>
                    <a:lnTo>
                      <a:pt x="2716" y="187"/>
                    </a:lnTo>
                    <a:lnTo>
                      <a:pt x="2530" y="38"/>
                    </a:lnTo>
                    <a:lnTo>
                      <a:pt x="2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1"/>
              <p:cNvSpPr/>
              <p:nvPr/>
            </p:nvSpPr>
            <p:spPr>
              <a:xfrm>
                <a:off x="1746875" y="941350"/>
                <a:ext cx="83750" cy="86550"/>
              </a:xfrm>
              <a:custGeom>
                <a:avLst/>
                <a:gdLst/>
                <a:ahLst/>
                <a:cxnLst/>
                <a:rect l="l" t="t" r="r" b="b"/>
                <a:pathLst>
                  <a:path w="3350" h="3462" extrusionOk="0">
                    <a:moveTo>
                      <a:pt x="1861" y="1"/>
                    </a:moveTo>
                    <a:lnTo>
                      <a:pt x="1601" y="38"/>
                    </a:lnTo>
                    <a:lnTo>
                      <a:pt x="1340" y="75"/>
                    </a:lnTo>
                    <a:lnTo>
                      <a:pt x="1080" y="187"/>
                    </a:lnTo>
                    <a:lnTo>
                      <a:pt x="856" y="336"/>
                    </a:lnTo>
                    <a:lnTo>
                      <a:pt x="633" y="522"/>
                    </a:lnTo>
                    <a:lnTo>
                      <a:pt x="447" y="708"/>
                    </a:lnTo>
                    <a:lnTo>
                      <a:pt x="298" y="968"/>
                    </a:lnTo>
                    <a:lnTo>
                      <a:pt x="187" y="1192"/>
                    </a:lnTo>
                    <a:lnTo>
                      <a:pt x="112" y="1415"/>
                    </a:lnTo>
                    <a:lnTo>
                      <a:pt x="38" y="1675"/>
                    </a:lnTo>
                    <a:lnTo>
                      <a:pt x="1" y="1936"/>
                    </a:lnTo>
                    <a:lnTo>
                      <a:pt x="1" y="2233"/>
                    </a:lnTo>
                    <a:lnTo>
                      <a:pt x="1" y="2531"/>
                    </a:lnTo>
                    <a:lnTo>
                      <a:pt x="75" y="2829"/>
                    </a:lnTo>
                    <a:lnTo>
                      <a:pt x="149" y="3052"/>
                    </a:lnTo>
                    <a:lnTo>
                      <a:pt x="298" y="3238"/>
                    </a:lnTo>
                    <a:lnTo>
                      <a:pt x="447" y="3350"/>
                    </a:lnTo>
                    <a:lnTo>
                      <a:pt x="670" y="3424"/>
                    </a:lnTo>
                    <a:lnTo>
                      <a:pt x="894" y="3461"/>
                    </a:lnTo>
                    <a:lnTo>
                      <a:pt x="1154" y="3461"/>
                    </a:lnTo>
                    <a:lnTo>
                      <a:pt x="1638" y="3424"/>
                    </a:lnTo>
                    <a:lnTo>
                      <a:pt x="2047" y="3350"/>
                    </a:lnTo>
                    <a:lnTo>
                      <a:pt x="2233" y="3238"/>
                    </a:lnTo>
                    <a:lnTo>
                      <a:pt x="2419" y="3164"/>
                    </a:lnTo>
                    <a:lnTo>
                      <a:pt x="2754" y="2903"/>
                    </a:lnTo>
                    <a:lnTo>
                      <a:pt x="3014" y="2568"/>
                    </a:lnTo>
                    <a:lnTo>
                      <a:pt x="3200" y="2196"/>
                    </a:lnTo>
                    <a:lnTo>
                      <a:pt x="3275" y="1973"/>
                    </a:lnTo>
                    <a:lnTo>
                      <a:pt x="3312" y="1787"/>
                    </a:lnTo>
                    <a:lnTo>
                      <a:pt x="3349" y="1564"/>
                    </a:lnTo>
                    <a:lnTo>
                      <a:pt x="3349" y="1340"/>
                    </a:lnTo>
                    <a:lnTo>
                      <a:pt x="3275" y="1080"/>
                    </a:lnTo>
                    <a:lnTo>
                      <a:pt x="3163" y="820"/>
                    </a:lnTo>
                    <a:lnTo>
                      <a:pt x="3014" y="596"/>
                    </a:lnTo>
                    <a:lnTo>
                      <a:pt x="2828" y="410"/>
                    </a:lnTo>
                    <a:lnTo>
                      <a:pt x="2605" y="224"/>
                    </a:lnTo>
                    <a:lnTo>
                      <a:pt x="2382" y="113"/>
                    </a:lnTo>
                    <a:lnTo>
                      <a:pt x="2121" y="38"/>
                    </a:lnTo>
                    <a:lnTo>
                      <a:pt x="18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1"/>
              <p:cNvSpPr/>
              <p:nvPr/>
            </p:nvSpPr>
            <p:spPr>
              <a:xfrm>
                <a:off x="2739375" y="1374825"/>
                <a:ext cx="349775" cy="348825"/>
              </a:xfrm>
              <a:custGeom>
                <a:avLst/>
                <a:gdLst/>
                <a:ahLst/>
                <a:cxnLst/>
                <a:rect l="l" t="t" r="r" b="b"/>
                <a:pathLst>
                  <a:path w="13991" h="13953" extrusionOk="0">
                    <a:moveTo>
                      <a:pt x="6995" y="0"/>
                    </a:moveTo>
                    <a:lnTo>
                      <a:pt x="6289" y="38"/>
                    </a:lnTo>
                    <a:lnTo>
                      <a:pt x="5582" y="149"/>
                    </a:lnTo>
                    <a:lnTo>
                      <a:pt x="4912" y="298"/>
                    </a:lnTo>
                    <a:lnTo>
                      <a:pt x="4279" y="521"/>
                    </a:lnTo>
                    <a:lnTo>
                      <a:pt x="3684" y="819"/>
                    </a:lnTo>
                    <a:lnTo>
                      <a:pt x="3089" y="1191"/>
                    </a:lnTo>
                    <a:lnTo>
                      <a:pt x="2568" y="1600"/>
                    </a:lnTo>
                    <a:lnTo>
                      <a:pt x="2047" y="2047"/>
                    </a:lnTo>
                    <a:lnTo>
                      <a:pt x="1600" y="2530"/>
                    </a:lnTo>
                    <a:lnTo>
                      <a:pt x="1191" y="3089"/>
                    </a:lnTo>
                    <a:lnTo>
                      <a:pt x="856" y="3647"/>
                    </a:lnTo>
                    <a:lnTo>
                      <a:pt x="559" y="4242"/>
                    </a:lnTo>
                    <a:lnTo>
                      <a:pt x="335" y="4912"/>
                    </a:lnTo>
                    <a:lnTo>
                      <a:pt x="149" y="5581"/>
                    </a:lnTo>
                    <a:lnTo>
                      <a:pt x="38" y="6251"/>
                    </a:lnTo>
                    <a:lnTo>
                      <a:pt x="1" y="6995"/>
                    </a:lnTo>
                    <a:lnTo>
                      <a:pt x="38" y="7702"/>
                    </a:lnTo>
                    <a:lnTo>
                      <a:pt x="149" y="8372"/>
                    </a:lnTo>
                    <a:lnTo>
                      <a:pt x="335" y="9042"/>
                    </a:lnTo>
                    <a:lnTo>
                      <a:pt x="559" y="9711"/>
                    </a:lnTo>
                    <a:lnTo>
                      <a:pt x="856" y="10307"/>
                    </a:lnTo>
                    <a:lnTo>
                      <a:pt x="1191" y="10902"/>
                    </a:lnTo>
                    <a:lnTo>
                      <a:pt x="1600" y="11423"/>
                    </a:lnTo>
                    <a:lnTo>
                      <a:pt x="2047" y="11907"/>
                    </a:lnTo>
                    <a:lnTo>
                      <a:pt x="2568" y="12390"/>
                    </a:lnTo>
                    <a:lnTo>
                      <a:pt x="3089" y="12762"/>
                    </a:lnTo>
                    <a:lnTo>
                      <a:pt x="3684" y="13134"/>
                    </a:lnTo>
                    <a:lnTo>
                      <a:pt x="4279" y="13432"/>
                    </a:lnTo>
                    <a:lnTo>
                      <a:pt x="4912" y="13655"/>
                    </a:lnTo>
                    <a:lnTo>
                      <a:pt x="5582" y="13841"/>
                    </a:lnTo>
                    <a:lnTo>
                      <a:pt x="6289" y="13916"/>
                    </a:lnTo>
                    <a:lnTo>
                      <a:pt x="6995" y="13953"/>
                    </a:lnTo>
                    <a:lnTo>
                      <a:pt x="7702" y="13916"/>
                    </a:lnTo>
                    <a:lnTo>
                      <a:pt x="8409" y="13841"/>
                    </a:lnTo>
                    <a:lnTo>
                      <a:pt x="9079" y="13655"/>
                    </a:lnTo>
                    <a:lnTo>
                      <a:pt x="9712" y="13432"/>
                    </a:lnTo>
                    <a:lnTo>
                      <a:pt x="10344" y="13134"/>
                    </a:lnTo>
                    <a:lnTo>
                      <a:pt x="10902" y="12762"/>
                    </a:lnTo>
                    <a:lnTo>
                      <a:pt x="11460" y="12390"/>
                    </a:lnTo>
                    <a:lnTo>
                      <a:pt x="11944" y="11907"/>
                    </a:lnTo>
                    <a:lnTo>
                      <a:pt x="12390" y="11423"/>
                    </a:lnTo>
                    <a:lnTo>
                      <a:pt x="12800" y="10902"/>
                    </a:lnTo>
                    <a:lnTo>
                      <a:pt x="13135" y="10307"/>
                    </a:lnTo>
                    <a:lnTo>
                      <a:pt x="13432" y="9711"/>
                    </a:lnTo>
                    <a:lnTo>
                      <a:pt x="13656" y="9042"/>
                    </a:lnTo>
                    <a:lnTo>
                      <a:pt x="13842" y="8372"/>
                    </a:lnTo>
                    <a:lnTo>
                      <a:pt x="13953" y="7702"/>
                    </a:lnTo>
                    <a:lnTo>
                      <a:pt x="13990" y="6995"/>
                    </a:lnTo>
                    <a:lnTo>
                      <a:pt x="13953" y="6251"/>
                    </a:lnTo>
                    <a:lnTo>
                      <a:pt x="13842" y="5581"/>
                    </a:lnTo>
                    <a:lnTo>
                      <a:pt x="13656" y="4912"/>
                    </a:lnTo>
                    <a:lnTo>
                      <a:pt x="13432" y="4242"/>
                    </a:lnTo>
                    <a:lnTo>
                      <a:pt x="13135" y="3647"/>
                    </a:lnTo>
                    <a:lnTo>
                      <a:pt x="12800" y="3089"/>
                    </a:lnTo>
                    <a:lnTo>
                      <a:pt x="12390" y="2530"/>
                    </a:lnTo>
                    <a:lnTo>
                      <a:pt x="11944" y="2047"/>
                    </a:lnTo>
                    <a:lnTo>
                      <a:pt x="11460" y="1600"/>
                    </a:lnTo>
                    <a:lnTo>
                      <a:pt x="10902" y="1191"/>
                    </a:lnTo>
                    <a:lnTo>
                      <a:pt x="10344" y="819"/>
                    </a:lnTo>
                    <a:lnTo>
                      <a:pt x="9712" y="521"/>
                    </a:lnTo>
                    <a:lnTo>
                      <a:pt x="9079" y="298"/>
                    </a:lnTo>
                    <a:lnTo>
                      <a:pt x="8409" y="149"/>
                    </a:lnTo>
                    <a:lnTo>
                      <a:pt x="7702" y="38"/>
                    </a:lnTo>
                    <a:lnTo>
                      <a:pt x="6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1"/>
              <p:cNvSpPr/>
              <p:nvPr/>
            </p:nvSpPr>
            <p:spPr>
              <a:xfrm>
                <a:off x="2806350" y="1440875"/>
                <a:ext cx="215825" cy="216750"/>
              </a:xfrm>
              <a:custGeom>
                <a:avLst/>
                <a:gdLst/>
                <a:ahLst/>
                <a:cxnLst/>
                <a:rect l="l" t="t" r="r" b="b"/>
                <a:pathLst>
                  <a:path w="8633" h="8670" extrusionOk="0">
                    <a:moveTo>
                      <a:pt x="4316" y="186"/>
                    </a:moveTo>
                    <a:lnTo>
                      <a:pt x="4726" y="223"/>
                    </a:lnTo>
                    <a:lnTo>
                      <a:pt x="5135" y="298"/>
                    </a:lnTo>
                    <a:lnTo>
                      <a:pt x="5544" y="372"/>
                    </a:lnTo>
                    <a:lnTo>
                      <a:pt x="5916" y="521"/>
                    </a:lnTo>
                    <a:lnTo>
                      <a:pt x="6288" y="707"/>
                    </a:lnTo>
                    <a:lnTo>
                      <a:pt x="6623" y="893"/>
                    </a:lnTo>
                    <a:lnTo>
                      <a:pt x="6958" y="1153"/>
                    </a:lnTo>
                    <a:lnTo>
                      <a:pt x="7256" y="1414"/>
                    </a:lnTo>
                    <a:lnTo>
                      <a:pt x="7516" y="1712"/>
                    </a:lnTo>
                    <a:lnTo>
                      <a:pt x="7740" y="2009"/>
                    </a:lnTo>
                    <a:lnTo>
                      <a:pt x="7963" y="2381"/>
                    </a:lnTo>
                    <a:lnTo>
                      <a:pt x="8112" y="2716"/>
                    </a:lnTo>
                    <a:lnTo>
                      <a:pt x="8260" y="3125"/>
                    </a:lnTo>
                    <a:lnTo>
                      <a:pt x="8372" y="3497"/>
                    </a:lnTo>
                    <a:lnTo>
                      <a:pt x="8446" y="3907"/>
                    </a:lnTo>
                    <a:lnTo>
                      <a:pt x="8446" y="4353"/>
                    </a:lnTo>
                    <a:lnTo>
                      <a:pt x="8446" y="4763"/>
                    </a:lnTo>
                    <a:lnTo>
                      <a:pt x="8372" y="5172"/>
                    </a:lnTo>
                    <a:lnTo>
                      <a:pt x="8260" y="5581"/>
                    </a:lnTo>
                    <a:lnTo>
                      <a:pt x="8112" y="5953"/>
                    </a:lnTo>
                    <a:lnTo>
                      <a:pt x="7963" y="6325"/>
                    </a:lnTo>
                    <a:lnTo>
                      <a:pt x="7740" y="6660"/>
                    </a:lnTo>
                    <a:lnTo>
                      <a:pt x="7516" y="6958"/>
                    </a:lnTo>
                    <a:lnTo>
                      <a:pt x="7256" y="7255"/>
                    </a:lnTo>
                    <a:lnTo>
                      <a:pt x="6958" y="7516"/>
                    </a:lnTo>
                    <a:lnTo>
                      <a:pt x="6623" y="7776"/>
                    </a:lnTo>
                    <a:lnTo>
                      <a:pt x="6288" y="7962"/>
                    </a:lnTo>
                    <a:lnTo>
                      <a:pt x="5916" y="8148"/>
                    </a:lnTo>
                    <a:lnTo>
                      <a:pt x="5544" y="8297"/>
                    </a:lnTo>
                    <a:lnTo>
                      <a:pt x="5135" y="8372"/>
                    </a:lnTo>
                    <a:lnTo>
                      <a:pt x="4726" y="8446"/>
                    </a:lnTo>
                    <a:lnTo>
                      <a:pt x="4316" y="8483"/>
                    </a:lnTo>
                    <a:lnTo>
                      <a:pt x="3907" y="8446"/>
                    </a:lnTo>
                    <a:lnTo>
                      <a:pt x="3498" y="8372"/>
                    </a:lnTo>
                    <a:lnTo>
                      <a:pt x="3089" y="8297"/>
                    </a:lnTo>
                    <a:lnTo>
                      <a:pt x="2717" y="8148"/>
                    </a:lnTo>
                    <a:lnTo>
                      <a:pt x="2344" y="7962"/>
                    </a:lnTo>
                    <a:lnTo>
                      <a:pt x="2010" y="7776"/>
                    </a:lnTo>
                    <a:lnTo>
                      <a:pt x="1675" y="7516"/>
                    </a:lnTo>
                    <a:lnTo>
                      <a:pt x="1377" y="7255"/>
                    </a:lnTo>
                    <a:lnTo>
                      <a:pt x="1117" y="6958"/>
                    </a:lnTo>
                    <a:lnTo>
                      <a:pt x="893" y="6660"/>
                    </a:lnTo>
                    <a:lnTo>
                      <a:pt x="670" y="6325"/>
                    </a:lnTo>
                    <a:lnTo>
                      <a:pt x="521" y="5953"/>
                    </a:lnTo>
                    <a:lnTo>
                      <a:pt x="373" y="5581"/>
                    </a:lnTo>
                    <a:lnTo>
                      <a:pt x="261" y="5172"/>
                    </a:lnTo>
                    <a:lnTo>
                      <a:pt x="186" y="4763"/>
                    </a:lnTo>
                    <a:lnTo>
                      <a:pt x="186" y="4353"/>
                    </a:lnTo>
                    <a:lnTo>
                      <a:pt x="186" y="3907"/>
                    </a:lnTo>
                    <a:lnTo>
                      <a:pt x="261" y="3497"/>
                    </a:lnTo>
                    <a:lnTo>
                      <a:pt x="373" y="3125"/>
                    </a:lnTo>
                    <a:lnTo>
                      <a:pt x="521" y="2716"/>
                    </a:lnTo>
                    <a:lnTo>
                      <a:pt x="670" y="2381"/>
                    </a:lnTo>
                    <a:lnTo>
                      <a:pt x="893" y="2009"/>
                    </a:lnTo>
                    <a:lnTo>
                      <a:pt x="1117" y="1712"/>
                    </a:lnTo>
                    <a:lnTo>
                      <a:pt x="1377" y="1414"/>
                    </a:lnTo>
                    <a:lnTo>
                      <a:pt x="1675" y="1153"/>
                    </a:lnTo>
                    <a:lnTo>
                      <a:pt x="2010" y="893"/>
                    </a:lnTo>
                    <a:lnTo>
                      <a:pt x="2344" y="707"/>
                    </a:lnTo>
                    <a:lnTo>
                      <a:pt x="2717" y="521"/>
                    </a:lnTo>
                    <a:lnTo>
                      <a:pt x="3089" y="372"/>
                    </a:lnTo>
                    <a:lnTo>
                      <a:pt x="3498" y="298"/>
                    </a:lnTo>
                    <a:lnTo>
                      <a:pt x="3907" y="223"/>
                    </a:lnTo>
                    <a:lnTo>
                      <a:pt x="4316" y="186"/>
                    </a:lnTo>
                    <a:close/>
                    <a:moveTo>
                      <a:pt x="4316" y="0"/>
                    </a:moveTo>
                    <a:lnTo>
                      <a:pt x="3870" y="37"/>
                    </a:lnTo>
                    <a:lnTo>
                      <a:pt x="3461" y="112"/>
                    </a:lnTo>
                    <a:lnTo>
                      <a:pt x="3051" y="186"/>
                    </a:lnTo>
                    <a:lnTo>
                      <a:pt x="2642" y="335"/>
                    </a:lnTo>
                    <a:lnTo>
                      <a:pt x="2270" y="521"/>
                    </a:lnTo>
                    <a:lnTo>
                      <a:pt x="1898" y="744"/>
                    </a:lnTo>
                    <a:lnTo>
                      <a:pt x="1563" y="1005"/>
                    </a:lnTo>
                    <a:lnTo>
                      <a:pt x="1265" y="1265"/>
                    </a:lnTo>
                    <a:lnTo>
                      <a:pt x="968" y="1600"/>
                    </a:lnTo>
                    <a:lnTo>
                      <a:pt x="745" y="1935"/>
                    </a:lnTo>
                    <a:lnTo>
                      <a:pt x="521" y="2270"/>
                    </a:lnTo>
                    <a:lnTo>
                      <a:pt x="335" y="2642"/>
                    </a:lnTo>
                    <a:lnTo>
                      <a:pt x="186" y="3051"/>
                    </a:lnTo>
                    <a:lnTo>
                      <a:pt x="75" y="3460"/>
                    </a:lnTo>
                    <a:lnTo>
                      <a:pt x="0" y="3907"/>
                    </a:lnTo>
                    <a:lnTo>
                      <a:pt x="0" y="4353"/>
                    </a:lnTo>
                    <a:lnTo>
                      <a:pt x="0" y="4763"/>
                    </a:lnTo>
                    <a:lnTo>
                      <a:pt x="75" y="5209"/>
                    </a:lnTo>
                    <a:lnTo>
                      <a:pt x="186" y="5618"/>
                    </a:lnTo>
                    <a:lnTo>
                      <a:pt x="335" y="6028"/>
                    </a:lnTo>
                    <a:lnTo>
                      <a:pt x="521" y="6400"/>
                    </a:lnTo>
                    <a:lnTo>
                      <a:pt x="745" y="6772"/>
                    </a:lnTo>
                    <a:lnTo>
                      <a:pt x="968" y="7107"/>
                    </a:lnTo>
                    <a:lnTo>
                      <a:pt x="1265" y="7404"/>
                    </a:lnTo>
                    <a:lnTo>
                      <a:pt x="1563" y="7665"/>
                    </a:lnTo>
                    <a:lnTo>
                      <a:pt x="1898" y="7925"/>
                    </a:lnTo>
                    <a:lnTo>
                      <a:pt x="2270" y="8148"/>
                    </a:lnTo>
                    <a:lnTo>
                      <a:pt x="2642" y="8334"/>
                    </a:lnTo>
                    <a:lnTo>
                      <a:pt x="3051" y="8483"/>
                    </a:lnTo>
                    <a:lnTo>
                      <a:pt x="3461" y="8595"/>
                    </a:lnTo>
                    <a:lnTo>
                      <a:pt x="3870" y="8632"/>
                    </a:lnTo>
                    <a:lnTo>
                      <a:pt x="4316" y="8669"/>
                    </a:lnTo>
                    <a:lnTo>
                      <a:pt x="4763" y="8632"/>
                    </a:lnTo>
                    <a:lnTo>
                      <a:pt x="5172" y="8595"/>
                    </a:lnTo>
                    <a:lnTo>
                      <a:pt x="5619" y="8483"/>
                    </a:lnTo>
                    <a:lnTo>
                      <a:pt x="5991" y="8334"/>
                    </a:lnTo>
                    <a:lnTo>
                      <a:pt x="6363" y="8148"/>
                    </a:lnTo>
                    <a:lnTo>
                      <a:pt x="6735" y="7925"/>
                    </a:lnTo>
                    <a:lnTo>
                      <a:pt x="7070" y="7665"/>
                    </a:lnTo>
                    <a:lnTo>
                      <a:pt x="7367" y="7404"/>
                    </a:lnTo>
                    <a:lnTo>
                      <a:pt x="7665" y="7107"/>
                    </a:lnTo>
                    <a:lnTo>
                      <a:pt x="7926" y="6772"/>
                    </a:lnTo>
                    <a:lnTo>
                      <a:pt x="8112" y="6400"/>
                    </a:lnTo>
                    <a:lnTo>
                      <a:pt x="8298" y="6028"/>
                    </a:lnTo>
                    <a:lnTo>
                      <a:pt x="8446" y="5618"/>
                    </a:lnTo>
                    <a:lnTo>
                      <a:pt x="8558" y="5209"/>
                    </a:lnTo>
                    <a:lnTo>
                      <a:pt x="8632" y="4763"/>
                    </a:lnTo>
                    <a:lnTo>
                      <a:pt x="8632" y="4353"/>
                    </a:lnTo>
                    <a:lnTo>
                      <a:pt x="8632" y="3907"/>
                    </a:lnTo>
                    <a:lnTo>
                      <a:pt x="8558" y="3460"/>
                    </a:lnTo>
                    <a:lnTo>
                      <a:pt x="8446" y="3051"/>
                    </a:lnTo>
                    <a:lnTo>
                      <a:pt x="8298" y="2642"/>
                    </a:lnTo>
                    <a:lnTo>
                      <a:pt x="8112" y="2270"/>
                    </a:lnTo>
                    <a:lnTo>
                      <a:pt x="7926" y="1935"/>
                    </a:lnTo>
                    <a:lnTo>
                      <a:pt x="7665" y="1600"/>
                    </a:lnTo>
                    <a:lnTo>
                      <a:pt x="7367" y="1265"/>
                    </a:lnTo>
                    <a:lnTo>
                      <a:pt x="7070" y="1005"/>
                    </a:lnTo>
                    <a:lnTo>
                      <a:pt x="6735" y="744"/>
                    </a:lnTo>
                    <a:lnTo>
                      <a:pt x="6363" y="521"/>
                    </a:lnTo>
                    <a:lnTo>
                      <a:pt x="5991" y="335"/>
                    </a:lnTo>
                    <a:lnTo>
                      <a:pt x="5619" y="186"/>
                    </a:lnTo>
                    <a:lnTo>
                      <a:pt x="5172" y="112"/>
                    </a:lnTo>
                    <a:lnTo>
                      <a:pt x="4763" y="37"/>
                    </a:lnTo>
                    <a:lnTo>
                      <a:pt x="4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1"/>
              <p:cNvSpPr/>
              <p:nvPr/>
            </p:nvSpPr>
            <p:spPr>
              <a:xfrm>
                <a:off x="2969125" y="502325"/>
                <a:ext cx="363725" cy="289300"/>
              </a:xfrm>
              <a:custGeom>
                <a:avLst/>
                <a:gdLst/>
                <a:ahLst/>
                <a:cxnLst/>
                <a:rect l="l" t="t" r="r" b="b"/>
                <a:pathLst>
                  <a:path w="14549" h="11572" extrusionOk="0">
                    <a:moveTo>
                      <a:pt x="10791" y="0"/>
                    </a:moveTo>
                    <a:lnTo>
                      <a:pt x="10307" y="38"/>
                    </a:lnTo>
                    <a:lnTo>
                      <a:pt x="9823" y="112"/>
                    </a:lnTo>
                    <a:lnTo>
                      <a:pt x="9340" y="261"/>
                    </a:lnTo>
                    <a:lnTo>
                      <a:pt x="8856" y="521"/>
                    </a:lnTo>
                    <a:lnTo>
                      <a:pt x="1898" y="4502"/>
                    </a:lnTo>
                    <a:lnTo>
                      <a:pt x="1563" y="4726"/>
                    </a:lnTo>
                    <a:lnTo>
                      <a:pt x="1266" y="4949"/>
                    </a:lnTo>
                    <a:lnTo>
                      <a:pt x="1005" y="5209"/>
                    </a:lnTo>
                    <a:lnTo>
                      <a:pt x="782" y="5507"/>
                    </a:lnTo>
                    <a:lnTo>
                      <a:pt x="559" y="5805"/>
                    </a:lnTo>
                    <a:lnTo>
                      <a:pt x="373" y="6139"/>
                    </a:lnTo>
                    <a:lnTo>
                      <a:pt x="261" y="6474"/>
                    </a:lnTo>
                    <a:lnTo>
                      <a:pt x="150" y="6809"/>
                    </a:lnTo>
                    <a:lnTo>
                      <a:pt x="38" y="7293"/>
                    </a:lnTo>
                    <a:lnTo>
                      <a:pt x="1" y="7814"/>
                    </a:lnTo>
                    <a:lnTo>
                      <a:pt x="38" y="8297"/>
                    </a:lnTo>
                    <a:lnTo>
                      <a:pt x="112" y="8781"/>
                    </a:lnTo>
                    <a:lnTo>
                      <a:pt x="298" y="9228"/>
                    </a:lnTo>
                    <a:lnTo>
                      <a:pt x="522" y="9674"/>
                    </a:lnTo>
                    <a:lnTo>
                      <a:pt x="708" y="10009"/>
                    </a:lnTo>
                    <a:lnTo>
                      <a:pt x="968" y="10307"/>
                    </a:lnTo>
                    <a:lnTo>
                      <a:pt x="1229" y="10567"/>
                    </a:lnTo>
                    <a:lnTo>
                      <a:pt x="1489" y="10828"/>
                    </a:lnTo>
                    <a:lnTo>
                      <a:pt x="1787" y="11014"/>
                    </a:lnTo>
                    <a:lnTo>
                      <a:pt x="2121" y="11200"/>
                    </a:lnTo>
                    <a:lnTo>
                      <a:pt x="2456" y="11348"/>
                    </a:lnTo>
                    <a:lnTo>
                      <a:pt x="2791" y="11460"/>
                    </a:lnTo>
                    <a:lnTo>
                      <a:pt x="3163" y="11534"/>
                    </a:lnTo>
                    <a:lnTo>
                      <a:pt x="3535" y="11572"/>
                    </a:lnTo>
                    <a:lnTo>
                      <a:pt x="4242" y="11572"/>
                    </a:lnTo>
                    <a:lnTo>
                      <a:pt x="4614" y="11497"/>
                    </a:lnTo>
                    <a:lnTo>
                      <a:pt x="4986" y="11386"/>
                    </a:lnTo>
                    <a:lnTo>
                      <a:pt x="5321" y="11274"/>
                    </a:lnTo>
                    <a:lnTo>
                      <a:pt x="5693" y="11088"/>
                    </a:lnTo>
                    <a:lnTo>
                      <a:pt x="12651" y="7070"/>
                    </a:lnTo>
                    <a:lnTo>
                      <a:pt x="12986" y="6884"/>
                    </a:lnTo>
                    <a:lnTo>
                      <a:pt x="13284" y="6623"/>
                    </a:lnTo>
                    <a:lnTo>
                      <a:pt x="13544" y="6363"/>
                    </a:lnTo>
                    <a:lnTo>
                      <a:pt x="13767" y="6102"/>
                    </a:lnTo>
                    <a:lnTo>
                      <a:pt x="13991" y="5805"/>
                    </a:lnTo>
                    <a:lnTo>
                      <a:pt x="14177" y="5470"/>
                    </a:lnTo>
                    <a:lnTo>
                      <a:pt x="14325" y="5135"/>
                    </a:lnTo>
                    <a:lnTo>
                      <a:pt x="14437" y="4800"/>
                    </a:lnTo>
                    <a:lnTo>
                      <a:pt x="14511" y="4428"/>
                    </a:lnTo>
                    <a:lnTo>
                      <a:pt x="14549" y="4056"/>
                    </a:lnTo>
                    <a:lnTo>
                      <a:pt x="14549" y="3684"/>
                    </a:lnTo>
                    <a:lnTo>
                      <a:pt x="14511" y="3349"/>
                    </a:lnTo>
                    <a:lnTo>
                      <a:pt x="14474" y="2977"/>
                    </a:lnTo>
                    <a:lnTo>
                      <a:pt x="14363" y="2605"/>
                    </a:lnTo>
                    <a:lnTo>
                      <a:pt x="14214" y="2233"/>
                    </a:lnTo>
                    <a:lnTo>
                      <a:pt x="14065" y="1898"/>
                    </a:lnTo>
                    <a:lnTo>
                      <a:pt x="13767" y="1489"/>
                    </a:lnTo>
                    <a:lnTo>
                      <a:pt x="13432" y="1117"/>
                    </a:lnTo>
                    <a:lnTo>
                      <a:pt x="13098" y="782"/>
                    </a:lnTo>
                    <a:lnTo>
                      <a:pt x="12688" y="521"/>
                    </a:lnTo>
                    <a:lnTo>
                      <a:pt x="12242" y="298"/>
                    </a:lnTo>
                    <a:lnTo>
                      <a:pt x="11795" y="149"/>
                    </a:lnTo>
                    <a:lnTo>
                      <a:pt x="11312" y="38"/>
                    </a:lnTo>
                    <a:lnTo>
                      <a:pt x="107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1"/>
              <p:cNvSpPr/>
              <p:nvPr/>
            </p:nvSpPr>
            <p:spPr>
              <a:xfrm>
                <a:off x="2969125" y="561850"/>
                <a:ext cx="235375" cy="229775"/>
              </a:xfrm>
              <a:custGeom>
                <a:avLst/>
                <a:gdLst/>
                <a:ahLst/>
                <a:cxnLst/>
                <a:rect l="l" t="t" r="r" b="b"/>
                <a:pathLst>
                  <a:path w="9415" h="9191" extrusionOk="0">
                    <a:moveTo>
                      <a:pt x="5619" y="1"/>
                    </a:moveTo>
                    <a:lnTo>
                      <a:pt x="1898" y="2121"/>
                    </a:lnTo>
                    <a:lnTo>
                      <a:pt x="1563" y="2345"/>
                    </a:lnTo>
                    <a:lnTo>
                      <a:pt x="1266" y="2568"/>
                    </a:lnTo>
                    <a:lnTo>
                      <a:pt x="1005" y="2828"/>
                    </a:lnTo>
                    <a:lnTo>
                      <a:pt x="782" y="3126"/>
                    </a:lnTo>
                    <a:lnTo>
                      <a:pt x="559" y="3424"/>
                    </a:lnTo>
                    <a:lnTo>
                      <a:pt x="373" y="3758"/>
                    </a:lnTo>
                    <a:lnTo>
                      <a:pt x="261" y="4093"/>
                    </a:lnTo>
                    <a:lnTo>
                      <a:pt x="150" y="4428"/>
                    </a:lnTo>
                    <a:lnTo>
                      <a:pt x="38" y="4912"/>
                    </a:lnTo>
                    <a:lnTo>
                      <a:pt x="1" y="5433"/>
                    </a:lnTo>
                    <a:lnTo>
                      <a:pt x="38" y="5916"/>
                    </a:lnTo>
                    <a:lnTo>
                      <a:pt x="112" y="6400"/>
                    </a:lnTo>
                    <a:lnTo>
                      <a:pt x="298" y="6847"/>
                    </a:lnTo>
                    <a:lnTo>
                      <a:pt x="522" y="7293"/>
                    </a:lnTo>
                    <a:lnTo>
                      <a:pt x="708" y="7628"/>
                    </a:lnTo>
                    <a:lnTo>
                      <a:pt x="968" y="7926"/>
                    </a:lnTo>
                    <a:lnTo>
                      <a:pt x="1229" y="8186"/>
                    </a:lnTo>
                    <a:lnTo>
                      <a:pt x="1489" y="8447"/>
                    </a:lnTo>
                    <a:lnTo>
                      <a:pt x="1787" y="8633"/>
                    </a:lnTo>
                    <a:lnTo>
                      <a:pt x="2121" y="8819"/>
                    </a:lnTo>
                    <a:lnTo>
                      <a:pt x="2456" y="8967"/>
                    </a:lnTo>
                    <a:lnTo>
                      <a:pt x="2791" y="9079"/>
                    </a:lnTo>
                    <a:lnTo>
                      <a:pt x="3163" y="9153"/>
                    </a:lnTo>
                    <a:lnTo>
                      <a:pt x="3535" y="9191"/>
                    </a:lnTo>
                    <a:lnTo>
                      <a:pt x="4242" y="9191"/>
                    </a:lnTo>
                    <a:lnTo>
                      <a:pt x="4614" y="9116"/>
                    </a:lnTo>
                    <a:lnTo>
                      <a:pt x="4986" y="9005"/>
                    </a:lnTo>
                    <a:lnTo>
                      <a:pt x="5321" y="8893"/>
                    </a:lnTo>
                    <a:lnTo>
                      <a:pt x="5693" y="8707"/>
                    </a:lnTo>
                    <a:lnTo>
                      <a:pt x="9414" y="6549"/>
                    </a:lnTo>
                    <a:lnTo>
                      <a:pt x="56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1"/>
              <p:cNvSpPr/>
              <p:nvPr/>
            </p:nvSpPr>
            <p:spPr>
              <a:xfrm>
                <a:off x="3077025" y="746950"/>
                <a:ext cx="28875" cy="28875"/>
              </a:xfrm>
              <a:custGeom>
                <a:avLst/>
                <a:gdLst/>
                <a:ahLst/>
                <a:cxnLst/>
                <a:rect l="l" t="t" r="r" b="b"/>
                <a:pathLst>
                  <a:path w="1155" h="1155" extrusionOk="0">
                    <a:moveTo>
                      <a:pt x="484" y="1"/>
                    </a:moveTo>
                    <a:lnTo>
                      <a:pt x="373" y="38"/>
                    </a:lnTo>
                    <a:lnTo>
                      <a:pt x="298" y="75"/>
                    </a:lnTo>
                    <a:lnTo>
                      <a:pt x="187" y="150"/>
                    </a:lnTo>
                    <a:lnTo>
                      <a:pt x="112" y="224"/>
                    </a:lnTo>
                    <a:lnTo>
                      <a:pt x="1" y="410"/>
                    </a:lnTo>
                    <a:lnTo>
                      <a:pt x="1" y="633"/>
                    </a:lnTo>
                    <a:lnTo>
                      <a:pt x="38" y="745"/>
                    </a:lnTo>
                    <a:lnTo>
                      <a:pt x="75" y="856"/>
                    </a:lnTo>
                    <a:lnTo>
                      <a:pt x="150" y="968"/>
                    </a:lnTo>
                    <a:lnTo>
                      <a:pt x="224" y="1043"/>
                    </a:lnTo>
                    <a:lnTo>
                      <a:pt x="410" y="1117"/>
                    </a:lnTo>
                    <a:lnTo>
                      <a:pt x="633" y="1154"/>
                    </a:lnTo>
                    <a:lnTo>
                      <a:pt x="745" y="1117"/>
                    </a:lnTo>
                    <a:lnTo>
                      <a:pt x="856" y="1080"/>
                    </a:lnTo>
                    <a:lnTo>
                      <a:pt x="968" y="1005"/>
                    </a:lnTo>
                    <a:lnTo>
                      <a:pt x="1042" y="931"/>
                    </a:lnTo>
                    <a:lnTo>
                      <a:pt x="1117" y="708"/>
                    </a:lnTo>
                    <a:lnTo>
                      <a:pt x="1154" y="522"/>
                    </a:lnTo>
                    <a:lnTo>
                      <a:pt x="1117" y="410"/>
                    </a:lnTo>
                    <a:lnTo>
                      <a:pt x="1080" y="298"/>
                    </a:lnTo>
                    <a:lnTo>
                      <a:pt x="1005" y="187"/>
                    </a:lnTo>
                    <a:lnTo>
                      <a:pt x="931" y="112"/>
                    </a:lnTo>
                    <a:lnTo>
                      <a:pt x="708" y="38"/>
                    </a:lnTo>
                    <a:lnTo>
                      <a:pt x="4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1"/>
              <p:cNvSpPr/>
              <p:nvPr/>
            </p:nvSpPr>
            <p:spPr>
              <a:xfrm>
                <a:off x="3114225" y="691150"/>
                <a:ext cx="88400" cy="61400"/>
              </a:xfrm>
              <a:custGeom>
                <a:avLst/>
                <a:gdLst/>
                <a:ahLst/>
                <a:cxnLst/>
                <a:rect l="l" t="t" r="r" b="b"/>
                <a:pathLst>
                  <a:path w="3536" h="2456" extrusionOk="0">
                    <a:moveTo>
                      <a:pt x="2978" y="0"/>
                    </a:moveTo>
                    <a:lnTo>
                      <a:pt x="2754" y="38"/>
                    </a:lnTo>
                    <a:lnTo>
                      <a:pt x="261" y="1489"/>
                    </a:lnTo>
                    <a:lnTo>
                      <a:pt x="75" y="1637"/>
                    </a:lnTo>
                    <a:lnTo>
                      <a:pt x="1" y="1823"/>
                    </a:lnTo>
                    <a:lnTo>
                      <a:pt x="1" y="2009"/>
                    </a:lnTo>
                    <a:lnTo>
                      <a:pt x="38" y="2196"/>
                    </a:lnTo>
                    <a:lnTo>
                      <a:pt x="187" y="2382"/>
                    </a:lnTo>
                    <a:lnTo>
                      <a:pt x="373" y="2456"/>
                    </a:lnTo>
                    <a:lnTo>
                      <a:pt x="559" y="2456"/>
                    </a:lnTo>
                    <a:lnTo>
                      <a:pt x="745" y="2419"/>
                    </a:lnTo>
                    <a:lnTo>
                      <a:pt x="3275" y="968"/>
                    </a:lnTo>
                    <a:lnTo>
                      <a:pt x="3461" y="819"/>
                    </a:lnTo>
                    <a:lnTo>
                      <a:pt x="3536" y="633"/>
                    </a:lnTo>
                    <a:lnTo>
                      <a:pt x="3536" y="447"/>
                    </a:lnTo>
                    <a:lnTo>
                      <a:pt x="3498" y="224"/>
                    </a:lnTo>
                    <a:lnTo>
                      <a:pt x="3350" y="75"/>
                    </a:lnTo>
                    <a:lnTo>
                      <a:pt x="31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1"/>
              <p:cNvSpPr/>
              <p:nvPr/>
            </p:nvSpPr>
            <p:spPr>
              <a:xfrm>
                <a:off x="1835250" y="1956175"/>
                <a:ext cx="360000" cy="294900"/>
              </a:xfrm>
              <a:custGeom>
                <a:avLst/>
                <a:gdLst/>
                <a:ahLst/>
                <a:cxnLst/>
                <a:rect l="l" t="t" r="r" b="b"/>
                <a:pathLst>
                  <a:path w="14400" h="11796" extrusionOk="0">
                    <a:moveTo>
                      <a:pt x="3609" y="1"/>
                    </a:moveTo>
                    <a:lnTo>
                      <a:pt x="3275" y="38"/>
                    </a:lnTo>
                    <a:lnTo>
                      <a:pt x="2902" y="112"/>
                    </a:lnTo>
                    <a:lnTo>
                      <a:pt x="2419" y="261"/>
                    </a:lnTo>
                    <a:lnTo>
                      <a:pt x="1972" y="484"/>
                    </a:lnTo>
                    <a:lnTo>
                      <a:pt x="1563" y="745"/>
                    </a:lnTo>
                    <a:lnTo>
                      <a:pt x="1191" y="1042"/>
                    </a:lnTo>
                    <a:lnTo>
                      <a:pt x="856" y="1377"/>
                    </a:lnTo>
                    <a:lnTo>
                      <a:pt x="558" y="1824"/>
                    </a:lnTo>
                    <a:lnTo>
                      <a:pt x="372" y="2159"/>
                    </a:lnTo>
                    <a:lnTo>
                      <a:pt x="224" y="2493"/>
                    </a:lnTo>
                    <a:lnTo>
                      <a:pt x="112" y="2866"/>
                    </a:lnTo>
                    <a:lnTo>
                      <a:pt x="38" y="3200"/>
                    </a:lnTo>
                    <a:lnTo>
                      <a:pt x="0" y="3572"/>
                    </a:lnTo>
                    <a:lnTo>
                      <a:pt x="0" y="3945"/>
                    </a:lnTo>
                    <a:lnTo>
                      <a:pt x="38" y="4317"/>
                    </a:lnTo>
                    <a:lnTo>
                      <a:pt x="75" y="4689"/>
                    </a:lnTo>
                    <a:lnTo>
                      <a:pt x="186" y="5024"/>
                    </a:lnTo>
                    <a:lnTo>
                      <a:pt x="335" y="5358"/>
                    </a:lnTo>
                    <a:lnTo>
                      <a:pt x="484" y="5693"/>
                    </a:lnTo>
                    <a:lnTo>
                      <a:pt x="707" y="5991"/>
                    </a:lnTo>
                    <a:lnTo>
                      <a:pt x="930" y="6289"/>
                    </a:lnTo>
                    <a:lnTo>
                      <a:pt x="1191" y="6549"/>
                    </a:lnTo>
                    <a:lnTo>
                      <a:pt x="1489" y="6809"/>
                    </a:lnTo>
                    <a:lnTo>
                      <a:pt x="1786" y="7033"/>
                    </a:lnTo>
                    <a:lnTo>
                      <a:pt x="8632" y="11237"/>
                    </a:lnTo>
                    <a:lnTo>
                      <a:pt x="8967" y="11423"/>
                    </a:lnTo>
                    <a:lnTo>
                      <a:pt x="9339" y="11572"/>
                    </a:lnTo>
                    <a:lnTo>
                      <a:pt x="9674" y="11684"/>
                    </a:lnTo>
                    <a:lnTo>
                      <a:pt x="10046" y="11758"/>
                    </a:lnTo>
                    <a:lnTo>
                      <a:pt x="10418" y="11795"/>
                    </a:lnTo>
                    <a:lnTo>
                      <a:pt x="10790" y="11795"/>
                    </a:lnTo>
                    <a:lnTo>
                      <a:pt x="11125" y="11758"/>
                    </a:lnTo>
                    <a:lnTo>
                      <a:pt x="11497" y="11684"/>
                    </a:lnTo>
                    <a:lnTo>
                      <a:pt x="11869" y="11572"/>
                    </a:lnTo>
                    <a:lnTo>
                      <a:pt x="12204" y="11460"/>
                    </a:lnTo>
                    <a:lnTo>
                      <a:pt x="12502" y="11274"/>
                    </a:lnTo>
                    <a:lnTo>
                      <a:pt x="12837" y="11088"/>
                    </a:lnTo>
                    <a:lnTo>
                      <a:pt x="13134" y="10865"/>
                    </a:lnTo>
                    <a:lnTo>
                      <a:pt x="13395" y="10605"/>
                    </a:lnTo>
                    <a:lnTo>
                      <a:pt x="13618" y="10307"/>
                    </a:lnTo>
                    <a:lnTo>
                      <a:pt x="13841" y="10009"/>
                    </a:lnTo>
                    <a:lnTo>
                      <a:pt x="14102" y="9563"/>
                    </a:lnTo>
                    <a:lnTo>
                      <a:pt x="14251" y="9079"/>
                    </a:lnTo>
                    <a:lnTo>
                      <a:pt x="14362" y="8633"/>
                    </a:lnTo>
                    <a:lnTo>
                      <a:pt x="14399" y="8149"/>
                    </a:lnTo>
                    <a:lnTo>
                      <a:pt x="14399" y="7628"/>
                    </a:lnTo>
                    <a:lnTo>
                      <a:pt x="14325" y="7144"/>
                    </a:lnTo>
                    <a:lnTo>
                      <a:pt x="14176" y="6698"/>
                    </a:lnTo>
                    <a:lnTo>
                      <a:pt x="13990" y="6251"/>
                    </a:lnTo>
                    <a:lnTo>
                      <a:pt x="13730" y="5805"/>
                    </a:lnTo>
                    <a:lnTo>
                      <a:pt x="13395" y="5433"/>
                    </a:lnTo>
                    <a:lnTo>
                      <a:pt x="13023" y="5061"/>
                    </a:lnTo>
                    <a:lnTo>
                      <a:pt x="12613" y="4763"/>
                    </a:lnTo>
                    <a:lnTo>
                      <a:pt x="5767" y="559"/>
                    </a:lnTo>
                    <a:lnTo>
                      <a:pt x="5433" y="373"/>
                    </a:lnTo>
                    <a:lnTo>
                      <a:pt x="5060" y="224"/>
                    </a:lnTo>
                    <a:lnTo>
                      <a:pt x="4726" y="112"/>
                    </a:lnTo>
                    <a:lnTo>
                      <a:pt x="4354" y="38"/>
                    </a:lnTo>
                    <a:lnTo>
                      <a:pt x="39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1"/>
              <p:cNvSpPr/>
              <p:nvPr/>
            </p:nvSpPr>
            <p:spPr>
              <a:xfrm>
                <a:off x="1835250" y="1956175"/>
                <a:ext cx="235350" cy="231650"/>
              </a:xfrm>
              <a:custGeom>
                <a:avLst/>
                <a:gdLst/>
                <a:ahLst/>
                <a:cxnLst/>
                <a:rect l="l" t="t" r="r" b="b"/>
                <a:pathLst>
                  <a:path w="9414" h="9266" extrusionOk="0">
                    <a:moveTo>
                      <a:pt x="3609" y="1"/>
                    </a:moveTo>
                    <a:lnTo>
                      <a:pt x="3275" y="38"/>
                    </a:lnTo>
                    <a:lnTo>
                      <a:pt x="2902" y="112"/>
                    </a:lnTo>
                    <a:lnTo>
                      <a:pt x="2419" y="261"/>
                    </a:lnTo>
                    <a:lnTo>
                      <a:pt x="1972" y="484"/>
                    </a:lnTo>
                    <a:lnTo>
                      <a:pt x="1563" y="745"/>
                    </a:lnTo>
                    <a:lnTo>
                      <a:pt x="1191" y="1042"/>
                    </a:lnTo>
                    <a:lnTo>
                      <a:pt x="856" y="1377"/>
                    </a:lnTo>
                    <a:lnTo>
                      <a:pt x="558" y="1824"/>
                    </a:lnTo>
                    <a:lnTo>
                      <a:pt x="372" y="2159"/>
                    </a:lnTo>
                    <a:lnTo>
                      <a:pt x="224" y="2493"/>
                    </a:lnTo>
                    <a:lnTo>
                      <a:pt x="112" y="2866"/>
                    </a:lnTo>
                    <a:lnTo>
                      <a:pt x="38" y="3200"/>
                    </a:lnTo>
                    <a:lnTo>
                      <a:pt x="0" y="3572"/>
                    </a:lnTo>
                    <a:lnTo>
                      <a:pt x="0" y="3945"/>
                    </a:lnTo>
                    <a:lnTo>
                      <a:pt x="38" y="4317"/>
                    </a:lnTo>
                    <a:lnTo>
                      <a:pt x="75" y="4689"/>
                    </a:lnTo>
                    <a:lnTo>
                      <a:pt x="186" y="5024"/>
                    </a:lnTo>
                    <a:lnTo>
                      <a:pt x="335" y="5358"/>
                    </a:lnTo>
                    <a:lnTo>
                      <a:pt x="484" y="5693"/>
                    </a:lnTo>
                    <a:lnTo>
                      <a:pt x="707" y="5991"/>
                    </a:lnTo>
                    <a:lnTo>
                      <a:pt x="930" y="6289"/>
                    </a:lnTo>
                    <a:lnTo>
                      <a:pt x="1191" y="6549"/>
                    </a:lnTo>
                    <a:lnTo>
                      <a:pt x="1489" y="6809"/>
                    </a:lnTo>
                    <a:lnTo>
                      <a:pt x="1786" y="7033"/>
                    </a:lnTo>
                    <a:lnTo>
                      <a:pt x="5470" y="9265"/>
                    </a:lnTo>
                    <a:lnTo>
                      <a:pt x="9414" y="2828"/>
                    </a:lnTo>
                    <a:lnTo>
                      <a:pt x="5767" y="559"/>
                    </a:lnTo>
                    <a:lnTo>
                      <a:pt x="5433" y="373"/>
                    </a:lnTo>
                    <a:lnTo>
                      <a:pt x="5060" y="224"/>
                    </a:lnTo>
                    <a:lnTo>
                      <a:pt x="4726" y="112"/>
                    </a:lnTo>
                    <a:lnTo>
                      <a:pt x="4354" y="38"/>
                    </a:lnTo>
                    <a:lnTo>
                      <a:pt x="3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a:off x="1872450" y="2091050"/>
                <a:ext cx="27925" cy="28875"/>
              </a:xfrm>
              <a:custGeom>
                <a:avLst/>
                <a:gdLst/>
                <a:ahLst/>
                <a:cxnLst/>
                <a:rect l="l" t="t" r="r" b="b"/>
                <a:pathLst>
                  <a:path w="1117" h="1155" extrusionOk="0">
                    <a:moveTo>
                      <a:pt x="633" y="1"/>
                    </a:moveTo>
                    <a:lnTo>
                      <a:pt x="410" y="38"/>
                    </a:lnTo>
                    <a:lnTo>
                      <a:pt x="224" y="112"/>
                    </a:lnTo>
                    <a:lnTo>
                      <a:pt x="149" y="187"/>
                    </a:lnTo>
                    <a:lnTo>
                      <a:pt x="75" y="261"/>
                    </a:lnTo>
                    <a:lnTo>
                      <a:pt x="38" y="373"/>
                    </a:lnTo>
                    <a:lnTo>
                      <a:pt x="1" y="484"/>
                    </a:lnTo>
                    <a:lnTo>
                      <a:pt x="1" y="708"/>
                    </a:lnTo>
                    <a:lnTo>
                      <a:pt x="75" y="931"/>
                    </a:lnTo>
                    <a:lnTo>
                      <a:pt x="149" y="1005"/>
                    </a:lnTo>
                    <a:lnTo>
                      <a:pt x="261" y="1080"/>
                    </a:lnTo>
                    <a:lnTo>
                      <a:pt x="373" y="1117"/>
                    </a:lnTo>
                    <a:lnTo>
                      <a:pt x="484" y="1154"/>
                    </a:lnTo>
                    <a:lnTo>
                      <a:pt x="708" y="1154"/>
                    </a:lnTo>
                    <a:lnTo>
                      <a:pt x="894" y="1042"/>
                    </a:lnTo>
                    <a:lnTo>
                      <a:pt x="968" y="968"/>
                    </a:lnTo>
                    <a:lnTo>
                      <a:pt x="1042" y="894"/>
                    </a:lnTo>
                    <a:lnTo>
                      <a:pt x="1117" y="782"/>
                    </a:lnTo>
                    <a:lnTo>
                      <a:pt x="1117" y="670"/>
                    </a:lnTo>
                    <a:lnTo>
                      <a:pt x="1117" y="447"/>
                    </a:lnTo>
                    <a:lnTo>
                      <a:pt x="1042" y="261"/>
                    </a:lnTo>
                    <a:lnTo>
                      <a:pt x="968" y="149"/>
                    </a:lnTo>
                    <a:lnTo>
                      <a:pt x="856" y="75"/>
                    </a:lnTo>
                    <a:lnTo>
                      <a:pt x="745" y="38"/>
                    </a:lnTo>
                    <a:lnTo>
                      <a:pt x="6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a:off x="1909650" y="2113375"/>
                <a:ext cx="87475" cy="64200"/>
              </a:xfrm>
              <a:custGeom>
                <a:avLst/>
                <a:gdLst/>
                <a:ahLst/>
                <a:cxnLst/>
                <a:rect l="l" t="t" r="r" b="b"/>
                <a:pathLst>
                  <a:path w="3499" h="2568" extrusionOk="0">
                    <a:moveTo>
                      <a:pt x="596" y="1"/>
                    </a:moveTo>
                    <a:lnTo>
                      <a:pt x="373" y="38"/>
                    </a:lnTo>
                    <a:lnTo>
                      <a:pt x="187" y="112"/>
                    </a:lnTo>
                    <a:lnTo>
                      <a:pt x="75" y="261"/>
                    </a:lnTo>
                    <a:lnTo>
                      <a:pt x="1" y="447"/>
                    </a:lnTo>
                    <a:lnTo>
                      <a:pt x="1" y="633"/>
                    </a:lnTo>
                    <a:lnTo>
                      <a:pt x="75" y="819"/>
                    </a:lnTo>
                    <a:lnTo>
                      <a:pt x="224" y="968"/>
                    </a:lnTo>
                    <a:lnTo>
                      <a:pt x="2717" y="2493"/>
                    </a:lnTo>
                    <a:lnTo>
                      <a:pt x="2903" y="2568"/>
                    </a:lnTo>
                    <a:lnTo>
                      <a:pt x="3089" y="2568"/>
                    </a:lnTo>
                    <a:lnTo>
                      <a:pt x="3275" y="2493"/>
                    </a:lnTo>
                    <a:lnTo>
                      <a:pt x="3424" y="2345"/>
                    </a:lnTo>
                    <a:lnTo>
                      <a:pt x="3498" y="2121"/>
                    </a:lnTo>
                    <a:lnTo>
                      <a:pt x="3498" y="1935"/>
                    </a:lnTo>
                    <a:lnTo>
                      <a:pt x="3424" y="1749"/>
                    </a:lnTo>
                    <a:lnTo>
                      <a:pt x="3275" y="1600"/>
                    </a:lnTo>
                    <a:lnTo>
                      <a:pt x="782" y="75"/>
                    </a:lnTo>
                    <a:lnTo>
                      <a:pt x="5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1"/>
              <p:cNvSpPr/>
              <p:nvPr/>
            </p:nvSpPr>
            <p:spPr>
              <a:xfrm>
                <a:off x="2392425" y="2132900"/>
                <a:ext cx="7450" cy="133975"/>
              </a:xfrm>
              <a:custGeom>
                <a:avLst/>
                <a:gdLst/>
                <a:ahLst/>
                <a:cxnLst/>
                <a:rect l="l" t="t" r="r" b="b"/>
                <a:pathLst>
                  <a:path w="298" h="5359" extrusionOk="0">
                    <a:moveTo>
                      <a:pt x="112" y="1"/>
                    </a:moveTo>
                    <a:lnTo>
                      <a:pt x="38" y="38"/>
                    </a:lnTo>
                    <a:lnTo>
                      <a:pt x="38" y="75"/>
                    </a:lnTo>
                    <a:lnTo>
                      <a:pt x="0" y="150"/>
                    </a:lnTo>
                    <a:lnTo>
                      <a:pt x="0" y="5210"/>
                    </a:lnTo>
                    <a:lnTo>
                      <a:pt x="38" y="5247"/>
                    </a:lnTo>
                    <a:lnTo>
                      <a:pt x="38" y="5321"/>
                    </a:lnTo>
                    <a:lnTo>
                      <a:pt x="112" y="5321"/>
                    </a:lnTo>
                    <a:lnTo>
                      <a:pt x="149" y="5359"/>
                    </a:lnTo>
                    <a:lnTo>
                      <a:pt x="224" y="5321"/>
                    </a:lnTo>
                    <a:lnTo>
                      <a:pt x="261" y="5321"/>
                    </a:lnTo>
                    <a:lnTo>
                      <a:pt x="298" y="5247"/>
                    </a:lnTo>
                    <a:lnTo>
                      <a:pt x="298" y="5210"/>
                    </a:lnTo>
                    <a:lnTo>
                      <a:pt x="298" y="150"/>
                    </a:lnTo>
                    <a:lnTo>
                      <a:pt x="298" y="75"/>
                    </a:lnTo>
                    <a:lnTo>
                      <a:pt x="261" y="38"/>
                    </a:lnTo>
                    <a:lnTo>
                      <a:pt x="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1"/>
              <p:cNvSpPr/>
              <p:nvPr/>
            </p:nvSpPr>
            <p:spPr>
              <a:xfrm>
                <a:off x="2347775" y="2151525"/>
                <a:ext cx="96750" cy="96750"/>
              </a:xfrm>
              <a:custGeom>
                <a:avLst/>
                <a:gdLst/>
                <a:ahLst/>
                <a:cxnLst/>
                <a:rect l="l" t="t" r="r" b="b"/>
                <a:pathLst>
                  <a:path w="3870" h="3870" extrusionOk="0">
                    <a:moveTo>
                      <a:pt x="3684" y="0"/>
                    </a:moveTo>
                    <a:lnTo>
                      <a:pt x="3647" y="37"/>
                    </a:lnTo>
                    <a:lnTo>
                      <a:pt x="38" y="3609"/>
                    </a:lnTo>
                    <a:lnTo>
                      <a:pt x="38" y="3646"/>
                    </a:lnTo>
                    <a:lnTo>
                      <a:pt x="0" y="3721"/>
                    </a:lnTo>
                    <a:lnTo>
                      <a:pt x="38" y="3758"/>
                    </a:lnTo>
                    <a:lnTo>
                      <a:pt x="38" y="3832"/>
                    </a:lnTo>
                    <a:lnTo>
                      <a:pt x="112" y="3870"/>
                    </a:lnTo>
                    <a:lnTo>
                      <a:pt x="224" y="3870"/>
                    </a:lnTo>
                    <a:lnTo>
                      <a:pt x="261" y="3832"/>
                    </a:lnTo>
                    <a:lnTo>
                      <a:pt x="3833" y="260"/>
                    </a:lnTo>
                    <a:lnTo>
                      <a:pt x="3870" y="186"/>
                    </a:lnTo>
                    <a:lnTo>
                      <a:pt x="3870" y="149"/>
                    </a:lnTo>
                    <a:lnTo>
                      <a:pt x="3870" y="74"/>
                    </a:lnTo>
                    <a:lnTo>
                      <a:pt x="3833" y="37"/>
                    </a:lnTo>
                    <a:lnTo>
                      <a:pt x="37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a:off x="2329175" y="2196150"/>
                <a:ext cx="133975" cy="7475"/>
              </a:xfrm>
              <a:custGeom>
                <a:avLst/>
                <a:gdLst/>
                <a:ahLst/>
                <a:cxnLst/>
                <a:rect l="l" t="t" r="r" b="b"/>
                <a:pathLst>
                  <a:path w="5359" h="299" extrusionOk="0">
                    <a:moveTo>
                      <a:pt x="112" y="1"/>
                    </a:moveTo>
                    <a:lnTo>
                      <a:pt x="75" y="38"/>
                    </a:lnTo>
                    <a:lnTo>
                      <a:pt x="37" y="75"/>
                    </a:lnTo>
                    <a:lnTo>
                      <a:pt x="0" y="150"/>
                    </a:lnTo>
                    <a:lnTo>
                      <a:pt x="37" y="187"/>
                    </a:lnTo>
                    <a:lnTo>
                      <a:pt x="75" y="261"/>
                    </a:lnTo>
                    <a:lnTo>
                      <a:pt x="112" y="261"/>
                    </a:lnTo>
                    <a:lnTo>
                      <a:pt x="149" y="299"/>
                    </a:lnTo>
                    <a:lnTo>
                      <a:pt x="5209" y="299"/>
                    </a:lnTo>
                    <a:lnTo>
                      <a:pt x="5284" y="261"/>
                    </a:lnTo>
                    <a:lnTo>
                      <a:pt x="5321" y="261"/>
                    </a:lnTo>
                    <a:lnTo>
                      <a:pt x="5358" y="187"/>
                    </a:lnTo>
                    <a:lnTo>
                      <a:pt x="5358" y="150"/>
                    </a:lnTo>
                    <a:lnTo>
                      <a:pt x="5358" y="75"/>
                    </a:lnTo>
                    <a:lnTo>
                      <a:pt x="5321" y="38"/>
                    </a:lnTo>
                    <a:lnTo>
                      <a:pt x="52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1"/>
              <p:cNvSpPr/>
              <p:nvPr/>
            </p:nvSpPr>
            <p:spPr>
              <a:xfrm>
                <a:off x="2347775" y="2151525"/>
                <a:ext cx="96750" cy="96750"/>
              </a:xfrm>
              <a:custGeom>
                <a:avLst/>
                <a:gdLst/>
                <a:ahLst/>
                <a:cxnLst/>
                <a:rect l="l" t="t" r="r" b="b"/>
                <a:pathLst>
                  <a:path w="3870" h="3870" extrusionOk="0">
                    <a:moveTo>
                      <a:pt x="112" y="0"/>
                    </a:moveTo>
                    <a:lnTo>
                      <a:pt x="38" y="37"/>
                    </a:lnTo>
                    <a:lnTo>
                      <a:pt x="38" y="74"/>
                    </a:lnTo>
                    <a:lnTo>
                      <a:pt x="0" y="149"/>
                    </a:lnTo>
                    <a:lnTo>
                      <a:pt x="38" y="186"/>
                    </a:lnTo>
                    <a:lnTo>
                      <a:pt x="38" y="260"/>
                    </a:lnTo>
                    <a:lnTo>
                      <a:pt x="3647" y="3832"/>
                    </a:lnTo>
                    <a:lnTo>
                      <a:pt x="3684" y="3870"/>
                    </a:lnTo>
                    <a:lnTo>
                      <a:pt x="3796" y="3870"/>
                    </a:lnTo>
                    <a:lnTo>
                      <a:pt x="3833" y="3832"/>
                    </a:lnTo>
                    <a:lnTo>
                      <a:pt x="3870" y="3758"/>
                    </a:lnTo>
                    <a:lnTo>
                      <a:pt x="3870" y="3721"/>
                    </a:lnTo>
                    <a:lnTo>
                      <a:pt x="3870" y="3646"/>
                    </a:lnTo>
                    <a:lnTo>
                      <a:pt x="3833" y="3609"/>
                    </a:lnTo>
                    <a:lnTo>
                      <a:pt x="261" y="37"/>
                    </a:lnTo>
                    <a:lnTo>
                      <a:pt x="2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1"/>
              <p:cNvSpPr/>
              <p:nvPr/>
            </p:nvSpPr>
            <p:spPr>
              <a:xfrm>
                <a:off x="1774775" y="1302275"/>
                <a:ext cx="7475" cy="133950"/>
              </a:xfrm>
              <a:custGeom>
                <a:avLst/>
                <a:gdLst/>
                <a:ahLst/>
                <a:cxnLst/>
                <a:rect l="l" t="t" r="r" b="b"/>
                <a:pathLst>
                  <a:path w="299" h="5358" extrusionOk="0">
                    <a:moveTo>
                      <a:pt x="75" y="0"/>
                    </a:moveTo>
                    <a:lnTo>
                      <a:pt x="38" y="37"/>
                    </a:lnTo>
                    <a:lnTo>
                      <a:pt x="1" y="112"/>
                    </a:lnTo>
                    <a:lnTo>
                      <a:pt x="1" y="149"/>
                    </a:lnTo>
                    <a:lnTo>
                      <a:pt x="1" y="5209"/>
                    </a:lnTo>
                    <a:lnTo>
                      <a:pt x="1" y="5284"/>
                    </a:lnTo>
                    <a:lnTo>
                      <a:pt x="38" y="5321"/>
                    </a:lnTo>
                    <a:lnTo>
                      <a:pt x="75" y="5358"/>
                    </a:lnTo>
                    <a:lnTo>
                      <a:pt x="224" y="5358"/>
                    </a:lnTo>
                    <a:lnTo>
                      <a:pt x="261" y="5321"/>
                    </a:lnTo>
                    <a:lnTo>
                      <a:pt x="299" y="5284"/>
                    </a:lnTo>
                    <a:lnTo>
                      <a:pt x="299" y="5209"/>
                    </a:lnTo>
                    <a:lnTo>
                      <a:pt x="299" y="149"/>
                    </a:lnTo>
                    <a:lnTo>
                      <a:pt x="299" y="112"/>
                    </a:lnTo>
                    <a:lnTo>
                      <a:pt x="261" y="37"/>
                    </a:lnTo>
                    <a:lnTo>
                      <a:pt x="2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1"/>
              <p:cNvSpPr/>
              <p:nvPr/>
            </p:nvSpPr>
            <p:spPr>
              <a:xfrm>
                <a:off x="1730125" y="1320875"/>
                <a:ext cx="96775" cy="96750"/>
              </a:xfrm>
              <a:custGeom>
                <a:avLst/>
                <a:gdLst/>
                <a:ahLst/>
                <a:cxnLst/>
                <a:rect l="l" t="t" r="r" b="b"/>
                <a:pathLst>
                  <a:path w="3871" h="3870" extrusionOk="0">
                    <a:moveTo>
                      <a:pt x="3684" y="0"/>
                    </a:moveTo>
                    <a:lnTo>
                      <a:pt x="3610" y="38"/>
                    </a:lnTo>
                    <a:lnTo>
                      <a:pt x="38" y="3609"/>
                    </a:lnTo>
                    <a:lnTo>
                      <a:pt x="1" y="3684"/>
                    </a:lnTo>
                    <a:lnTo>
                      <a:pt x="1" y="3721"/>
                    </a:lnTo>
                    <a:lnTo>
                      <a:pt x="1" y="3795"/>
                    </a:lnTo>
                    <a:lnTo>
                      <a:pt x="38" y="3833"/>
                    </a:lnTo>
                    <a:lnTo>
                      <a:pt x="75" y="3870"/>
                    </a:lnTo>
                    <a:lnTo>
                      <a:pt x="224" y="3870"/>
                    </a:lnTo>
                    <a:lnTo>
                      <a:pt x="261" y="3833"/>
                    </a:lnTo>
                    <a:lnTo>
                      <a:pt x="3833" y="261"/>
                    </a:lnTo>
                    <a:lnTo>
                      <a:pt x="3870" y="224"/>
                    </a:lnTo>
                    <a:lnTo>
                      <a:pt x="3870" y="149"/>
                    </a:lnTo>
                    <a:lnTo>
                      <a:pt x="3870" y="112"/>
                    </a:lnTo>
                    <a:lnTo>
                      <a:pt x="3833" y="38"/>
                    </a:lnTo>
                    <a:lnTo>
                      <a:pt x="37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1"/>
              <p:cNvSpPr/>
              <p:nvPr/>
            </p:nvSpPr>
            <p:spPr>
              <a:xfrm>
                <a:off x="1711525" y="1365525"/>
                <a:ext cx="133975" cy="7450"/>
              </a:xfrm>
              <a:custGeom>
                <a:avLst/>
                <a:gdLst/>
                <a:ahLst/>
                <a:cxnLst/>
                <a:rect l="l" t="t" r="r" b="b"/>
                <a:pathLst>
                  <a:path w="5359" h="298" extrusionOk="0">
                    <a:moveTo>
                      <a:pt x="112" y="0"/>
                    </a:moveTo>
                    <a:lnTo>
                      <a:pt x="38" y="37"/>
                    </a:lnTo>
                    <a:lnTo>
                      <a:pt x="1" y="112"/>
                    </a:lnTo>
                    <a:lnTo>
                      <a:pt x="1" y="149"/>
                    </a:lnTo>
                    <a:lnTo>
                      <a:pt x="1" y="224"/>
                    </a:lnTo>
                    <a:lnTo>
                      <a:pt x="38" y="261"/>
                    </a:lnTo>
                    <a:lnTo>
                      <a:pt x="112" y="298"/>
                    </a:lnTo>
                    <a:lnTo>
                      <a:pt x="5284" y="298"/>
                    </a:lnTo>
                    <a:lnTo>
                      <a:pt x="5321" y="261"/>
                    </a:lnTo>
                    <a:lnTo>
                      <a:pt x="5359" y="224"/>
                    </a:lnTo>
                    <a:lnTo>
                      <a:pt x="5359" y="149"/>
                    </a:lnTo>
                    <a:lnTo>
                      <a:pt x="5359" y="112"/>
                    </a:lnTo>
                    <a:lnTo>
                      <a:pt x="5321" y="37"/>
                    </a:lnTo>
                    <a:lnTo>
                      <a:pt x="52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1"/>
              <p:cNvSpPr/>
              <p:nvPr/>
            </p:nvSpPr>
            <p:spPr>
              <a:xfrm>
                <a:off x="1730125" y="1320875"/>
                <a:ext cx="96775" cy="96750"/>
              </a:xfrm>
              <a:custGeom>
                <a:avLst/>
                <a:gdLst/>
                <a:ahLst/>
                <a:cxnLst/>
                <a:rect l="l" t="t" r="r" b="b"/>
                <a:pathLst>
                  <a:path w="3871" h="3870" extrusionOk="0">
                    <a:moveTo>
                      <a:pt x="75" y="0"/>
                    </a:moveTo>
                    <a:lnTo>
                      <a:pt x="38" y="38"/>
                    </a:lnTo>
                    <a:lnTo>
                      <a:pt x="1" y="112"/>
                    </a:lnTo>
                    <a:lnTo>
                      <a:pt x="1" y="149"/>
                    </a:lnTo>
                    <a:lnTo>
                      <a:pt x="1" y="224"/>
                    </a:lnTo>
                    <a:lnTo>
                      <a:pt x="38" y="261"/>
                    </a:lnTo>
                    <a:lnTo>
                      <a:pt x="3610" y="3833"/>
                    </a:lnTo>
                    <a:lnTo>
                      <a:pt x="3684" y="3870"/>
                    </a:lnTo>
                    <a:lnTo>
                      <a:pt x="3796" y="3870"/>
                    </a:lnTo>
                    <a:lnTo>
                      <a:pt x="3833" y="3833"/>
                    </a:lnTo>
                    <a:lnTo>
                      <a:pt x="3870" y="3795"/>
                    </a:lnTo>
                    <a:lnTo>
                      <a:pt x="3870" y="3721"/>
                    </a:lnTo>
                    <a:lnTo>
                      <a:pt x="3870" y="3684"/>
                    </a:lnTo>
                    <a:lnTo>
                      <a:pt x="3833" y="3609"/>
                    </a:lnTo>
                    <a:lnTo>
                      <a:pt x="261" y="38"/>
                    </a:lnTo>
                    <a:lnTo>
                      <a:pt x="2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1"/>
              <p:cNvSpPr/>
              <p:nvPr/>
            </p:nvSpPr>
            <p:spPr>
              <a:xfrm>
                <a:off x="1857575" y="750675"/>
                <a:ext cx="60475" cy="61425"/>
              </a:xfrm>
              <a:custGeom>
                <a:avLst/>
                <a:gdLst/>
                <a:ahLst/>
                <a:cxnLst/>
                <a:rect l="l" t="t" r="r" b="b"/>
                <a:pathLst>
                  <a:path w="2419" h="2457" extrusionOk="0">
                    <a:moveTo>
                      <a:pt x="1191" y="1"/>
                    </a:moveTo>
                    <a:lnTo>
                      <a:pt x="968" y="38"/>
                    </a:lnTo>
                    <a:lnTo>
                      <a:pt x="744" y="112"/>
                    </a:lnTo>
                    <a:lnTo>
                      <a:pt x="521" y="224"/>
                    </a:lnTo>
                    <a:lnTo>
                      <a:pt x="335" y="373"/>
                    </a:lnTo>
                    <a:lnTo>
                      <a:pt x="186" y="559"/>
                    </a:lnTo>
                    <a:lnTo>
                      <a:pt x="75" y="745"/>
                    </a:lnTo>
                    <a:lnTo>
                      <a:pt x="0" y="1005"/>
                    </a:lnTo>
                    <a:lnTo>
                      <a:pt x="0" y="1228"/>
                    </a:lnTo>
                    <a:lnTo>
                      <a:pt x="0" y="1489"/>
                    </a:lnTo>
                    <a:lnTo>
                      <a:pt x="75" y="1712"/>
                    </a:lnTo>
                    <a:lnTo>
                      <a:pt x="186" y="1935"/>
                    </a:lnTo>
                    <a:lnTo>
                      <a:pt x="335" y="2084"/>
                    </a:lnTo>
                    <a:lnTo>
                      <a:pt x="521" y="2233"/>
                    </a:lnTo>
                    <a:lnTo>
                      <a:pt x="744" y="2345"/>
                    </a:lnTo>
                    <a:lnTo>
                      <a:pt x="968" y="2419"/>
                    </a:lnTo>
                    <a:lnTo>
                      <a:pt x="1191" y="2456"/>
                    </a:lnTo>
                    <a:lnTo>
                      <a:pt x="1451" y="2419"/>
                    </a:lnTo>
                    <a:lnTo>
                      <a:pt x="1675" y="2345"/>
                    </a:lnTo>
                    <a:lnTo>
                      <a:pt x="1898" y="2233"/>
                    </a:lnTo>
                    <a:lnTo>
                      <a:pt x="2084" y="2084"/>
                    </a:lnTo>
                    <a:lnTo>
                      <a:pt x="2233" y="1935"/>
                    </a:lnTo>
                    <a:lnTo>
                      <a:pt x="2344" y="1712"/>
                    </a:lnTo>
                    <a:lnTo>
                      <a:pt x="2382" y="1489"/>
                    </a:lnTo>
                    <a:lnTo>
                      <a:pt x="2419" y="1228"/>
                    </a:lnTo>
                    <a:lnTo>
                      <a:pt x="2382" y="1005"/>
                    </a:lnTo>
                    <a:lnTo>
                      <a:pt x="2344" y="745"/>
                    </a:lnTo>
                    <a:lnTo>
                      <a:pt x="2233" y="559"/>
                    </a:lnTo>
                    <a:lnTo>
                      <a:pt x="2084" y="373"/>
                    </a:lnTo>
                    <a:lnTo>
                      <a:pt x="1898" y="224"/>
                    </a:lnTo>
                    <a:lnTo>
                      <a:pt x="1675" y="112"/>
                    </a:lnTo>
                    <a:lnTo>
                      <a:pt x="1451" y="38"/>
                    </a:lnTo>
                    <a:lnTo>
                      <a:pt x="11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1"/>
              <p:cNvSpPr/>
              <p:nvPr/>
            </p:nvSpPr>
            <p:spPr>
              <a:xfrm>
                <a:off x="3063075" y="2062225"/>
                <a:ext cx="60500" cy="61400"/>
              </a:xfrm>
              <a:custGeom>
                <a:avLst/>
                <a:gdLst/>
                <a:ahLst/>
                <a:cxnLst/>
                <a:rect l="l" t="t" r="r" b="b"/>
                <a:pathLst>
                  <a:path w="2420" h="2456" extrusionOk="0">
                    <a:moveTo>
                      <a:pt x="1228" y="0"/>
                    </a:moveTo>
                    <a:lnTo>
                      <a:pt x="968" y="37"/>
                    </a:lnTo>
                    <a:lnTo>
                      <a:pt x="745" y="112"/>
                    </a:lnTo>
                    <a:lnTo>
                      <a:pt x="521" y="223"/>
                    </a:lnTo>
                    <a:lnTo>
                      <a:pt x="335" y="372"/>
                    </a:lnTo>
                    <a:lnTo>
                      <a:pt x="187" y="521"/>
                    </a:lnTo>
                    <a:lnTo>
                      <a:pt x="75" y="744"/>
                    </a:lnTo>
                    <a:lnTo>
                      <a:pt x="38" y="968"/>
                    </a:lnTo>
                    <a:lnTo>
                      <a:pt x="1" y="1228"/>
                    </a:lnTo>
                    <a:lnTo>
                      <a:pt x="38" y="1451"/>
                    </a:lnTo>
                    <a:lnTo>
                      <a:pt x="75" y="1712"/>
                    </a:lnTo>
                    <a:lnTo>
                      <a:pt x="187" y="1898"/>
                    </a:lnTo>
                    <a:lnTo>
                      <a:pt x="335" y="2084"/>
                    </a:lnTo>
                    <a:lnTo>
                      <a:pt x="521" y="2233"/>
                    </a:lnTo>
                    <a:lnTo>
                      <a:pt x="745" y="2344"/>
                    </a:lnTo>
                    <a:lnTo>
                      <a:pt x="968" y="2419"/>
                    </a:lnTo>
                    <a:lnTo>
                      <a:pt x="1228" y="2456"/>
                    </a:lnTo>
                    <a:lnTo>
                      <a:pt x="1452" y="2419"/>
                    </a:lnTo>
                    <a:lnTo>
                      <a:pt x="1675" y="2344"/>
                    </a:lnTo>
                    <a:lnTo>
                      <a:pt x="1898" y="2233"/>
                    </a:lnTo>
                    <a:lnTo>
                      <a:pt x="2084" y="2084"/>
                    </a:lnTo>
                    <a:lnTo>
                      <a:pt x="2233" y="1898"/>
                    </a:lnTo>
                    <a:lnTo>
                      <a:pt x="2345" y="1712"/>
                    </a:lnTo>
                    <a:lnTo>
                      <a:pt x="2419" y="1451"/>
                    </a:lnTo>
                    <a:lnTo>
                      <a:pt x="2419" y="1228"/>
                    </a:lnTo>
                    <a:lnTo>
                      <a:pt x="2419" y="968"/>
                    </a:lnTo>
                    <a:lnTo>
                      <a:pt x="2345" y="744"/>
                    </a:lnTo>
                    <a:lnTo>
                      <a:pt x="2233" y="521"/>
                    </a:lnTo>
                    <a:lnTo>
                      <a:pt x="2084" y="372"/>
                    </a:lnTo>
                    <a:lnTo>
                      <a:pt x="1898" y="223"/>
                    </a:lnTo>
                    <a:lnTo>
                      <a:pt x="1675" y="112"/>
                    </a:lnTo>
                    <a:lnTo>
                      <a:pt x="1452" y="37"/>
                    </a:lnTo>
                    <a:lnTo>
                      <a:pt x="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1"/>
              <p:cNvSpPr/>
              <p:nvPr/>
            </p:nvSpPr>
            <p:spPr>
              <a:xfrm>
                <a:off x="1839900" y="1543175"/>
                <a:ext cx="61425" cy="61425"/>
              </a:xfrm>
              <a:custGeom>
                <a:avLst/>
                <a:gdLst/>
                <a:ahLst/>
                <a:cxnLst/>
                <a:rect l="l" t="t" r="r" b="b"/>
                <a:pathLst>
                  <a:path w="2457" h="2457" extrusionOk="0">
                    <a:moveTo>
                      <a:pt x="1228" y="1"/>
                    </a:moveTo>
                    <a:lnTo>
                      <a:pt x="968" y="38"/>
                    </a:lnTo>
                    <a:lnTo>
                      <a:pt x="744" y="112"/>
                    </a:lnTo>
                    <a:lnTo>
                      <a:pt x="521" y="224"/>
                    </a:lnTo>
                    <a:lnTo>
                      <a:pt x="372" y="373"/>
                    </a:lnTo>
                    <a:lnTo>
                      <a:pt x="224" y="559"/>
                    </a:lnTo>
                    <a:lnTo>
                      <a:pt x="112" y="782"/>
                    </a:lnTo>
                    <a:lnTo>
                      <a:pt x="38" y="1005"/>
                    </a:lnTo>
                    <a:lnTo>
                      <a:pt x="0" y="1229"/>
                    </a:lnTo>
                    <a:lnTo>
                      <a:pt x="38" y="1489"/>
                    </a:lnTo>
                    <a:lnTo>
                      <a:pt x="112" y="1712"/>
                    </a:lnTo>
                    <a:lnTo>
                      <a:pt x="224" y="1936"/>
                    </a:lnTo>
                    <a:lnTo>
                      <a:pt x="372" y="2084"/>
                    </a:lnTo>
                    <a:lnTo>
                      <a:pt x="521" y="2233"/>
                    </a:lnTo>
                    <a:lnTo>
                      <a:pt x="744" y="2345"/>
                    </a:lnTo>
                    <a:lnTo>
                      <a:pt x="968" y="2419"/>
                    </a:lnTo>
                    <a:lnTo>
                      <a:pt x="1228" y="2456"/>
                    </a:lnTo>
                    <a:lnTo>
                      <a:pt x="1451" y="2419"/>
                    </a:lnTo>
                    <a:lnTo>
                      <a:pt x="1712" y="2345"/>
                    </a:lnTo>
                    <a:lnTo>
                      <a:pt x="1898" y="2233"/>
                    </a:lnTo>
                    <a:lnTo>
                      <a:pt x="2084" y="2084"/>
                    </a:lnTo>
                    <a:lnTo>
                      <a:pt x="2233" y="1936"/>
                    </a:lnTo>
                    <a:lnTo>
                      <a:pt x="2344" y="1712"/>
                    </a:lnTo>
                    <a:lnTo>
                      <a:pt x="2419" y="1489"/>
                    </a:lnTo>
                    <a:lnTo>
                      <a:pt x="2456" y="1229"/>
                    </a:lnTo>
                    <a:lnTo>
                      <a:pt x="2419" y="1005"/>
                    </a:lnTo>
                    <a:lnTo>
                      <a:pt x="2344" y="782"/>
                    </a:lnTo>
                    <a:lnTo>
                      <a:pt x="2233" y="559"/>
                    </a:lnTo>
                    <a:lnTo>
                      <a:pt x="2084" y="373"/>
                    </a:lnTo>
                    <a:lnTo>
                      <a:pt x="1898" y="224"/>
                    </a:lnTo>
                    <a:lnTo>
                      <a:pt x="1712" y="112"/>
                    </a:lnTo>
                    <a:lnTo>
                      <a:pt x="1451" y="38"/>
                    </a:lnTo>
                    <a:lnTo>
                      <a:pt x="12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1"/>
              <p:cNvSpPr/>
              <p:nvPr/>
            </p:nvSpPr>
            <p:spPr>
              <a:xfrm>
                <a:off x="1928275" y="1815725"/>
                <a:ext cx="60475" cy="60475"/>
              </a:xfrm>
              <a:custGeom>
                <a:avLst/>
                <a:gdLst/>
                <a:ahLst/>
                <a:cxnLst/>
                <a:rect l="l" t="t" r="r" b="b"/>
                <a:pathLst>
                  <a:path w="2419" h="2419" extrusionOk="0">
                    <a:moveTo>
                      <a:pt x="967" y="0"/>
                    </a:moveTo>
                    <a:lnTo>
                      <a:pt x="744" y="75"/>
                    </a:lnTo>
                    <a:lnTo>
                      <a:pt x="521" y="186"/>
                    </a:lnTo>
                    <a:lnTo>
                      <a:pt x="335" y="335"/>
                    </a:lnTo>
                    <a:lnTo>
                      <a:pt x="186" y="521"/>
                    </a:lnTo>
                    <a:lnTo>
                      <a:pt x="74" y="745"/>
                    </a:lnTo>
                    <a:lnTo>
                      <a:pt x="0" y="968"/>
                    </a:lnTo>
                    <a:lnTo>
                      <a:pt x="0" y="1191"/>
                    </a:lnTo>
                    <a:lnTo>
                      <a:pt x="0" y="1451"/>
                    </a:lnTo>
                    <a:lnTo>
                      <a:pt x="74" y="1675"/>
                    </a:lnTo>
                    <a:lnTo>
                      <a:pt x="186" y="1898"/>
                    </a:lnTo>
                    <a:lnTo>
                      <a:pt x="335" y="2084"/>
                    </a:lnTo>
                    <a:lnTo>
                      <a:pt x="521" y="2233"/>
                    </a:lnTo>
                    <a:lnTo>
                      <a:pt x="744" y="2344"/>
                    </a:lnTo>
                    <a:lnTo>
                      <a:pt x="967" y="2382"/>
                    </a:lnTo>
                    <a:lnTo>
                      <a:pt x="1191" y="2419"/>
                    </a:lnTo>
                    <a:lnTo>
                      <a:pt x="1451" y="2382"/>
                    </a:lnTo>
                    <a:lnTo>
                      <a:pt x="1674" y="2344"/>
                    </a:lnTo>
                    <a:lnTo>
                      <a:pt x="1898" y="2233"/>
                    </a:lnTo>
                    <a:lnTo>
                      <a:pt x="2084" y="2084"/>
                    </a:lnTo>
                    <a:lnTo>
                      <a:pt x="2232" y="1898"/>
                    </a:lnTo>
                    <a:lnTo>
                      <a:pt x="2344" y="1675"/>
                    </a:lnTo>
                    <a:lnTo>
                      <a:pt x="2418" y="1451"/>
                    </a:lnTo>
                    <a:lnTo>
                      <a:pt x="2418" y="1191"/>
                    </a:lnTo>
                    <a:lnTo>
                      <a:pt x="2418" y="968"/>
                    </a:lnTo>
                    <a:lnTo>
                      <a:pt x="2344" y="745"/>
                    </a:lnTo>
                    <a:lnTo>
                      <a:pt x="2232" y="521"/>
                    </a:lnTo>
                    <a:lnTo>
                      <a:pt x="2084" y="335"/>
                    </a:lnTo>
                    <a:lnTo>
                      <a:pt x="1898" y="186"/>
                    </a:lnTo>
                    <a:lnTo>
                      <a:pt x="1674" y="75"/>
                    </a:lnTo>
                    <a:lnTo>
                      <a:pt x="1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a:extLst>
              <a:ext uri="{FF2B5EF4-FFF2-40B4-BE49-F238E27FC236}">
                <a16:creationId xmlns:a16="http://schemas.microsoft.com/office/drawing/2014/main" id="{9711ECA5-75C0-C643-ABCD-015993D2B4AD}"/>
              </a:ext>
            </a:extLst>
          </p:cNvPr>
          <p:cNvSpPr/>
          <p:nvPr/>
        </p:nvSpPr>
        <p:spPr>
          <a:xfrm>
            <a:off x="2911164" y="114929"/>
            <a:ext cx="4532010" cy="523220"/>
          </a:xfrm>
          <a:prstGeom prst="rect">
            <a:avLst/>
          </a:prstGeom>
        </p:spPr>
        <p:txBody>
          <a:bodyPr wrap="none">
            <a:spAutoFit/>
          </a:bodyPr>
          <a:lstStyle/>
          <a:p>
            <a:r>
              <a:rPr lang="en-US" sz="2800" b="1" dirty="0">
                <a:solidFill>
                  <a:schemeClr val="lt1"/>
                </a:solidFill>
                <a:latin typeface="Big Caslon Medium" panose="02000603090000020003" pitchFamily="2" charset="-79"/>
                <a:cs typeface="Big Caslon Medium" panose="02000603090000020003" pitchFamily="2" charset="-79"/>
              </a:rPr>
              <a:t>Major sites of arterial emboli: </a:t>
            </a:r>
          </a:p>
        </p:txBody>
      </p:sp>
      <p:sp>
        <p:nvSpPr>
          <p:cNvPr id="5" name="Rectangle 4">
            <a:extLst>
              <a:ext uri="{FF2B5EF4-FFF2-40B4-BE49-F238E27FC236}">
                <a16:creationId xmlns:a16="http://schemas.microsoft.com/office/drawing/2014/main" id="{716B9E03-E6A9-6744-BFF1-EB0991684230}"/>
              </a:ext>
            </a:extLst>
          </p:cNvPr>
          <p:cNvSpPr/>
          <p:nvPr/>
        </p:nvSpPr>
        <p:spPr>
          <a:xfrm>
            <a:off x="3534549" y="669791"/>
            <a:ext cx="5035742" cy="1631216"/>
          </a:xfrm>
          <a:prstGeom prst="rect">
            <a:avLst/>
          </a:prstGeom>
        </p:spPr>
        <p:txBody>
          <a:bodyPr wrap="square">
            <a:spAutoFit/>
          </a:bodyPr>
          <a:lstStyle/>
          <a:p>
            <a:pPr marL="342900" indent="-342900">
              <a:buFont typeface="Wingdings" pitchFamily="2" charset="2"/>
              <a:buChar char="q"/>
            </a:pPr>
            <a:r>
              <a:rPr lang="en-US" sz="2000" dirty="0">
                <a:solidFill>
                  <a:schemeClr val="lt1"/>
                </a:solidFill>
                <a:latin typeface="Big Caslon Medium" panose="02000603090000020003" pitchFamily="2" charset="-79"/>
                <a:cs typeface="Big Caslon Medium" panose="02000603090000020003" pitchFamily="2" charset="-79"/>
                <a:sym typeface="Montserrat Black"/>
              </a:rPr>
              <a:t>Lower extremities (75%)</a:t>
            </a:r>
          </a:p>
          <a:p>
            <a:pPr marL="342900" indent="-342900">
              <a:buFont typeface="Wingdings" pitchFamily="2" charset="2"/>
              <a:buChar char="q"/>
            </a:pPr>
            <a:r>
              <a:rPr lang="en-US" sz="2000" dirty="0">
                <a:solidFill>
                  <a:schemeClr val="lt1"/>
                </a:solidFill>
                <a:latin typeface="Big Caslon Medium" panose="02000603090000020003" pitchFamily="2" charset="-79"/>
                <a:cs typeface="Big Caslon Medium" panose="02000603090000020003" pitchFamily="2" charset="-79"/>
                <a:sym typeface="Montserrat Black"/>
              </a:rPr>
              <a:t>The common </a:t>
            </a:r>
            <a:r>
              <a:rPr lang="en-US" sz="2000" b="1" dirty="0">
                <a:solidFill>
                  <a:srgbClr val="FF0000"/>
                </a:solidFill>
                <a:latin typeface="Big Caslon Medium" panose="02000603090000020003" pitchFamily="2" charset="-79"/>
                <a:cs typeface="Big Caslon Medium" panose="02000603090000020003" pitchFamily="2" charset="-79"/>
                <a:sym typeface="Montserrat Black"/>
              </a:rPr>
              <a:t>femoral artery </a:t>
            </a:r>
            <a:r>
              <a:rPr lang="en-US" sz="2000" dirty="0">
                <a:solidFill>
                  <a:schemeClr val="lt1"/>
                </a:solidFill>
                <a:latin typeface="Big Caslon Medium" panose="02000603090000020003" pitchFamily="2" charset="-79"/>
                <a:cs typeface="Big Caslon Medium" panose="02000603090000020003" pitchFamily="2" charset="-79"/>
                <a:sym typeface="Montserrat Black"/>
              </a:rPr>
              <a:t>is the most common site of occlusion.</a:t>
            </a:r>
          </a:p>
          <a:p>
            <a:pPr marL="342900" indent="-342900">
              <a:buFont typeface="Wingdings" pitchFamily="2" charset="2"/>
              <a:buChar char="q"/>
            </a:pPr>
            <a:r>
              <a:rPr lang="en-US" sz="2000" dirty="0">
                <a:solidFill>
                  <a:schemeClr val="lt1"/>
                </a:solidFill>
                <a:latin typeface="Big Caslon Medium" panose="02000603090000020003" pitchFamily="2" charset="-79"/>
                <a:cs typeface="Big Caslon Medium" panose="02000603090000020003" pitchFamily="2" charset="-79"/>
                <a:sym typeface="Montserrat Black"/>
              </a:rPr>
              <a:t>Brain (10%)</a:t>
            </a:r>
          </a:p>
          <a:p>
            <a:pPr marL="342900" indent="-342900">
              <a:buFont typeface="Wingdings" pitchFamily="2" charset="2"/>
              <a:buChar char="q"/>
            </a:pPr>
            <a:r>
              <a:rPr lang="en-US" sz="2000" dirty="0">
                <a:solidFill>
                  <a:schemeClr val="lt1"/>
                </a:solidFill>
                <a:latin typeface="Big Caslon Medium" panose="02000603090000020003" pitchFamily="2" charset="-79"/>
                <a:cs typeface="Big Caslon Medium" panose="02000603090000020003" pitchFamily="2" charset="-79"/>
                <a:sym typeface="Montserrat Black"/>
              </a:rPr>
              <a:t>Kidney, intestine, spleen</a:t>
            </a:r>
            <a:endParaRPr lang="en-US" sz="2400" dirty="0">
              <a:solidFill>
                <a:schemeClr val="lt1"/>
              </a:solidFill>
              <a:latin typeface="Big Caslon Medium" panose="02000603090000020003" pitchFamily="2" charset="-79"/>
              <a:cs typeface="Big Caslon Medium" panose="02000603090000020003" pitchFamily="2" charset="-79"/>
              <a:sym typeface="Montserrat Black"/>
            </a:endParaRPr>
          </a:p>
        </p:txBody>
      </p:sp>
      <p:sp>
        <p:nvSpPr>
          <p:cNvPr id="6" name="Rectangle 5">
            <a:extLst>
              <a:ext uri="{FF2B5EF4-FFF2-40B4-BE49-F238E27FC236}">
                <a16:creationId xmlns:a16="http://schemas.microsoft.com/office/drawing/2014/main" id="{BB98B4EA-C23F-A44D-A56F-25B251B1944F}"/>
              </a:ext>
            </a:extLst>
          </p:cNvPr>
          <p:cNvSpPr/>
          <p:nvPr/>
        </p:nvSpPr>
        <p:spPr>
          <a:xfrm>
            <a:off x="3479867" y="2421168"/>
            <a:ext cx="5337473" cy="1169551"/>
          </a:xfrm>
          <a:prstGeom prst="rect">
            <a:avLst/>
          </a:prstGeom>
        </p:spPr>
        <p:txBody>
          <a:bodyPr wrap="square">
            <a:spAutoFit/>
          </a:bodyPr>
          <a:lstStyle/>
          <a:p>
            <a:r>
              <a:rPr lang="en-US" sz="2800" b="1" dirty="0">
                <a:solidFill>
                  <a:schemeClr val="lt1"/>
                </a:solidFill>
                <a:latin typeface="Big Caslon Medium" panose="02000603090000020003" pitchFamily="2" charset="-79"/>
                <a:cs typeface="Big Caslon Medium" panose="02000603090000020003" pitchFamily="2" charset="-79"/>
              </a:rPr>
              <a:t>Systemic thromboembolism outcome depends on:</a:t>
            </a:r>
          </a:p>
          <a:p>
            <a:endParaRPr lang="en-US" dirty="0">
              <a:latin typeface="Helvetica" pitchFamily="2" charset="0"/>
            </a:endParaRPr>
          </a:p>
        </p:txBody>
      </p:sp>
      <p:sp>
        <p:nvSpPr>
          <p:cNvPr id="7" name="Rectangle 6">
            <a:extLst>
              <a:ext uri="{FF2B5EF4-FFF2-40B4-BE49-F238E27FC236}">
                <a16:creationId xmlns:a16="http://schemas.microsoft.com/office/drawing/2014/main" id="{D188AC00-1230-6F45-996A-F3048BED1B12}"/>
              </a:ext>
            </a:extLst>
          </p:cNvPr>
          <p:cNvSpPr/>
          <p:nvPr/>
        </p:nvSpPr>
        <p:spPr>
          <a:xfrm>
            <a:off x="3657255" y="3483228"/>
            <a:ext cx="4572000" cy="1015663"/>
          </a:xfrm>
          <a:prstGeom prst="rect">
            <a:avLst/>
          </a:prstGeom>
        </p:spPr>
        <p:txBody>
          <a:bodyPr>
            <a:spAutoFit/>
          </a:bodyPr>
          <a:lstStyle/>
          <a:p>
            <a:pPr marL="342900" indent="-342900">
              <a:buFont typeface="Wingdings" pitchFamily="2" charset="2"/>
              <a:buChar char="q"/>
            </a:pPr>
            <a:r>
              <a:rPr lang="en-US" sz="2000" dirty="0">
                <a:solidFill>
                  <a:schemeClr val="lt1"/>
                </a:solidFill>
                <a:latin typeface="Big Caslon Medium" panose="02000603090000020003" pitchFamily="2" charset="-79"/>
                <a:cs typeface="Big Caslon Medium" panose="02000603090000020003" pitchFamily="2" charset="-79"/>
              </a:rPr>
              <a:t>Vulnerability of the affected tissue</a:t>
            </a:r>
          </a:p>
          <a:p>
            <a:pPr marL="342900" indent="-342900">
              <a:buFont typeface="Wingdings" pitchFamily="2" charset="2"/>
              <a:buChar char="q"/>
            </a:pPr>
            <a:r>
              <a:rPr lang="en-US" sz="2000" dirty="0" err="1">
                <a:solidFill>
                  <a:schemeClr val="lt1"/>
                </a:solidFill>
                <a:latin typeface="Big Caslon Medium" panose="02000603090000020003" pitchFamily="2" charset="-79"/>
                <a:cs typeface="Big Caslon Medium" panose="02000603090000020003" pitchFamily="2" charset="-79"/>
              </a:rPr>
              <a:t>Calibre</a:t>
            </a:r>
            <a:r>
              <a:rPr lang="en-US" sz="2000" dirty="0">
                <a:solidFill>
                  <a:schemeClr val="lt1"/>
                </a:solidFill>
                <a:latin typeface="Big Caslon Medium" panose="02000603090000020003" pitchFamily="2" charset="-79"/>
                <a:cs typeface="Big Caslon Medium" panose="02000603090000020003" pitchFamily="2" charset="-79"/>
              </a:rPr>
              <a:t> of the occluded vessels</a:t>
            </a:r>
          </a:p>
          <a:p>
            <a:pPr marL="342900" indent="-342900">
              <a:buFont typeface="Wingdings" pitchFamily="2" charset="2"/>
              <a:buChar char="q"/>
            </a:pPr>
            <a:r>
              <a:rPr lang="en-US" sz="2000" dirty="0">
                <a:solidFill>
                  <a:schemeClr val="lt1"/>
                </a:solidFill>
                <a:latin typeface="Big Caslon Medium" panose="02000603090000020003" pitchFamily="2" charset="-79"/>
                <a:cs typeface="Big Caslon Medium" panose="02000603090000020003" pitchFamily="2" charset="-79"/>
              </a:rPr>
              <a:t>Collateral circulation </a:t>
            </a:r>
            <a:endParaRPr lang="en-JO" sz="2000" dirty="0">
              <a:solidFill>
                <a:schemeClr val="lt1"/>
              </a:solidFill>
              <a:latin typeface="Big Caslon Medium" panose="02000603090000020003" pitchFamily="2" charset="-79"/>
              <a:cs typeface="Big Caslon Medium" panose="02000603090000020003" pitchFamily="2" charset="-79"/>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 name="Google Shape;1100;p60">
            <a:extLst>
              <a:ext uri="{FF2B5EF4-FFF2-40B4-BE49-F238E27FC236}">
                <a16:creationId xmlns:a16="http://schemas.microsoft.com/office/drawing/2014/main" id="{8DA824DF-780B-7845-87A2-66766BDC39D4}"/>
              </a:ext>
            </a:extLst>
          </p:cNvPr>
          <p:cNvGrpSpPr/>
          <p:nvPr/>
        </p:nvGrpSpPr>
        <p:grpSpPr>
          <a:xfrm>
            <a:off x="5653885" y="1171452"/>
            <a:ext cx="3490115" cy="2962982"/>
            <a:chOff x="4747625" y="1298550"/>
            <a:chExt cx="2960775" cy="2521725"/>
          </a:xfrm>
        </p:grpSpPr>
        <p:sp>
          <p:nvSpPr>
            <p:cNvPr id="6" name="Google Shape;1101;p60">
              <a:extLst>
                <a:ext uri="{FF2B5EF4-FFF2-40B4-BE49-F238E27FC236}">
                  <a16:creationId xmlns:a16="http://schemas.microsoft.com/office/drawing/2014/main" id="{557356C6-A407-0B47-8A58-CD05EB645CF4}"/>
                </a:ext>
              </a:extLst>
            </p:cNvPr>
            <p:cNvSpPr/>
            <p:nvPr/>
          </p:nvSpPr>
          <p:spPr>
            <a:xfrm>
              <a:off x="4747625" y="1298550"/>
              <a:ext cx="2960775" cy="2521725"/>
            </a:xfrm>
            <a:custGeom>
              <a:avLst/>
              <a:gdLst/>
              <a:ahLst/>
              <a:cxnLst/>
              <a:rect l="l" t="t" r="r" b="b"/>
              <a:pathLst>
                <a:path w="118431" h="100869" extrusionOk="0">
                  <a:moveTo>
                    <a:pt x="28650" y="0"/>
                  </a:moveTo>
                  <a:lnTo>
                    <a:pt x="27980" y="75"/>
                  </a:lnTo>
                  <a:lnTo>
                    <a:pt x="27310" y="149"/>
                  </a:lnTo>
                  <a:lnTo>
                    <a:pt x="26678" y="261"/>
                  </a:lnTo>
                  <a:lnTo>
                    <a:pt x="26008" y="410"/>
                  </a:lnTo>
                  <a:lnTo>
                    <a:pt x="25376" y="596"/>
                  </a:lnTo>
                  <a:lnTo>
                    <a:pt x="24780" y="782"/>
                  </a:lnTo>
                  <a:lnTo>
                    <a:pt x="24148" y="1042"/>
                  </a:lnTo>
                  <a:lnTo>
                    <a:pt x="23553" y="1303"/>
                  </a:lnTo>
                  <a:lnTo>
                    <a:pt x="22994" y="1600"/>
                  </a:lnTo>
                  <a:lnTo>
                    <a:pt x="22436" y="1935"/>
                  </a:lnTo>
                  <a:lnTo>
                    <a:pt x="21915" y="2270"/>
                  </a:lnTo>
                  <a:lnTo>
                    <a:pt x="21357" y="2642"/>
                  </a:lnTo>
                  <a:lnTo>
                    <a:pt x="20874" y="3051"/>
                  </a:lnTo>
                  <a:lnTo>
                    <a:pt x="20390" y="3461"/>
                  </a:lnTo>
                  <a:lnTo>
                    <a:pt x="19906" y="3907"/>
                  </a:lnTo>
                  <a:lnTo>
                    <a:pt x="19497" y="4354"/>
                  </a:lnTo>
                  <a:lnTo>
                    <a:pt x="19051" y="4837"/>
                  </a:lnTo>
                  <a:lnTo>
                    <a:pt x="18678" y="5358"/>
                  </a:lnTo>
                  <a:lnTo>
                    <a:pt x="18306" y="5879"/>
                  </a:lnTo>
                  <a:lnTo>
                    <a:pt x="17934" y="6400"/>
                  </a:lnTo>
                  <a:lnTo>
                    <a:pt x="17637" y="6958"/>
                  </a:lnTo>
                  <a:lnTo>
                    <a:pt x="17339" y="7553"/>
                  </a:lnTo>
                  <a:lnTo>
                    <a:pt x="17079" y="8149"/>
                  </a:lnTo>
                  <a:lnTo>
                    <a:pt x="16818" y="8744"/>
                  </a:lnTo>
                  <a:lnTo>
                    <a:pt x="16632" y="9377"/>
                  </a:lnTo>
                  <a:lnTo>
                    <a:pt x="16446" y="10009"/>
                  </a:lnTo>
                  <a:lnTo>
                    <a:pt x="16297" y="10642"/>
                  </a:lnTo>
                  <a:lnTo>
                    <a:pt x="16186" y="11274"/>
                  </a:lnTo>
                  <a:lnTo>
                    <a:pt x="16074" y="11944"/>
                  </a:lnTo>
                  <a:lnTo>
                    <a:pt x="16037" y="12651"/>
                  </a:lnTo>
                  <a:lnTo>
                    <a:pt x="16000" y="13320"/>
                  </a:lnTo>
                  <a:lnTo>
                    <a:pt x="16037" y="14027"/>
                  </a:lnTo>
                  <a:lnTo>
                    <a:pt x="16074" y="14734"/>
                  </a:lnTo>
                  <a:lnTo>
                    <a:pt x="16186" y="15441"/>
                  </a:lnTo>
                  <a:lnTo>
                    <a:pt x="16297" y="16148"/>
                  </a:lnTo>
                  <a:lnTo>
                    <a:pt x="16483" y="16818"/>
                  </a:lnTo>
                  <a:lnTo>
                    <a:pt x="16669" y="17450"/>
                  </a:lnTo>
                  <a:lnTo>
                    <a:pt x="16893" y="18120"/>
                  </a:lnTo>
                  <a:lnTo>
                    <a:pt x="17190" y="18753"/>
                  </a:lnTo>
                  <a:lnTo>
                    <a:pt x="16632" y="18790"/>
                  </a:lnTo>
                  <a:lnTo>
                    <a:pt x="16074" y="18864"/>
                  </a:lnTo>
                  <a:lnTo>
                    <a:pt x="15553" y="19013"/>
                  </a:lnTo>
                  <a:lnTo>
                    <a:pt x="15069" y="19199"/>
                  </a:lnTo>
                  <a:lnTo>
                    <a:pt x="14586" y="19422"/>
                  </a:lnTo>
                  <a:lnTo>
                    <a:pt x="14139" y="19720"/>
                  </a:lnTo>
                  <a:lnTo>
                    <a:pt x="13730" y="20018"/>
                  </a:lnTo>
                  <a:lnTo>
                    <a:pt x="13321" y="20390"/>
                  </a:lnTo>
                  <a:lnTo>
                    <a:pt x="12986" y="20799"/>
                  </a:lnTo>
                  <a:lnTo>
                    <a:pt x="12651" y="21208"/>
                  </a:lnTo>
                  <a:lnTo>
                    <a:pt x="12390" y="21655"/>
                  </a:lnTo>
                  <a:lnTo>
                    <a:pt x="12167" y="22138"/>
                  </a:lnTo>
                  <a:lnTo>
                    <a:pt x="11981" y="22622"/>
                  </a:lnTo>
                  <a:lnTo>
                    <a:pt x="11832" y="23180"/>
                  </a:lnTo>
                  <a:lnTo>
                    <a:pt x="11758" y="23701"/>
                  </a:lnTo>
                  <a:lnTo>
                    <a:pt x="11758" y="24259"/>
                  </a:lnTo>
                  <a:lnTo>
                    <a:pt x="11758" y="24817"/>
                  </a:lnTo>
                  <a:lnTo>
                    <a:pt x="11870" y="25375"/>
                  </a:lnTo>
                  <a:lnTo>
                    <a:pt x="11981" y="25896"/>
                  </a:lnTo>
                  <a:lnTo>
                    <a:pt x="12167" y="26417"/>
                  </a:lnTo>
                  <a:lnTo>
                    <a:pt x="12390" y="26901"/>
                  </a:lnTo>
                  <a:lnTo>
                    <a:pt x="12688" y="27347"/>
                  </a:lnTo>
                  <a:lnTo>
                    <a:pt x="12986" y="27794"/>
                  </a:lnTo>
                  <a:lnTo>
                    <a:pt x="13358" y="28166"/>
                  </a:lnTo>
                  <a:lnTo>
                    <a:pt x="13767" y="28538"/>
                  </a:lnTo>
                  <a:lnTo>
                    <a:pt x="14176" y="28836"/>
                  </a:lnTo>
                  <a:lnTo>
                    <a:pt x="14623" y="29133"/>
                  </a:lnTo>
                  <a:lnTo>
                    <a:pt x="15107" y="29357"/>
                  </a:lnTo>
                  <a:lnTo>
                    <a:pt x="15627" y="29543"/>
                  </a:lnTo>
                  <a:lnTo>
                    <a:pt x="16148" y="29691"/>
                  </a:lnTo>
                  <a:lnTo>
                    <a:pt x="16706" y="29766"/>
                  </a:lnTo>
                  <a:lnTo>
                    <a:pt x="17265" y="29803"/>
                  </a:lnTo>
                  <a:lnTo>
                    <a:pt x="17897" y="29766"/>
                  </a:lnTo>
                  <a:lnTo>
                    <a:pt x="17674" y="30696"/>
                  </a:lnTo>
                  <a:lnTo>
                    <a:pt x="17488" y="31663"/>
                  </a:lnTo>
                  <a:lnTo>
                    <a:pt x="17339" y="32594"/>
                  </a:lnTo>
                  <a:lnTo>
                    <a:pt x="17227" y="33561"/>
                  </a:lnTo>
                  <a:lnTo>
                    <a:pt x="16930" y="33524"/>
                  </a:lnTo>
                  <a:lnTo>
                    <a:pt x="16632" y="33487"/>
                  </a:lnTo>
                  <a:lnTo>
                    <a:pt x="16483" y="33487"/>
                  </a:lnTo>
                  <a:lnTo>
                    <a:pt x="16186" y="33226"/>
                  </a:lnTo>
                  <a:lnTo>
                    <a:pt x="15925" y="33003"/>
                  </a:lnTo>
                  <a:lnTo>
                    <a:pt x="15590" y="32780"/>
                  </a:lnTo>
                  <a:lnTo>
                    <a:pt x="15255" y="32631"/>
                  </a:lnTo>
                  <a:lnTo>
                    <a:pt x="14883" y="32482"/>
                  </a:lnTo>
                  <a:lnTo>
                    <a:pt x="14511" y="32370"/>
                  </a:lnTo>
                  <a:lnTo>
                    <a:pt x="14139" y="32333"/>
                  </a:lnTo>
                  <a:lnTo>
                    <a:pt x="13730" y="32296"/>
                  </a:lnTo>
                  <a:lnTo>
                    <a:pt x="13321" y="32333"/>
                  </a:lnTo>
                  <a:lnTo>
                    <a:pt x="12949" y="32370"/>
                  </a:lnTo>
                  <a:lnTo>
                    <a:pt x="12577" y="32482"/>
                  </a:lnTo>
                  <a:lnTo>
                    <a:pt x="12204" y="32631"/>
                  </a:lnTo>
                  <a:lnTo>
                    <a:pt x="11870" y="32780"/>
                  </a:lnTo>
                  <a:lnTo>
                    <a:pt x="11572" y="33003"/>
                  </a:lnTo>
                  <a:lnTo>
                    <a:pt x="11274" y="33226"/>
                  </a:lnTo>
                  <a:lnTo>
                    <a:pt x="10977" y="33487"/>
                  </a:lnTo>
                  <a:lnTo>
                    <a:pt x="10828" y="33487"/>
                  </a:lnTo>
                  <a:lnTo>
                    <a:pt x="10456" y="33524"/>
                  </a:lnTo>
                  <a:lnTo>
                    <a:pt x="10084" y="33561"/>
                  </a:lnTo>
                  <a:lnTo>
                    <a:pt x="9749" y="33673"/>
                  </a:lnTo>
                  <a:lnTo>
                    <a:pt x="9414" y="33784"/>
                  </a:lnTo>
                  <a:lnTo>
                    <a:pt x="9079" y="33933"/>
                  </a:lnTo>
                  <a:lnTo>
                    <a:pt x="8744" y="34119"/>
                  </a:lnTo>
                  <a:lnTo>
                    <a:pt x="8484" y="34342"/>
                  </a:lnTo>
                  <a:lnTo>
                    <a:pt x="8186" y="34603"/>
                  </a:lnTo>
                  <a:lnTo>
                    <a:pt x="7926" y="34900"/>
                  </a:lnTo>
                  <a:lnTo>
                    <a:pt x="7702" y="35198"/>
                  </a:lnTo>
                  <a:lnTo>
                    <a:pt x="7516" y="35533"/>
                  </a:lnTo>
                  <a:lnTo>
                    <a:pt x="7330" y="35905"/>
                  </a:lnTo>
                  <a:lnTo>
                    <a:pt x="7219" y="36277"/>
                  </a:lnTo>
                  <a:lnTo>
                    <a:pt x="7144" y="36649"/>
                  </a:lnTo>
                  <a:lnTo>
                    <a:pt x="7107" y="37021"/>
                  </a:lnTo>
                  <a:lnTo>
                    <a:pt x="7107" y="37393"/>
                  </a:lnTo>
                  <a:lnTo>
                    <a:pt x="6847" y="37654"/>
                  </a:lnTo>
                  <a:lnTo>
                    <a:pt x="6623" y="37951"/>
                  </a:lnTo>
                  <a:lnTo>
                    <a:pt x="6400" y="38249"/>
                  </a:lnTo>
                  <a:lnTo>
                    <a:pt x="6214" y="38621"/>
                  </a:lnTo>
                  <a:lnTo>
                    <a:pt x="6102" y="38956"/>
                  </a:lnTo>
                  <a:lnTo>
                    <a:pt x="5991" y="39328"/>
                  </a:lnTo>
                  <a:lnTo>
                    <a:pt x="5916" y="39737"/>
                  </a:lnTo>
                  <a:lnTo>
                    <a:pt x="5916" y="40109"/>
                  </a:lnTo>
                  <a:lnTo>
                    <a:pt x="5916" y="40519"/>
                  </a:lnTo>
                  <a:lnTo>
                    <a:pt x="5991" y="40928"/>
                  </a:lnTo>
                  <a:lnTo>
                    <a:pt x="6102" y="41300"/>
                  </a:lnTo>
                  <a:lnTo>
                    <a:pt x="6214" y="41635"/>
                  </a:lnTo>
                  <a:lnTo>
                    <a:pt x="6400" y="41970"/>
                  </a:lnTo>
                  <a:lnTo>
                    <a:pt x="6623" y="42305"/>
                  </a:lnTo>
                  <a:lnTo>
                    <a:pt x="6847" y="42602"/>
                  </a:lnTo>
                  <a:lnTo>
                    <a:pt x="7107" y="42863"/>
                  </a:lnTo>
                  <a:lnTo>
                    <a:pt x="7107" y="43235"/>
                  </a:lnTo>
                  <a:lnTo>
                    <a:pt x="7144" y="43607"/>
                  </a:lnTo>
                  <a:lnTo>
                    <a:pt x="7219" y="43979"/>
                  </a:lnTo>
                  <a:lnTo>
                    <a:pt x="7330" y="44351"/>
                  </a:lnTo>
                  <a:lnTo>
                    <a:pt x="7516" y="44723"/>
                  </a:lnTo>
                  <a:lnTo>
                    <a:pt x="7702" y="45058"/>
                  </a:lnTo>
                  <a:lnTo>
                    <a:pt x="7926" y="45356"/>
                  </a:lnTo>
                  <a:lnTo>
                    <a:pt x="8186" y="45653"/>
                  </a:lnTo>
                  <a:lnTo>
                    <a:pt x="8484" y="45914"/>
                  </a:lnTo>
                  <a:lnTo>
                    <a:pt x="8744" y="46137"/>
                  </a:lnTo>
                  <a:lnTo>
                    <a:pt x="9079" y="46323"/>
                  </a:lnTo>
                  <a:lnTo>
                    <a:pt x="9414" y="46472"/>
                  </a:lnTo>
                  <a:lnTo>
                    <a:pt x="9749" y="46583"/>
                  </a:lnTo>
                  <a:lnTo>
                    <a:pt x="10084" y="46695"/>
                  </a:lnTo>
                  <a:lnTo>
                    <a:pt x="10456" y="46732"/>
                  </a:lnTo>
                  <a:lnTo>
                    <a:pt x="10977" y="46732"/>
                  </a:lnTo>
                  <a:lnTo>
                    <a:pt x="11386" y="47104"/>
                  </a:lnTo>
                  <a:lnTo>
                    <a:pt x="11795" y="47402"/>
                  </a:lnTo>
                  <a:lnTo>
                    <a:pt x="11795" y="48109"/>
                  </a:lnTo>
                  <a:lnTo>
                    <a:pt x="11795" y="48555"/>
                  </a:lnTo>
                  <a:lnTo>
                    <a:pt x="11051" y="47997"/>
                  </a:lnTo>
                  <a:lnTo>
                    <a:pt x="10270" y="47514"/>
                  </a:lnTo>
                  <a:lnTo>
                    <a:pt x="9414" y="47067"/>
                  </a:lnTo>
                  <a:lnTo>
                    <a:pt x="8558" y="46695"/>
                  </a:lnTo>
                  <a:lnTo>
                    <a:pt x="8037" y="46472"/>
                  </a:lnTo>
                  <a:lnTo>
                    <a:pt x="7368" y="46286"/>
                  </a:lnTo>
                  <a:lnTo>
                    <a:pt x="6661" y="46137"/>
                  </a:lnTo>
                  <a:lnTo>
                    <a:pt x="6251" y="46100"/>
                  </a:lnTo>
                  <a:lnTo>
                    <a:pt x="5842" y="46100"/>
                  </a:lnTo>
                  <a:lnTo>
                    <a:pt x="5210" y="46137"/>
                  </a:lnTo>
                  <a:lnTo>
                    <a:pt x="4614" y="46248"/>
                  </a:lnTo>
                  <a:lnTo>
                    <a:pt x="4205" y="46323"/>
                  </a:lnTo>
                  <a:lnTo>
                    <a:pt x="3833" y="46472"/>
                  </a:lnTo>
                  <a:lnTo>
                    <a:pt x="3461" y="46621"/>
                  </a:lnTo>
                  <a:lnTo>
                    <a:pt x="3089" y="46807"/>
                  </a:lnTo>
                  <a:lnTo>
                    <a:pt x="2754" y="47030"/>
                  </a:lnTo>
                  <a:lnTo>
                    <a:pt x="2419" y="47290"/>
                  </a:lnTo>
                  <a:lnTo>
                    <a:pt x="2084" y="47551"/>
                  </a:lnTo>
                  <a:lnTo>
                    <a:pt x="1786" y="47886"/>
                  </a:lnTo>
                  <a:lnTo>
                    <a:pt x="1600" y="48072"/>
                  </a:lnTo>
                  <a:lnTo>
                    <a:pt x="1340" y="48369"/>
                  </a:lnTo>
                  <a:lnTo>
                    <a:pt x="1005" y="48890"/>
                  </a:lnTo>
                  <a:lnTo>
                    <a:pt x="670" y="49411"/>
                  </a:lnTo>
                  <a:lnTo>
                    <a:pt x="447" y="50006"/>
                  </a:lnTo>
                  <a:lnTo>
                    <a:pt x="224" y="50602"/>
                  </a:lnTo>
                  <a:lnTo>
                    <a:pt x="112" y="51197"/>
                  </a:lnTo>
                  <a:lnTo>
                    <a:pt x="38" y="51792"/>
                  </a:lnTo>
                  <a:lnTo>
                    <a:pt x="1" y="52388"/>
                  </a:lnTo>
                  <a:lnTo>
                    <a:pt x="1" y="52946"/>
                  </a:lnTo>
                  <a:lnTo>
                    <a:pt x="38" y="53467"/>
                  </a:lnTo>
                  <a:lnTo>
                    <a:pt x="75" y="53987"/>
                  </a:lnTo>
                  <a:lnTo>
                    <a:pt x="261" y="54918"/>
                  </a:lnTo>
                  <a:lnTo>
                    <a:pt x="559" y="56183"/>
                  </a:lnTo>
                  <a:lnTo>
                    <a:pt x="931" y="57448"/>
                  </a:lnTo>
                  <a:lnTo>
                    <a:pt x="1377" y="58638"/>
                  </a:lnTo>
                  <a:lnTo>
                    <a:pt x="1898" y="59792"/>
                  </a:lnTo>
                  <a:lnTo>
                    <a:pt x="2159" y="60350"/>
                  </a:lnTo>
                  <a:lnTo>
                    <a:pt x="2642" y="61206"/>
                  </a:lnTo>
                  <a:lnTo>
                    <a:pt x="3163" y="62024"/>
                  </a:lnTo>
                  <a:lnTo>
                    <a:pt x="3721" y="62843"/>
                  </a:lnTo>
                  <a:lnTo>
                    <a:pt x="4317" y="63624"/>
                  </a:lnTo>
                  <a:lnTo>
                    <a:pt x="3833" y="64108"/>
                  </a:lnTo>
                  <a:lnTo>
                    <a:pt x="3424" y="64629"/>
                  </a:lnTo>
                  <a:lnTo>
                    <a:pt x="3052" y="65150"/>
                  </a:lnTo>
                  <a:lnTo>
                    <a:pt x="2754" y="65745"/>
                  </a:lnTo>
                  <a:lnTo>
                    <a:pt x="2493" y="66340"/>
                  </a:lnTo>
                  <a:lnTo>
                    <a:pt x="2345" y="66973"/>
                  </a:lnTo>
                  <a:lnTo>
                    <a:pt x="2233" y="67605"/>
                  </a:lnTo>
                  <a:lnTo>
                    <a:pt x="2196" y="68275"/>
                  </a:lnTo>
                  <a:lnTo>
                    <a:pt x="2233" y="68759"/>
                  </a:lnTo>
                  <a:lnTo>
                    <a:pt x="2307" y="69280"/>
                  </a:lnTo>
                  <a:lnTo>
                    <a:pt x="2419" y="69726"/>
                  </a:lnTo>
                  <a:lnTo>
                    <a:pt x="2568" y="70172"/>
                  </a:lnTo>
                  <a:lnTo>
                    <a:pt x="2717" y="70582"/>
                  </a:lnTo>
                  <a:lnTo>
                    <a:pt x="2865" y="70954"/>
                  </a:lnTo>
                  <a:lnTo>
                    <a:pt x="3238" y="71624"/>
                  </a:lnTo>
                  <a:lnTo>
                    <a:pt x="3758" y="72516"/>
                  </a:lnTo>
                  <a:lnTo>
                    <a:pt x="4317" y="73335"/>
                  </a:lnTo>
                  <a:lnTo>
                    <a:pt x="4912" y="74154"/>
                  </a:lnTo>
                  <a:lnTo>
                    <a:pt x="5582" y="74935"/>
                  </a:lnTo>
                  <a:lnTo>
                    <a:pt x="6251" y="75642"/>
                  </a:lnTo>
                  <a:lnTo>
                    <a:pt x="6958" y="76349"/>
                  </a:lnTo>
                  <a:lnTo>
                    <a:pt x="7702" y="77019"/>
                  </a:lnTo>
                  <a:lnTo>
                    <a:pt x="8447" y="77688"/>
                  </a:lnTo>
                  <a:lnTo>
                    <a:pt x="9228" y="78284"/>
                  </a:lnTo>
                  <a:lnTo>
                    <a:pt x="10009" y="78879"/>
                  </a:lnTo>
                  <a:lnTo>
                    <a:pt x="10828" y="79437"/>
                  </a:lnTo>
                  <a:lnTo>
                    <a:pt x="11684" y="79995"/>
                  </a:lnTo>
                  <a:lnTo>
                    <a:pt x="13358" y="81000"/>
                  </a:lnTo>
                  <a:lnTo>
                    <a:pt x="15069" y="82004"/>
                  </a:lnTo>
                  <a:lnTo>
                    <a:pt x="17004" y="83046"/>
                  </a:lnTo>
                  <a:lnTo>
                    <a:pt x="17525" y="83306"/>
                  </a:lnTo>
                  <a:lnTo>
                    <a:pt x="20390" y="84758"/>
                  </a:lnTo>
                  <a:lnTo>
                    <a:pt x="23255" y="86134"/>
                  </a:lnTo>
                  <a:lnTo>
                    <a:pt x="26194" y="87436"/>
                  </a:lnTo>
                  <a:lnTo>
                    <a:pt x="29134" y="88664"/>
                  </a:lnTo>
                  <a:lnTo>
                    <a:pt x="29134" y="97408"/>
                  </a:lnTo>
                  <a:lnTo>
                    <a:pt x="29134" y="97817"/>
                  </a:lnTo>
                  <a:lnTo>
                    <a:pt x="29208" y="98189"/>
                  </a:lnTo>
                  <a:lnTo>
                    <a:pt x="29320" y="98524"/>
                  </a:lnTo>
                  <a:lnTo>
                    <a:pt x="29431" y="98896"/>
                  </a:lnTo>
                  <a:lnTo>
                    <a:pt x="29617" y="99194"/>
                  </a:lnTo>
                  <a:lnTo>
                    <a:pt x="29841" y="99529"/>
                  </a:lnTo>
                  <a:lnTo>
                    <a:pt x="30064" y="99789"/>
                  </a:lnTo>
                  <a:lnTo>
                    <a:pt x="30361" y="100050"/>
                  </a:lnTo>
                  <a:lnTo>
                    <a:pt x="30585" y="100273"/>
                  </a:lnTo>
                  <a:lnTo>
                    <a:pt x="30845" y="100422"/>
                  </a:lnTo>
                  <a:lnTo>
                    <a:pt x="31106" y="100570"/>
                  </a:lnTo>
                  <a:lnTo>
                    <a:pt x="31403" y="100682"/>
                  </a:lnTo>
                  <a:lnTo>
                    <a:pt x="31701" y="100756"/>
                  </a:lnTo>
                  <a:lnTo>
                    <a:pt x="31999" y="100831"/>
                  </a:lnTo>
                  <a:lnTo>
                    <a:pt x="32296" y="100868"/>
                  </a:lnTo>
                  <a:lnTo>
                    <a:pt x="32892" y="100868"/>
                  </a:lnTo>
                  <a:lnTo>
                    <a:pt x="33152" y="100831"/>
                  </a:lnTo>
                  <a:lnTo>
                    <a:pt x="73819" y="93948"/>
                  </a:lnTo>
                  <a:lnTo>
                    <a:pt x="74117" y="93910"/>
                  </a:lnTo>
                  <a:lnTo>
                    <a:pt x="74415" y="93799"/>
                  </a:lnTo>
                  <a:lnTo>
                    <a:pt x="74712" y="93687"/>
                  </a:lnTo>
                  <a:lnTo>
                    <a:pt x="74973" y="93538"/>
                  </a:lnTo>
                  <a:lnTo>
                    <a:pt x="75233" y="93390"/>
                  </a:lnTo>
                  <a:lnTo>
                    <a:pt x="75456" y="93203"/>
                  </a:lnTo>
                  <a:lnTo>
                    <a:pt x="75680" y="93017"/>
                  </a:lnTo>
                  <a:lnTo>
                    <a:pt x="75866" y="92794"/>
                  </a:lnTo>
                  <a:lnTo>
                    <a:pt x="76052" y="92534"/>
                  </a:lnTo>
                  <a:lnTo>
                    <a:pt x="76238" y="92311"/>
                  </a:lnTo>
                  <a:lnTo>
                    <a:pt x="76349" y="92050"/>
                  </a:lnTo>
                  <a:lnTo>
                    <a:pt x="76498" y="91752"/>
                  </a:lnTo>
                  <a:lnTo>
                    <a:pt x="76573" y="91455"/>
                  </a:lnTo>
                  <a:lnTo>
                    <a:pt x="76647" y="91157"/>
                  </a:lnTo>
                  <a:lnTo>
                    <a:pt x="76684" y="90859"/>
                  </a:lnTo>
                  <a:lnTo>
                    <a:pt x="76684" y="90562"/>
                  </a:lnTo>
                  <a:lnTo>
                    <a:pt x="76684" y="88515"/>
                  </a:lnTo>
                  <a:lnTo>
                    <a:pt x="77093" y="88664"/>
                  </a:lnTo>
                  <a:lnTo>
                    <a:pt x="77466" y="88776"/>
                  </a:lnTo>
                  <a:lnTo>
                    <a:pt x="77875" y="88850"/>
                  </a:lnTo>
                  <a:lnTo>
                    <a:pt x="78284" y="88888"/>
                  </a:lnTo>
                  <a:lnTo>
                    <a:pt x="78470" y="88888"/>
                  </a:lnTo>
                  <a:lnTo>
                    <a:pt x="78731" y="89148"/>
                  </a:lnTo>
                  <a:lnTo>
                    <a:pt x="79028" y="89371"/>
                  </a:lnTo>
                  <a:lnTo>
                    <a:pt x="79326" y="89594"/>
                  </a:lnTo>
                  <a:lnTo>
                    <a:pt x="79661" y="89743"/>
                  </a:lnTo>
                  <a:lnTo>
                    <a:pt x="80033" y="89892"/>
                  </a:lnTo>
                  <a:lnTo>
                    <a:pt x="80405" y="90004"/>
                  </a:lnTo>
                  <a:lnTo>
                    <a:pt x="80777" y="90078"/>
                  </a:lnTo>
                  <a:lnTo>
                    <a:pt x="81596" y="90078"/>
                  </a:lnTo>
                  <a:lnTo>
                    <a:pt x="81968" y="90004"/>
                  </a:lnTo>
                  <a:lnTo>
                    <a:pt x="82340" y="89892"/>
                  </a:lnTo>
                  <a:lnTo>
                    <a:pt x="82712" y="89743"/>
                  </a:lnTo>
                  <a:lnTo>
                    <a:pt x="83047" y="89594"/>
                  </a:lnTo>
                  <a:lnTo>
                    <a:pt x="83381" y="89371"/>
                  </a:lnTo>
                  <a:lnTo>
                    <a:pt x="83679" y="89148"/>
                  </a:lnTo>
                  <a:lnTo>
                    <a:pt x="83940" y="88888"/>
                  </a:lnTo>
                  <a:lnTo>
                    <a:pt x="84126" y="88888"/>
                  </a:lnTo>
                  <a:lnTo>
                    <a:pt x="84460" y="88850"/>
                  </a:lnTo>
                  <a:lnTo>
                    <a:pt x="84833" y="88813"/>
                  </a:lnTo>
                  <a:lnTo>
                    <a:pt x="85205" y="88701"/>
                  </a:lnTo>
                  <a:lnTo>
                    <a:pt x="85539" y="88590"/>
                  </a:lnTo>
                  <a:lnTo>
                    <a:pt x="85874" y="88441"/>
                  </a:lnTo>
                  <a:lnTo>
                    <a:pt x="86172" y="88255"/>
                  </a:lnTo>
                  <a:lnTo>
                    <a:pt x="86470" y="88032"/>
                  </a:lnTo>
                  <a:lnTo>
                    <a:pt x="86730" y="87809"/>
                  </a:lnTo>
                  <a:lnTo>
                    <a:pt x="86991" y="87511"/>
                  </a:lnTo>
                  <a:lnTo>
                    <a:pt x="87177" y="87213"/>
                  </a:lnTo>
                  <a:lnTo>
                    <a:pt x="87363" y="86916"/>
                  </a:lnTo>
                  <a:lnTo>
                    <a:pt x="87549" y="86581"/>
                  </a:lnTo>
                  <a:lnTo>
                    <a:pt x="87660" y="86246"/>
                  </a:lnTo>
                  <a:lnTo>
                    <a:pt x="87735" y="85911"/>
                  </a:lnTo>
                  <a:lnTo>
                    <a:pt x="87809" y="85539"/>
                  </a:lnTo>
                  <a:lnTo>
                    <a:pt x="87809" y="85167"/>
                  </a:lnTo>
                  <a:lnTo>
                    <a:pt x="87809" y="84981"/>
                  </a:lnTo>
                  <a:lnTo>
                    <a:pt x="88070" y="84720"/>
                  </a:lnTo>
                  <a:lnTo>
                    <a:pt x="88330" y="84423"/>
                  </a:lnTo>
                  <a:lnTo>
                    <a:pt x="88516" y="84125"/>
                  </a:lnTo>
                  <a:lnTo>
                    <a:pt x="88702" y="83790"/>
                  </a:lnTo>
                  <a:lnTo>
                    <a:pt x="88851" y="83418"/>
                  </a:lnTo>
                  <a:lnTo>
                    <a:pt x="88925" y="83046"/>
                  </a:lnTo>
                  <a:lnTo>
                    <a:pt x="89000" y="82637"/>
                  </a:lnTo>
                  <a:lnTo>
                    <a:pt x="89037" y="82265"/>
                  </a:lnTo>
                  <a:lnTo>
                    <a:pt x="89000" y="81855"/>
                  </a:lnTo>
                  <a:lnTo>
                    <a:pt x="88925" y="81446"/>
                  </a:lnTo>
                  <a:lnTo>
                    <a:pt x="88851" y="81074"/>
                  </a:lnTo>
                  <a:lnTo>
                    <a:pt x="88702" y="80739"/>
                  </a:lnTo>
                  <a:lnTo>
                    <a:pt x="88516" y="80404"/>
                  </a:lnTo>
                  <a:lnTo>
                    <a:pt x="88330" y="80069"/>
                  </a:lnTo>
                  <a:lnTo>
                    <a:pt x="88070" y="79772"/>
                  </a:lnTo>
                  <a:lnTo>
                    <a:pt x="87809" y="79511"/>
                  </a:lnTo>
                  <a:lnTo>
                    <a:pt x="87809" y="79325"/>
                  </a:lnTo>
                  <a:lnTo>
                    <a:pt x="87809" y="78953"/>
                  </a:lnTo>
                  <a:lnTo>
                    <a:pt x="88367" y="79214"/>
                  </a:lnTo>
                  <a:lnTo>
                    <a:pt x="89000" y="79400"/>
                  </a:lnTo>
                  <a:lnTo>
                    <a:pt x="89669" y="79549"/>
                  </a:lnTo>
                  <a:lnTo>
                    <a:pt x="90339" y="79586"/>
                  </a:lnTo>
                  <a:lnTo>
                    <a:pt x="90748" y="79549"/>
                  </a:lnTo>
                  <a:lnTo>
                    <a:pt x="91158" y="79511"/>
                  </a:lnTo>
                  <a:lnTo>
                    <a:pt x="91567" y="79437"/>
                  </a:lnTo>
                  <a:lnTo>
                    <a:pt x="91976" y="79325"/>
                  </a:lnTo>
                  <a:lnTo>
                    <a:pt x="92348" y="79214"/>
                  </a:lnTo>
                  <a:lnTo>
                    <a:pt x="92720" y="79028"/>
                  </a:lnTo>
                  <a:lnTo>
                    <a:pt x="93055" y="78842"/>
                  </a:lnTo>
                  <a:lnTo>
                    <a:pt x="93390" y="78656"/>
                  </a:lnTo>
                  <a:lnTo>
                    <a:pt x="93725" y="78395"/>
                  </a:lnTo>
                  <a:lnTo>
                    <a:pt x="94023" y="78172"/>
                  </a:lnTo>
                  <a:lnTo>
                    <a:pt x="94320" y="77874"/>
                  </a:lnTo>
                  <a:lnTo>
                    <a:pt x="94581" y="77577"/>
                  </a:lnTo>
                  <a:lnTo>
                    <a:pt x="94804" y="77279"/>
                  </a:lnTo>
                  <a:lnTo>
                    <a:pt x="95027" y="76944"/>
                  </a:lnTo>
                  <a:lnTo>
                    <a:pt x="95251" y="76572"/>
                  </a:lnTo>
                  <a:lnTo>
                    <a:pt x="95399" y="76237"/>
                  </a:lnTo>
                  <a:lnTo>
                    <a:pt x="100013" y="79474"/>
                  </a:lnTo>
                  <a:lnTo>
                    <a:pt x="100422" y="79735"/>
                  </a:lnTo>
                  <a:lnTo>
                    <a:pt x="100832" y="79995"/>
                  </a:lnTo>
                  <a:lnTo>
                    <a:pt x="101278" y="80181"/>
                  </a:lnTo>
                  <a:lnTo>
                    <a:pt x="101725" y="80330"/>
                  </a:lnTo>
                  <a:lnTo>
                    <a:pt x="102208" y="80479"/>
                  </a:lnTo>
                  <a:lnTo>
                    <a:pt x="102655" y="80553"/>
                  </a:lnTo>
                  <a:lnTo>
                    <a:pt x="103138" y="80628"/>
                  </a:lnTo>
                  <a:lnTo>
                    <a:pt x="104031" y="80628"/>
                  </a:lnTo>
                  <a:lnTo>
                    <a:pt x="104403" y="80590"/>
                  </a:lnTo>
                  <a:lnTo>
                    <a:pt x="105148" y="80442"/>
                  </a:lnTo>
                  <a:lnTo>
                    <a:pt x="105855" y="80256"/>
                  </a:lnTo>
                  <a:lnTo>
                    <a:pt x="106524" y="79921"/>
                  </a:lnTo>
                  <a:lnTo>
                    <a:pt x="107157" y="79549"/>
                  </a:lnTo>
                  <a:lnTo>
                    <a:pt x="107752" y="79102"/>
                  </a:lnTo>
                  <a:lnTo>
                    <a:pt x="108310" y="78581"/>
                  </a:lnTo>
                  <a:lnTo>
                    <a:pt x="108533" y="78321"/>
                  </a:lnTo>
                  <a:lnTo>
                    <a:pt x="108794" y="78023"/>
                  </a:lnTo>
                  <a:lnTo>
                    <a:pt x="117203" y="66377"/>
                  </a:lnTo>
                  <a:lnTo>
                    <a:pt x="117538" y="65856"/>
                  </a:lnTo>
                  <a:lnTo>
                    <a:pt x="117835" y="65336"/>
                  </a:lnTo>
                  <a:lnTo>
                    <a:pt x="118058" y="64777"/>
                  </a:lnTo>
                  <a:lnTo>
                    <a:pt x="118244" y="64219"/>
                  </a:lnTo>
                  <a:lnTo>
                    <a:pt x="118356" y="63661"/>
                  </a:lnTo>
                  <a:lnTo>
                    <a:pt x="118431" y="63103"/>
                  </a:lnTo>
                  <a:lnTo>
                    <a:pt x="118431" y="62508"/>
                  </a:lnTo>
                  <a:lnTo>
                    <a:pt x="118393" y="61950"/>
                  </a:lnTo>
                  <a:lnTo>
                    <a:pt x="118319" y="61392"/>
                  </a:lnTo>
                  <a:lnTo>
                    <a:pt x="118170" y="60834"/>
                  </a:lnTo>
                  <a:lnTo>
                    <a:pt x="117984" y="60275"/>
                  </a:lnTo>
                  <a:lnTo>
                    <a:pt x="117724" y="59755"/>
                  </a:lnTo>
                  <a:lnTo>
                    <a:pt x="117426" y="59234"/>
                  </a:lnTo>
                  <a:lnTo>
                    <a:pt x="117091" y="58750"/>
                  </a:lnTo>
                  <a:lnTo>
                    <a:pt x="116682" y="58303"/>
                  </a:lnTo>
                  <a:lnTo>
                    <a:pt x="116235" y="57894"/>
                  </a:lnTo>
                  <a:lnTo>
                    <a:pt x="113184" y="55215"/>
                  </a:lnTo>
                  <a:lnTo>
                    <a:pt x="109464" y="52016"/>
                  </a:lnTo>
                  <a:lnTo>
                    <a:pt x="105408" y="48593"/>
                  </a:lnTo>
                  <a:lnTo>
                    <a:pt x="101352" y="45281"/>
                  </a:lnTo>
                  <a:lnTo>
                    <a:pt x="101650" y="44090"/>
                  </a:lnTo>
                  <a:lnTo>
                    <a:pt x="101873" y="42900"/>
                  </a:lnTo>
                  <a:lnTo>
                    <a:pt x="102022" y="41709"/>
                  </a:lnTo>
                  <a:lnTo>
                    <a:pt x="102097" y="40481"/>
                  </a:lnTo>
                  <a:lnTo>
                    <a:pt x="102134" y="39402"/>
                  </a:lnTo>
                  <a:lnTo>
                    <a:pt x="102097" y="38844"/>
                  </a:lnTo>
                  <a:lnTo>
                    <a:pt x="102059" y="38249"/>
                  </a:lnTo>
                  <a:lnTo>
                    <a:pt x="101985" y="37654"/>
                  </a:lnTo>
                  <a:lnTo>
                    <a:pt x="101836" y="37021"/>
                  </a:lnTo>
                  <a:lnTo>
                    <a:pt x="101650" y="36389"/>
                  </a:lnTo>
                  <a:lnTo>
                    <a:pt x="101390" y="35756"/>
                  </a:lnTo>
                  <a:lnTo>
                    <a:pt x="101166" y="35272"/>
                  </a:lnTo>
                  <a:lnTo>
                    <a:pt x="100906" y="34826"/>
                  </a:lnTo>
                  <a:lnTo>
                    <a:pt x="101129" y="34231"/>
                  </a:lnTo>
                  <a:lnTo>
                    <a:pt x="101352" y="33598"/>
                  </a:lnTo>
                  <a:lnTo>
                    <a:pt x="101501" y="33003"/>
                  </a:lnTo>
                  <a:lnTo>
                    <a:pt x="101650" y="32370"/>
                  </a:lnTo>
                  <a:lnTo>
                    <a:pt x="101762" y="31738"/>
                  </a:lnTo>
                  <a:lnTo>
                    <a:pt x="101836" y="31105"/>
                  </a:lnTo>
                  <a:lnTo>
                    <a:pt x="101873" y="30473"/>
                  </a:lnTo>
                  <a:lnTo>
                    <a:pt x="101873" y="29803"/>
                  </a:lnTo>
                  <a:lnTo>
                    <a:pt x="101873" y="29133"/>
                  </a:lnTo>
                  <a:lnTo>
                    <a:pt x="101836" y="28464"/>
                  </a:lnTo>
                  <a:lnTo>
                    <a:pt x="101725" y="27794"/>
                  </a:lnTo>
                  <a:lnTo>
                    <a:pt x="101613" y="27124"/>
                  </a:lnTo>
                  <a:lnTo>
                    <a:pt x="101464" y="26492"/>
                  </a:lnTo>
                  <a:lnTo>
                    <a:pt x="101278" y="25859"/>
                  </a:lnTo>
                  <a:lnTo>
                    <a:pt x="101092" y="25227"/>
                  </a:lnTo>
                  <a:lnTo>
                    <a:pt x="100832" y="24631"/>
                  </a:lnTo>
                  <a:lnTo>
                    <a:pt x="100571" y="24036"/>
                  </a:lnTo>
                  <a:lnTo>
                    <a:pt x="100273" y="23478"/>
                  </a:lnTo>
                  <a:lnTo>
                    <a:pt x="99939" y="22920"/>
                  </a:lnTo>
                  <a:lnTo>
                    <a:pt x="99604" y="22362"/>
                  </a:lnTo>
                  <a:lnTo>
                    <a:pt x="99232" y="21841"/>
                  </a:lnTo>
                  <a:lnTo>
                    <a:pt x="98822" y="21357"/>
                  </a:lnTo>
                  <a:lnTo>
                    <a:pt x="98413" y="20873"/>
                  </a:lnTo>
                  <a:lnTo>
                    <a:pt x="97967" y="20390"/>
                  </a:lnTo>
                  <a:lnTo>
                    <a:pt x="97520" y="19943"/>
                  </a:lnTo>
                  <a:lnTo>
                    <a:pt x="97036" y="19534"/>
                  </a:lnTo>
                  <a:lnTo>
                    <a:pt x="96516" y="19125"/>
                  </a:lnTo>
                  <a:lnTo>
                    <a:pt x="95995" y="18753"/>
                  </a:lnTo>
                  <a:lnTo>
                    <a:pt x="95474" y="18418"/>
                  </a:lnTo>
                  <a:lnTo>
                    <a:pt x="94916" y="18083"/>
                  </a:lnTo>
                  <a:lnTo>
                    <a:pt x="94320" y="17785"/>
                  </a:lnTo>
                  <a:lnTo>
                    <a:pt x="93725" y="17525"/>
                  </a:lnTo>
                  <a:lnTo>
                    <a:pt x="93130" y="17302"/>
                  </a:lnTo>
                  <a:lnTo>
                    <a:pt x="92534" y="17078"/>
                  </a:lnTo>
                  <a:lnTo>
                    <a:pt x="91902" y="16892"/>
                  </a:lnTo>
                  <a:lnTo>
                    <a:pt x="91232" y="16743"/>
                  </a:lnTo>
                  <a:lnTo>
                    <a:pt x="90600" y="16632"/>
                  </a:lnTo>
                  <a:lnTo>
                    <a:pt x="89930" y="16557"/>
                  </a:lnTo>
                  <a:lnTo>
                    <a:pt x="89260" y="16520"/>
                  </a:lnTo>
                  <a:lnTo>
                    <a:pt x="88553" y="16483"/>
                  </a:lnTo>
                  <a:lnTo>
                    <a:pt x="87884" y="16520"/>
                  </a:lnTo>
                  <a:lnTo>
                    <a:pt x="87214" y="16557"/>
                  </a:lnTo>
                  <a:lnTo>
                    <a:pt x="86544" y="16632"/>
                  </a:lnTo>
                  <a:lnTo>
                    <a:pt x="85874" y="16743"/>
                  </a:lnTo>
                  <a:lnTo>
                    <a:pt x="85242" y="16892"/>
                  </a:lnTo>
                  <a:lnTo>
                    <a:pt x="84609" y="17078"/>
                  </a:lnTo>
                  <a:lnTo>
                    <a:pt x="83977" y="17302"/>
                  </a:lnTo>
                  <a:lnTo>
                    <a:pt x="83381" y="17525"/>
                  </a:lnTo>
                  <a:lnTo>
                    <a:pt x="83381" y="17116"/>
                  </a:lnTo>
                  <a:lnTo>
                    <a:pt x="83344" y="16743"/>
                  </a:lnTo>
                  <a:lnTo>
                    <a:pt x="83307" y="16409"/>
                  </a:lnTo>
                  <a:lnTo>
                    <a:pt x="83233" y="16074"/>
                  </a:lnTo>
                  <a:lnTo>
                    <a:pt x="83121" y="15739"/>
                  </a:lnTo>
                  <a:lnTo>
                    <a:pt x="82972" y="15441"/>
                  </a:lnTo>
                  <a:lnTo>
                    <a:pt x="82786" y="15181"/>
                  </a:lnTo>
                  <a:lnTo>
                    <a:pt x="82600" y="14883"/>
                  </a:lnTo>
                  <a:lnTo>
                    <a:pt x="82377" y="14660"/>
                  </a:lnTo>
                  <a:lnTo>
                    <a:pt x="82116" y="14437"/>
                  </a:lnTo>
                  <a:lnTo>
                    <a:pt x="81856" y="14213"/>
                  </a:lnTo>
                  <a:lnTo>
                    <a:pt x="81558" y="14065"/>
                  </a:lnTo>
                  <a:lnTo>
                    <a:pt x="81261" y="13916"/>
                  </a:lnTo>
                  <a:lnTo>
                    <a:pt x="80963" y="13804"/>
                  </a:lnTo>
                  <a:lnTo>
                    <a:pt x="80628" y="13692"/>
                  </a:lnTo>
                  <a:lnTo>
                    <a:pt x="80256" y="13655"/>
                  </a:lnTo>
                  <a:lnTo>
                    <a:pt x="76610" y="13655"/>
                  </a:lnTo>
                  <a:lnTo>
                    <a:pt x="76535" y="13283"/>
                  </a:lnTo>
                  <a:lnTo>
                    <a:pt x="76387" y="12911"/>
                  </a:lnTo>
                  <a:lnTo>
                    <a:pt x="76573" y="12576"/>
                  </a:lnTo>
                  <a:lnTo>
                    <a:pt x="76721" y="12241"/>
                  </a:lnTo>
                  <a:lnTo>
                    <a:pt x="76870" y="11907"/>
                  </a:lnTo>
                  <a:lnTo>
                    <a:pt x="76982" y="11535"/>
                  </a:lnTo>
                  <a:lnTo>
                    <a:pt x="77056" y="11200"/>
                  </a:lnTo>
                  <a:lnTo>
                    <a:pt x="77131" y="10790"/>
                  </a:lnTo>
                  <a:lnTo>
                    <a:pt x="77168" y="10418"/>
                  </a:lnTo>
                  <a:lnTo>
                    <a:pt x="77205" y="10046"/>
                  </a:lnTo>
                  <a:lnTo>
                    <a:pt x="77168" y="9451"/>
                  </a:lnTo>
                  <a:lnTo>
                    <a:pt x="77093" y="8930"/>
                  </a:lnTo>
                  <a:lnTo>
                    <a:pt x="76945" y="8372"/>
                  </a:lnTo>
                  <a:lnTo>
                    <a:pt x="76759" y="7888"/>
                  </a:lnTo>
                  <a:lnTo>
                    <a:pt x="76535" y="7405"/>
                  </a:lnTo>
                  <a:lnTo>
                    <a:pt x="76238" y="6958"/>
                  </a:lnTo>
                  <a:lnTo>
                    <a:pt x="75940" y="6512"/>
                  </a:lnTo>
                  <a:lnTo>
                    <a:pt x="75568" y="6140"/>
                  </a:lnTo>
                  <a:lnTo>
                    <a:pt x="75196" y="5767"/>
                  </a:lnTo>
                  <a:lnTo>
                    <a:pt x="74749" y="5433"/>
                  </a:lnTo>
                  <a:lnTo>
                    <a:pt x="74303" y="5172"/>
                  </a:lnTo>
                  <a:lnTo>
                    <a:pt x="73819" y="4949"/>
                  </a:lnTo>
                  <a:lnTo>
                    <a:pt x="73298" y="4763"/>
                  </a:lnTo>
                  <a:lnTo>
                    <a:pt x="72777" y="4614"/>
                  </a:lnTo>
                  <a:lnTo>
                    <a:pt x="72219" y="4540"/>
                  </a:lnTo>
                  <a:lnTo>
                    <a:pt x="71661" y="4502"/>
                  </a:lnTo>
                  <a:lnTo>
                    <a:pt x="71103" y="4540"/>
                  </a:lnTo>
                  <a:lnTo>
                    <a:pt x="70582" y="4614"/>
                  </a:lnTo>
                  <a:lnTo>
                    <a:pt x="70061" y="4726"/>
                  </a:lnTo>
                  <a:lnTo>
                    <a:pt x="69578" y="4912"/>
                  </a:lnTo>
                  <a:lnTo>
                    <a:pt x="69094" y="5135"/>
                  </a:lnTo>
                  <a:lnTo>
                    <a:pt x="68648" y="5395"/>
                  </a:lnTo>
                  <a:lnTo>
                    <a:pt x="68238" y="5730"/>
                  </a:lnTo>
                  <a:lnTo>
                    <a:pt x="67829" y="6065"/>
                  </a:lnTo>
                  <a:lnTo>
                    <a:pt x="67494" y="6437"/>
                  </a:lnTo>
                  <a:lnTo>
                    <a:pt x="67159" y="6846"/>
                  </a:lnTo>
                  <a:lnTo>
                    <a:pt x="66862" y="7293"/>
                  </a:lnTo>
                  <a:lnTo>
                    <a:pt x="66638" y="7739"/>
                  </a:lnTo>
                  <a:lnTo>
                    <a:pt x="66452" y="8223"/>
                  </a:lnTo>
                  <a:lnTo>
                    <a:pt x="66303" y="8744"/>
                  </a:lnTo>
                  <a:lnTo>
                    <a:pt x="66192" y="9265"/>
                  </a:lnTo>
                  <a:lnTo>
                    <a:pt x="66155" y="9823"/>
                  </a:lnTo>
                  <a:lnTo>
                    <a:pt x="40556" y="6102"/>
                  </a:lnTo>
                  <a:lnTo>
                    <a:pt x="40073" y="5433"/>
                  </a:lnTo>
                  <a:lnTo>
                    <a:pt x="39552" y="4763"/>
                  </a:lnTo>
                  <a:lnTo>
                    <a:pt x="38993" y="4130"/>
                  </a:lnTo>
                  <a:lnTo>
                    <a:pt x="38435" y="3572"/>
                  </a:lnTo>
                  <a:lnTo>
                    <a:pt x="37803" y="3014"/>
                  </a:lnTo>
                  <a:lnTo>
                    <a:pt x="37133" y="2530"/>
                  </a:lnTo>
                  <a:lnTo>
                    <a:pt x="36463" y="2047"/>
                  </a:lnTo>
                  <a:lnTo>
                    <a:pt x="35756" y="1637"/>
                  </a:lnTo>
                  <a:lnTo>
                    <a:pt x="35012" y="1265"/>
                  </a:lnTo>
                  <a:lnTo>
                    <a:pt x="34268" y="931"/>
                  </a:lnTo>
                  <a:lnTo>
                    <a:pt x="33487" y="633"/>
                  </a:lnTo>
                  <a:lnTo>
                    <a:pt x="32668" y="410"/>
                  </a:lnTo>
                  <a:lnTo>
                    <a:pt x="31850" y="224"/>
                  </a:lnTo>
                  <a:lnTo>
                    <a:pt x="31031" y="112"/>
                  </a:lnTo>
                  <a:lnTo>
                    <a:pt x="30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2;p60">
              <a:extLst>
                <a:ext uri="{FF2B5EF4-FFF2-40B4-BE49-F238E27FC236}">
                  <a16:creationId xmlns:a16="http://schemas.microsoft.com/office/drawing/2014/main" id="{246FFB6C-2C47-584A-81AD-CD3A67B3516A}"/>
                </a:ext>
              </a:extLst>
            </p:cNvPr>
            <p:cNvSpPr/>
            <p:nvPr/>
          </p:nvSpPr>
          <p:spPr>
            <a:xfrm>
              <a:off x="4850875" y="2532875"/>
              <a:ext cx="906025" cy="99810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3;p60">
              <a:extLst>
                <a:ext uri="{FF2B5EF4-FFF2-40B4-BE49-F238E27FC236}">
                  <a16:creationId xmlns:a16="http://schemas.microsoft.com/office/drawing/2014/main" id="{86F6C394-0298-7749-8E7D-49962FF9F447}"/>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04;p60">
              <a:extLst>
                <a:ext uri="{FF2B5EF4-FFF2-40B4-BE49-F238E27FC236}">
                  <a16:creationId xmlns:a16="http://schemas.microsoft.com/office/drawing/2014/main" id="{686E72F8-5D2A-8248-85FB-95BB98CD5DC1}"/>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5;p60">
              <a:extLst>
                <a:ext uri="{FF2B5EF4-FFF2-40B4-BE49-F238E27FC236}">
                  <a16:creationId xmlns:a16="http://schemas.microsoft.com/office/drawing/2014/main" id="{BFEF15A2-8BF3-8D4E-B3A2-B870B5D2A674}"/>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6;p60">
              <a:extLst>
                <a:ext uri="{FF2B5EF4-FFF2-40B4-BE49-F238E27FC236}">
                  <a16:creationId xmlns:a16="http://schemas.microsoft.com/office/drawing/2014/main" id="{A547269E-6C5D-0340-877F-762AA1985C49}"/>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07;p60">
              <a:extLst>
                <a:ext uri="{FF2B5EF4-FFF2-40B4-BE49-F238E27FC236}">
                  <a16:creationId xmlns:a16="http://schemas.microsoft.com/office/drawing/2014/main" id="{FCA50581-4086-A446-A521-CE2EE2D89F83}"/>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8;p60">
              <a:extLst>
                <a:ext uri="{FF2B5EF4-FFF2-40B4-BE49-F238E27FC236}">
                  <a16:creationId xmlns:a16="http://schemas.microsoft.com/office/drawing/2014/main" id="{3BFD4CFC-BD84-2942-A592-D308A7952399}"/>
                </a:ext>
              </a:extLst>
            </p:cNvPr>
            <p:cNvSpPr/>
            <p:nvPr/>
          </p:nvSpPr>
          <p:spPr>
            <a:xfrm>
              <a:off x="6343800" y="2174775"/>
              <a:ext cx="891150" cy="1306900"/>
            </a:xfrm>
            <a:custGeom>
              <a:avLst/>
              <a:gdLst/>
              <a:ahLst/>
              <a:cxnLst/>
              <a:rect l="l" t="t" r="r" b="b"/>
              <a:pathLst>
                <a:path w="35646" h="52276" extrusionOk="0">
                  <a:moveTo>
                    <a:pt x="32371" y="0"/>
                  </a:moveTo>
                  <a:lnTo>
                    <a:pt x="32110" y="37"/>
                  </a:lnTo>
                  <a:lnTo>
                    <a:pt x="31813" y="112"/>
                  </a:lnTo>
                  <a:lnTo>
                    <a:pt x="31552" y="186"/>
                  </a:lnTo>
                  <a:lnTo>
                    <a:pt x="31031" y="409"/>
                  </a:lnTo>
                  <a:lnTo>
                    <a:pt x="30511" y="670"/>
                  </a:lnTo>
                  <a:lnTo>
                    <a:pt x="30064" y="968"/>
                  </a:lnTo>
                  <a:lnTo>
                    <a:pt x="29618" y="1265"/>
                  </a:lnTo>
                  <a:lnTo>
                    <a:pt x="29208" y="1600"/>
                  </a:lnTo>
                  <a:lnTo>
                    <a:pt x="28799" y="1935"/>
                  </a:lnTo>
                  <a:lnTo>
                    <a:pt x="28018" y="2679"/>
                  </a:lnTo>
                  <a:lnTo>
                    <a:pt x="27274" y="3460"/>
                  </a:lnTo>
                  <a:lnTo>
                    <a:pt x="26567" y="4279"/>
                  </a:lnTo>
                  <a:lnTo>
                    <a:pt x="25897" y="5135"/>
                  </a:lnTo>
                  <a:lnTo>
                    <a:pt x="25264" y="6028"/>
                  </a:lnTo>
                  <a:lnTo>
                    <a:pt x="24632" y="6921"/>
                  </a:lnTo>
                  <a:lnTo>
                    <a:pt x="24557" y="6995"/>
                  </a:lnTo>
                  <a:lnTo>
                    <a:pt x="24371" y="7330"/>
                  </a:lnTo>
                  <a:lnTo>
                    <a:pt x="22958" y="9376"/>
                  </a:lnTo>
                  <a:lnTo>
                    <a:pt x="21581" y="11460"/>
                  </a:lnTo>
                  <a:lnTo>
                    <a:pt x="20241" y="13544"/>
                  </a:lnTo>
                  <a:lnTo>
                    <a:pt x="18902" y="15627"/>
                  </a:lnTo>
                  <a:lnTo>
                    <a:pt x="17637" y="17748"/>
                  </a:lnTo>
                  <a:lnTo>
                    <a:pt x="16335" y="19869"/>
                  </a:lnTo>
                  <a:lnTo>
                    <a:pt x="15107" y="21989"/>
                  </a:lnTo>
                  <a:lnTo>
                    <a:pt x="13879" y="24147"/>
                  </a:lnTo>
                  <a:lnTo>
                    <a:pt x="13619" y="24594"/>
                  </a:lnTo>
                  <a:lnTo>
                    <a:pt x="11870" y="27831"/>
                  </a:lnTo>
                  <a:lnTo>
                    <a:pt x="10121" y="31105"/>
                  </a:lnTo>
                  <a:lnTo>
                    <a:pt x="9228" y="32928"/>
                  </a:lnTo>
                  <a:lnTo>
                    <a:pt x="9005" y="33412"/>
                  </a:lnTo>
                  <a:lnTo>
                    <a:pt x="7851" y="35868"/>
                  </a:lnTo>
                  <a:lnTo>
                    <a:pt x="6810" y="38249"/>
                  </a:lnTo>
                  <a:lnTo>
                    <a:pt x="4801" y="42788"/>
                  </a:lnTo>
                  <a:lnTo>
                    <a:pt x="3796" y="45020"/>
                  </a:lnTo>
                  <a:lnTo>
                    <a:pt x="2680" y="47327"/>
                  </a:lnTo>
                  <a:lnTo>
                    <a:pt x="2084" y="48518"/>
                  </a:lnTo>
                  <a:lnTo>
                    <a:pt x="1415" y="49746"/>
                  </a:lnTo>
                  <a:lnTo>
                    <a:pt x="745" y="50974"/>
                  </a:lnTo>
                  <a:lnTo>
                    <a:pt x="1" y="52276"/>
                  </a:lnTo>
                  <a:lnTo>
                    <a:pt x="1" y="52276"/>
                  </a:lnTo>
                  <a:lnTo>
                    <a:pt x="1563" y="51346"/>
                  </a:lnTo>
                  <a:lnTo>
                    <a:pt x="2308" y="50862"/>
                  </a:lnTo>
                  <a:lnTo>
                    <a:pt x="3759" y="49895"/>
                  </a:lnTo>
                  <a:lnTo>
                    <a:pt x="5098" y="48964"/>
                  </a:lnTo>
                  <a:lnTo>
                    <a:pt x="6586" y="47997"/>
                  </a:lnTo>
                  <a:lnTo>
                    <a:pt x="7442" y="47476"/>
                  </a:lnTo>
                  <a:lnTo>
                    <a:pt x="8410" y="46918"/>
                  </a:lnTo>
                  <a:lnTo>
                    <a:pt x="10196" y="45876"/>
                  </a:lnTo>
                  <a:lnTo>
                    <a:pt x="11944" y="44797"/>
                  </a:lnTo>
                  <a:lnTo>
                    <a:pt x="13693" y="43718"/>
                  </a:lnTo>
                  <a:lnTo>
                    <a:pt x="15405" y="42602"/>
                  </a:lnTo>
                  <a:lnTo>
                    <a:pt x="17116" y="41486"/>
                  </a:lnTo>
                  <a:lnTo>
                    <a:pt x="18828" y="40332"/>
                  </a:lnTo>
                  <a:lnTo>
                    <a:pt x="20502" y="39142"/>
                  </a:lnTo>
                  <a:lnTo>
                    <a:pt x="22176" y="37951"/>
                  </a:lnTo>
                  <a:lnTo>
                    <a:pt x="22176" y="37914"/>
                  </a:lnTo>
                  <a:lnTo>
                    <a:pt x="22623" y="37579"/>
                  </a:lnTo>
                  <a:lnTo>
                    <a:pt x="24706" y="36016"/>
                  </a:lnTo>
                  <a:lnTo>
                    <a:pt x="26306" y="34751"/>
                  </a:lnTo>
                  <a:lnTo>
                    <a:pt x="27906" y="33412"/>
                  </a:lnTo>
                  <a:lnTo>
                    <a:pt x="28687" y="32705"/>
                  </a:lnTo>
                  <a:lnTo>
                    <a:pt x="29432" y="31998"/>
                  </a:lnTo>
                  <a:lnTo>
                    <a:pt x="30176" y="31291"/>
                  </a:lnTo>
                  <a:lnTo>
                    <a:pt x="30883" y="30547"/>
                  </a:lnTo>
                  <a:lnTo>
                    <a:pt x="31552" y="29766"/>
                  </a:lnTo>
                  <a:lnTo>
                    <a:pt x="32222" y="28984"/>
                  </a:lnTo>
                  <a:lnTo>
                    <a:pt x="32817" y="28166"/>
                  </a:lnTo>
                  <a:lnTo>
                    <a:pt x="33413" y="27347"/>
                  </a:lnTo>
                  <a:lnTo>
                    <a:pt x="33934" y="26454"/>
                  </a:lnTo>
                  <a:lnTo>
                    <a:pt x="34417" y="25561"/>
                  </a:lnTo>
                  <a:lnTo>
                    <a:pt x="34864" y="24668"/>
                  </a:lnTo>
                  <a:lnTo>
                    <a:pt x="35236" y="23701"/>
                  </a:lnTo>
                  <a:lnTo>
                    <a:pt x="35422" y="23180"/>
                  </a:lnTo>
                  <a:lnTo>
                    <a:pt x="35571" y="22659"/>
                  </a:lnTo>
                  <a:lnTo>
                    <a:pt x="35645" y="22138"/>
                  </a:lnTo>
                  <a:lnTo>
                    <a:pt x="35645" y="21841"/>
                  </a:lnTo>
                  <a:lnTo>
                    <a:pt x="35608" y="21580"/>
                  </a:lnTo>
                  <a:lnTo>
                    <a:pt x="35571" y="21320"/>
                  </a:lnTo>
                  <a:lnTo>
                    <a:pt x="35496" y="21096"/>
                  </a:lnTo>
                  <a:lnTo>
                    <a:pt x="35310" y="20650"/>
                  </a:lnTo>
                  <a:lnTo>
                    <a:pt x="35050" y="20241"/>
                  </a:lnTo>
                  <a:lnTo>
                    <a:pt x="34715" y="19869"/>
                  </a:lnTo>
                  <a:lnTo>
                    <a:pt x="34343" y="19571"/>
                  </a:lnTo>
                  <a:lnTo>
                    <a:pt x="33896" y="19273"/>
                  </a:lnTo>
                  <a:lnTo>
                    <a:pt x="33450" y="19050"/>
                  </a:lnTo>
                  <a:lnTo>
                    <a:pt x="33003" y="18901"/>
                  </a:lnTo>
                  <a:lnTo>
                    <a:pt x="32520" y="18790"/>
                  </a:lnTo>
                  <a:lnTo>
                    <a:pt x="32036" y="18678"/>
                  </a:lnTo>
                  <a:lnTo>
                    <a:pt x="31552" y="18641"/>
                  </a:lnTo>
                  <a:lnTo>
                    <a:pt x="31031" y="18641"/>
                  </a:lnTo>
                  <a:lnTo>
                    <a:pt x="30064" y="18678"/>
                  </a:lnTo>
                  <a:lnTo>
                    <a:pt x="29059" y="18752"/>
                  </a:lnTo>
                  <a:lnTo>
                    <a:pt x="29952" y="17859"/>
                  </a:lnTo>
                  <a:lnTo>
                    <a:pt x="30808" y="16929"/>
                  </a:lnTo>
                  <a:lnTo>
                    <a:pt x="31590" y="15962"/>
                  </a:lnTo>
                  <a:lnTo>
                    <a:pt x="32296" y="14957"/>
                  </a:lnTo>
                  <a:lnTo>
                    <a:pt x="32966" y="13878"/>
                  </a:lnTo>
                  <a:lnTo>
                    <a:pt x="33524" y="12799"/>
                  </a:lnTo>
                  <a:lnTo>
                    <a:pt x="34045" y="11646"/>
                  </a:lnTo>
                  <a:lnTo>
                    <a:pt x="34455" y="10493"/>
                  </a:lnTo>
                  <a:lnTo>
                    <a:pt x="34603" y="10083"/>
                  </a:lnTo>
                  <a:lnTo>
                    <a:pt x="34938" y="8855"/>
                  </a:lnTo>
                  <a:lnTo>
                    <a:pt x="35199" y="7590"/>
                  </a:lnTo>
                  <a:lnTo>
                    <a:pt x="35385" y="6325"/>
                  </a:lnTo>
                  <a:lnTo>
                    <a:pt x="35496" y="5060"/>
                  </a:lnTo>
                  <a:lnTo>
                    <a:pt x="35496" y="4242"/>
                  </a:lnTo>
                  <a:lnTo>
                    <a:pt x="35459" y="3423"/>
                  </a:lnTo>
                  <a:lnTo>
                    <a:pt x="35422" y="3051"/>
                  </a:lnTo>
                  <a:lnTo>
                    <a:pt x="35347" y="2642"/>
                  </a:lnTo>
                  <a:lnTo>
                    <a:pt x="35236" y="2270"/>
                  </a:lnTo>
                  <a:lnTo>
                    <a:pt x="35087" y="1898"/>
                  </a:lnTo>
                  <a:lnTo>
                    <a:pt x="34938" y="1600"/>
                  </a:lnTo>
                  <a:lnTo>
                    <a:pt x="34752" y="1302"/>
                  </a:lnTo>
                  <a:lnTo>
                    <a:pt x="34529" y="1005"/>
                  </a:lnTo>
                  <a:lnTo>
                    <a:pt x="34268" y="782"/>
                  </a:lnTo>
                  <a:lnTo>
                    <a:pt x="34008" y="558"/>
                  </a:lnTo>
                  <a:lnTo>
                    <a:pt x="33710" y="335"/>
                  </a:lnTo>
                  <a:lnTo>
                    <a:pt x="33376" y="186"/>
                  </a:lnTo>
                  <a:lnTo>
                    <a:pt x="33041" y="75"/>
                  </a:lnTo>
                  <a:lnTo>
                    <a:pt x="326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9;p60">
              <a:extLst>
                <a:ext uri="{FF2B5EF4-FFF2-40B4-BE49-F238E27FC236}">
                  <a16:creationId xmlns:a16="http://schemas.microsoft.com/office/drawing/2014/main" id="{FD3D8E04-BADD-AA42-8B96-66147991950E}"/>
                </a:ext>
              </a:extLst>
            </p:cNvPr>
            <p:cNvSpPr/>
            <p:nvPr/>
          </p:nvSpPr>
          <p:spPr>
            <a:xfrm>
              <a:off x="6382875" y="2188725"/>
              <a:ext cx="817650" cy="1269700"/>
            </a:xfrm>
            <a:custGeom>
              <a:avLst/>
              <a:gdLst/>
              <a:ahLst/>
              <a:cxnLst/>
              <a:rect l="l" t="t" r="r" b="b"/>
              <a:pathLst>
                <a:path w="32706" h="50788" extrusionOk="0">
                  <a:moveTo>
                    <a:pt x="32445" y="0"/>
                  </a:moveTo>
                  <a:lnTo>
                    <a:pt x="30213" y="3163"/>
                  </a:lnTo>
                  <a:lnTo>
                    <a:pt x="28017" y="6437"/>
                  </a:lnTo>
                  <a:lnTo>
                    <a:pt x="25859" y="9711"/>
                  </a:lnTo>
                  <a:lnTo>
                    <a:pt x="23739" y="12986"/>
                  </a:lnTo>
                  <a:lnTo>
                    <a:pt x="23441" y="13506"/>
                  </a:lnTo>
                  <a:lnTo>
                    <a:pt x="21543" y="16557"/>
                  </a:lnTo>
                  <a:lnTo>
                    <a:pt x="19683" y="19571"/>
                  </a:lnTo>
                  <a:lnTo>
                    <a:pt x="16037" y="25636"/>
                  </a:lnTo>
                  <a:lnTo>
                    <a:pt x="13767" y="29431"/>
                  </a:lnTo>
                  <a:lnTo>
                    <a:pt x="13544" y="29840"/>
                  </a:lnTo>
                  <a:lnTo>
                    <a:pt x="11125" y="33821"/>
                  </a:lnTo>
                  <a:lnTo>
                    <a:pt x="8670" y="37802"/>
                  </a:lnTo>
                  <a:lnTo>
                    <a:pt x="8372" y="38212"/>
                  </a:lnTo>
                  <a:lnTo>
                    <a:pt x="6363" y="41412"/>
                  </a:lnTo>
                  <a:lnTo>
                    <a:pt x="4279" y="44574"/>
                  </a:lnTo>
                  <a:lnTo>
                    <a:pt x="2158" y="47699"/>
                  </a:lnTo>
                  <a:lnTo>
                    <a:pt x="0" y="50788"/>
                  </a:lnTo>
                  <a:lnTo>
                    <a:pt x="745" y="50304"/>
                  </a:lnTo>
                  <a:lnTo>
                    <a:pt x="2828" y="47365"/>
                  </a:lnTo>
                  <a:lnTo>
                    <a:pt x="4837" y="44388"/>
                  </a:lnTo>
                  <a:lnTo>
                    <a:pt x="6772" y="41374"/>
                  </a:lnTo>
                  <a:lnTo>
                    <a:pt x="8707" y="38361"/>
                  </a:lnTo>
                  <a:lnTo>
                    <a:pt x="8930" y="37988"/>
                  </a:lnTo>
                  <a:lnTo>
                    <a:pt x="10679" y="35198"/>
                  </a:lnTo>
                  <a:lnTo>
                    <a:pt x="12353" y="32445"/>
                  </a:lnTo>
                  <a:lnTo>
                    <a:pt x="15702" y="26901"/>
                  </a:lnTo>
                  <a:lnTo>
                    <a:pt x="15962" y="26454"/>
                  </a:lnTo>
                  <a:lnTo>
                    <a:pt x="16334" y="25822"/>
                  </a:lnTo>
                  <a:lnTo>
                    <a:pt x="20018" y="19720"/>
                  </a:lnTo>
                  <a:lnTo>
                    <a:pt x="21878" y="16669"/>
                  </a:lnTo>
                  <a:lnTo>
                    <a:pt x="23776" y="13581"/>
                  </a:lnTo>
                  <a:lnTo>
                    <a:pt x="24111" y="13060"/>
                  </a:lnTo>
                  <a:lnTo>
                    <a:pt x="26194" y="9786"/>
                  </a:lnTo>
                  <a:lnTo>
                    <a:pt x="28315" y="6549"/>
                  </a:lnTo>
                  <a:lnTo>
                    <a:pt x="30473" y="3349"/>
                  </a:lnTo>
                  <a:lnTo>
                    <a:pt x="32705" y="224"/>
                  </a:lnTo>
                  <a:lnTo>
                    <a:pt x="32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0;p60">
              <a:extLst>
                <a:ext uri="{FF2B5EF4-FFF2-40B4-BE49-F238E27FC236}">
                  <a16:creationId xmlns:a16="http://schemas.microsoft.com/office/drawing/2014/main" id="{50622E30-C3EC-1E4B-B825-F5E1AA231F3F}"/>
                </a:ext>
              </a:extLst>
            </p:cNvPr>
            <p:cNvSpPr/>
            <p:nvPr/>
          </p:nvSpPr>
          <p:spPr>
            <a:xfrm>
              <a:off x="6953075" y="2347775"/>
              <a:ext cx="255825" cy="184200"/>
            </a:xfrm>
            <a:custGeom>
              <a:avLst/>
              <a:gdLst/>
              <a:ahLst/>
              <a:cxnLst/>
              <a:rect l="l" t="t" r="r" b="b"/>
              <a:pathLst>
                <a:path w="10233" h="7368" extrusionOk="0">
                  <a:moveTo>
                    <a:pt x="261" y="1"/>
                  </a:moveTo>
                  <a:lnTo>
                    <a:pt x="186" y="75"/>
                  </a:lnTo>
                  <a:lnTo>
                    <a:pt x="0" y="410"/>
                  </a:lnTo>
                  <a:lnTo>
                    <a:pt x="224" y="2047"/>
                  </a:lnTo>
                  <a:lnTo>
                    <a:pt x="410" y="3721"/>
                  </a:lnTo>
                  <a:lnTo>
                    <a:pt x="559" y="5433"/>
                  </a:lnTo>
                  <a:lnTo>
                    <a:pt x="633" y="7107"/>
                  </a:lnTo>
                  <a:lnTo>
                    <a:pt x="633" y="7144"/>
                  </a:lnTo>
                  <a:lnTo>
                    <a:pt x="633" y="7368"/>
                  </a:lnTo>
                  <a:lnTo>
                    <a:pt x="856" y="7256"/>
                  </a:lnTo>
                  <a:lnTo>
                    <a:pt x="968" y="7219"/>
                  </a:lnTo>
                  <a:lnTo>
                    <a:pt x="3200" y="6214"/>
                  </a:lnTo>
                  <a:lnTo>
                    <a:pt x="5470" y="5284"/>
                  </a:lnTo>
                  <a:lnTo>
                    <a:pt x="7777" y="4391"/>
                  </a:lnTo>
                  <a:lnTo>
                    <a:pt x="10084" y="3573"/>
                  </a:lnTo>
                  <a:lnTo>
                    <a:pt x="10232" y="3163"/>
                  </a:lnTo>
                  <a:lnTo>
                    <a:pt x="10232" y="3163"/>
                  </a:lnTo>
                  <a:lnTo>
                    <a:pt x="7963" y="3982"/>
                  </a:lnTo>
                  <a:lnTo>
                    <a:pt x="5730" y="4838"/>
                  </a:lnTo>
                  <a:lnTo>
                    <a:pt x="3498" y="5731"/>
                  </a:lnTo>
                  <a:lnTo>
                    <a:pt x="1303" y="6698"/>
                  </a:lnTo>
                  <a:lnTo>
                    <a:pt x="968" y="6847"/>
                  </a:lnTo>
                  <a:lnTo>
                    <a:pt x="931" y="6624"/>
                  </a:lnTo>
                  <a:lnTo>
                    <a:pt x="856" y="4949"/>
                  </a:lnTo>
                  <a:lnTo>
                    <a:pt x="670" y="3275"/>
                  </a:lnTo>
                  <a:lnTo>
                    <a:pt x="484" y="1638"/>
                  </a:lnTo>
                  <a:lnTo>
                    <a:pt x="261"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1;p60">
              <a:extLst>
                <a:ext uri="{FF2B5EF4-FFF2-40B4-BE49-F238E27FC236}">
                  <a16:creationId xmlns:a16="http://schemas.microsoft.com/office/drawing/2014/main" id="{E5929CE1-6C2B-F845-92BB-584C99E0B3DA}"/>
                </a:ext>
              </a:extLst>
            </p:cNvPr>
            <p:cNvSpPr/>
            <p:nvPr/>
          </p:nvSpPr>
          <p:spPr>
            <a:xfrm>
              <a:off x="6770750" y="2777525"/>
              <a:ext cx="442800" cy="84675"/>
            </a:xfrm>
            <a:custGeom>
              <a:avLst/>
              <a:gdLst/>
              <a:ahLst/>
              <a:cxnLst/>
              <a:rect l="l" t="t" r="r" b="b"/>
              <a:pathLst>
                <a:path w="17712" h="3387" extrusionOk="0">
                  <a:moveTo>
                    <a:pt x="17711" y="0"/>
                  </a:moveTo>
                  <a:lnTo>
                    <a:pt x="15702" y="75"/>
                  </a:lnTo>
                  <a:lnTo>
                    <a:pt x="13619" y="261"/>
                  </a:lnTo>
                  <a:lnTo>
                    <a:pt x="11461" y="558"/>
                  </a:lnTo>
                  <a:lnTo>
                    <a:pt x="9228" y="893"/>
                  </a:lnTo>
                  <a:lnTo>
                    <a:pt x="6996" y="1302"/>
                  </a:lnTo>
                  <a:lnTo>
                    <a:pt x="4689" y="1823"/>
                  </a:lnTo>
                  <a:lnTo>
                    <a:pt x="2345" y="2381"/>
                  </a:lnTo>
                  <a:lnTo>
                    <a:pt x="1" y="3051"/>
                  </a:lnTo>
                  <a:lnTo>
                    <a:pt x="75" y="3386"/>
                  </a:lnTo>
                  <a:lnTo>
                    <a:pt x="2419" y="2716"/>
                  </a:lnTo>
                  <a:lnTo>
                    <a:pt x="4763" y="2158"/>
                  </a:lnTo>
                  <a:lnTo>
                    <a:pt x="7033" y="1637"/>
                  </a:lnTo>
                  <a:lnTo>
                    <a:pt x="9303" y="1228"/>
                  </a:lnTo>
                  <a:lnTo>
                    <a:pt x="11498" y="893"/>
                  </a:lnTo>
                  <a:lnTo>
                    <a:pt x="13656" y="633"/>
                  </a:lnTo>
                  <a:lnTo>
                    <a:pt x="15702" y="447"/>
                  </a:lnTo>
                  <a:lnTo>
                    <a:pt x="17711" y="335"/>
                  </a:lnTo>
                  <a:lnTo>
                    <a:pt x="17711"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2;p60">
              <a:extLst>
                <a:ext uri="{FF2B5EF4-FFF2-40B4-BE49-F238E27FC236}">
                  <a16:creationId xmlns:a16="http://schemas.microsoft.com/office/drawing/2014/main" id="{DB9D88EE-10E1-E943-AE34-F6DE9DCD32A5}"/>
                </a:ext>
              </a:extLst>
            </p:cNvPr>
            <p:cNvSpPr/>
            <p:nvPr/>
          </p:nvSpPr>
          <p:spPr>
            <a:xfrm>
              <a:off x="6684250" y="2778450"/>
              <a:ext cx="45600" cy="157225"/>
            </a:xfrm>
            <a:custGeom>
              <a:avLst/>
              <a:gdLst/>
              <a:ahLst/>
              <a:cxnLst/>
              <a:rect l="l" t="t" r="r" b="b"/>
              <a:pathLst>
                <a:path w="1824" h="6289" extrusionOk="0">
                  <a:moveTo>
                    <a:pt x="261" y="0"/>
                  </a:moveTo>
                  <a:lnTo>
                    <a:pt x="1" y="447"/>
                  </a:lnTo>
                  <a:lnTo>
                    <a:pt x="1489" y="6251"/>
                  </a:lnTo>
                  <a:lnTo>
                    <a:pt x="1489" y="6288"/>
                  </a:lnTo>
                  <a:lnTo>
                    <a:pt x="1824" y="6177"/>
                  </a:lnTo>
                  <a:lnTo>
                    <a:pt x="1712" y="5842"/>
                  </a:lnTo>
                  <a:lnTo>
                    <a:pt x="261"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3;p60">
              <a:extLst>
                <a:ext uri="{FF2B5EF4-FFF2-40B4-BE49-F238E27FC236}">
                  <a16:creationId xmlns:a16="http://schemas.microsoft.com/office/drawing/2014/main" id="{D86CDA3E-AC9B-7D44-8779-EBBE4A6B2445}"/>
                </a:ext>
              </a:extLst>
            </p:cNvPr>
            <p:cNvSpPr/>
            <p:nvPr/>
          </p:nvSpPr>
          <p:spPr>
            <a:xfrm>
              <a:off x="6568900" y="2997975"/>
              <a:ext cx="340475" cy="150700"/>
            </a:xfrm>
            <a:custGeom>
              <a:avLst/>
              <a:gdLst/>
              <a:ahLst/>
              <a:cxnLst/>
              <a:rect l="l" t="t" r="r" b="b"/>
              <a:pathLst>
                <a:path w="13619" h="6028" extrusionOk="0">
                  <a:moveTo>
                    <a:pt x="224" y="0"/>
                  </a:moveTo>
                  <a:lnTo>
                    <a:pt x="1" y="484"/>
                  </a:lnTo>
                  <a:lnTo>
                    <a:pt x="299" y="1712"/>
                  </a:lnTo>
                  <a:lnTo>
                    <a:pt x="596" y="2977"/>
                  </a:lnTo>
                  <a:lnTo>
                    <a:pt x="708" y="3684"/>
                  </a:lnTo>
                  <a:lnTo>
                    <a:pt x="745" y="4428"/>
                  </a:lnTo>
                  <a:lnTo>
                    <a:pt x="819" y="5135"/>
                  </a:lnTo>
                  <a:lnTo>
                    <a:pt x="931" y="5842"/>
                  </a:lnTo>
                  <a:lnTo>
                    <a:pt x="931" y="5879"/>
                  </a:lnTo>
                  <a:lnTo>
                    <a:pt x="968" y="6028"/>
                  </a:lnTo>
                  <a:lnTo>
                    <a:pt x="1154" y="5991"/>
                  </a:lnTo>
                  <a:lnTo>
                    <a:pt x="1266" y="5991"/>
                  </a:lnTo>
                  <a:lnTo>
                    <a:pt x="2754" y="5767"/>
                  </a:lnTo>
                  <a:lnTo>
                    <a:pt x="4205" y="5581"/>
                  </a:lnTo>
                  <a:lnTo>
                    <a:pt x="5694" y="5395"/>
                  </a:lnTo>
                  <a:lnTo>
                    <a:pt x="7182" y="5284"/>
                  </a:lnTo>
                  <a:lnTo>
                    <a:pt x="8670" y="5172"/>
                  </a:lnTo>
                  <a:lnTo>
                    <a:pt x="10158" y="5098"/>
                  </a:lnTo>
                  <a:lnTo>
                    <a:pt x="11684" y="5023"/>
                  </a:lnTo>
                  <a:lnTo>
                    <a:pt x="13172" y="5023"/>
                  </a:lnTo>
                  <a:lnTo>
                    <a:pt x="13172" y="4986"/>
                  </a:lnTo>
                  <a:lnTo>
                    <a:pt x="13619" y="4651"/>
                  </a:lnTo>
                  <a:lnTo>
                    <a:pt x="12093" y="4688"/>
                  </a:lnTo>
                  <a:lnTo>
                    <a:pt x="10568" y="4726"/>
                  </a:lnTo>
                  <a:lnTo>
                    <a:pt x="9079" y="4800"/>
                  </a:lnTo>
                  <a:lnTo>
                    <a:pt x="7554" y="4912"/>
                  </a:lnTo>
                  <a:lnTo>
                    <a:pt x="6028" y="5023"/>
                  </a:lnTo>
                  <a:lnTo>
                    <a:pt x="4503" y="5209"/>
                  </a:lnTo>
                  <a:lnTo>
                    <a:pt x="3015" y="5395"/>
                  </a:lnTo>
                  <a:lnTo>
                    <a:pt x="1489" y="5618"/>
                  </a:lnTo>
                  <a:lnTo>
                    <a:pt x="1266" y="5656"/>
                  </a:lnTo>
                  <a:lnTo>
                    <a:pt x="1229" y="5432"/>
                  </a:lnTo>
                  <a:lnTo>
                    <a:pt x="1154" y="4912"/>
                  </a:lnTo>
                  <a:lnTo>
                    <a:pt x="1080" y="4391"/>
                  </a:lnTo>
                  <a:lnTo>
                    <a:pt x="1043" y="3647"/>
                  </a:lnTo>
                  <a:lnTo>
                    <a:pt x="894" y="2902"/>
                  </a:lnTo>
                  <a:lnTo>
                    <a:pt x="596" y="1451"/>
                  </a:lnTo>
                  <a:lnTo>
                    <a:pt x="2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4;p60">
              <a:extLst>
                <a:ext uri="{FF2B5EF4-FFF2-40B4-BE49-F238E27FC236}">
                  <a16:creationId xmlns:a16="http://schemas.microsoft.com/office/drawing/2014/main" id="{3B73F2EF-D041-7340-B8EB-1E109734FD4E}"/>
                </a:ext>
              </a:extLst>
            </p:cNvPr>
            <p:cNvSpPr/>
            <p:nvPr/>
          </p:nvSpPr>
          <p:spPr>
            <a:xfrm>
              <a:off x="5145750" y="1940375"/>
              <a:ext cx="610200" cy="1552475"/>
            </a:xfrm>
            <a:custGeom>
              <a:avLst/>
              <a:gdLst/>
              <a:ahLst/>
              <a:cxnLst/>
              <a:rect l="l" t="t" r="r" b="b"/>
              <a:pathLst>
                <a:path w="24408" h="62099" extrusionOk="0">
                  <a:moveTo>
                    <a:pt x="9934" y="0"/>
                  </a:moveTo>
                  <a:lnTo>
                    <a:pt x="9562" y="37"/>
                  </a:lnTo>
                  <a:lnTo>
                    <a:pt x="9190" y="149"/>
                  </a:lnTo>
                  <a:lnTo>
                    <a:pt x="8855" y="261"/>
                  </a:lnTo>
                  <a:lnTo>
                    <a:pt x="8558" y="409"/>
                  </a:lnTo>
                  <a:lnTo>
                    <a:pt x="8260" y="595"/>
                  </a:lnTo>
                  <a:lnTo>
                    <a:pt x="7962" y="819"/>
                  </a:lnTo>
                  <a:lnTo>
                    <a:pt x="7702" y="1079"/>
                  </a:lnTo>
                  <a:lnTo>
                    <a:pt x="7442" y="1377"/>
                  </a:lnTo>
                  <a:lnTo>
                    <a:pt x="7181" y="1712"/>
                  </a:lnTo>
                  <a:lnTo>
                    <a:pt x="6995" y="2084"/>
                  </a:lnTo>
                  <a:lnTo>
                    <a:pt x="6809" y="2456"/>
                  </a:lnTo>
                  <a:lnTo>
                    <a:pt x="6474" y="3200"/>
                  </a:lnTo>
                  <a:lnTo>
                    <a:pt x="6214" y="4018"/>
                  </a:lnTo>
                  <a:lnTo>
                    <a:pt x="5879" y="5283"/>
                  </a:lnTo>
                  <a:lnTo>
                    <a:pt x="5618" y="6586"/>
                  </a:lnTo>
                  <a:lnTo>
                    <a:pt x="5432" y="7888"/>
                  </a:lnTo>
                  <a:lnTo>
                    <a:pt x="5358" y="9190"/>
                  </a:lnTo>
                  <a:lnTo>
                    <a:pt x="5358" y="9637"/>
                  </a:lnTo>
                  <a:lnTo>
                    <a:pt x="5358" y="10902"/>
                  </a:lnTo>
                  <a:lnTo>
                    <a:pt x="5470" y="12167"/>
                  </a:lnTo>
                  <a:lnTo>
                    <a:pt x="5618" y="13432"/>
                  </a:lnTo>
                  <a:lnTo>
                    <a:pt x="5879" y="14697"/>
                  </a:lnTo>
                  <a:lnTo>
                    <a:pt x="6214" y="15925"/>
                  </a:lnTo>
                  <a:lnTo>
                    <a:pt x="6660" y="17152"/>
                  </a:lnTo>
                  <a:lnTo>
                    <a:pt x="7144" y="18343"/>
                  </a:lnTo>
                  <a:lnTo>
                    <a:pt x="7739" y="19534"/>
                  </a:lnTo>
                  <a:lnTo>
                    <a:pt x="7739" y="19534"/>
                  </a:lnTo>
                  <a:lnTo>
                    <a:pt x="6809" y="19087"/>
                  </a:lnTo>
                  <a:lnTo>
                    <a:pt x="5842" y="18715"/>
                  </a:lnTo>
                  <a:lnTo>
                    <a:pt x="5358" y="18566"/>
                  </a:lnTo>
                  <a:lnTo>
                    <a:pt x="4874" y="18455"/>
                  </a:lnTo>
                  <a:lnTo>
                    <a:pt x="4353" y="18343"/>
                  </a:lnTo>
                  <a:lnTo>
                    <a:pt x="3870" y="18306"/>
                  </a:lnTo>
                  <a:lnTo>
                    <a:pt x="3349" y="18306"/>
                  </a:lnTo>
                  <a:lnTo>
                    <a:pt x="2828" y="18380"/>
                  </a:lnTo>
                  <a:lnTo>
                    <a:pt x="2344" y="18492"/>
                  </a:lnTo>
                  <a:lnTo>
                    <a:pt x="1860" y="18678"/>
                  </a:lnTo>
                  <a:lnTo>
                    <a:pt x="1414" y="18901"/>
                  </a:lnTo>
                  <a:lnTo>
                    <a:pt x="1005" y="19236"/>
                  </a:lnTo>
                  <a:lnTo>
                    <a:pt x="670" y="19571"/>
                  </a:lnTo>
                  <a:lnTo>
                    <a:pt x="521" y="19794"/>
                  </a:lnTo>
                  <a:lnTo>
                    <a:pt x="409" y="20017"/>
                  </a:lnTo>
                  <a:lnTo>
                    <a:pt x="298" y="20278"/>
                  </a:lnTo>
                  <a:lnTo>
                    <a:pt x="186" y="20538"/>
                  </a:lnTo>
                  <a:lnTo>
                    <a:pt x="75" y="21059"/>
                  </a:lnTo>
                  <a:lnTo>
                    <a:pt x="37" y="21654"/>
                  </a:lnTo>
                  <a:lnTo>
                    <a:pt x="0" y="22213"/>
                  </a:lnTo>
                  <a:lnTo>
                    <a:pt x="75" y="23254"/>
                  </a:lnTo>
                  <a:lnTo>
                    <a:pt x="186" y="24296"/>
                  </a:lnTo>
                  <a:lnTo>
                    <a:pt x="335" y="25338"/>
                  </a:lnTo>
                  <a:lnTo>
                    <a:pt x="558" y="26343"/>
                  </a:lnTo>
                  <a:lnTo>
                    <a:pt x="819" y="27347"/>
                  </a:lnTo>
                  <a:lnTo>
                    <a:pt x="1154" y="28352"/>
                  </a:lnTo>
                  <a:lnTo>
                    <a:pt x="1488" y="29356"/>
                  </a:lnTo>
                  <a:lnTo>
                    <a:pt x="1898" y="30324"/>
                  </a:lnTo>
                  <a:lnTo>
                    <a:pt x="2344" y="31291"/>
                  </a:lnTo>
                  <a:lnTo>
                    <a:pt x="2791" y="32258"/>
                  </a:lnTo>
                  <a:lnTo>
                    <a:pt x="3274" y="33226"/>
                  </a:lnTo>
                  <a:lnTo>
                    <a:pt x="3795" y="34156"/>
                  </a:lnTo>
                  <a:lnTo>
                    <a:pt x="4874" y="35979"/>
                  </a:lnTo>
                  <a:lnTo>
                    <a:pt x="5990" y="37802"/>
                  </a:lnTo>
                  <a:lnTo>
                    <a:pt x="7479" y="40035"/>
                  </a:lnTo>
                  <a:lnTo>
                    <a:pt x="7814" y="40518"/>
                  </a:lnTo>
                  <a:lnTo>
                    <a:pt x="9004" y="42267"/>
                  </a:lnTo>
                  <a:lnTo>
                    <a:pt x="10232" y="43979"/>
                  </a:lnTo>
                  <a:lnTo>
                    <a:pt x="11460" y="45690"/>
                  </a:lnTo>
                  <a:lnTo>
                    <a:pt x="12725" y="47402"/>
                  </a:lnTo>
                  <a:lnTo>
                    <a:pt x="14027" y="49076"/>
                  </a:lnTo>
                  <a:lnTo>
                    <a:pt x="15367" y="50713"/>
                  </a:lnTo>
                  <a:lnTo>
                    <a:pt x="16706" y="52350"/>
                  </a:lnTo>
                  <a:lnTo>
                    <a:pt x="18046" y="53950"/>
                  </a:lnTo>
                  <a:lnTo>
                    <a:pt x="18790" y="54843"/>
                  </a:lnTo>
                  <a:lnTo>
                    <a:pt x="19459" y="55662"/>
                  </a:lnTo>
                  <a:lnTo>
                    <a:pt x="20576" y="57113"/>
                  </a:lnTo>
                  <a:lnTo>
                    <a:pt x="21543" y="58489"/>
                  </a:lnTo>
                  <a:lnTo>
                    <a:pt x="22622" y="59903"/>
                  </a:lnTo>
                  <a:lnTo>
                    <a:pt x="22622" y="59940"/>
                  </a:lnTo>
                  <a:lnTo>
                    <a:pt x="23180" y="60647"/>
                  </a:lnTo>
                  <a:lnTo>
                    <a:pt x="24408" y="62098"/>
                  </a:lnTo>
                  <a:lnTo>
                    <a:pt x="24110" y="60573"/>
                  </a:lnTo>
                  <a:lnTo>
                    <a:pt x="23850" y="59122"/>
                  </a:lnTo>
                  <a:lnTo>
                    <a:pt x="23664" y="57745"/>
                  </a:lnTo>
                  <a:lnTo>
                    <a:pt x="23478" y="56368"/>
                  </a:lnTo>
                  <a:lnTo>
                    <a:pt x="23180" y="53764"/>
                  </a:lnTo>
                  <a:lnTo>
                    <a:pt x="22994" y="51197"/>
                  </a:lnTo>
                  <a:lnTo>
                    <a:pt x="22622" y="46137"/>
                  </a:lnTo>
                  <a:lnTo>
                    <a:pt x="22399" y="43458"/>
                  </a:lnTo>
                  <a:lnTo>
                    <a:pt x="22138" y="40667"/>
                  </a:lnTo>
                  <a:lnTo>
                    <a:pt x="22101" y="40146"/>
                  </a:lnTo>
                  <a:lnTo>
                    <a:pt x="21841" y="38063"/>
                  </a:lnTo>
                  <a:lnTo>
                    <a:pt x="21283" y="34268"/>
                  </a:lnTo>
                  <a:lnTo>
                    <a:pt x="20687" y="30510"/>
                  </a:lnTo>
                  <a:lnTo>
                    <a:pt x="20613" y="30026"/>
                  </a:lnTo>
                  <a:lnTo>
                    <a:pt x="20166" y="27496"/>
                  </a:lnTo>
                  <a:lnTo>
                    <a:pt x="19683" y="25003"/>
                  </a:lnTo>
                  <a:lnTo>
                    <a:pt x="19199" y="22473"/>
                  </a:lnTo>
                  <a:lnTo>
                    <a:pt x="18641" y="19980"/>
                  </a:lnTo>
                  <a:lnTo>
                    <a:pt x="18083" y="17487"/>
                  </a:lnTo>
                  <a:lnTo>
                    <a:pt x="17525" y="14994"/>
                  </a:lnTo>
                  <a:lnTo>
                    <a:pt x="16892" y="12539"/>
                  </a:lnTo>
                  <a:lnTo>
                    <a:pt x="16260" y="10046"/>
                  </a:lnTo>
                  <a:lnTo>
                    <a:pt x="16148" y="9674"/>
                  </a:lnTo>
                  <a:lnTo>
                    <a:pt x="16111" y="9562"/>
                  </a:lnTo>
                  <a:lnTo>
                    <a:pt x="15813" y="8483"/>
                  </a:lnTo>
                  <a:lnTo>
                    <a:pt x="15478" y="7404"/>
                  </a:lnTo>
                  <a:lnTo>
                    <a:pt x="15143" y="6325"/>
                  </a:lnTo>
                  <a:lnTo>
                    <a:pt x="14734" y="5283"/>
                  </a:lnTo>
                  <a:lnTo>
                    <a:pt x="14288" y="4279"/>
                  </a:lnTo>
                  <a:lnTo>
                    <a:pt x="13804" y="3312"/>
                  </a:lnTo>
                  <a:lnTo>
                    <a:pt x="13506" y="2828"/>
                  </a:lnTo>
                  <a:lnTo>
                    <a:pt x="13209" y="2344"/>
                  </a:lnTo>
                  <a:lnTo>
                    <a:pt x="12874" y="1898"/>
                  </a:lnTo>
                  <a:lnTo>
                    <a:pt x="12539" y="1488"/>
                  </a:lnTo>
                  <a:lnTo>
                    <a:pt x="12167" y="1042"/>
                  </a:lnTo>
                  <a:lnTo>
                    <a:pt x="11720" y="633"/>
                  </a:lnTo>
                  <a:lnTo>
                    <a:pt x="11460" y="447"/>
                  </a:lnTo>
                  <a:lnTo>
                    <a:pt x="11237" y="298"/>
                  </a:lnTo>
                  <a:lnTo>
                    <a:pt x="10976" y="186"/>
                  </a:lnTo>
                  <a:lnTo>
                    <a:pt x="10679" y="75"/>
                  </a:lnTo>
                  <a:lnTo>
                    <a:pt x="103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5;p60">
              <a:extLst>
                <a:ext uri="{FF2B5EF4-FFF2-40B4-BE49-F238E27FC236}">
                  <a16:creationId xmlns:a16="http://schemas.microsoft.com/office/drawing/2014/main" id="{A07C33DE-2774-1D4D-85DB-4DC108C44A6F}"/>
                </a:ext>
              </a:extLst>
            </p:cNvPr>
            <p:cNvSpPr/>
            <p:nvPr/>
          </p:nvSpPr>
          <p:spPr>
            <a:xfrm>
              <a:off x="5367125" y="1944075"/>
              <a:ext cx="358150" cy="1512500"/>
            </a:xfrm>
            <a:custGeom>
              <a:avLst/>
              <a:gdLst/>
              <a:ahLst/>
              <a:cxnLst/>
              <a:rect l="l" t="t" r="r" b="b"/>
              <a:pathLst>
                <a:path w="14326" h="60500" extrusionOk="0">
                  <a:moveTo>
                    <a:pt x="335" y="1"/>
                  </a:moveTo>
                  <a:lnTo>
                    <a:pt x="0" y="113"/>
                  </a:lnTo>
                  <a:lnTo>
                    <a:pt x="1079" y="3945"/>
                  </a:lnTo>
                  <a:lnTo>
                    <a:pt x="2084" y="7814"/>
                  </a:lnTo>
                  <a:lnTo>
                    <a:pt x="3051" y="11684"/>
                  </a:lnTo>
                  <a:lnTo>
                    <a:pt x="3944" y="15553"/>
                  </a:lnTo>
                  <a:lnTo>
                    <a:pt x="4056" y="16186"/>
                  </a:lnTo>
                  <a:lnTo>
                    <a:pt x="4093" y="16186"/>
                  </a:lnTo>
                  <a:lnTo>
                    <a:pt x="4875" y="19832"/>
                  </a:lnTo>
                  <a:lnTo>
                    <a:pt x="5619" y="23441"/>
                  </a:lnTo>
                  <a:lnTo>
                    <a:pt x="7070" y="30622"/>
                  </a:lnTo>
                  <a:lnTo>
                    <a:pt x="7219" y="31403"/>
                  </a:lnTo>
                  <a:lnTo>
                    <a:pt x="7330" y="31887"/>
                  </a:lnTo>
                  <a:lnTo>
                    <a:pt x="8670" y="38436"/>
                  </a:lnTo>
                  <a:lnTo>
                    <a:pt x="9339" y="41710"/>
                  </a:lnTo>
                  <a:lnTo>
                    <a:pt x="10046" y="44984"/>
                  </a:lnTo>
                  <a:lnTo>
                    <a:pt x="10158" y="45430"/>
                  </a:lnTo>
                  <a:lnTo>
                    <a:pt x="10976" y="49040"/>
                  </a:lnTo>
                  <a:lnTo>
                    <a:pt x="11869" y="52611"/>
                  </a:lnTo>
                  <a:lnTo>
                    <a:pt x="12762" y="56220"/>
                  </a:lnTo>
                  <a:lnTo>
                    <a:pt x="13767" y="59755"/>
                  </a:lnTo>
                  <a:lnTo>
                    <a:pt x="13767" y="59792"/>
                  </a:lnTo>
                  <a:lnTo>
                    <a:pt x="14325" y="60499"/>
                  </a:lnTo>
                  <a:lnTo>
                    <a:pt x="13283" y="56741"/>
                  </a:lnTo>
                  <a:lnTo>
                    <a:pt x="12316" y="52983"/>
                  </a:lnTo>
                  <a:lnTo>
                    <a:pt x="11386" y="49226"/>
                  </a:lnTo>
                  <a:lnTo>
                    <a:pt x="10530" y="45430"/>
                  </a:lnTo>
                  <a:lnTo>
                    <a:pt x="10418" y="44910"/>
                  </a:lnTo>
                  <a:lnTo>
                    <a:pt x="9377" y="40184"/>
                  </a:lnTo>
                  <a:lnTo>
                    <a:pt x="8409" y="35496"/>
                  </a:lnTo>
                  <a:lnTo>
                    <a:pt x="8335" y="35013"/>
                  </a:lnTo>
                  <a:lnTo>
                    <a:pt x="7405" y="30585"/>
                  </a:lnTo>
                  <a:lnTo>
                    <a:pt x="5991" y="23404"/>
                  </a:lnTo>
                  <a:lnTo>
                    <a:pt x="5209" y="19832"/>
                  </a:lnTo>
                  <a:lnTo>
                    <a:pt x="4428" y="16223"/>
                  </a:lnTo>
                  <a:lnTo>
                    <a:pt x="4316" y="15628"/>
                  </a:lnTo>
                  <a:lnTo>
                    <a:pt x="3423" y="11684"/>
                  </a:lnTo>
                  <a:lnTo>
                    <a:pt x="2456" y="7777"/>
                  </a:lnTo>
                  <a:lnTo>
                    <a:pt x="1414" y="3870"/>
                  </a:lnTo>
                  <a:lnTo>
                    <a:pt x="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6;p60">
              <a:extLst>
                <a:ext uri="{FF2B5EF4-FFF2-40B4-BE49-F238E27FC236}">
                  <a16:creationId xmlns:a16="http://schemas.microsoft.com/office/drawing/2014/main" id="{6B80D850-7F30-8748-A8F8-151F36A32AAE}"/>
                </a:ext>
              </a:extLst>
            </p:cNvPr>
            <p:cNvSpPr/>
            <p:nvPr/>
          </p:nvSpPr>
          <p:spPr>
            <a:xfrm>
              <a:off x="5279675" y="2170125"/>
              <a:ext cx="272575" cy="185125"/>
            </a:xfrm>
            <a:custGeom>
              <a:avLst/>
              <a:gdLst/>
              <a:ahLst/>
              <a:cxnLst/>
              <a:rect l="l" t="t" r="r" b="b"/>
              <a:pathLst>
                <a:path w="10903" h="7405" extrusionOk="0">
                  <a:moveTo>
                    <a:pt x="1" y="0"/>
                  </a:moveTo>
                  <a:lnTo>
                    <a:pt x="1" y="447"/>
                  </a:lnTo>
                  <a:lnTo>
                    <a:pt x="1936" y="2047"/>
                  </a:lnTo>
                  <a:lnTo>
                    <a:pt x="3870" y="3684"/>
                  </a:lnTo>
                  <a:lnTo>
                    <a:pt x="5731" y="5395"/>
                  </a:lnTo>
                  <a:lnTo>
                    <a:pt x="7554" y="7144"/>
                  </a:lnTo>
                  <a:lnTo>
                    <a:pt x="7591" y="7144"/>
                  </a:lnTo>
                  <a:lnTo>
                    <a:pt x="7666" y="7218"/>
                  </a:lnTo>
                  <a:lnTo>
                    <a:pt x="7852" y="7404"/>
                  </a:lnTo>
                  <a:lnTo>
                    <a:pt x="7926" y="7181"/>
                  </a:lnTo>
                  <a:lnTo>
                    <a:pt x="7926" y="7144"/>
                  </a:lnTo>
                  <a:lnTo>
                    <a:pt x="8596" y="5544"/>
                  </a:lnTo>
                  <a:lnTo>
                    <a:pt x="9340" y="3944"/>
                  </a:lnTo>
                  <a:lnTo>
                    <a:pt x="10084" y="2381"/>
                  </a:lnTo>
                  <a:lnTo>
                    <a:pt x="10903" y="856"/>
                  </a:lnTo>
                  <a:lnTo>
                    <a:pt x="10791" y="484"/>
                  </a:lnTo>
                  <a:lnTo>
                    <a:pt x="10754" y="372"/>
                  </a:lnTo>
                  <a:lnTo>
                    <a:pt x="9972" y="1861"/>
                  </a:lnTo>
                  <a:lnTo>
                    <a:pt x="9191" y="3423"/>
                  </a:lnTo>
                  <a:lnTo>
                    <a:pt x="8484" y="4986"/>
                  </a:lnTo>
                  <a:lnTo>
                    <a:pt x="7814" y="6586"/>
                  </a:lnTo>
                  <a:lnTo>
                    <a:pt x="7703" y="6809"/>
                  </a:lnTo>
                  <a:lnTo>
                    <a:pt x="7442" y="6511"/>
                  </a:lnTo>
                  <a:lnTo>
                    <a:pt x="5619" y="4837"/>
                  </a:lnTo>
                  <a:lnTo>
                    <a:pt x="3796" y="3163"/>
                  </a:lnTo>
                  <a:lnTo>
                    <a:pt x="1936" y="1563"/>
                  </a:lnTo>
                  <a:lnTo>
                    <a:pt x="1"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7;p60">
              <a:extLst>
                <a:ext uri="{FF2B5EF4-FFF2-40B4-BE49-F238E27FC236}">
                  <a16:creationId xmlns:a16="http://schemas.microsoft.com/office/drawing/2014/main" id="{E65ECA3D-3E9E-BE48-8D11-6F854DF8EB47}"/>
                </a:ext>
              </a:extLst>
            </p:cNvPr>
            <p:cNvSpPr/>
            <p:nvPr/>
          </p:nvSpPr>
          <p:spPr>
            <a:xfrm>
              <a:off x="5150400" y="2508700"/>
              <a:ext cx="407425" cy="234425"/>
            </a:xfrm>
            <a:custGeom>
              <a:avLst/>
              <a:gdLst/>
              <a:ahLst/>
              <a:cxnLst/>
              <a:rect l="l" t="t" r="r" b="b"/>
              <a:pathLst>
                <a:path w="16297" h="9377" extrusionOk="0">
                  <a:moveTo>
                    <a:pt x="149" y="0"/>
                  </a:moveTo>
                  <a:lnTo>
                    <a:pt x="0" y="335"/>
                  </a:lnTo>
                  <a:lnTo>
                    <a:pt x="1935" y="1117"/>
                  </a:lnTo>
                  <a:lnTo>
                    <a:pt x="3870" y="2010"/>
                  </a:lnTo>
                  <a:lnTo>
                    <a:pt x="5879" y="3014"/>
                  </a:lnTo>
                  <a:lnTo>
                    <a:pt x="7888" y="4093"/>
                  </a:lnTo>
                  <a:lnTo>
                    <a:pt x="9934" y="5284"/>
                  </a:lnTo>
                  <a:lnTo>
                    <a:pt x="11981" y="6586"/>
                  </a:lnTo>
                  <a:lnTo>
                    <a:pt x="14027" y="7926"/>
                  </a:lnTo>
                  <a:lnTo>
                    <a:pt x="16074" y="9377"/>
                  </a:lnTo>
                  <a:lnTo>
                    <a:pt x="16297" y="9079"/>
                  </a:lnTo>
                  <a:lnTo>
                    <a:pt x="14213" y="7628"/>
                  </a:lnTo>
                  <a:lnTo>
                    <a:pt x="12167" y="6288"/>
                  </a:lnTo>
                  <a:lnTo>
                    <a:pt x="10083" y="4986"/>
                  </a:lnTo>
                  <a:lnTo>
                    <a:pt x="8037" y="3796"/>
                  </a:lnTo>
                  <a:lnTo>
                    <a:pt x="6028" y="2717"/>
                  </a:lnTo>
                  <a:lnTo>
                    <a:pt x="4019" y="1712"/>
                  </a:lnTo>
                  <a:lnTo>
                    <a:pt x="2047" y="782"/>
                  </a:lnTo>
                  <a:lnTo>
                    <a:pt x="1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8;p60">
              <a:extLst>
                <a:ext uri="{FF2B5EF4-FFF2-40B4-BE49-F238E27FC236}">
                  <a16:creationId xmlns:a16="http://schemas.microsoft.com/office/drawing/2014/main" id="{5006BE81-67D7-284F-A3C9-B7B6D603A9FD}"/>
                </a:ext>
              </a:extLst>
            </p:cNvPr>
            <p:cNvSpPr/>
            <p:nvPr/>
          </p:nvSpPr>
          <p:spPr>
            <a:xfrm>
              <a:off x="5569900" y="2691025"/>
              <a:ext cx="93050" cy="141400"/>
            </a:xfrm>
            <a:custGeom>
              <a:avLst/>
              <a:gdLst/>
              <a:ahLst/>
              <a:cxnLst/>
              <a:rect l="l" t="t" r="r" b="b"/>
              <a:pathLst>
                <a:path w="3722" h="5656" extrusionOk="0">
                  <a:moveTo>
                    <a:pt x="3647" y="0"/>
                  </a:moveTo>
                  <a:lnTo>
                    <a:pt x="224" y="5135"/>
                  </a:lnTo>
                  <a:lnTo>
                    <a:pt x="1" y="5432"/>
                  </a:lnTo>
                  <a:lnTo>
                    <a:pt x="298" y="5655"/>
                  </a:lnTo>
                  <a:lnTo>
                    <a:pt x="298" y="5618"/>
                  </a:lnTo>
                  <a:lnTo>
                    <a:pt x="3721" y="484"/>
                  </a:lnTo>
                  <a:lnTo>
                    <a:pt x="3647"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9;p60">
              <a:extLst>
                <a:ext uri="{FF2B5EF4-FFF2-40B4-BE49-F238E27FC236}">
                  <a16:creationId xmlns:a16="http://schemas.microsoft.com/office/drawing/2014/main" id="{D1E616D3-A67A-BC40-876C-26434CDCEDB3}"/>
                </a:ext>
              </a:extLst>
            </p:cNvPr>
            <p:cNvSpPr/>
            <p:nvPr/>
          </p:nvSpPr>
          <p:spPr>
            <a:xfrm>
              <a:off x="5332700" y="2941225"/>
              <a:ext cx="366525" cy="142350"/>
            </a:xfrm>
            <a:custGeom>
              <a:avLst/>
              <a:gdLst/>
              <a:ahLst/>
              <a:cxnLst/>
              <a:rect l="l" t="t" r="r" b="b"/>
              <a:pathLst>
                <a:path w="14661" h="5694" extrusionOk="0">
                  <a:moveTo>
                    <a:pt x="1" y="1"/>
                  </a:moveTo>
                  <a:lnTo>
                    <a:pt x="336" y="484"/>
                  </a:lnTo>
                  <a:lnTo>
                    <a:pt x="1787" y="1042"/>
                  </a:lnTo>
                  <a:lnTo>
                    <a:pt x="3201" y="1601"/>
                  </a:lnTo>
                  <a:lnTo>
                    <a:pt x="4614" y="2196"/>
                  </a:lnTo>
                  <a:lnTo>
                    <a:pt x="6028" y="2791"/>
                  </a:lnTo>
                  <a:lnTo>
                    <a:pt x="7442" y="3461"/>
                  </a:lnTo>
                  <a:lnTo>
                    <a:pt x="8819" y="4131"/>
                  </a:lnTo>
                  <a:lnTo>
                    <a:pt x="10195" y="4838"/>
                  </a:lnTo>
                  <a:lnTo>
                    <a:pt x="11535" y="5544"/>
                  </a:lnTo>
                  <a:lnTo>
                    <a:pt x="11647" y="5619"/>
                  </a:lnTo>
                  <a:lnTo>
                    <a:pt x="11795" y="5693"/>
                  </a:lnTo>
                  <a:lnTo>
                    <a:pt x="11870" y="5544"/>
                  </a:lnTo>
                  <a:lnTo>
                    <a:pt x="11907" y="5544"/>
                  </a:lnTo>
                  <a:lnTo>
                    <a:pt x="12242" y="4875"/>
                  </a:lnTo>
                  <a:lnTo>
                    <a:pt x="12577" y="4205"/>
                  </a:lnTo>
                  <a:lnTo>
                    <a:pt x="12874" y="3498"/>
                  </a:lnTo>
                  <a:lnTo>
                    <a:pt x="13246" y="2866"/>
                  </a:lnTo>
                  <a:lnTo>
                    <a:pt x="13916" y="1749"/>
                  </a:lnTo>
                  <a:lnTo>
                    <a:pt x="14660" y="633"/>
                  </a:lnTo>
                  <a:lnTo>
                    <a:pt x="14623" y="112"/>
                  </a:lnTo>
                  <a:lnTo>
                    <a:pt x="13767" y="1377"/>
                  </a:lnTo>
                  <a:lnTo>
                    <a:pt x="12949" y="2680"/>
                  </a:lnTo>
                  <a:lnTo>
                    <a:pt x="12577" y="3349"/>
                  </a:lnTo>
                  <a:lnTo>
                    <a:pt x="12242" y="4056"/>
                  </a:lnTo>
                  <a:lnTo>
                    <a:pt x="12019" y="4540"/>
                  </a:lnTo>
                  <a:lnTo>
                    <a:pt x="11795" y="5024"/>
                  </a:lnTo>
                  <a:lnTo>
                    <a:pt x="11684" y="5210"/>
                  </a:lnTo>
                  <a:lnTo>
                    <a:pt x="11423" y="5098"/>
                  </a:lnTo>
                  <a:lnTo>
                    <a:pt x="10047" y="4354"/>
                  </a:lnTo>
                  <a:lnTo>
                    <a:pt x="8670" y="3647"/>
                  </a:lnTo>
                  <a:lnTo>
                    <a:pt x="7256" y="2977"/>
                  </a:lnTo>
                  <a:lnTo>
                    <a:pt x="5805" y="2345"/>
                  </a:lnTo>
                  <a:lnTo>
                    <a:pt x="4391" y="1712"/>
                  </a:lnTo>
                  <a:lnTo>
                    <a:pt x="2940" y="1117"/>
                  </a:lnTo>
                  <a:lnTo>
                    <a:pt x="1452" y="52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0;p60">
              <a:extLst>
                <a:ext uri="{FF2B5EF4-FFF2-40B4-BE49-F238E27FC236}">
                  <a16:creationId xmlns:a16="http://schemas.microsoft.com/office/drawing/2014/main" id="{ECFE1EB8-371F-DB41-8214-7808767E5519}"/>
                </a:ext>
              </a:extLst>
            </p:cNvPr>
            <p:cNvSpPr/>
            <p:nvPr/>
          </p:nvSpPr>
          <p:spPr>
            <a:xfrm>
              <a:off x="5579200" y="1505050"/>
              <a:ext cx="1016700" cy="2224050"/>
            </a:xfrm>
            <a:custGeom>
              <a:avLst/>
              <a:gdLst/>
              <a:ahLst/>
              <a:cxnLst/>
              <a:rect l="l" t="t" r="r" b="b"/>
              <a:pathLst>
                <a:path w="40668" h="88962" extrusionOk="0">
                  <a:moveTo>
                    <a:pt x="1" y="0"/>
                  </a:moveTo>
                  <a:lnTo>
                    <a:pt x="1" y="88962"/>
                  </a:lnTo>
                  <a:lnTo>
                    <a:pt x="40668" y="82079"/>
                  </a:lnTo>
                  <a:lnTo>
                    <a:pt x="40668" y="5879"/>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1;p60">
              <a:extLst>
                <a:ext uri="{FF2B5EF4-FFF2-40B4-BE49-F238E27FC236}">
                  <a16:creationId xmlns:a16="http://schemas.microsoft.com/office/drawing/2014/main" id="{D9B49C2E-1B64-C744-B828-ACCAC75F27E7}"/>
                </a:ext>
              </a:extLst>
            </p:cNvPr>
            <p:cNvSpPr/>
            <p:nvPr/>
          </p:nvSpPr>
          <p:spPr>
            <a:xfrm>
              <a:off x="5626650" y="1714325"/>
              <a:ext cx="856700" cy="1629700"/>
            </a:xfrm>
            <a:custGeom>
              <a:avLst/>
              <a:gdLst/>
              <a:ahLst/>
              <a:cxnLst/>
              <a:rect l="l" t="t" r="r" b="b"/>
              <a:pathLst>
                <a:path w="34268" h="65188" extrusionOk="0">
                  <a:moveTo>
                    <a:pt x="20315" y="1"/>
                  </a:moveTo>
                  <a:lnTo>
                    <a:pt x="19273" y="75"/>
                  </a:lnTo>
                  <a:lnTo>
                    <a:pt x="18194" y="224"/>
                  </a:lnTo>
                  <a:lnTo>
                    <a:pt x="17153" y="410"/>
                  </a:lnTo>
                  <a:lnTo>
                    <a:pt x="16111" y="671"/>
                  </a:lnTo>
                  <a:lnTo>
                    <a:pt x="15069" y="1005"/>
                  </a:lnTo>
                  <a:lnTo>
                    <a:pt x="14064" y="1377"/>
                  </a:lnTo>
                  <a:lnTo>
                    <a:pt x="13097" y="1824"/>
                  </a:lnTo>
                  <a:lnTo>
                    <a:pt x="12167" y="2345"/>
                  </a:lnTo>
                  <a:lnTo>
                    <a:pt x="11237" y="2866"/>
                  </a:lnTo>
                  <a:lnTo>
                    <a:pt x="10344" y="3498"/>
                  </a:lnTo>
                  <a:lnTo>
                    <a:pt x="9488" y="4131"/>
                  </a:lnTo>
                  <a:lnTo>
                    <a:pt x="8669" y="4838"/>
                  </a:lnTo>
                  <a:lnTo>
                    <a:pt x="7925" y="5582"/>
                  </a:lnTo>
                  <a:lnTo>
                    <a:pt x="7181" y="6400"/>
                  </a:lnTo>
                  <a:lnTo>
                    <a:pt x="6511" y="7219"/>
                  </a:lnTo>
                  <a:lnTo>
                    <a:pt x="5916" y="8112"/>
                  </a:lnTo>
                  <a:lnTo>
                    <a:pt x="5395" y="8893"/>
                  </a:lnTo>
                  <a:lnTo>
                    <a:pt x="4949" y="9712"/>
                  </a:lnTo>
                  <a:lnTo>
                    <a:pt x="4539" y="10530"/>
                  </a:lnTo>
                  <a:lnTo>
                    <a:pt x="4167" y="11386"/>
                  </a:lnTo>
                  <a:lnTo>
                    <a:pt x="3832" y="12242"/>
                  </a:lnTo>
                  <a:lnTo>
                    <a:pt x="3535" y="13135"/>
                  </a:lnTo>
                  <a:lnTo>
                    <a:pt x="3237" y="14028"/>
                  </a:lnTo>
                  <a:lnTo>
                    <a:pt x="3014" y="14921"/>
                  </a:lnTo>
                  <a:lnTo>
                    <a:pt x="2791" y="15851"/>
                  </a:lnTo>
                  <a:lnTo>
                    <a:pt x="2605" y="16744"/>
                  </a:lnTo>
                  <a:lnTo>
                    <a:pt x="2270" y="18604"/>
                  </a:lnTo>
                  <a:lnTo>
                    <a:pt x="2009" y="20465"/>
                  </a:lnTo>
                  <a:lnTo>
                    <a:pt x="1823" y="22362"/>
                  </a:lnTo>
                  <a:lnTo>
                    <a:pt x="1674" y="24222"/>
                  </a:lnTo>
                  <a:lnTo>
                    <a:pt x="1526" y="26083"/>
                  </a:lnTo>
                  <a:lnTo>
                    <a:pt x="1414" y="27980"/>
                  </a:lnTo>
                  <a:lnTo>
                    <a:pt x="1228" y="29841"/>
                  </a:lnTo>
                  <a:lnTo>
                    <a:pt x="1042" y="31701"/>
                  </a:lnTo>
                  <a:lnTo>
                    <a:pt x="782" y="33561"/>
                  </a:lnTo>
                  <a:lnTo>
                    <a:pt x="595" y="34454"/>
                  </a:lnTo>
                  <a:lnTo>
                    <a:pt x="447" y="35385"/>
                  </a:lnTo>
                  <a:lnTo>
                    <a:pt x="223" y="36277"/>
                  </a:lnTo>
                  <a:lnTo>
                    <a:pt x="0" y="37208"/>
                  </a:lnTo>
                  <a:lnTo>
                    <a:pt x="782" y="37505"/>
                  </a:lnTo>
                  <a:lnTo>
                    <a:pt x="1600" y="37766"/>
                  </a:lnTo>
                  <a:lnTo>
                    <a:pt x="2456" y="38026"/>
                  </a:lnTo>
                  <a:lnTo>
                    <a:pt x="3274" y="38249"/>
                  </a:lnTo>
                  <a:lnTo>
                    <a:pt x="3237" y="42082"/>
                  </a:lnTo>
                  <a:lnTo>
                    <a:pt x="3200" y="45840"/>
                  </a:lnTo>
                  <a:lnTo>
                    <a:pt x="3126" y="49598"/>
                  </a:lnTo>
                  <a:lnTo>
                    <a:pt x="3088" y="53393"/>
                  </a:lnTo>
                  <a:lnTo>
                    <a:pt x="3088" y="53839"/>
                  </a:lnTo>
                  <a:lnTo>
                    <a:pt x="3126" y="54286"/>
                  </a:lnTo>
                  <a:lnTo>
                    <a:pt x="3237" y="54732"/>
                  </a:lnTo>
                  <a:lnTo>
                    <a:pt x="3312" y="54918"/>
                  </a:lnTo>
                  <a:lnTo>
                    <a:pt x="3423" y="55104"/>
                  </a:lnTo>
                  <a:lnTo>
                    <a:pt x="3572" y="55365"/>
                  </a:lnTo>
                  <a:lnTo>
                    <a:pt x="3795" y="55551"/>
                  </a:lnTo>
                  <a:lnTo>
                    <a:pt x="4056" y="55737"/>
                  </a:lnTo>
                  <a:lnTo>
                    <a:pt x="4316" y="55885"/>
                  </a:lnTo>
                  <a:lnTo>
                    <a:pt x="4614" y="55960"/>
                  </a:lnTo>
                  <a:lnTo>
                    <a:pt x="4912" y="56072"/>
                  </a:lnTo>
                  <a:lnTo>
                    <a:pt x="5544" y="56183"/>
                  </a:lnTo>
                  <a:lnTo>
                    <a:pt x="6549" y="56258"/>
                  </a:lnTo>
                  <a:lnTo>
                    <a:pt x="7553" y="56295"/>
                  </a:lnTo>
                  <a:lnTo>
                    <a:pt x="8558" y="56220"/>
                  </a:lnTo>
                  <a:lnTo>
                    <a:pt x="9562" y="56146"/>
                  </a:lnTo>
                  <a:lnTo>
                    <a:pt x="10567" y="55997"/>
                  </a:lnTo>
                  <a:lnTo>
                    <a:pt x="11572" y="55811"/>
                  </a:lnTo>
                  <a:lnTo>
                    <a:pt x="13581" y="55402"/>
                  </a:lnTo>
                  <a:lnTo>
                    <a:pt x="13171" y="58974"/>
                  </a:lnTo>
                  <a:lnTo>
                    <a:pt x="12762" y="62471"/>
                  </a:lnTo>
                  <a:lnTo>
                    <a:pt x="13469" y="62880"/>
                  </a:lnTo>
                  <a:lnTo>
                    <a:pt x="14213" y="63252"/>
                  </a:lnTo>
                  <a:lnTo>
                    <a:pt x="14957" y="63587"/>
                  </a:lnTo>
                  <a:lnTo>
                    <a:pt x="15702" y="63885"/>
                  </a:lnTo>
                  <a:lnTo>
                    <a:pt x="16669" y="64220"/>
                  </a:lnTo>
                  <a:lnTo>
                    <a:pt x="17674" y="64517"/>
                  </a:lnTo>
                  <a:lnTo>
                    <a:pt x="18678" y="64741"/>
                  </a:lnTo>
                  <a:lnTo>
                    <a:pt x="19683" y="64927"/>
                  </a:lnTo>
                  <a:lnTo>
                    <a:pt x="20724" y="65076"/>
                  </a:lnTo>
                  <a:lnTo>
                    <a:pt x="21766" y="65150"/>
                  </a:lnTo>
                  <a:lnTo>
                    <a:pt x="22771" y="65187"/>
                  </a:lnTo>
                  <a:lnTo>
                    <a:pt x="23813" y="65187"/>
                  </a:lnTo>
                  <a:lnTo>
                    <a:pt x="24520" y="65150"/>
                  </a:lnTo>
                  <a:lnTo>
                    <a:pt x="25189" y="65076"/>
                  </a:lnTo>
                  <a:lnTo>
                    <a:pt x="25896" y="64964"/>
                  </a:lnTo>
                  <a:lnTo>
                    <a:pt x="26566" y="64852"/>
                  </a:lnTo>
                  <a:lnTo>
                    <a:pt x="27273" y="64741"/>
                  </a:lnTo>
                  <a:lnTo>
                    <a:pt x="27943" y="64555"/>
                  </a:lnTo>
                  <a:lnTo>
                    <a:pt x="28612" y="64369"/>
                  </a:lnTo>
                  <a:lnTo>
                    <a:pt x="29282" y="64183"/>
                  </a:lnTo>
                  <a:lnTo>
                    <a:pt x="29915" y="63959"/>
                  </a:lnTo>
                  <a:lnTo>
                    <a:pt x="30584" y="63699"/>
                  </a:lnTo>
                  <a:lnTo>
                    <a:pt x="31217" y="63438"/>
                  </a:lnTo>
                  <a:lnTo>
                    <a:pt x="31849" y="63141"/>
                  </a:lnTo>
                  <a:lnTo>
                    <a:pt x="32445" y="62806"/>
                  </a:lnTo>
                  <a:lnTo>
                    <a:pt x="33077" y="62471"/>
                  </a:lnTo>
                  <a:lnTo>
                    <a:pt x="33673" y="62136"/>
                  </a:lnTo>
                  <a:lnTo>
                    <a:pt x="34231" y="61764"/>
                  </a:lnTo>
                  <a:lnTo>
                    <a:pt x="34268" y="59867"/>
                  </a:lnTo>
                  <a:lnTo>
                    <a:pt x="34268" y="57969"/>
                  </a:lnTo>
                  <a:lnTo>
                    <a:pt x="34193" y="54062"/>
                  </a:lnTo>
                  <a:lnTo>
                    <a:pt x="34045" y="50118"/>
                  </a:lnTo>
                  <a:lnTo>
                    <a:pt x="33933" y="46100"/>
                  </a:lnTo>
                  <a:lnTo>
                    <a:pt x="33784" y="42119"/>
                  </a:lnTo>
                  <a:lnTo>
                    <a:pt x="33673" y="38212"/>
                  </a:lnTo>
                  <a:lnTo>
                    <a:pt x="33673" y="34454"/>
                  </a:lnTo>
                  <a:lnTo>
                    <a:pt x="33673" y="32594"/>
                  </a:lnTo>
                  <a:lnTo>
                    <a:pt x="33710" y="30808"/>
                  </a:lnTo>
                  <a:lnTo>
                    <a:pt x="33821" y="26753"/>
                  </a:lnTo>
                  <a:lnTo>
                    <a:pt x="33859" y="24706"/>
                  </a:lnTo>
                  <a:lnTo>
                    <a:pt x="33896" y="22660"/>
                  </a:lnTo>
                  <a:lnTo>
                    <a:pt x="33859" y="20613"/>
                  </a:lnTo>
                  <a:lnTo>
                    <a:pt x="33784" y="18567"/>
                  </a:lnTo>
                  <a:lnTo>
                    <a:pt x="33635" y="16558"/>
                  </a:lnTo>
                  <a:lnTo>
                    <a:pt x="33449" y="14512"/>
                  </a:lnTo>
                  <a:lnTo>
                    <a:pt x="33263" y="13172"/>
                  </a:lnTo>
                  <a:lnTo>
                    <a:pt x="33040" y="11870"/>
                  </a:lnTo>
                  <a:lnTo>
                    <a:pt x="32742" y="10530"/>
                  </a:lnTo>
                  <a:lnTo>
                    <a:pt x="32407" y="9228"/>
                  </a:lnTo>
                  <a:lnTo>
                    <a:pt x="31998" y="7963"/>
                  </a:lnTo>
                  <a:lnTo>
                    <a:pt x="31738" y="7368"/>
                  </a:lnTo>
                  <a:lnTo>
                    <a:pt x="31477" y="6735"/>
                  </a:lnTo>
                  <a:lnTo>
                    <a:pt x="31217" y="6140"/>
                  </a:lnTo>
                  <a:lnTo>
                    <a:pt x="30882" y="5545"/>
                  </a:lnTo>
                  <a:lnTo>
                    <a:pt x="30547" y="4987"/>
                  </a:lnTo>
                  <a:lnTo>
                    <a:pt x="30212" y="4428"/>
                  </a:lnTo>
                  <a:lnTo>
                    <a:pt x="29803" y="3870"/>
                  </a:lnTo>
                  <a:lnTo>
                    <a:pt x="29357" y="3387"/>
                  </a:lnTo>
                  <a:lnTo>
                    <a:pt x="28836" y="2903"/>
                  </a:lnTo>
                  <a:lnTo>
                    <a:pt x="28315" y="2456"/>
                  </a:lnTo>
                  <a:lnTo>
                    <a:pt x="27719" y="2047"/>
                  </a:lnTo>
                  <a:lnTo>
                    <a:pt x="27124" y="1675"/>
                  </a:lnTo>
                  <a:lnTo>
                    <a:pt x="26492" y="1340"/>
                  </a:lnTo>
                  <a:lnTo>
                    <a:pt x="25859" y="1043"/>
                  </a:lnTo>
                  <a:lnTo>
                    <a:pt x="25189" y="782"/>
                  </a:lnTo>
                  <a:lnTo>
                    <a:pt x="24482" y="559"/>
                  </a:lnTo>
                  <a:lnTo>
                    <a:pt x="23813" y="373"/>
                  </a:lnTo>
                  <a:lnTo>
                    <a:pt x="23106" y="224"/>
                  </a:lnTo>
                  <a:lnTo>
                    <a:pt x="22399" y="112"/>
                  </a:lnTo>
                  <a:lnTo>
                    <a:pt x="21692" y="38"/>
                  </a:lnTo>
                  <a:lnTo>
                    <a:pt x="21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2;p60">
              <a:extLst>
                <a:ext uri="{FF2B5EF4-FFF2-40B4-BE49-F238E27FC236}">
                  <a16:creationId xmlns:a16="http://schemas.microsoft.com/office/drawing/2014/main" id="{13CBC05F-B38A-1948-97C3-B8EED0F7379C}"/>
                </a:ext>
              </a:extLst>
            </p:cNvPr>
            <p:cNvSpPr/>
            <p:nvPr/>
          </p:nvSpPr>
          <p:spPr>
            <a:xfrm>
              <a:off x="5758725" y="1804550"/>
              <a:ext cx="667900" cy="506050"/>
            </a:xfrm>
            <a:custGeom>
              <a:avLst/>
              <a:gdLst/>
              <a:ahLst/>
              <a:cxnLst/>
              <a:rect l="l" t="t" r="r" b="b"/>
              <a:pathLst>
                <a:path w="26716" h="20242" extrusionOk="0">
                  <a:moveTo>
                    <a:pt x="12800" y="1"/>
                  </a:moveTo>
                  <a:lnTo>
                    <a:pt x="12167" y="38"/>
                  </a:lnTo>
                  <a:lnTo>
                    <a:pt x="11572" y="113"/>
                  </a:lnTo>
                  <a:lnTo>
                    <a:pt x="10939" y="224"/>
                  </a:lnTo>
                  <a:lnTo>
                    <a:pt x="10344" y="336"/>
                  </a:lnTo>
                  <a:lnTo>
                    <a:pt x="9749" y="485"/>
                  </a:lnTo>
                  <a:lnTo>
                    <a:pt x="9191" y="671"/>
                  </a:lnTo>
                  <a:lnTo>
                    <a:pt x="8595" y="894"/>
                  </a:lnTo>
                  <a:lnTo>
                    <a:pt x="8074" y="1117"/>
                  </a:lnTo>
                  <a:lnTo>
                    <a:pt x="7516" y="1378"/>
                  </a:lnTo>
                  <a:lnTo>
                    <a:pt x="7033" y="1712"/>
                  </a:lnTo>
                  <a:lnTo>
                    <a:pt x="6549" y="2047"/>
                  </a:lnTo>
                  <a:lnTo>
                    <a:pt x="6065" y="2382"/>
                  </a:lnTo>
                  <a:lnTo>
                    <a:pt x="5619" y="2791"/>
                  </a:lnTo>
                  <a:lnTo>
                    <a:pt x="5210" y="3238"/>
                  </a:lnTo>
                  <a:lnTo>
                    <a:pt x="4837" y="3684"/>
                  </a:lnTo>
                  <a:lnTo>
                    <a:pt x="4465" y="4205"/>
                  </a:lnTo>
                  <a:lnTo>
                    <a:pt x="4056" y="4875"/>
                  </a:lnTo>
                  <a:lnTo>
                    <a:pt x="3684" y="5582"/>
                  </a:lnTo>
                  <a:lnTo>
                    <a:pt x="3275" y="6326"/>
                  </a:lnTo>
                  <a:lnTo>
                    <a:pt x="2866" y="6996"/>
                  </a:lnTo>
                  <a:lnTo>
                    <a:pt x="2493" y="7554"/>
                  </a:lnTo>
                  <a:lnTo>
                    <a:pt x="2084" y="8112"/>
                  </a:lnTo>
                  <a:lnTo>
                    <a:pt x="1675" y="8670"/>
                  </a:lnTo>
                  <a:lnTo>
                    <a:pt x="1266" y="9228"/>
                  </a:lnTo>
                  <a:lnTo>
                    <a:pt x="856" y="9972"/>
                  </a:lnTo>
                  <a:lnTo>
                    <a:pt x="521" y="10754"/>
                  </a:lnTo>
                  <a:lnTo>
                    <a:pt x="261" y="11535"/>
                  </a:lnTo>
                  <a:lnTo>
                    <a:pt x="149" y="11944"/>
                  </a:lnTo>
                  <a:lnTo>
                    <a:pt x="75" y="12354"/>
                  </a:lnTo>
                  <a:lnTo>
                    <a:pt x="38" y="12800"/>
                  </a:lnTo>
                  <a:lnTo>
                    <a:pt x="1" y="13209"/>
                  </a:lnTo>
                  <a:lnTo>
                    <a:pt x="1" y="13619"/>
                  </a:lnTo>
                  <a:lnTo>
                    <a:pt x="1" y="14028"/>
                  </a:lnTo>
                  <a:lnTo>
                    <a:pt x="38" y="14437"/>
                  </a:lnTo>
                  <a:lnTo>
                    <a:pt x="112" y="14884"/>
                  </a:lnTo>
                  <a:lnTo>
                    <a:pt x="224" y="15293"/>
                  </a:lnTo>
                  <a:lnTo>
                    <a:pt x="335" y="15665"/>
                  </a:lnTo>
                  <a:lnTo>
                    <a:pt x="484" y="16074"/>
                  </a:lnTo>
                  <a:lnTo>
                    <a:pt x="633" y="16446"/>
                  </a:lnTo>
                  <a:lnTo>
                    <a:pt x="856" y="16818"/>
                  </a:lnTo>
                  <a:lnTo>
                    <a:pt x="1080" y="17190"/>
                  </a:lnTo>
                  <a:lnTo>
                    <a:pt x="1340" y="17525"/>
                  </a:lnTo>
                  <a:lnTo>
                    <a:pt x="1600" y="17860"/>
                  </a:lnTo>
                  <a:lnTo>
                    <a:pt x="1898" y="18158"/>
                  </a:lnTo>
                  <a:lnTo>
                    <a:pt x="2196" y="18455"/>
                  </a:lnTo>
                  <a:lnTo>
                    <a:pt x="2531" y="18716"/>
                  </a:lnTo>
                  <a:lnTo>
                    <a:pt x="2866" y="18939"/>
                  </a:lnTo>
                  <a:lnTo>
                    <a:pt x="3238" y="19162"/>
                  </a:lnTo>
                  <a:lnTo>
                    <a:pt x="3610" y="19348"/>
                  </a:lnTo>
                  <a:lnTo>
                    <a:pt x="3982" y="19497"/>
                  </a:lnTo>
                  <a:lnTo>
                    <a:pt x="4391" y="19646"/>
                  </a:lnTo>
                  <a:lnTo>
                    <a:pt x="4763" y="19721"/>
                  </a:lnTo>
                  <a:lnTo>
                    <a:pt x="5210" y="19795"/>
                  </a:lnTo>
                  <a:lnTo>
                    <a:pt x="5619" y="19832"/>
                  </a:lnTo>
                  <a:lnTo>
                    <a:pt x="6065" y="19832"/>
                  </a:lnTo>
                  <a:lnTo>
                    <a:pt x="6512" y="19795"/>
                  </a:lnTo>
                  <a:lnTo>
                    <a:pt x="6921" y="19758"/>
                  </a:lnTo>
                  <a:lnTo>
                    <a:pt x="7777" y="19572"/>
                  </a:lnTo>
                  <a:lnTo>
                    <a:pt x="8633" y="19386"/>
                  </a:lnTo>
                  <a:lnTo>
                    <a:pt x="9488" y="19162"/>
                  </a:lnTo>
                  <a:lnTo>
                    <a:pt x="10381" y="18976"/>
                  </a:lnTo>
                  <a:lnTo>
                    <a:pt x="11237" y="18828"/>
                  </a:lnTo>
                  <a:lnTo>
                    <a:pt x="11684" y="18790"/>
                  </a:lnTo>
                  <a:lnTo>
                    <a:pt x="12539" y="18790"/>
                  </a:lnTo>
                  <a:lnTo>
                    <a:pt x="12949" y="18828"/>
                  </a:lnTo>
                  <a:lnTo>
                    <a:pt x="13767" y="18976"/>
                  </a:lnTo>
                  <a:lnTo>
                    <a:pt x="14586" y="19200"/>
                  </a:lnTo>
                  <a:lnTo>
                    <a:pt x="15404" y="19423"/>
                  </a:lnTo>
                  <a:lnTo>
                    <a:pt x="16223" y="19683"/>
                  </a:lnTo>
                  <a:lnTo>
                    <a:pt x="17041" y="19907"/>
                  </a:lnTo>
                  <a:lnTo>
                    <a:pt x="17860" y="20093"/>
                  </a:lnTo>
                  <a:lnTo>
                    <a:pt x="18716" y="20204"/>
                  </a:lnTo>
                  <a:lnTo>
                    <a:pt x="19385" y="20241"/>
                  </a:lnTo>
                  <a:lnTo>
                    <a:pt x="20018" y="20204"/>
                  </a:lnTo>
                  <a:lnTo>
                    <a:pt x="20650" y="20093"/>
                  </a:lnTo>
                  <a:lnTo>
                    <a:pt x="21283" y="19944"/>
                  </a:lnTo>
                  <a:lnTo>
                    <a:pt x="21916" y="19758"/>
                  </a:lnTo>
                  <a:lnTo>
                    <a:pt x="22511" y="19497"/>
                  </a:lnTo>
                  <a:lnTo>
                    <a:pt x="23069" y="19200"/>
                  </a:lnTo>
                  <a:lnTo>
                    <a:pt x="23627" y="18828"/>
                  </a:lnTo>
                  <a:lnTo>
                    <a:pt x="24148" y="18455"/>
                  </a:lnTo>
                  <a:lnTo>
                    <a:pt x="24632" y="18009"/>
                  </a:lnTo>
                  <a:lnTo>
                    <a:pt x="25078" y="17525"/>
                  </a:lnTo>
                  <a:lnTo>
                    <a:pt x="25450" y="17004"/>
                  </a:lnTo>
                  <a:lnTo>
                    <a:pt x="25822" y="16484"/>
                  </a:lnTo>
                  <a:lnTo>
                    <a:pt x="26120" y="15888"/>
                  </a:lnTo>
                  <a:lnTo>
                    <a:pt x="26343" y="15293"/>
                  </a:lnTo>
                  <a:lnTo>
                    <a:pt x="26529" y="14660"/>
                  </a:lnTo>
                  <a:lnTo>
                    <a:pt x="26604" y="14214"/>
                  </a:lnTo>
                  <a:lnTo>
                    <a:pt x="26678" y="13767"/>
                  </a:lnTo>
                  <a:lnTo>
                    <a:pt x="26678" y="13321"/>
                  </a:lnTo>
                  <a:lnTo>
                    <a:pt x="26715" y="12837"/>
                  </a:lnTo>
                  <a:lnTo>
                    <a:pt x="26641" y="11907"/>
                  </a:lnTo>
                  <a:lnTo>
                    <a:pt x="26529" y="11014"/>
                  </a:lnTo>
                  <a:lnTo>
                    <a:pt x="26418" y="10419"/>
                  </a:lnTo>
                  <a:lnTo>
                    <a:pt x="26269" y="9824"/>
                  </a:lnTo>
                  <a:lnTo>
                    <a:pt x="26083" y="9265"/>
                  </a:lnTo>
                  <a:lnTo>
                    <a:pt x="25897" y="8707"/>
                  </a:lnTo>
                  <a:lnTo>
                    <a:pt x="25711" y="8112"/>
                  </a:lnTo>
                  <a:lnTo>
                    <a:pt x="25450" y="7591"/>
                  </a:lnTo>
                  <a:lnTo>
                    <a:pt x="25190" y="7033"/>
                  </a:lnTo>
                  <a:lnTo>
                    <a:pt x="24929" y="6512"/>
                  </a:lnTo>
                  <a:lnTo>
                    <a:pt x="24594" y="5991"/>
                  </a:lnTo>
                  <a:lnTo>
                    <a:pt x="24297" y="5508"/>
                  </a:lnTo>
                  <a:lnTo>
                    <a:pt x="23925" y="5024"/>
                  </a:lnTo>
                  <a:lnTo>
                    <a:pt x="23553" y="4540"/>
                  </a:lnTo>
                  <a:lnTo>
                    <a:pt x="23181" y="4094"/>
                  </a:lnTo>
                  <a:lnTo>
                    <a:pt x="22771" y="3647"/>
                  </a:lnTo>
                  <a:lnTo>
                    <a:pt x="22325" y="3238"/>
                  </a:lnTo>
                  <a:lnTo>
                    <a:pt x="21878" y="2866"/>
                  </a:lnTo>
                  <a:lnTo>
                    <a:pt x="21432" y="2494"/>
                  </a:lnTo>
                  <a:lnTo>
                    <a:pt x="20948" y="2196"/>
                  </a:lnTo>
                  <a:lnTo>
                    <a:pt x="20464" y="1861"/>
                  </a:lnTo>
                  <a:lnTo>
                    <a:pt x="19944" y="1601"/>
                  </a:lnTo>
                  <a:lnTo>
                    <a:pt x="19423" y="1303"/>
                  </a:lnTo>
                  <a:lnTo>
                    <a:pt x="18865" y="1080"/>
                  </a:lnTo>
                  <a:lnTo>
                    <a:pt x="18269" y="857"/>
                  </a:lnTo>
                  <a:lnTo>
                    <a:pt x="17711" y="671"/>
                  </a:lnTo>
                  <a:lnTo>
                    <a:pt x="17116" y="485"/>
                  </a:lnTo>
                  <a:lnTo>
                    <a:pt x="16520" y="336"/>
                  </a:lnTo>
                  <a:lnTo>
                    <a:pt x="15888" y="224"/>
                  </a:lnTo>
                  <a:lnTo>
                    <a:pt x="15293" y="150"/>
                  </a:lnTo>
                  <a:lnTo>
                    <a:pt x="14660" y="75"/>
                  </a:lnTo>
                  <a:lnTo>
                    <a:pt x="14028" y="38"/>
                  </a:lnTo>
                  <a:lnTo>
                    <a:pt x="133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3;p60">
              <a:extLst>
                <a:ext uri="{FF2B5EF4-FFF2-40B4-BE49-F238E27FC236}">
                  <a16:creationId xmlns:a16="http://schemas.microsoft.com/office/drawing/2014/main" id="{498548E8-F3DE-B14F-8351-F6FCAFA8E868}"/>
                </a:ext>
              </a:extLst>
            </p:cNvPr>
            <p:cNvSpPr/>
            <p:nvPr/>
          </p:nvSpPr>
          <p:spPr>
            <a:xfrm>
              <a:off x="5945700" y="3051925"/>
              <a:ext cx="257675" cy="259525"/>
            </a:xfrm>
            <a:custGeom>
              <a:avLst/>
              <a:gdLst/>
              <a:ahLst/>
              <a:cxnLst/>
              <a:rect l="l" t="t" r="r" b="b"/>
              <a:pathLst>
                <a:path w="10307" h="10381" extrusionOk="0">
                  <a:moveTo>
                    <a:pt x="10307" y="0"/>
                  </a:moveTo>
                  <a:lnTo>
                    <a:pt x="819" y="1898"/>
                  </a:lnTo>
                  <a:lnTo>
                    <a:pt x="409" y="5470"/>
                  </a:lnTo>
                  <a:lnTo>
                    <a:pt x="0" y="8967"/>
                  </a:lnTo>
                  <a:lnTo>
                    <a:pt x="707" y="9376"/>
                  </a:lnTo>
                  <a:lnTo>
                    <a:pt x="1451" y="9748"/>
                  </a:lnTo>
                  <a:lnTo>
                    <a:pt x="2195" y="10083"/>
                  </a:lnTo>
                  <a:lnTo>
                    <a:pt x="2940" y="10381"/>
                  </a:lnTo>
                  <a:lnTo>
                    <a:pt x="10307" y="0"/>
                  </a:lnTo>
                  <a:close/>
                </a:path>
              </a:pathLst>
            </a:custGeom>
            <a:solidFill>
              <a:srgbClr val="728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24;p60">
              <a:extLst>
                <a:ext uri="{FF2B5EF4-FFF2-40B4-BE49-F238E27FC236}">
                  <a16:creationId xmlns:a16="http://schemas.microsoft.com/office/drawing/2014/main" id="{2DB0697E-C428-5C4B-BB1D-E035DC58EEC2}"/>
                </a:ext>
              </a:extLst>
            </p:cNvPr>
            <p:cNvSpPr/>
            <p:nvPr/>
          </p:nvSpPr>
          <p:spPr>
            <a:xfrm>
              <a:off x="6664725" y="1720850"/>
              <a:ext cx="97675" cy="91175"/>
            </a:xfrm>
            <a:custGeom>
              <a:avLst/>
              <a:gdLst/>
              <a:ahLst/>
              <a:cxnLst/>
              <a:rect l="l" t="t" r="r" b="b"/>
              <a:pathLst>
                <a:path w="3907" h="3647" extrusionOk="0">
                  <a:moveTo>
                    <a:pt x="0" y="0"/>
                  </a:moveTo>
                  <a:lnTo>
                    <a:pt x="0" y="3647"/>
                  </a:lnTo>
                  <a:lnTo>
                    <a:pt x="3907" y="3647"/>
                  </a:lnTo>
                  <a:lnTo>
                    <a:pt x="39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5;p60">
              <a:extLst>
                <a:ext uri="{FF2B5EF4-FFF2-40B4-BE49-F238E27FC236}">
                  <a16:creationId xmlns:a16="http://schemas.microsoft.com/office/drawing/2014/main" id="{4DC1317F-AC14-CE45-9EC5-9A312A964962}"/>
                </a:ext>
              </a:extLst>
            </p:cNvPr>
            <p:cNvSpPr/>
            <p:nvPr/>
          </p:nvSpPr>
          <p:spPr>
            <a:xfrm>
              <a:off x="6239625" y="2112450"/>
              <a:ext cx="1399000" cy="1110650"/>
            </a:xfrm>
            <a:custGeom>
              <a:avLst/>
              <a:gdLst/>
              <a:ahLst/>
              <a:cxnLst/>
              <a:rect l="l" t="t" r="r" b="b"/>
              <a:pathLst>
                <a:path w="55960" h="44426" extrusionOk="0">
                  <a:moveTo>
                    <a:pt x="21283" y="23478"/>
                  </a:moveTo>
                  <a:lnTo>
                    <a:pt x="21469" y="23552"/>
                  </a:lnTo>
                  <a:lnTo>
                    <a:pt x="21618" y="23627"/>
                  </a:lnTo>
                  <a:lnTo>
                    <a:pt x="21767" y="23776"/>
                  </a:lnTo>
                  <a:lnTo>
                    <a:pt x="21878" y="23924"/>
                  </a:lnTo>
                  <a:lnTo>
                    <a:pt x="21618" y="24259"/>
                  </a:lnTo>
                  <a:lnTo>
                    <a:pt x="21283" y="24557"/>
                  </a:lnTo>
                  <a:lnTo>
                    <a:pt x="20985" y="24855"/>
                  </a:lnTo>
                  <a:lnTo>
                    <a:pt x="20613" y="25115"/>
                  </a:lnTo>
                  <a:lnTo>
                    <a:pt x="19869" y="25561"/>
                  </a:lnTo>
                  <a:lnTo>
                    <a:pt x="19125" y="25971"/>
                  </a:lnTo>
                  <a:lnTo>
                    <a:pt x="17562" y="26752"/>
                  </a:lnTo>
                  <a:lnTo>
                    <a:pt x="16818" y="27199"/>
                  </a:lnTo>
                  <a:lnTo>
                    <a:pt x="16446" y="27422"/>
                  </a:lnTo>
                  <a:lnTo>
                    <a:pt x="16111" y="27682"/>
                  </a:lnTo>
                  <a:lnTo>
                    <a:pt x="15851" y="27905"/>
                  </a:lnTo>
                  <a:lnTo>
                    <a:pt x="15628" y="28166"/>
                  </a:lnTo>
                  <a:lnTo>
                    <a:pt x="15181" y="28650"/>
                  </a:lnTo>
                  <a:lnTo>
                    <a:pt x="14809" y="29208"/>
                  </a:lnTo>
                  <a:lnTo>
                    <a:pt x="14511" y="29766"/>
                  </a:lnTo>
                  <a:lnTo>
                    <a:pt x="14772" y="28836"/>
                  </a:lnTo>
                  <a:lnTo>
                    <a:pt x="14921" y="28389"/>
                  </a:lnTo>
                  <a:lnTo>
                    <a:pt x="15107" y="27905"/>
                  </a:lnTo>
                  <a:lnTo>
                    <a:pt x="15293" y="27571"/>
                  </a:lnTo>
                  <a:lnTo>
                    <a:pt x="15479" y="27199"/>
                  </a:lnTo>
                  <a:lnTo>
                    <a:pt x="15702" y="26864"/>
                  </a:lnTo>
                  <a:lnTo>
                    <a:pt x="15925" y="26529"/>
                  </a:lnTo>
                  <a:lnTo>
                    <a:pt x="16186" y="26231"/>
                  </a:lnTo>
                  <a:lnTo>
                    <a:pt x="16483" y="25971"/>
                  </a:lnTo>
                  <a:lnTo>
                    <a:pt x="16781" y="25710"/>
                  </a:lnTo>
                  <a:lnTo>
                    <a:pt x="17116" y="25487"/>
                  </a:lnTo>
                  <a:lnTo>
                    <a:pt x="17600" y="25227"/>
                  </a:lnTo>
                  <a:lnTo>
                    <a:pt x="18120" y="24966"/>
                  </a:lnTo>
                  <a:lnTo>
                    <a:pt x="18604" y="24743"/>
                  </a:lnTo>
                  <a:lnTo>
                    <a:pt x="19088" y="24482"/>
                  </a:lnTo>
                  <a:lnTo>
                    <a:pt x="19423" y="24222"/>
                  </a:lnTo>
                  <a:lnTo>
                    <a:pt x="19758" y="23962"/>
                  </a:lnTo>
                  <a:lnTo>
                    <a:pt x="20092" y="23738"/>
                  </a:lnTo>
                  <a:lnTo>
                    <a:pt x="20464" y="23552"/>
                  </a:lnTo>
                  <a:lnTo>
                    <a:pt x="20651" y="23515"/>
                  </a:lnTo>
                  <a:lnTo>
                    <a:pt x="20837" y="23478"/>
                  </a:lnTo>
                  <a:close/>
                  <a:moveTo>
                    <a:pt x="2568" y="0"/>
                  </a:moveTo>
                  <a:lnTo>
                    <a:pt x="1824" y="38"/>
                  </a:lnTo>
                  <a:lnTo>
                    <a:pt x="1489" y="112"/>
                  </a:lnTo>
                  <a:lnTo>
                    <a:pt x="1228" y="186"/>
                  </a:lnTo>
                  <a:lnTo>
                    <a:pt x="931" y="261"/>
                  </a:lnTo>
                  <a:lnTo>
                    <a:pt x="708" y="372"/>
                  </a:lnTo>
                  <a:lnTo>
                    <a:pt x="522" y="521"/>
                  </a:lnTo>
                  <a:lnTo>
                    <a:pt x="335" y="670"/>
                  </a:lnTo>
                  <a:lnTo>
                    <a:pt x="224" y="856"/>
                  </a:lnTo>
                  <a:lnTo>
                    <a:pt x="112" y="1042"/>
                  </a:lnTo>
                  <a:lnTo>
                    <a:pt x="38" y="1265"/>
                  </a:lnTo>
                  <a:lnTo>
                    <a:pt x="1" y="1451"/>
                  </a:lnTo>
                  <a:lnTo>
                    <a:pt x="1" y="1675"/>
                  </a:lnTo>
                  <a:lnTo>
                    <a:pt x="38" y="1898"/>
                  </a:lnTo>
                  <a:lnTo>
                    <a:pt x="75" y="2121"/>
                  </a:lnTo>
                  <a:lnTo>
                    <a:pt x="187" y="2344"/>
                  </a:lnTo>
                  <a:lnTo>
                    <a:pt x="298" y="2530"/>
                  </a:lnTo>
                  <a:lnTo>
                    <a:pt x="447" y="2754"/>
                  </a:lnTo>
                  <a:lnTo>
                    <a:pt x="819" y="3237"/>
                  </a:lnTo>
                  <a:lnTo>
                    <a:pt x="1266" y="3684"/>
                  </a:lnTo>
                  <a:lnTo>
                    <a:pt x="1787" y="4130"/>
                  </a:lnTo>
                  <a:lnTo>
                    <a:pt x="2419" y="4577"/>
                  </a:lnTo>
                  <a:lnTo>
                    <a:pt x="3126" y="5023"/>
                  </a:lnTo>
                  <a:lnTo>
                    <a:pt x="3870" y="5507"/>
                  </a:lnTo>
                  <a:lnTo>
                    <a:pt x="4689" y="5953"/>
                  </a:lnTo>
                  <a:lnTo>
                    <a:pt x="5544" y="6400"/>
                  </a:lnTo>
                  <a:lnTo>
                    <a:pt x="7330" y="7256"/>
                  </a:lnTo>
                  <a:lnTo>
                    <a:pt x="9228" y="8074"/>
                  </a:lnTo>
                  <a:lnTo>
                    <a:pt x="11163" y="8856"/>
                  </a:lnTo>
                  <a:lnTo>
                    <a:pt x="13023" y="9563"/>
                  </a:lnTo>
                  <a:lnTo>
                    <a:pt x="14809" y="10195"/>
                  </a:lnTo>
                  <a:lnTo>
                    <a:pt x="16372" y="10716"/>
                  </a:lnTo>
                  <a:lnTo>
                    <a:pt x="18790" y="11497"/>
                  </a:lnTo>
                  <a:lnTo>
                    <a:pt x="19683" y="11795"/>
                  </a:lnTo>
                  <a:lnTo>
                    <a:pt x="18567" y="11869"/>
                  </a:lnTo>
                  <a:lnTo>
                    <a:pt x="17339" y="11981"/>
                  </a:lnTo>
                  <a:lnTo>
                    <a:pt x="15888" y="12130"/>
                  </a:lnTo>
                  <a:lnTo>
                    <a:pt x="14363" y="12316"/>
                  </a:lnTo>
                  <a:lnTo>
                    <a:pt x="12874" y="12539"/>
                  </a:lnTo>
                  <a:lnTo>
                    <a:pt x="12167" y="12651"/>
                  </a:lnTo>
                  <a:lnTo>
                    <a:pt x="11535" y="12800"/>
                  </a:lnTo>
                  <a:lnTo>
                    <a:pt x="11014" y="12948"/>
                  </a:lnTo>
                  <a:lnTo>
                    <a:pt x="10567" y="13134"/>
                  </a:lnTo>
                  <a:lnTo>
                    <a:pt x="10344" y="13246"/>
                  </a:lnTo>
                  <a:lnTo>
                    <a:pt x="10121" y="13395"/>
                  </a:lnTo>
                  <a:lnTo>
                    <a:pt x="9600" y="13879"/>
                  </a:lnTo>
                  <a:lnTo>
                    <a:pt x="9005" y="14511"/>
                  </a:lnTo>
                  <a:lnTo>
                    <a:pt x="8372" y="15292"/>
                  </a:lnTo>
                  <a:lnTo>
                    <a:pt x="7702" y="16223"/>
                  </a:lnTo>
                  <a:lnTo>
                    <a:pt x="6996" y="17264"/>
                  </a:lnTo>
                  <a:lnTo>
                    <a:pt x="6289" y="18381"/>
                  </a:lnTo>
                  <a:lnTo>
                    <a:pt x="5582" y="19534"/>
                  </a:lnTo>
                  <a:lnTo>
                    <a:pt x="4875" y="20762"/>
                  </a:lnTo>
                  <a:lnTo>
                    <a:pt x="4242" y="21990"/>
                  </a:lnTo>
                  <a:lnTo>
                    <a:pt x="3647" y="23180"/>
                  </a:lnTo>
                  <a:lnTo>
                    <a:pt x="3126" y="24371"/>
                  </a:lnTo>
                  <a:lnTo>
                    <a:pt x="2680" y="25487"/>
                  </a:lnTo>
                  <a:lnTo>
                    <a:pt x="2345" y="26529"/>
                  </a:lnTo>
                  <a:lnTo>
                    <a:pt x="2233" y="27013"/>
                  </a:lnTo>
                  <a:lnTo>
                    <a:pt x="2121" y="27459"/>
                  </a:lnTo>
                  <a:lnTo>
                    <a:pt x="2047" y="27905"/>
                  </a:lnTo>
                  <a:lnTo>
                    <a:pt x="2010" y="28278"/>
                  </a:lnTo>
                  <a:lnTo>
                    <a:pt x="2047" y="28947"/>
                  </a:lnTo>
                  <a:lnTo>
                    <a:pt x="2084" y="29245"/>
                  </a:lnTo>
                  <a:lnTo>
                    <a:pt x="2121" y="29468"/>
                  </a:lnTo>
                  <a:lnTo>
                    <a:pt x="2196" y="29691"/>
                  </a:lnTo>
                  <a:lnTo>
                    <a:pt x="2307" y="29877"/>
                  </a:lnTo>
                  <a:lnTo>
                    <a:pt x="2382" y="29989"/>
                  </a:lnTo>
                  <a:lnTo>
                    <a:pt x="2531" y="30101"/>
                  </a:lnTo>
                  <a:lnTo>
                    <a:pt x="2642" y="30212"/>
                  </a:lnTo>
                  <a:lnTo>
                    <a:pt x="2791" y="30250"/>
                  </a:lnTo>
                  <a:lnTo>
                    <a:pt x="3126" y="30250"/>
                  </a:lnTo>
                  <a:lnTo>
                    <a:pt x="3312" y="30212"/>
                  </a:lnTo>
                  <a:lnTo>
                    <a:pt x="3498" y="30175"/>
                  </a:lnTo>
                  <a:lnTo>
                    <a:pt x="3907" y="29989"/>
                  </a:lnTo>
                  <a:lnTo>
                    <a:pt x="4354" y="29691"/>
                  </a:lnTo>
                  <a:lnTo>
                    <a:pt x="4800" y="29357"/>
                  </a:lnTo>
                  <a:lnTo>
                    <a:pt x="5247" y="28910"/>
                  </a:lnTo>
                  <a:lnTo>
                    <a:pt x="5730" y="28426"/>
                  </a:lnTo>
                  <a:lnTo>
                    <a:pt x="6177" y="27868"/>
                  </a:lnTo>
                  <a:lnTo>
                    <a:pt x="6623" y="27236"/>
                  </a:lnTo>
                  <a:lnTo>
                    <a:pt x="7070" y="26603"/>
                  </a:lnTo>
                  <a:lnTo>
                    <a:pt x="7479" y="25934"/>
                  </a:lnTo>
                  <a:lnTo>
                    <a:pt x="7851" y="25264"/>
                  </a:lnTo>
                  <a:lnTo>
                    <a:pt x="8298" y="24631"/>
                  </a:lnTo>
                  <a:lnTo>
                    <a:pt x="8707" y="24073"/>
                  </a:lnTo>
                  <a:lnTo>
                    <a:pt x="9154" y="23515"/>
                  </a:lnTo>
                  <a:lnTo>
                    <a:pt x="9563" y="23031"/>
                  </a:lnTo>
                  <a:lnTo>
                    <a:pt x="10009" y="22585"/>
                  </a:lnTo>
                  <a:lnTo>
                    <a:pt x="10828" y="21841"/>
                  </a:lnTo>
                  <a:lnTo>
                    <a:pt x="11535" y="21245"/>
                  </a:lnTo>
                  <a:lnTo>
                    <a:pt x="12093" y="20799"/>
                  </a:lnTo>
                  <a:lnTo>
                    <a:pt x="12614" y="20464"/>
                  </a:lnTo>
                  <a:lnTo>
                    <a:pt x="12614" y="20464"/>
                  </a:lnTo>
                  <a:lnTo>
                    <a:pt x="11981" y="21729"/>
                  </a:lnTo>
                  <a:lnTo>
                    <a:pt x="11312" y="23106"/>
                  </a:lnTo>
                  <a:lnTo>
                    <a:pt x="10567" y="24743"/>
                  </a:lnTo>
                  <a:lnTo>
                    <a:pt x="10195" y="25673"/>
                  </a:lnTo>
                  <a:lnTo>
                    <a:pt x="9823" y="26566"/>
                  </a:lnTo>
                  <a:lnTo>
                    <a:pt x="9488" y="27496"/>
                  </a:lnTo>
                  <a:lnTo>
                    <a:pt x="9191" y="28426"/>
                  </a:lnTo>
                  <a:lnTo>
                    <a:pt x="8968" y="29319"/>
                  </a:lnTo>
                  <a:lnTo>
                    <a:pt x="8781" y="30175"/>
                  </a:lnTo>
                  <a:lnTo>
                    <a:pt x="8670" y="30956"/>
                  </a:lnTo>
                  <a:lnTo>
                    <a:pt x="8633" y="31329"/>
                  </a:lnTo>
                  <a:lnTo>
                    <a:pt x="8633" y="31663"/>
                  </a:lnTo>
                  <a:lnTo>
                    <a:pt x="8707" y="32296"/>
                  </a:lnTo>
                  <a:lnTo>
                    <a:pt x="8819" y="32817"/>
                  </a:lnTo>
                  <a:lnTo>
                    <a:pt x="9005" y="33263"/>
                  </a:lnTo>
                  <a:lnTo>
                    <a:pt x="9228" y="33635"/>
                  </a:lnTo>
                  <a:lnTo>
                    <a:pt x="9488" y="33933"/>
                  </a:lnTo>
                  <a:lnTo>
                    <a:pt x="9786" y="34156"/>
                  </a:lnTo>
                  <a:lnTo>
                    <a:pt x="10084" y="34342"/>
                  </a:lnTo>
                  <a:lnTo>
                    <a:pt x="10381" y="34491"/>
                  </a:lnTo>
                  <a:lnTo>
                    <a:pt x="10716" y="34566"/>
                  </a:lnTo>
                  <a:lnTo>
                    <a:pt x="11014" y="34603"/>
                  </a:lnTo>
                  <a:lnTo>
                    <a:pt x="11535" y="34640"/>
                  </a:lnTo>
                  <a:lnTo>
                    <a:pt x="11907" y="34640"/>
                  </a:lnTo>
                  <a:lnTo>
                    <a:pt x="12018" y="34603"/>
                  </a:lnTo>
                  <a:lnTo>
                    <a:pt x="12279" y="35012"/>
                  </a:lnTo>
                  <a:lnTo>
                    <a:pt x="12539" y="35347"/>
                  </a:lnTo>
                  <a:lnTo>
                    <a:pt x="12763" y="35607"/>
                  </a:lnTo>
                  <a:lnTo>
                    <a:pt x="13023" y="35793"/>
                  </a:lnTo>
                  <a:lnTo>
                    <a:pt x="13246" y="35905"/>
                  </a:lnTo>
                  <a:lnTo>
                    <a:pt x="13507" y="35979"/>
                  </a:lnTo>
                  <a:lnTo>
                    <a:pt x="13767" y="35979"/>
                  </a:lnTo>
                  <a:lnTo>
                    <a:pt x="14065" y="35942"/>
                  </a:lnTo>
                  <a:lnTo>
                    <a:pt x="14363" y="35831"/>
                  </a:lnTo>
                  <a:lnTo>
                    <a:pt x="14697" y="35682"/>
                  </a:lnTo>
                  <a:lnTo>
                    <a:pt x="15404" y="35272"/>
                  </a:lnTo>
                  <a:lnTo>
                    <a:pt x="16223" y="34714"/>
                  </a:lnTo>
                  <a:lnTo>
                    <a:pt x="17190" y="34045"/>
                  </a:lnTo>
                  <a:lnTo>
                    <a:pt x="18269" y="33338"/>
                  </a:lnTo>
                  <a:lnTo>
                    <a:pt x="19311" y="32780"/>
                  </a:lnTo>
                  <a:lnTo>
                    <a:pt x="20316" y="32259"/>
                  </a:lnTo>
                  <a:lnTo>
                    <a:pt x="21246" y="31849"/>
                  </a:lnTo>
                  <a:lnTo>
                    <a:pt x="22064" y="31515"/>
                  </a:lnTo>
                  <a:lnTo>
                    <a:pt x="22697" y="31291"/>
                  </a:lnTo>
                  <a:lnTo>
                    <a:pt x="23218" y="31105"/>
                  </a:lnTo>
                  <a:lnTo>
                    <a:pt x="24036" y="31440"/>
                  </a:lnTo>
                  <a:lnTo>
                    <a:pt x="24967" y="31849"/>
                  </a:lnTo>
                  <a:lnTo>
                    <a:pt x="26157" y="32445"/>
                  </a:lnTo>
                  <a:lnTo>
                    <a:pt x="27608" y="33226"/>
                  </a:lnTo>
                  <a:lnTo>
                    <a:pt x="29245" y="34193"/>
                  </a:lnTo>
                  <a:lnTo>
                    <a:pt x="30138" y="34752"/>
                  </a:lnTo>
                  <a:lnTo>
                    <a:pt x="31068" y="35347"/>
                  </a:lnTo>
                  <a:lnTo>
                    <a:pt x="31999" y="35979"/>
                  </a:lnTo>
                  <a:lnTo>
                    <a:pt x="32966" y="36686"/>
                  </a:lnTo>
                  <a:lnTo>
                    <a:pt x="35571" y="38584"/>
                  </a:lnTo>
                  <a:lnTo>
                    <a:pt x="38249" y="40556"/>
                  </a:lnTo>
                  <a:lnTo>
                    <a:pt x="43012" y="43904"/>
                  </a:lnTo>
                  <a:lnTo>
                    <a:pt x="43235" y="44053"/>
                  </a:lnTo>
                  <a:lnTo>
                    <a:pt x="43496" y="44165"/>
                  </a:lnTo>
                  <a:lnTo>
                    <a:pt x="43756" y="44276"/>
                  </a:lnTo>
                  <a:lnTo>
                    <a:pt x="44017" y="44351"/>
                  </a:lnTo>
                  <a:lnTo>
                    <a:pt x="44314" y="44388"/>
                  </a:lnTo>
                  <a:lnTo>
                    <a:pt x="44575" y="44425"/>
                  </a:lnTo>
                  <a:lnTo>
                    <a:pt x="44872" y="44425"/>
                  </a:lnTo>
                  <a:lnTo>
                    <a:pt x="45133" y="44388"/>
                  </a:lnTo>
                  <a:lnTo>
                    <a:pt x="45393" y="44314"/>
                  </a:lnTo>
                  <a:lnTo>
                    <a:pt x="45654" y="44239"/>
                  </a:lnTo>
                  <a:lnTo>
                    <a:pt x="45914" y="44128"/>
                  </a:lnTo>
                  <a:lnTo>
                    <a:pt x="46137" y="44016"/>
                  </a:lnTo>
                  <a:lnTo>
                    <a:pt x="46398" y="43830"/>
                  </a:lnTo>
                  <a:lnTo>
                    <a:pt x="46584" y="43644"/>
                  </a:lnTo>
                  <a:lnTo>
                    <a:pt x="46807" y="43458"/>
                  </a:lnTo>
                  <a:lnTo>
                    <a:pt x="46993" y="43235"/>
                  </a:lnTo>
                  <a:lnTo>
                    <a:pt x="55402" y="31589"/>
                  </a:lnTo>
                  <a:lnTo>
                    <a:pt x="55551" y="31366"/>
                  </a:lnTo>
                  <a:lnTo>
                    <a:pt x="55700" y="31142"/>
                  </a:lnTo>
                  <a:lnTo>
                    <a:pt x="55811" y="30882"/>
                  </a:lnTo>
                  <a:lnTo>
                    <a:pt x="55886" y="30622"/>
                  </a:lnTo>
                  <a:lnTo>
                    <a:pt x="55923" y="30361"/>
                  </a:lnTo>
                  <a:lnTo>
                    <a:pt x="55960" y="30101"/>
                  </a:lnTo>
                  <a:lnTo>
                    <a:pt x="55960" y="29840"/>
                  </a:lnTo>
                  <a:lnTo>
                    <a:pt x="55960" y="29580"/>
                  </a:lnTo>
                  <a:lnTo>
                    <a:pt x="55923" y="29319"/>
                  </a:lnTo>
                  <a:lnTo>
                    <a:pt x="55848" y="29059"/>
                  </a:lnTo>
                  <a:lnTo>
                    <a:pt x="55774" y="28836"/>
                  </a:lnTo>
                  <a:lnTo>
                    <a:pt x="55662" y="28575"/>
                  </a:lnTo>
                  <a:lnTo>
                    <a:pt x="55514" y="28352"/>
                  </a:lnTo>
                  <a:lnTo>
                    <a:pt x="55365" y="28129"/>
                  </a:lnTo>
                  <a:lnTo>
                    <a:pt x="55179" y="27943"/>
                  </a:lnTo>
                  <a:lnTo>
                    <a:pt x="54993" y="27719"/>
                  </a:lnTo>
                  <a:lnTo>
                    <a:pt x="49784" y="23217"/>
                  </a:lnTo>
                  <a:lnTo>
                    <a:pt x="46509" y="20427"/>
                  </a:lnTo>
                  <a:lnTo>
                    <a:pt x="43086" y="17599"/>
                  </a:lnTo>
                  <a:lnTo>
                    <a:pt x="39775" y="14846"/>
                  </a:lnTo>
                  <a:lnTo>
                    <a:pt x="38212" y="13618"/>
                  </a:lnTo>
                  <a:lnTo>
                    <a:pt x="36761" y="12502"/>
                  </a:lnTo>
                  <a:lnTo>
                    <a:pt x="35422" y="11497"/>
                  </a:lnTo>
                  <a:lnTo>
                    <a:pt x="34268" y="10642"/>
                  </a:lnTo>
                  <a:lnTo>
                    <a:pt x="33264" y="10009"/>
                  </a:lnTo>
                  <a:lnTo>
                    <a:pt x="32520" y="9600"/>
                  </a:lnTo>
                  <a:lnTo>
                    <a:pt x="31478" y="9116"/>
                  </a:lnTo>
                  <a:lnTo>
                    <a:pt x="29952" y="8446"/>
                  </a:lnTo>
                  <a:lnTo>
                    <a:pt x="28092" y="7665"/>
                  </a:lnTo>
                  <a:lnTo>
                    <a:pt x="25897" y="6772"/>
                  </a:lnTo>
                  <a:lnTo>
                    <a:pt x="23441" y="5805"/>
                  </a:lnTo>
                  <a:lnTo>
                    <a:pt x="20837" y="4800"/>
                  </a:lnTo>
                  <a:lnTo>
                    <a:pt x="18120" y="3833"/>
                  </a:lnTo>
                  <a:lnTo>
                    <a:pt x="15367" y="2865"/>
                  </a:lnTo>
                  <a:lnTo>
                    <a:pt x="12651" y="2010"/>
                  </a:lnTo>
                  <a:lnTo>
                    <a:pt x="11312" y="1600"/>
                  </a:lnTo>
                  <a:lnTo>
                    <a:pt x="10009" y="1265"/>
                  </a:lnTo>
                  <a:lnTo>
                    <a:pt x="8744" y="931"/>
                  </a:lnTo>
                  <a:lnTo>
                    <a:pt x="7554" y="633"/>
                  </a:lnTo>
                  <a:lnTo>
                    <a:pt x="6400" y="410"/>
                  </a:lnTo>
                  <a:lnTo>
                    <a:pt x="5321" y="224"/>
                  </a:lnTo>
                  <a:lnTo>
                    <a:pt x="4317" y="75"/>
                  </a:lnTo>
                  <a:lnTo>
                    <a:pt x="3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6;p60">
              <a:extLst>
                <a:ext uri="{FF2B5EF4-FFF2-40B4-BE49-F238E27FC236}">
                  <a16:creationId xmlns:a16="http://schemas.microsoft.com/office/drawing/2014/main" id="{184B4E60-6C2B-7944-B8D2-F3FB25163391}"/>
                </a:ext>
              </a:extLst>
            </p:cNvPr>
            <p:cNvSpPr/>
            <p:nvPr/>
          </p:nvSpPr>
          <p:spPr>
            <a:xfrm>
              <a:off x="6506600" y="2449175"/>
              <a:ext cx="849275" cy="591600"/>
            </a:xfrm>
            <a:custGeom>
              <a:avLst/>
              <a:gdLst/>
              <a:ahLst/>
              <a:cxnLst/>
              <a:rect l="l" t="t" r="r" b="b"/>
              <a:pathLst>
                <a:path w="33971" h="23664" extrusionOk="0">
                  <a:moveTo>
                    <a:pt x="1935" y="0"/>
                  </a:moveTo>
                  <a:lnTo>
                    <a:pt x="1339" y="37"/>
                  </a:lnTo>
                  <a:lnTo>
                    <a:pt x="1116" y="75"/>
                  </a:lnTo>
                  <a:lnTo>
                    <a:pt x="893" y="149"/>
                  </a:lnTo>
                  <a:lnTo>
                    <a:pt x="707" y="223"/>
                  </a:lnTo>
                  <a:lnTo>
                    <a:pt x="521" y="335"/>
                  </a:lnTo>
                  <a:lnTo>
                    <a:pt x="372" y="447"/>
                  </a:lnTo>
                  <a:lnTo>
                    <a:pt x="260" y="596"/>
                  </a:lnTo>
                  <a:lnTo>
                    <a:pt x="186" y="819"/>
                  </a:lnTo>
                  <a:lnTo>
                    <a:pt x="74" y="1042"/>
                  </a:lnTo>
                  <a:lnTo>
                    <a:pt x="37" y="1228"/>
                  </a:lnTo>
                  <a:lnTo>
                    <a:pt x="0" y="1489"/>
                  </a:lnTo>
                  <a:lnTo>
                    <a:pt x="0" y="1712"/>
                  </a:lnTo>
                  <a:lnTo>
                    <a:pt x="0" y="1935"/>
                  </a:lnTo>
                  <a:lnTo>
                    <a:pt x="37" y="2158"/>
                  </a:lnTo>
                  <a:lnTo>
                    <a:pt x="112" y="2419"/>
                  </a:lnTo>
                  <a:lnTo>
                    <a:pt x="260" y="2791"/>
                  </a:lnTo>
                  <a:lnTo>
                    <a:pt x="447" y="3200"/>
                  </a:lnTo>
                  <a:lnTo>
                    <a:pt x="670" y="3572"/>
                  </a:lnTo>
                  <a:lnTo>
                    <a:pt x="967" y="3981"/>
                  </a:lnTo>
                  <a:lnTo>
                    <a:pt x="1302" y="4353"/>
                  </a:lnTo>
                  <a:lnTo>
                    <a:pt x="1674" y="4725"/>
                  </a:lnTo>
                  <a:lnTo>
                    <a:pt x="2084" y="5098"/>
                  </a:lnTo>
                  <a:lnTo>
                    <a:pt x="2493" y="5432"/>
                  </a:lnTo>
                  <a:lnTo>
                    <a:pt x="3386" y="6139"/>
                  </a:lnTo>
                  <a:lnTo>
                    <a:pt x="4390" y="6772"/>
                  </a:lnTo>
                  <a:lnTo>
                    <a:pt x="5395" y="7367"/>
                  </a:lnTo>
                  <a:lnTo>
                    <a:pt x="6362" y="7888"/>
                  </a:lnTo>
                  <a:lnTo>
                    <a:pt x="7962" y="8707"/>
                  </a:lnTo>
                  <a:lnTo>
                    <a:pt x="9897" y="9786"/>
                  </a:lnTo>
                  <a:lnTo>
                    <a:pt x="12055" y="11088"/>
                  </a:lnTo>
                  <a:lnTo>
                    <a:pt x="14362" y="12539"/>
                  </a:lnTo>
                  <a:lnTo>
                    <a:pt x="16743" y="14102"/>
                  </a:lnTo>
                  <a:lnTo>
                    <a:pt x="19124" y="15702"/>
                  </a:lnTo>
                  <a:lnTo>
                    <a:pt x="21431" y="17376"/>
                  </a:lnTo>
                  <a:lnTo>
                    <a:pt x="23589" y="18976"/>
                  </a:lnTo>
                  <a:lnTo>
                    <a:pt x="24631" y="19757"/>
                  </a:lnTo>
                  <a:lnTo>
                    <a:pt x="25636" y="20464"/>
                  </a:lnTo>
                  <a:lnTo>
                    <a:pt x="26603" y="21059"/>
                  </a:lnTo>
                  <a:lnTo>
                    <a:pt x="27570" y="21580"/>
                  </a:lnTo>
                  <a:lnTo>
                    <a:pt x="28463" y="22027"/>
                  </a:lnTo>
                  <a:lnTo>
                    <a:pt x="29282" y="22399"/>
                  </a:lnTo>
                  <a:lnTo>
                    <a:pt x="30063" y="22696"/>
                  </a:lnTo>
                  <a:lnTo>
                    <a:pt x="30807" y="22957"/>
                  </a:lnTo>
                  <a:lnTo>
                    <a:pt x="31477" y="23180"/>
                  </a:lnTo>
                  <a:lnTo>
                    <a:pt x="32072" y="23329"/>
                  </a:lnTo>
                  <a:lnTo>
                    <a:pt x="33003" y="23552"/>
                  </a:lnTo>
                  <a:lnTo>
                    <a:pt x="33598" y="23627"/>
                  </a:lnTo>
                  <a:lnTo>
                    <a:pt x="33821" y="23664"/>
                  </a:lnTo>
                  <a:lnTo>
                    <a:pt x="33933" y="23627"/>
                  </a:lnTo>
                  <a:lnTo>
                    <a:pt x="33970" y="23515"/>
                  </a:lnTo>
                  <a:lnTo>
                    <a:pt x="33970" y="23478"/>
                  </a:lnTo>
                  <a:lnTo>
                    <a:pt x="33933" y="23403"/>
                  </a:lnTo>
                  <a:lnTo>
                    <a:pt x="33896" y="23366"/>
                  </a:lnTo>
                  <a:lnTo>
                    <a:pt x="33858" y="23366"/>
                  </a:lnTo>
                  <a:lnTo>
                    <a:pt x="33635" y="23329"/>
                  </a:lnTo>
                  <a:lnTo>
                    <a:pt x="33040" y="23255"/>
                  </a:lnTo>
                  <a:lnTo>
                    <a:pt x="32110" y="23031"/>
                  </a:lnTo>
                  <a:lnTo>
                    <a:pt x="31514" y="22882"/>
                  </a:lnTo>
                  <a:lnTo>
                    <a:pt x="30882" y="22696"/>
                  </a:lnTo>
                  <a:lnTo>
                    <a:pt x="30175" y="22436"/>
                  </a:lnTo>
                  <a:lnTo>
                    <a:pt x="29394" y="22101"/>
                  </a:lnTo>
                  <a:lnTo>
                    <a:pt x="28538" y="21729"/>
                  </a:lnTo>
                  <a:lnTo>
                    <a:pt x="27682" y="21320"/>
                  </a:lnTo>
                  <a:lnTo>
                    <a:pt x="26752" y="20799"/>
                  </a:lnTo>
                  <a:lnTo>
                    <a:pt x="25784" y="20204"/>
                  </a:lnTo>
                  <a:lnTo>
                    <a:pt x="24780" y="19534"/>
                  </a:lnTo>
                  <a:lnTo>
                    <a:pt x="23775" y="18752"/>
                  </a:lnTo>
                  <a:lnTo>
                    <a:pt x="21617" y="17115"/>
                  </a:lnTo>
                  <a:lnTo>
                    <a:pt x="19273" y="15478"/>
                  </a:lnTo>
                  <a:lnTo>
                    <a:pt x="16892" y="13841"/>
                  </a:lnTo>
                  <a:lnTo>
                    <a:pt x="14511" y="12278"/>
                  </a:lnTo>
                  <a:lnTo>
                    <a:pt x="12167" y="10827"/>
                  </a:lnTo>
                  <a:lnTo>
                    <a:pt x="10009" y="9525"/>
                  </a:lnTo>
                  <a:lnTo>
                    <a:pt x="8111" y="8446"/>
                  </a:lnTo>
                  <a:lnTo>
                    <a:pt x="6511" y="7628"/>
                  </a:lnTo>
                  <a:lnTo>
                    <a:pt x="5544" y="7144"/>
                  </a:lnTo>
                  <a:lnTo>
                    <a:pt x="4614" y="6549"/>
                  </a:lnTo>
                  <a:lnTo>
                    <a:pt x="3646" y="5953"/>
                  </a:lnTo>
                  <a:lnTo>
                    <a:pt x="2753" y="5284"/>
                  </a:lnTo>
                  <a:lnTo>
                    <a:pt x="2307" y="4912"/>
                  </a:lnTo>
                  <a:lnTo>
                    <a:pt x="1935" y="4577"/>
                  </a:lnTo>
                  <a:lnTo>
                    <a:pt x="1563" y="4205"/>
                  </a:lnTo>
                  <a:lnTo>
                    <a:pt x="1228" y="3833"/>
                  </a:lnTo>
                  <a:lnTo>
                    <a:pt x="967" y="3460"/>
                  </a:lnTo>
                  <a:lnTo>
                    <a:pt x="707" y="3088"/>
                  </a:lnTo>
                  <a:lnTo>
                    <a:pt x="521" y="2716"/>
                  </a:lnTo>
                  <a:lnTo>
                    <a:pt x="372" y="2344"/>
                  </a:lnTo>
                  <a:lnTo>
                    <a:pt x="298" y="1898"/>
                  </a:lnTo>
                  <a:lnTo>
                    <a:pt x="298" y="1489"/>
                  </a:lnTo>
                  <a:lnTo>
                    <a:pt x="372" y="1116"/>
                  </a:lnTo>
                  <a:lnTo>
                    <a:pt x="521" y="744"/>
                  </a:lnTo>
                  <a:lnTo>
                    <a:pt x="633" y="633"/>
                  </a:lnTo>
                  <a:lnTo>
                    <a:pt x="744" y="521"/>
                  </a:lnTo>
                  <a:lnTo>
                    <a:pt x="930" y="410"/>
                  </a:lnTo>
                  <a:lnTo>
                    <a:pt x="1116" y="372"/>
                  </a:lnTo>
                  <a:lnTo>
                    <a:pt x="1339" y="298"/>
                  </a:lnTo>
                  <a:lnTo>
                    <a:pt x="2158" y="298"/>
                  </a:lnTo>
                  <a:lnTo>
                    <a:pt x="2828" y="335"/>
                  </a:lnTo>
                  <a:lnTo>
                    <a:pt x="3572" y="484"/>
                  </a:lnTo>
                  <a:lnTo>
                    <a:pt x="4353" y="633"/>
                  </a:lnTo>
                  <a:lnTo>
                    <a:pt x="5246" y="856"/>
                  </a:lnTo>
                  <a:lnTo>
                    <a:pt x="7107" y="1414"/>
                  </a:lnTo>
                  <a:lnTo>
                    <a:pt x="9079" y="2047"/>
                  </a:lnTo>
                  <a:lnTo>
                    <a:pt x="11051" y="2754"/>
                  </a:lnTo>
                  <a:lnTo>
                    <a:pt x="12948" y="3423"/>
                  </a:lnTo>
                  <a:lnTo>
                    <a:pt x="15999" y="4502"/>
                  </a:lnTo>
                  <a:lnTo>
                    <a:pt x="17264" y="4949"/>
                  </a:lnTo>
                  <a:lnTo>
                    <a:pt x="18343" y="5246"/>
                  </a:lnTo>
                  <a:lnTo>
                    <a:pt x="22175" y="6251"/>
                  </a:lnTo>
                  <a:lnTo>
                    <a:pt x="26380" y="7367"/>
                  </a:lnTo>
                  <a:lnTo>
                    <a:pt x="31291" y="8707"/>
                  </a:lnTo>
                  <a:lnTo>
                    <a:pt x="31403" y="8669"/>
                  </a:lnTo>
                  <a:lnTo>
                    <a:pt x="31440" y="8632"/>
                  </a:lnTo>
                  <a:lnTo>
                    <a:pt x="31477" y="8595"/>
                  </a:lnTo>
                  <a:lnTo>
                    <a:pt x="31477" y="8558"/>
                  </a:lnTo>
                  <a:lnTo>
                    <a:pt x="31440" y="8483"/>
                  </a:lnTo>
                  <a:lnTo>
                    <a:pt x="31403" y="8446"/>
                  </a:lnTo>
                  <a:lnTo>
                    <a:pt x="31366" y="8409"/>
                  </a:lnTo>
                  <a:lnTo>
                    <a:pt x="26454" y="7107"/>
                  </a:lnTo>
                  <a:lnTo>
                    <a:pt x="22250" y="5953"/>
                  </a:lnTo>
                  <a:lnTo>
                    <a:pt x="18418" y="4949"/>
                  </a:lnTo>
                  <a:lnTo>
                    <a:pt x="17339" y="4651"/>
                  </a:lnTo>
                  <a:lnTo>
                    <a:pt x="16036" y="4205"/>
                  </a:lnTo>
                  <a:lnTo>
                    <a:pt x="13060" y="3163"/>
                  </a:lnTo>
                  <a:lnTo>
                    <a:pt x="10939" y="2381"/>
                  </a:lnTo>
                  <a:lnTo>
                    <a:pt x="8855" y="1675"/>
                  </a:lnTo>
                  <a:lnTo>
                    <a:pt x="6846" y="1005"/>
                  </a:lnTo>
                  <a:lnTo>
                    <a:pt x="5879" y="744"/>
                  </a:lnTo>
                  <a:lnTo>
                    <a:pt x="4949" y="484"/>
                  </a:lnTo>
                  <a:lnTo>
                    <a:pt x="4093" y="298"/>
                  </a:lnTo>
                  <a:lnTo>
                    <a:pt x="3311" y="112"/>
                  </a:lnTo>
                  <a:lnTo>
                    <a:pt x="2567" y="37"/>
                  </a:lnTo>
                  <a:lnTo>
                    <a:pt x="1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27;p60">
              <a:extLst>
                <a:ext uri="{FF2B5EF4-FFF2-40B4-BE49-F238E27FC236}">
                  <a16:creationId xmlns:a16="http://schemas.microsoft.com/office/drawing/2014/main" id="{B9B3BBA4-D46A-7F42-9600-E01B4C935E04}"/>
                </a:ext>
              </a:extLst>
            </p:cNvPr>
            <p:cNvSpPr/>
            <p:nvPr/>
          </p:nvSpPr>
          <p:spPr>
            <a:xfrm>
              <a:off x="6706575" y="2336625"/>
              <a:ext cx="80025" cy="147925"/>
            </a:xfrm>
            <a:custGeom>
              <a:avLst/>
              <a:gdLst/>
              <a:ahLst/>
              <a:cxnLst/>
              <a:rect l="l" t="t" r="r" b="b"/>
              <a:pathLst>
                <a:path w="3201" h="5917" extrusionOk="0">
                  <a:moveTo>
                    <a:pt x="2977" y="0"/>
                  </a:moveTo>
                  <a:lnTo>
                    <a:pt x="2940" y="37"/>
                  </a:lnTo>
                  <a:lnTo>
                    <a:pt x="2419" y="670"/>
                  </a:lnTo>
                  <a:lnTo>
                    <a:pt x="1935" y="1302"/>
                  </a:lnTo>
                  <a:lnTo>
                    <a:pt x="1489" y="2009"/>
                  </a:lnTo>
                  <a:lnTo>
                    <a:pt x="1080" y="2716"/>
                  </a:lnTo>
                  <a:lnTo>
                    <a:pt x="745" y="3423"/>
                  </a:lnTo>
                  <a:lnTo>
                    <a:pt x="447" y="4167"/>
                  </a:lnTo>
                  <a:lnTo>
                    <a:pt x="187" y="4949"/>
                  </a:lnTo>
                  <a:lnTo>
                    <a:pt x="1" y="5730"/>
                  </a:lnTo>
                  <a:lnTo>
                    <a:pt x="1" y="5804"/>
                  </a:lnTo>
                  <a:lnTo>
                    <a:pt x="1" y="5842"/>
                  </a:lnTo>
                  <a:lnTo>
                    <a:pt x="38" y="5879"/>
                  </a:lnTo>
                  <a:lnTo>
                    <a:pt x="112" y="5916"/>
                  </a:lnTo>
                  <a:lnTo>
                    <a:pt x="149" y="5916"/>
                  </a:lnTo>
                  <a:lnTo>
                    <a:pt x="224" y="5879"/>
                  </a:lnTo>
                  <a:lnTo>
                    <a:pt x="261" y="5804"/>
                  </a:lnTo>
                  <a:lnTo>
                    <a:pt x="484" y="5023"/>
                  </a:lnTo>
                  <a:lnTo>
                    <a:pt x="707" y="4279"/>
                  </a:lnTo>
                  <a:lnTo>
                    <a:pt x="1005" y="3535"/>
                  </a:lnTo>
                  <a:lnTo>
                    <a:pt x="1340" y="2828"/>
                  </a:lnTo>
                  <a:lnTo>
                    <a:pt x="1749" y="2158"/>
                  </a:lnTo>
                  <a:lnTo>
                    <a:pt x="2159" y="1488"/>
                  </a:lnTo>
                  <a:lnTo>
                    <a:pt x="2642" y="856"/>
                  </a:lnTo>
                  <a:lnTo>
                    <a:pt x="3163" y="223"/>
                  </a:lnTo>
                  <a:lnTo>
                    <a:pt x="3200" y="186"/>
                  </a:lnTo>
                  <a:lnTo>
                    <a:pt x="3200" y="149"/>
                  </a:lnTo>
                  <a:lnTo>
                    <a:pt x="3163" y="75"/>
                  </a:lnTo>
                  <a:lnTo>
                    <a:pt x="3126" y="37"/>
                  </a:lnTo>
                  <a:lnTo>
                    <a:pt x="30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28;p60">
              <a:extLst>
                <a:ext uri="{FF2B5EF4-FFF2-40B4-BE49-F238E27FC236}">
                  <a16:creationId xmlns:a16="http://schemas.microsoft.com/office/drawing/2014/main" id="{1425FF50-A70F-274C-BD9E-8438BBCCA4CC}"/>
                </a:ext>
              </a:extLst>
            </p:cNvPr>
            <p:cNvSpPr/>
            <p:nvPr/>
          </p:nvSpPr>
          <p:spPr>
            <a:xfrm>
              <a:off x="6289850" y="2595200"/>
              <a:ext cx="302350" cy="279075"/>
            </a:xfrm>
            <a:custGeom>
              <a:avLst/>
              <a:gdLst/>
              <a:ahLst/>
              <a:cxnLst/>
              <a:rect l="l" t="t" r="r" b="b"/>
              <a:pathLst>
                <a:path w="12094" h="11163" extrusionOk="0">
                  <a:moveTo>
                    <a:pt x="11907" y="1"/>
                  </a:moveTo>
                  <a:lnTo>
                    <a:pt x="11870" y="38"/>
                  </a:lnTo>
                  <a:lnTo>
                    <a:pt x="10084" y="1452"/>
                  </a:lnTo>
                  <a:lnTo>
                    <a:pt x="8558" y="2680"/>
                  </a:lnTo>
                  <a:lnTo>
                    <a:pt x="7293" y="3796"/>
                  </a:lnTo>
                  <a:lnTo>
                    <a:pt x="6996" y="4056"/>
                  </a:lnTo>
                  <a:lnTo>
                    <a:pt x="6698" y="4391"/>
                  </a:lnTo>
                  <a:lnTo>
                    <a:pt x="6140" y="5172"/>
                  </a:lnTo>
                  <a:lnTo>
                    <a:pt x="5545" y="6028"/>
                  </a:lnTo>
                  <a:lnTo>
                    <a:pt x="4949" y="6958"/>
                  </a:lnTo>
                  <a:lnTo>
                    <a:pt x="3982" y="8484"/>
                  </a:lnTo>
                  <a:lnTo>
                    <a:pt x="3461" y="9228"/>
                  </a:lnTo>
                  <a:lnTo>
                    <a:pt x="2903" y="9935"/>
                  </a:lnTo>
                  <a:lnTo>
                    <a:pt x="2531" y="10344"/>
                  </a:lnTo>
                  <a:lnTo>
                    <a:pt x="2308" y="10493"/>
                  </a:lnTo>
                  <a:lnTo>
                    <a:pt x="2122" y="10642"/>
                  </a:lnTo>
                  <a:lnTo>
                    <a:pt x="1936" y="10716"/>
                  </a:lnTo>
                  <a:lnTo>
                    <a:pt x="1712" y="10791"/>
                  </a:lnTo>
                  <a:lnTo>
                    <a:pt x="1526" y="10865"/>
                  </a:lnTo>
                  <a:lnTo>
                    <a:pt x="1080" y="10865"/>
                  </a:lnTo>
                  <a:lnTo>
                    <a:pt x="894" y="10791"/>
                  </a:lnTo>
                  <a:lnTo>
                    <a:pt x="708" y="10753"/>
                  </a:lnTo>
                  <a:lnTo>
                    <a:pt x="559" y="10642"/>
                  </a:lnTo>
                  <a:lnTo>
                    <a:pt x="336" y="10493"/>
                  </a:lnTo>
                  <a:lnTo>
                    <a:pt x="261" y="10419"/>
                  </a:lnTo>
                  <a:lnTo>
                    <a:pt x="224" y="10381"/>
                  </a:lnTo>
                  <a:lnTo>
                    <a:pt x="112" y="10381"/>
                  </a:lnTo>
                  <a:lnTo>
                    <a:pt x="75" y="10419"/>
                  </a:lnTo>
                  <a:lnTo>
                    <a:pt x="38" y="10456"/>
                  </a:lnTo>
                  <a:lnTo>
                    <a:pt x="1" y="10530"/>
                  </a:lnTo>
                  <a:lnTo>
                    <a:pt x="38" y="10567"/>
                  </a:lnTo>
                  <a:lnTo>
                    <a:pt x="38" y="10605"/>
                  </a:lnTo>
                  <a:lnTo>
                    <a:pt x="150" y="10716"/>
                  </a:lnTo>
                  <a:lnTo>
                    <a:pt x="410" y="10902"/>
                  </a:lnTo>
                  <a:lnTo>
                    <a:pt x="559" y="11014"/>
                  </a:lnTo>
                  <a:lnTo>
                    <a:pt x="782" y="11088"/>
                  </a:lnTo>
                  <a:lnTo>
                    <a:pt x="1043" y="11126"/>
                  </a:lnTo>
                  <a:lnTo>
                    <a:pt x="1303" y="11163"/>
                  </a:lnTo>
                  <a:lnTo>
                    <a:pt x="1563" y="11126"/>
                  </a:lnTo>
                  <a:lnTo>
                    <a:pt x="1787" y="11088"/>
                  </a:lnTo>
                  <a:lnTo>
                    <a:pt x="2010" y="11014"/>
                  </a:lnTo>
                  <a:lnTo>
                    <a:pt x="2233" y="10902"/>
                  </a:lnTo>
                  <a:lnTo>
                    <a:pt x="2456" y="10753"/>
                  </a:lnTo>
                  <a:lnTo>
                    <a:pt x="2680" y="10567"/>
                  </a:lnTo>
                  <a:lnTo>
                    <a:pt x="2903" y="10344"/>
                  </a:lnTo>
                  <a:lnTo>
                    <a:pt x="3126" y="10121"/>
                  </a:lnTo>
                  <a:lnTo>
                    <a:pt x="3684" y="9414"/>
                  </a:lnTo>
                  <a:lnTo>
                    <a:pt x="4205" y="8670"/>
                  </a:lnTo>
                  <a:lnTo>
                    <a:pt x="5210" y="7107"/>
                  </a:lnTo>
                  <a:lnTo>
                    <a:pt x="5768" y="6177"/>
                  </a:lnTo>
                  <a:lnTo>
                    <a:pt x="6363" y="5321"/>
                  </a:lnTo>
                  <a:lnTo>
                    <a:pt x="6921" y="4614"/>
                  </a:lnTo>
                  <a:lnTo>
                    <a:pt x="7182" y="4279"/>
                  </a:lnTo>
                  <a:lnTo>
                    <a:pt x="7479" y="4019"/>
                  </a:lnTo>
                  <a:lnTo>
                    <a:pt x="8744" y="2903"/>
                  </a:lnTo>
                  <a:lnTo>
                    <a:pt x="10270" y="1675"/>
                  </a:lnTo>
                  <a:lnTo>
                    <a:pt x="12019" y="261"/>
                  </a:lnTo>
                  <a:lnTo>
                    <a:pt x="12056" y="224"/>
                  </a:lnTo>
                  <a:lnTo>
                    <a:pt x="12093" y="150"/>
                  </a:lnTo>
                  <a:lnTo>
                    <a:pt x="12093" y="112"/>
                  </a:lnTo>
                  <a:lnTo>
                    <a:pt x="12056" y="38"/>
                  </a:lnTo>
                  <a:lnTo>
                    <a:pt x="120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9;p60">
              <a:extLst>
                <a:ext uri="{FF2B5EF4-FFF2-40B4-BE49-F238E27FC236}">
                  <a16:creationId xmlns:a16="http://schemas.microsoft.com/office/drawing/2014/main" id="{86D0E60D-60AA-7C48-8E75-C79217B53FD6}"/>
                </a:ext>
              </a:extLst>
            </p:cNvPr>
            <p:cNvSpPr/>
            <p:nvPr/>
          </p:nvSpPr>
          <p:spPr>
            <a:xfrm>
              <a:off x="6537275" y="2691025"/>
              <a:ext cx="227925" cy="290225"/>
            </a:xfrm>
            <a:custGeom>
              <a:avLst/>
              <a:gdLst/>
              <a:ahLst/>
              <a:cxnLst/>
              <a:rect l="l" t="t" r="r" b="b"/>
              <a:pathLst>
                <a:path w="9117" h="11609" extrusionOk="0">
                  <a:moveTo>
                    <a:pt x="8893" y="0"/>
                  </a:moveTo>
                  <a:lnTo>
                    <a:pt x="8261" y="335"/>
                  </a:lnTo>
                  <a:lnTo>
                    <a:pt x="6921" y="1116"/>
                  </a:lnTo>
                  <a:lnTo>
                    <a:pt x="6140" y="1563"/>
                  </a:lnTo>
                  <a:lnTo>
                    <a:pt x="5396" y="2046"/>
                  </a:lnTo>
                  <a:lnTo>
                    <a:pt x="4726" y="2530"/>
                  </a:lnTo>
                  <a:lnTo>
                    <a:pt x="4242" y="2977"/>
                  </a:lnTo>
                  <a:lnTo>
                    <a:pt x="3833" y="3423"/>
                  </a:lnTo>
                  <a:lnTo>
                    <a:pt x="3461" y="3944"/>
                  </a:lnTo>
                  <a:lnTo>
                    <a:pt x="3163" y="4539"/>
                  </a:lnTo>
                  <a:lnTo>
                    <a:pt x="2866" y="5209"/>
                  </a:lnTo>
                  <a:lnTo>
                    <a:pt x="2605" y="5953"/>
                  </a:lnTo>
                  <a:lnTo>
                    <a:pt x="2345" y="6772"/>
                  </a:lnTo>
                  <a:lnTo>
                    <a:pt x="2122" y="7627"/>
                  </a:lnTo>
                  <a:lnTo>
                    <a:pt x="1898" y="8558"/>
                  </a:lnTo>
                  <a:lnTo>
                    <a:pt x="1787" y="9004"/>
                  </a:lnTo>
                  <a:lnTo>
                    <a:pt x="1675" y="9376"/>
                  </a:lnTo>
                  <a:lnTo>
                    <a:pt x="1526" y="9748"/>
                  </a:lnTo>
                  <a:lnTo>
                    <a:pt x="1378" y="10046"/>
                  </a:lnTo>
                  <a:lnTo>
                    <a:pt x="1080" y="10530"/>
                  </a:lnTo>
                  <a:lnTo>
                    <a:pt x="782" y="10864"/>
                  </a:lnTo>
                  <a:lnTo>
                    <a:pt x="522" y="11088"/>
                  </a:lnTo>
                  <a:lnTo>
                    <a:pt x="299" y="11236"/>
                  </a:lnTo>
                  <a:lnTo>
                    <a:pt x="112" y="11348"/>
                  </a:lnTo>
                  <a:lnTo>
                    <a:pt x="38" y="11348"/>
                  </a:lnTo>
                  <a:lnTo>
                    <a:pt x="1" y="11385"/>
                  </a:lnTo>
                  <a:lnTo>
                    <a:pt x="1" y="11460"/>
                  </a:lnTo>
                  <a:lnTo>
                    <a:pt x="1" y="11497"/>
                  </a:lnTo>
                  <a:lnTo>
                    <a:pt x="38" y="11609"/>
                  </a:lnTo>
                  <a:lnTo>
                    <a:pt x="224" y="11609"/>
                  </a:lnTo>
                  <a:lnTo>
                    <a:pt x="410" y="11534"/>
                  </a:lnTo>
                  <a:lnTo>
                    <a:pt x="671" y="11348"/>
                  </a:lnTo>
                  <a:lnTo>
                    <a:pt x="968" y="11125"/>
                  </a:lnTo>
                  <a:lnTo>
                    <a:pt x="1303" y="10753"/>
                  </a:lnTo>
                  <a:lnTo>
                    <a:pt x="1452" y="10492"/>
                  </a:lnTo>
                  <a:lnTo>
                    <a:pt x="1638" y="10232"/>
                  </a:lnTo>
                  <a:lnTo>
                    <a:pt x="1787" y="9897"/>
                  </a:lnTo>
                  <a:lnTo>
                    <a:pt x="1936" y="9525"/>
                  </a:lnTo>
                  <a:lnTo>
                    <a:pt x="2047" y="9116"/>
                  </a:lnTo>
                  <a:lnTo>
                    <a:pt x="2196" y="8632"/>
                  </a:lnTo>
                  <a:lnTo>
                    <a:pt x="2419" y="7702"/>
                  </a:lnTo>
                  <a:lnTo>
                    <a:pt x="2643" y="6846"/>
                  </a:lnTo>
                  <a:lnTo>
                    <a:pt x="2866" y="6065"/>
                  </a:lnTo>
                  <a:lnTo>
                    <a:pt x="3126" y="5358"/>
                  </a:lnTo>
                  <a:lnTo>
                    <a:pt x="3387" y="4725"/>
                  </a:lnTo>
                  <a:lnTo>
                    <a:pt x="3722" y="4130"/>
                  </a:lnTo>
                  <a:lnTo>
                    <a:pt x="4056" y="3609"/>
                  </a:lnTo>
                  <a:lnTo>
                    <a:pt x="4428" y="3200"/>
                  </a:lnTo>
                  <a:lnTo>
                    <a:pt x="4949" y="2753"/>
                  </a:lnTo>
                  <a:lnTo>
                    <a:pt x="5582" y="2270"/>
                  </a:lnTo>
                  <a:lnTo>
                    <a:pt x="6363" y="1786"/>
                  </a:lnTo>
                  <a:lnTo>
                    <a:pt x="7107" y="1339"/>
                  </a:lnTo>
                  <a:lnTo>
                    <a:pt x="8447" y="595"/>
                  </a:lnTo>
                  <a:lnTo>
                    <a:pt x="9042" y="260"/>
                  </a:lnTo>
                  <a:lnTo>
                    <a:pt x="9079" y="223"/>
                  </a:lnTo>
                  <a:lnTo>
                    <a:pt x="9117" y="186"/>
                  </a:lnTo>
                  <a:lnTo>
                    <a:pt x="9117" y="112"/>
                  </a:lnTo>
                  <a:lnTo>
                    <a:pt x="9079" y="74"/>
                  </a:lnTo>
                  <a:lnTo>
                    <a:pt x="9042" y="37"/>
                  </a:lnTo>
                  <a:lnTo>
                    <a:pt x="90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0;p60">
              <a:extLst>
                <a:ext uri="{FF2B5EF4-FFF2-40B4-BE49-F238E27FC236}">
                  <a16:creationId xmlns:a16="http://schemas.microsoft.com/office/drawing/2014/main" id="{8810328C-19A3-2E4E-B6C4-85EBBC6C7188}"/>
                </a:ext>
              </a:extLst>
            </p:cNvPr>
            <p:cNvSpPr/>
            <p:nvPr/>
          </p:nvSpPr>
          <p:spPr>
            <a:xfrm>
              <a:off x="6810750" y="2797975"/>
              <a:ext cx="10250" cy="93975"/>
            </a:xfrm>
            <a:custGeom>
              <a:avLst/>
              <a:gdLst/>
              <a:ahLst/>
              <a:cxnLst/>
              <a:rect l="l" t="t" r="r" b="b"/>
              <a:pathLst>
                <a:path w="410" h="3759" extrusionOk="0">
                  <a:moveTo>
                    <a:pt x="150" y="1"/>
                  </a:moveTo>
                  <a:lnTo>
                    <a:pt x="75" y="38"/>
                  </a:lnTo>
                  <a:lnTo>
                    <a:pt x="38" y="75"/>
                  </a:lnTo>
                  <a:lnTo>
                    <a:pt x="38" y="112"/>
                  </a:lnTo>
                  <a:lnTo>
                    <a:pt x="1" y="1005"/>
                  </a:lnTo>
                  <a:lnTo>
                    <a:pt x="1" y="1861"/>
                  </a:lnTo>
                  <a:lnTo>
                    <a:pt x="38" y="2754"/>
                  </a:lnTo>
                  <a:lnTo>
                    <a:pt x="112" y="3610"/>
                  </a:lnTo>
                  <a:lnTo>
                    <a:pt x="150" y="3721"/>
                  </a:lnTo>
                  <a:lnTo>
                    <a:pt x="261" y="3759"/>
                  </a:lnTo>
                  <a:lnTo>
                    <a:pt x="336" y="3721"/>
                  </a:lnTo>
                  <a:lnTo>
                    <a:pt x="373" y="3684"/>
                  </a:lnTo>
                  <a:lnTo>
                    <a:pt x="410" y="3647"/>
                  </a:lnTo>
                  <a:lnTo>
                    <a:pt x="410" y="3573"/>
                  </a:lnTo>
                  <a:lnTo>
                    <a:pt x="336" y="2717"/>
                  </a:lnTo>
                  <a:lnTo>
                    <a:pt x="298" y="1861"/>
                  </a:lnTo>
                  <a:lnTo>
                    <a:pt x="298" y="1005"/>
                  </a:lnTo>
                  <a:lnTo>
                    <a:pt x="336" y="150"/>
                  </a:lnTo>
                  <a:lnTo>
                    <a:pt x="336" y="75"/>
                  </a:lnTo>
                  <a:lnTo>
                    <a:pt x="29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1;p60">
              <a:extLst>
                <a:ext uri="{FF2B5EF4-FFF2-40B4-BE49-F238E27FC236}">
                  <a16:creationId xmlns:a16="http://schemas.microsoft.com/office/drawing/2014/main" id="{F25765EE-FAB6-8A4F-A4F7-FCCDB0ECA244}"/>
                </a:ext>
              </a:extLst>
            </p:cNvPr>
            <p:cNvSpPr/>
            <p:nvPr/>
          </p:nvSpPr>
          <p:spPr>
            <a:xfrm>
              <a:off x="6731700" y="1792475"/>
              <a:ext cx="493950" cy="493000"/>
            </a:xfrm>
            <a:custGeom>
              <a:avLst/>
              <a:gdLst/>
              <a:ahLst/>
              <a:cxnLst/>
              <a:rect l="l" t="t" r="r" b="b"/>
              <a:pathLst>
                <a:path w="19758" h="19720" extrusionOk="0">
                  <a:moveTo>
                    <a:pt x="9376" y="0"/>
                  </a:moveTo>
                  <a:lnTo>
                    <a:pt x="8855" y="37"/>
                  </a:lnTo>
                  <a:lnTo>
                    <a:pt x="8372" y="112"/>
                  </a:lnTo>
                  <a:lnTo>
                    <a:pt x="7888" y="186"/>
                  </a:lnTo>
                  <a:lnTo>
                    <a:pt x="7404" y="298"/>
                  </a:lnTo>
                  <a:lnTo>
                    <a:pt x="6958" y="447"/>
                  </a:lnTo>
                  <a:lnTo>
                    <a:pt x="6474" y="596"/>
                  </a:lnTo>
                  <a:lnTo>
                    <a:pt x="6028" y="782"/>
                  </a:lnTo>
                  <a:lnTo>
                    <a:pt x="5618" y="968"/>
                  </a:lnTo>
                  <a:lnTo>
                    <a:pt x="5172" y="1191"/>
                  </a:lnTo>
                  <a:lnTo>
                    <a:pt x="4763" y="1414"/>
                  </a:lnTo>
                  <a:lnTo>
                    <a:pt x="4353" y="1675"/>
                  </a:lnTo>
                  <a:lnTo>
                    <a:pt x="3981" y="1972"/>
                  </a:lnTo>
                  <a:lnTo>
                    <a:pt x="3609" y="2233"/>
                  </a:lnTo>
                  <a:lnTo>
                    <a:pt x="3237" y="2567"/>
                  </a:lnTo>
                  <a:lnTo>
                    <a:pt x="2902" y="2865"/>
                  </a:lnTo>
                  <a:lnTo>
                    <a:pt x="2567" y="3237"/>
                  </a:lnTo>
                  <a:lnTo>
                    <a:pt x="2270" y="3572"/>
                  </a:lnTo>
                  <a:lnTo>
                    <a:pt x="1972" y="3944"/>
                  </a:lnTo>
                  <a:lnTo>
                    <a:pt x="1712" y="4353"/>
                  </a:lnTo>
                  <a:lnTo>
                    <a:pt x="1451" y="4763"/>
                  </a:lnTo>
                  <a:lnTo>
                    <a:pt x="1191" y="5172"/>
                  </a:lnTo>
                  <a:lnTo>
                    <a:pt x="968" y="5581"/>
                  </a:lnTo>
                  <a:lnTo>
                    <a:pt x="781" y="6028"/>
                  </a:lnTo>
                  <a:lnTo>
                    <a:pt x="595" y="6474"/>
                  </a:lnTo>
                  <a:lnTo>
                    <a:pt x="447" y="6921"/>
                  </a:lnTo>
                  <a:lnTo>
                    <a:pt x="335" y="7404"/>
                  </a:lnTo>
                  <a:lnTo>
                    <a:pt x="223" y="7888"/>
                  </a:lnTo>
                  <a:lnTo>
                    <a:pt x="112" y="8372"/>
                  </a:lnTo>
                  <a:lnTo>
                    <a:pt x="75" y="8855"/>
                  </a:lnTo>
                  <a:lnTo>
                    <a:pt x="37" y="9339"/>
                  </a:lnTo>
                  <a:lnTo>
                    <a:pt x="0" y="9860"/>
                  </a:lnTo>
                  <a:lnTo>
                    <a:pt x="37" y="10381"/>
                  </a:lnTo>
                  <a:lnTo>
                    <a:pt x="75" y="10865"/>
                  </a:lnTo>
                  <a:lnTo>
                    <a:pt x="112" y="11348"/>
                  </a:lnTo>
                  <a:lnTo>
                    <a:pt x="223" y="11869"/>
                  </a:lnTo>
                  <a:lnTo>
                    <a:pt x="335" y="12316"/>
                  </a:lnTo>
                  <a:lnTo>
                    <a:pt x="447" y="12799"/>
                  </a:lnTo>
                  <a:lnTo>
                    <a:pt x="595" y="13246"/>
                  </a:lnTo>
                  <a:lnTo>
                    <a:pt x="781" y="13692"/>
                  </a:lnTo>
                  <a:lnTo>
                    <a:pt x="968" y="14139"/>
                  </a:lnTo>
                  <a:lnTo>
                    <a:pt x="1191" y="14548"/>
                  </a:lnTo>
                  <a:lnTo>
                    <a:pt x="1451" y="14995"/>
                  </a:lnTo>
                  <a:lnTo>
                    <a:pt x="1712" y="15367"/>
                  </a:lnTo>
                  <a:lnTo>
                    <a:pt x="1972" y="15776"/>
                  </a:lnTo>
                  <a:lnTo>
                    <a:pt x="2270" y="16148"/>
                  </a:lnTo>
                  <a:lnTo>
                    <a:pt x="2567" y="16483"/>
                  </a:lnTo>
                  <a:lnTo>
                    <a:pt x="2902" y="16855"/>
                  </a:lnTo>
                  <a:lnTo>
                    <a:pt x="3237" y="17153"/>
                  </a:lnTo>
                  <a:lnTo>
                    <a:pt x="3609" y="17487"/>
                  </a:lnTo>
                  <a:lnTo>
                    <a:pt x="3981" y="17785"/>
                  </a:lnTo>
                  <a:lnTo>
                    <a:pt x="4353" y="18046"/>
                  </a:lnTo>
                  <a:lnTo>
                    <a:pt x="4763" y="18306"/>
                  </a:lnTo>
                  <a:lnTo>
                    <a:pt x="5172" y="18529"/>
                  </a:lnTo>
                  <a:lnTo>
                    <a:pt x="5618" y="18752"/>
                  </a:lnTo>
                  <a:lnTo>
                    <a:pt x="6028" y="18938"/>
                  </a:lnTo>
                  <a:lnTo>
                    <a:pt x="6474" y="19125"/>
                  </a:lnTo>
                  <a:lnTo>
                    <a:pt x="6958" y="19273"/>
                  </a:lnTo>
                  <a:lnTo>
                    <a:pt x="7404" y="19422"/>
                  </a:lnTo>
                  <a:lnTo>
                    <a:pt x="7888" y="19534"/>
                  </a:lnTo>
                  <a:lnTo>
                    <a:pt x="8372" y="19608"/>
                  </a:lnTo>
                  <a:lnTo>
                    <a:pt x="8855" y="19683"/>
                  </a:lnTo>
                  <a:lnTo>
                    <a:pt x="9376" y="19720"/>
                  </a:lnTo>
                  <a:lnTo>
                    <a:pt x="10381" y="19720"/>
                  </a:lnTo>
                  <a:lnTo>
                    <a:pt x="10902" y="19683"/>
                  </a:lnTo>
                  <a:lnTo>
                    <a:pt x="11385" y="19608"/>
                  </a:lnTo>
                  <a:lnTo>
                    <a:pt x="11869" y="19534"/>
                  </a:lnTo>
                  <a:lnTo>
                    <a:pt x="12353" y="19422"/>
                  </a:lnTo>
                  <a:lnTo>
                    <a:pt x="12799" y="19273"/>
                  </a:lnTo>
                  <a:lnTo>
                    <a:pt x="13283" y="19125"/>
                  </a:lnTo>
                  <a:lnTo>
                    <a:pt x="13730" y="18938"/>
                  </a:lnTo>
                  <a:lnTo>
                    <a:pt x="14176" y="18752"/>
                  </a:lnTo>
                  <a:lnTo>
                    <a:pt x="14585" y="18529"/>
                  </a:lnTo>
                  <a:lnTo>
                    <a:pt x="14995" y="18306"/>
                  </a:lnTo>
                  <a:lnTo>
                    <a:pt x="15404" y="18046"/>
                  </a:lnTo>
                  <a:lnTo>
                    <a:pt x="15776" y="17785"/>
                  </a:lnTo>
                  <a:lnTo>
                    <a:pt x="16148" y="17487"/>
                  </a:lnTo>
                  <a:lnTo>
                    <a:pt x="16520" y="17153"/>
                  </a:lnTo>
                  <a:lnTo>
                    <a:pt x="16855" y="16855"/>
                  </a:lnTo>
                  <a:lnTo>
                    <a:pt x="17190" y="16483"/>
                  </a:lnTo>
                  <a:lnTo>
                    <a:pt x="17487" y="16148"/>
                  </a:lnTo>
                  <a:lnTo>
                    <a:pt x="17785" y="15776"/>
                  </a:lnTo>
                  <a:lnTo>
                    <a:pt x="18083" y="15367"/>
                  </a:lnTo>
                  <a:lnTo>
                    <a:pt x="18306" y="14995"/>
                  </a:lnTo>
                  <a:lnTo>
                    <a:pt x="18566" y="14548"/>
                  </a:lnTo>
                  <a:lnTo>
                    <a:pt x="18790" y="14139"/>
                  </a:lnTo>
                  <a:lnTo>
                    <a:pt x="18976" y="13692"/>
                  </a:lnTo>
                  <a:lnTo>
                    <a:pt x="19162" y="13246"/>
                  </a:lnTo>
                  <a:lnTo>
                    <a:pt x="19311" y="12799"/>
                  </a:lnTo>
                  <a:lnTo>
                    <a:pt x="19422" y="12316"/>
                  </a:lnTo>
                  <a:lnTo>
                    <a:pt x="19534" y="11869"/>
                  </a:lnTo>
                  <a:lnTo>
                    <a:pt x="19645" y="11348"/>
                  </a:lnTo>
                  <a:lnTo>
                    <a:pt x="19683" y="10865"/>
                  </a:lnTo>
                  <a:lnTo>
                    <a:pt x="19720" y="10381"/>
                  </a:lnTo>
                  <a:lnTo>
                    <a:pt x="19757" y="9860"/>
                  </a:lnTo>
                  <a:lnTo>
                    <a:pt x="19720" y="9339"/>
                  </a:lnTo>
                  <a:lnTo>
                    <a:pt x="19683" y="8855"/>
                  </a:lnTo>
                  <a:lnTo>
                    <a:pt x="19645" y="8372"/>
                  </a:lnTo>
                  <a:lnTo>
                    <a:pt x="19534" y="7888"/>
                  </a:lnTo>
                  <a:lnTo>
                    <a:pt x="19422" y="7404"/>
                  </a:lnTo>
                  <a:lnTo>
                    <a:pt x="19311" y="6921"/>
                  </a:lnTo>
                  <a:lnTo>
                    <a:pt x="19162" y="6474"/>
                  </a:lnTo>
                  <a:lnTo>
                    <a:pt x="18976" y="6028"/>
                  </a:lnTo>
                  <a:lnTo>
                    <a:pt x="18790" y="5581"/>
                  </a:lnTo>
                  <a:lnTo>
                    <a:pt x="18566" y="5172"/>
                  </a:lnTo>
                  <a:lnTo>
                    <a:pt x="18306" y="4763"/>
                  </a:lnTo>
                  <a:lnTo>
                    <a:pt x="18083" y="4353"/>
                  </a:lnTo>
                  <a:lnTo>
                    <a:pt x="17785" y="3944"/>
                  </a:lnTo>
                  <a:lnTo>
                    <a:pt x="17487" y="3572"/>
                  </a:lnTo>
                  <a:lnTo>
                    <a:pt x="17190" y="3237"/>
                  </a:lnTo>
                  <a:lnTo>
                    <a:pt x="16855" y="2865"/>
                  </a:lnTo>
                  <a:lnTo>
                    <a:pt x="16520" y="2567"/>
                  </a:lnTo>
                  <a:lnTo>
                    <a:pt x="16148" y="2233"/>
                  </a:lnTo>
                  <a:lnTo>
                    <a:pt x="15776" y="1972"/>
                  </a:lnTo>
                  <a:lnTo>
                    <a:pt x="15404" y="1675"/>
                  </a:lnTo>
                  <a:lnTo>
                    <a:pt x="14995" y="1414"/>
                  </a:lnTo>
                  <a:lnTo>
                    <a:pt x="14585" y="1191"/>
                  </a:lnTo>
                  <a:lnTo>
                    <a:pt x="14176" y="968"/>
                  </a:lnTo>
                  <a:lnTo>
                    <a:pt x="13730" y="782"/>
                  </a:lnTo>
                  <a:lnTo>
                    <a:pt x="13283" y="596"/>
                  </a:lnTo>
                  <a:lnTo>
                    <a:pt x="12799" y="447"/>
                  </a:lnTo>
                  <a:lnTo>
                    <a:pt x="12353" y="298"/>
                  </a:lnTo>
                  <a:lnTo>
                    <a:pt x="11869" y="186"/>
                  </a:lnTo>
                  <a:lnTo>
                    <a:pt x="11385" y="112"/>
                  </a:lnTo>
                  <a:lnTo>
                    <a:pt x="10902" y="37"/>
                  </a:lnTo>
                  <a:lnTo>
                    <a:pt x="103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2;p60">
              <a:extLst>
                <a:ext uri="{FF2B5EF4-FFF2-40B4-BE49-F238E27FC236}">
                  <a16:creationId xmlns:a16="http://schemas.microsoft.com/office/drawing/2014/main" id="{E0A659B7-F66D-0547-8191-FEF6E678595D}"/>
                </a:ext>
              </a:extLst>
            </p:cNvPr>
            <p:cNvSpPr/>
            <p:nvPr/>
          </p:nvSpPr>
          <p:spPr>
            <a:xfrm>
              <a:off x="6952150" y="1905025"/>
              <a:ext cx="68850" cy="284650"/>
            </a:xfrm>
            <a:custGeom>
              <a:avLst/>
              <a:gdLst/>
              <a:ahLst/>
              <a:cxnLst/>
              <a:rect l="l" t="t" r="r" b="b"/>
              <a:pathLst>
                <a:path w="2754" h="11386" extrusionOk="0">
                  <a:moveTo>
                    <a:pt x="2270" y="0"/>
                  </a:moveTo>
                  <a:lnTo>
                    <a:pt x="0" y="75"/>
                  </a:lnTo>
                  <a:lnTo>
                    <a:pt x="484" y="11386"/>
                  </a:lnTo>
                  <a:lnTo>
                    <a:pt x="2754" y="11274"/>
                  </a:lnTo>
                  <a:lnTo>
                    <a:pt x="22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3;p60">
              <a:extLst>
                <a:ext uri="{FF2B5EF4-FFF2-40B4-BE49-F238E27FC236}">
                  <a16:creationId xmlns:a16="http://schemas.microsoft.com/office/drawing/2014/main" id="{58993C7F-678C-304C-9EE9-F050EA042E31}"/>
                </a:ext>
              </a:extLst>
            </p:cNvPr>
            <p:cNvSpPr/>
            <p:nvPr/>
          </p:nvSpPr>
          <p:spPr>
            <a:xfrm>
              <a:off x="6844250" y="2012000"/>
              <a:ext cx="284650" cy="69775"/>
            </a:xfrm>
            <a:custGeom>
              <a:avLst/>
              <a:gdLst/>
              <a:ahLst/>
              <a:cxnLst/>
              <a:rect l="l" t="t" r="r" b="b"/>
              <a:pathLst>
                <a:path w="11386" h="2791" extrusionOk="0">
                  <a:moveTo>
                    <a:pt x="11311" y="0"/>
                  </a:moveTo>
                  <a:lnTo>
                    <a:pt x="0" y="521"/>
                  </a:lnTo>
                  <a:lnTo>
                    <a:pt x="112" y="2791"/>
                  </a:lnTo>
                  <a:lnTo>
                    <a:pt x="11386" y="2307"/>
                  </a:lnTo>
                  <a:lnTo>
                    <a:pt x="113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4;p60">
              <a:extLst>
                <a:ext uri="{FF2B5EF4-FFF2-40B4-BE49-F238E27FC236}">
                  <a16:creationId xmlns:a16="http://schemas.microsoft.com/office/drawing/2014/main" id="{7196D1EB-BF87-AB4E-B52A-8F9C06339D99}"/>
                </a:ext>
              </a:extLst>
            </p:cNvPr>
            <p:cNvSpPr/>
            <p:nvPr/>
          </p:nvSpPr>
          <p:spPr>
            <a:xfrm>
              <a:off x="5251775" y="1379475"/>
              <a:ext cx="493025" cy="493950"/>
            </a:xfrm>
            <a:custGeom>
              <a:avLst/>
              <a:gdLst/>
              <a:ahLst/>
              <a:cxnLst/>
              <a:rect l="l" t="t" r="r" b="b"/>
              <a:pathLst>
                <a:path w="19721" h="19758" extrusionOk="0">
                  <a:moveTo>
                    <a:pt x="9861" y="0"/>
                  </a:moveTo>
                  <a:lnTo>
                    <a:pt x="9377" y="38"/>
                  </a:lnTo>
                  <a:lnTo>
                    <a:pt x="8856" y="75"/>
                  </a:lnTo>
                  <a:lnTo>
                    <a:pt x="8372" y="112"/>
                  </a:lnTo>
                  <a:lnTo>
                    <a:pt x="7889" y="224"/>
                  </a:lnTo>
                  <a:lnTo>
                    <a:pt x="7405" y="335"/>
                  </a:lnTo>
                  <a:lnTo>
                    <a:pt x="6921" y="447"/>
                  </a:lnTo>
                  <a:lnTo>
                    <a:pt x="6475" y="633"/>
                  </a:lnTo>
                  <a:lnTo>
                    <a:pt x="6028" y="782"/>
                  </a:lnTo>
                  <a:lnTo>
                    <a:pt x="5582" y="1005"/>
                  </a:lnTo>
                  <a:lnTo>
                    <a:pt x="5173" y="1191"/>
                  </a:lnTo>
                  <a:lnTo>
                    <a:pt x="4763" y="1451"/>
                  </a:lnTo>
                  <a:lnTo>
                    <a:pt x="4354" y="1712"/>
                  </a:lnTo>
                  <a:lnTo>
                    <a:pt x="3945" y="1972"/>
                  </a:lnTo>
                  <a:lnTo>
                    <a:pt x="3573" y="2270"/>
                  </a:lnTo>
                  <a:lnTo>
                    <a:pt x="3238" y="2568"/>
                  </a:lnTo>
                  <a:lnTo>
                    <a:pt x="2903" y="2903"/>
                  </a:lnTo>
                  <a:lnTo>
                    <a:pt x="2568" y="3237"/>
                  </a:lnTo>
                  <a:lnTo>
                    <a:pt x="2233" y="3609"/>
                  </a:lnTo>
                  <a:lnTo>
                    <a:pt x="1973" y="3982"/>
                  </a:lnTo>
                  <a:lnTo>
                    <a:pt x="1675" y="4354"/>
                  </a:lnTo>
                  <a:lnTo>
                    <a:pt x="1415" y="4763"/>
                  </a:lnTo>
                  <a:lnTo>
                    <a:pt x="1191" y="5172"/>
                  </a:lnTo>
                  <a:lnTo>
                    <a:pt x="968" y="5619"/>
                  </a:lnTo>
                  <a:lnTo>
                    <a:pt x="782" y="6028"/>
                  </a:lnTo>
                  <a:lnTo>
                    <a:pt x="596" y="6474"/>
                  </a:lnTo>
                  <a:lnTo>
                    <a:pt x="447" y="6958"/>
                  </a:lnTo>
                  <a:lnTo>
                    <a:pt x="298" y="7405"/>
                  </a:lnTo>
                  <a:lnTo>
                    <a:pt x="187" y="7888"/>
                  </a:lnTo>
                  <a:lnTo>
                    <a:pt x="112" y="8372"/>
                  </a:lnTo>
                  <a:lnTo>
                    <a:pt x="38" y="8893"/>
                  </a:lnTo>
                  <a:lnTo>
                    <a:pt x="1" y="9377"/>
                  </a:lnTo>
                  <a:lnTo>
                    <a:pt x="1" y="9897"/>
                  </a:lnTo>
                  <a:lnTo>
                    <a:pt x="1" y="10381"/>
                  </a:lnTo>
                  <a:lnTo>
                    <a:pt x="38" y="10902"/>
                  </a:lnTo>
                  <a:lnTo>
                    <a:pt x="112" y="11386"/>
                  </a:lnTo>
                  <a:lnTo>
                    <a:pt x="187" y="11869"/>
                  </a:lnTo>
                  <a:lnTo>
                    <a:pt x="298" y="12353"/>
                  </a:lnTo>
                  <a:lnTo>
                    <a:pt x="447" y="12837"/>
                  </a:lnTo>
                  <a:lnTo>
                    <a:pt x="596" y="13283"/>
                  </a:lnTo>
                  <a:lnTo>
                    <a:pt x="782" y="13730"/>
                  </a:lnTo>
                  <a:lnTo>
                    <a:pt x="968" y="14176"/>
                  </a:lnTo>
                  <a:lnTo>
                    <a:pt x="1191" y="14585"/>
                  </a:lnTo>
                  <a:lnTo>
                    <a:pt x="1415" y="14995"/>
                  </a:lnTo>
                  <a:lnTo>
                    <a:pt x="1675" y="15404"/>
                  </a:lnTo>
                  <a:lnTo>
                    <a:pt x="1973" y="15776"/>
                  </a:lnTo>
                  <a:lnTo>
                    <a:pt x="2233" y="16148"/>
                  </a:lnTo>
                  <a:lnTo>
                    <a:pt x="2568" y="16520"/>
                  </a:lnTo>
                  <a:lnTo>
                    <a:pt x="2903" y="16855"/>
                  </a:lnTo>
                  <a:lnTo>
                    <a:pt x="3238" y="17190"/>
                  </a:lnTo>
                  <a:lnTo>
                    <a:pt x="3573" y="17488"/>
                  </a:lnTo>
                  <a:lnTo>
                    <a:pt x="3945" y="17785"/>
                  </a:lnTo>
                  <a:lnTo>
                    <a:pt x="4354" y="18083"/>
                  </a:lnTo>
                  <a:lnTo>
                    <a:pt x="4763" y="18343"/>
                  </a:lnTo>
                  <a:lnTo>
                    <a:pt x="5173" y="18567"/>
                  </a:lnTo>
                  <a:lnTo>
                    <a:pt x="5582" y="18790"/>
                  </a:lnTo>
                  <a:lnTo>
                    <a:pt x="6028" y="18976"/>
                  </a:lnTo>
                  <a:lnTo>
                    <a:pt x="6475" y="19162"/>
                  </a:lnTo>
                  <a:lnTo>
                    <a:pt x="6921" y="19311"/>
                  </a:lnTo>
                  <a:lnTo>
                    <a:pt x="7405" y="19460"/>
                  </a:lnTo>
                  <a:lnTo>
                    <a:pt x="7889" y="19571"/>
                  </a:lnTo>
                  <a:lnTo>
                    <a:pt x="8372" y="19646"/>
                  </a:lnTo>
                  <a:lnTo>
                    <a:pt x="8856" y="19720"/>
                  </a:lnTo>
                  <a:lnTo>
                    <a:pt x="9377" y="19757"/>
                  </a:lnTo>
                  <a:lnTo>
                    <a:pt x="10382" y="19757"/>
                  </a:lnTo>
                  <a:lnTo>
                    <a:pt x="10865" y="19720"/>
                  </a:lnTo>
                  <a:lnTo>
                    <a:pt x="11386" y="19646"/>
                  </a:lnTo>
                  <a:lnTo>
                    <a:pt x="11870" y="19571"/>
                  </a:lnTo>
                  <a:lnTo>
                    <a:pt x="12316" y="19460"/>
                  </a:lnTo>
                  <a:lnTo>
                    <a:pt x="12800" y="19311"/>
                  </a:lnTo>
                  <a:lnTo>
                    <a:pt x="13246" y="19162"/>
                  </a:lnTo>
                  <a:lnTo>
                    <a:pt x="13693" y="18976"/>
                  </a:lnTo>
                  <a:lnTo>
                    <a:pt x="14139" y="18790"/>
                  </a:lnTo>
                  <a:lnTo>
                    <a:pt x="14586" y="18567"/>
                  </a:lnTo>
                  <a:lnTo>
                    <a:pt x="14995" y="18343"/>
                  </a:lnTo>
                  <a:lnTo>
                    <a:pt x="15367" y="18083"/>
                  </a:lnTo>
                  <a:lnTo>
                    <a:pt x="15777" y="17785"/>
                  </a:lnTo>
                  <a:lnTo>
                    <a:pt x="16149" y="17488"/>
                  </a:lnTo>
                  <a:lnTo>
                    <a:pt x="16483" y="17190"/>
                  </a:lnTo>
                  <a:lnTo>
                    <a:pt x="16856" y="16855"/>
                  </a:lnTo>
                  <a:lnTo>
                    <a:pt x="17153" y="16520"/>
                  </a:lnTo>
                  <a:lnTo>
                    <a:pt x="17488" y="16148"/>
                  </a:lnTo>
                  <a:lnTo>
                    <a:pt x="17786" y="15776"/>
                  </a:lnTo>
                  <a:lnTo>
                    <a:pt x="18046" y="15404"/>
                  </a:lnTo>
                  <a:lnTo>
                    <a:pt x="18307" y="14995"/>
                  </a:lnTo>
                  <a:lnTo>
                    <a:pt x="18530" y="14585"/>
                  </a:lnTo>
                  <a:lnTo>
                    <a:pt x="18753" y="14176"/>
                  </a:lnTo>
                  <a:lnTo>
                    <a:pt x="18976" y="13730"/>
                  </a:lnTo>
                  <a:lnTo>
                    <a:pt x="19125" y="13283"/>
                  </a:lnTo>
                  <a:lnTo>
                    <a:pt x="19274" y="12837"/>
                  </a:lnTo>
                  <a:lnTo>
                    <a:pt x="19423" y="12353"/>
                  </a:lnTo>
                  <a:lnTo>
                    <a:pt x="19534" y="11869"/>
                  </a:lnTo>
                  <a:lnTo>
                    <a:pt x="19609" y="11386"/>
                  </a:lnTo>
                  <a:lnTo>
                    <a:pt x="19683" y="10902"/>
                  </a:lnTo>
                  <a:lnTo>
                    <a:pt x="19720" y="10381"/>
                  </a:lnTo>
                  <a:lnTo>
                    <a:pt x="19720" y="9897"/>
                  </a:lnTo>
                  <a:lnTo>
                    <a:pt x="19720" y="9377"/>
                  </a:lnTo>
                  <a:lnTo>
                    <a:pt x="19683" y="8893"/>
                  </a:lnTo>
                  <a:lnTo>
                    <a:pt x="19609" y="8372"/>
                  </a:lnTo>
                  <a:lnTo>
                    <a:pt x="19534" y="7888"/>
                  </a:lnTo>
                  <a:lnTo>
                    <a:pt x="19423" y="7405"/>
                  </a:lnTo>
                  <a:lnTo>
                    <a:pt x="19274" y="6958"/>
                  </a:lnTo>
                  <a:lnTo>
                    <a:pt x="19125" y="6474"/>
                  </a:lnTo>
                  <a:lnTo>
                    <a:pt x="18976" y="6028"/>
                  </a:lnTo>
                  <a:lnTo>
                    <a:pt x="18753" y="5619"/>
                  </a:lnTo>
                  <a:lnTo>
                    <a:pt x="18530" y="5172"/>
                  </a:lnTo>
                  <a:lnTo>
                    <a:pt x="18307" y="4763"/>
                  </a:lnTo>
                  <a:lnTo>
                    <a:pt x="18046" y="4354"/>
                  </a:lnTo>
                  <a:lnTo>
                    <a:pt x="17786" y="3982"/>
                  </a:lnTo>
                  <a:lnTo>
                    <a:pt x="17488" y="3609"/>
                  </a:lnTo>
                  <a:lnTo>
                    <a:pt x="17153" y="3237"/>
                  </a:lnTo>
                  <a:lnTo>
                    <a:pt x="16856" y="2903"/>
                  </a:lnTo>
                  <a:lnTo>
                    <a:pt x="16483" y="2568"/>
                  </a:lnTo>
                  <a:lnTo>
                    <a:pt x="16149" y="2270"/>
                  </a:lnTo>
                  <a:lnTo>
                    <a:pt x="15777" y="1972"/>
                  </a:lnTo>
                  <a:lnTo>
                    <a:pt x="15367" y="1712"/>
                  </a:lnTo>
                  <a:lnTo>
                    <a:pt x="14995" y="1451"/>
                  </a:lnTo>
                  <a:lnTo>
                    <a:pt x="14586" y="1191"/>
                  </a:lnTo>
                  <a:lnTo>
                    <a:pt x="14139" y="1005"/>
                  </a:lnTo>
                  <a:lnTo>
                    <a:pt x="13693" y="782"/>
                  </a:lnTo>
                  <a:lnTo>
                    <a:pt x="13246" y="633"/>
                  </a:lnTo>
                  <a:lnTo>
                    <a:pt x="12800" y="447"/>
                  </a:lnTo>
                  <a:lnTo>
                    <a:pt x="12316" y="335"/>
                  </a:lnTo>
                  <a:lnTo>
                    <a:pt x="11870" y="224"/>
                  </a:lnTo>
                  <a:lnTo>
                    <a:pt x="11386" y="112"/>
                  </a:lnTo>
                  <a:lnTo>
                    <a:pt x="10865" y="75"/>
                  </a:lnTo>
                  <a:lnTo>
                    <a:pt x="10382" y="38"/>
                  </a:lnTo>
                  <a:lnTo>
                    <a:pt x="98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5;p60">
              <a:extLst>
                <a:ext uri="{FF2B5EF4-FFF2-40B4-BE49-F238E27FC236}">
                  <a16:creationId xmlns:a16="http://schemas.microsoft.com/office/drawing/2014/main" id="{F3BAF7E8-9C9A-2D4A-A9C3-D4E0E4663E29}"/>
                </a:ext>
              </a:extLst>
            </p:cNvPr>
            <p:cNvSpPr/>
            <p:nvPr/>
          </p:nvSpPr>
          <p:spPr>
            <a:xfrm>
              <a:off x="5472225" y="1492025"/>
              <a:ext cx="68875" cy="284650"/>
            </a:xfrm>
            <a:custGeom>
              <a:avLst/>
              <a:gdLst/>
              <a:ahLst/>
              <a:cxnLst/>
              <a:rect l="l" t="t" r="r" b="b"/>
              <a:pathLst>
                <a:path w="2755" h="11386" extrusionOk="0">
                  <a:moveTo>
                    <a:pt x="2270" y="0"/>
                  </a:moveTo>
                  <a:lnTo>
                    <a:pt x="1" y="112"/>
                  </a:lnTo>
                  <a:lnTo>
                    <a:pt x="484" y="11386"/>
                  </a:lnTo>
                  <a:lnTo>
                    <a:pt x="2754" y="11311"/>
                  </a:lnTo>
                  <a:lnTo>
                    <a:pt x="22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36;p60">
              <a:extLst>
                <a:ext uri="{FF2B5EF4-FFF2-40B4-BE49-F238E27FC236}">
                  <a16:creationId xmlns:a16="http://schemas.microsoft.com/office/drawing/2014/main" id="{C46F71BC-FD3A-D045-8647-63A9A18BBEFE}"/>
                </a:ext>
              </a:extLst>
            </p:cNvPr>
            <p:cNvSpPr/>
            <p:nvPr/>
          </p:nvSpPr>
          <p:spPr>
            <a:xfrm>
              <a:off x="5364325" y="1599925"/>
              <a:ext cx="284675" cy="68850"/>
            </a:xfrm>
            <a:custGeom>
              <a:avLst/>
              <a:gdLst/>
              <a:ahLst/>
              <a:cxnLst/>
              <a:rect l="l" t="t" r="r" b="b"/>
              <a:pathLst>
                <a:path w="11387" h="2754" extrusionOk="0">
                  <a:moveTo>
                    <a:pt x="11275" y="0"/>
                  </a:moveTo>
                  <a:lnTo>
                    <a:pt x="1" y="484"/>
                  </a:lnTo>
                  <a:lnTo>
                    <a:pt x="75" y="2754"/>
                  </a:lnTo>
                  <a:lnTo>
                    <a:pt x="11386" y="2270"/>
                  </a:lnTo>
                  <a:lnTo>
                    <a:pt x="11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37;p60">
              <a:extLst>
                <a:ext uri="{FF2B5EF4-FFF2-40B4-BE49-F238E27FC236}">
                  <a16:creationId xmlns:a16="http://schemas.microsoft.com/office/drawing/2014/main" id="{F7BA9CF0-F30F-5246-A7B4-4810C26E77BA}"/>
                </a:ext>
              </a:extLst>
            </p:cNvPr>
            <p:cNvSpPr/>
            <p:nvPr/>
          </p:nvSpPr>
          <p:spPr>
            <a:xfrm>
              <a:off x="6788425" y="3240750"/>
              <a:ext cx="12125" cy="218600"/>
            </a:xfrm>
            <a:custGeom>
              <a:avLst/>
              <a:gdLst/>
              <a:ahLst/>
              <a:cxnLst/>
              <a:rect l="l" t="t" r="r" b="b"/>
              <a:pathLst>
                <a:path w="485" h="8744" extrusionOk="0">
                  <a:moveTo>
                    <a:pt x="150" y="0"/>
                  </a:moveTo>
                  <a:lnTo>
                    <a:pt x="75" y="75"/>
                  </a:lnTo>
                  <a:lnTo>
                    <a:pt x="38" y="149"/>
                  </a:lnTo>
                  <a:lnTo>
                    <a:pt x="1" y="261"/>
                  </a:lnTo>
                  <a:lnTo>
                    <a:pt x="1" y="8483"/>
                  </a:lnTo>
                  <a:lnTo>
                    <a:pt x="38" y="8595"/>
                  </a:lnTo>
                  <a:lnTo>
                    <a:pt x="75" y="8669"/>
                  </a:lnTo>
                  <a:lnTo>
                    <a:pt x="150" y="8707"/>
                  </a:lnTo>
                  <a:lnTo>
                    <a:pt x="261" y="8744"/>
                  </a:lnTo>
                  <a:lnTo>
                    <a:pt x="336" y="8707"/>
                  </a:lnTo>
                  <a:lnTo>
                    <a:pt x="410" y="8669"/>
                  </a:lnTo>
                  <a:lnTo>
                    <a:pt x="484" y="8595"/>
                  </a:lnTo>
                  <a:lnTo>
                    <a:pt x="484" y="8483"/>
                  </a:lnTo>
                  <a:lnTo>
                    <a:pt x="484" y="261"/>
                  </a:lnTo>
                  <a:lnTo>
                    <a:pt x="484" y="149"/>
                  </a:lnTo>
                  <a:lnTo>
                    <a:pt x="410" y="75"/>
                  </a:lnTo>
                  <a:lnTo>
                    <a:pt x="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38;p60">
              <a:extLst>
                <a:ext uri="{FF2B5EF4-FFF2-40B4-BE49-F238E27FC236}">
                  <a16:creationId xmlns:a16="http://schemas.microsoft.com/office/drawing/2014/main" id="{DE7664E8-4567-7648-A0F0-DBEBCBE659C4}"/>
                </a:ext>
              </a:extLst>
            </p:cNvPr>
            <p:cNvSpPr/>
            <p:nvPr/>
          </p:nvSpPr>
          <p:spPr>
            <a:xfrm>
              <a:off x="6715875" y="3270500"/>
              <a:ext cx="158150" cy="158175"/>
            </a:xfrm>
            <a:custGeom>
              <a:avLst/>
              <a:gdLst/>
              <a:ahLst/>
              <a:cxnLst/>
              <a:rect l="l" t="t" r="r" b="b"/>
              <a:pathLst>
                <a:path w="6326" h="6327" extrusionOk="0">
                  <a:moveTo>
                    <a:pt x="6065" y="1"/>
                  </a:moveTo>
                  <a:lnTo>
                    <a:pt x="5954" y="38"/>
                  </a:lnTo>
                  <a:lnTo>
                    <a:pt x="5879" y="75"/>
                  </a:lnTo>
                  <a:lnTo>
                    <a:pt x="75" y="5917"/>
                  </a:lnTo>
                  <a:lnTo>
                    <a:pt x="1" y="5991"/>
                  </a:lnTo>
                  <a:lnTo>
                    <a:pt x="1" y="6103"/>
                  </a:lnTo>
                  <a:lnTo>
                    <a:pt x="1" y="6177"/>
                  </a:lnTo>
                  <a:lnTo>
                    <a:pt x="75" y="6252"/>
                  </a:lnTo>
                  <a:lnTo>
                    <a:pt x="149" y="6326"/>
                  </a:lnTo>
                  <a:lnTo>
                    <a:pt x="335" y="6326"/>
                  </a:lnTo>
                  <a:lnTo>
                    <a:pt x="410" y="6252"/>
                  </a:lnTo>
                  <a:lnTo>
                    <a:pt x="6251" y="447"/>
                  </a:lnTo>
                  <a:lnTo>
                    <a:pt x="6289" y="336"/>
                  </a:lnTo>
                  <a:lnTo>
                    <a:pt x="6326" y="261"/>
                  </a:lnTo>
                  <a:lnTo>
                    <a:pt x="6289" y="150"/>
                  </a:lnTo>
                  <a:lnTo>
                    <a:pt x="6251" y="75"/>
                  </a:lnTo>
                  <a:lnTo>
                    <a:pt x="6140" y="38"/>
                  </a:lnTo>
                  <a:lnTo>
                    <a:pt x="60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9;p60">
              <a:extLst>
                <a:ext uri="{FF2B5EF4-FFF2-40B4-BE49-F238E27FC236}">
                  <a16:creationId xmlns:a16="http://schemas.microsoft.com/office/drawing/2014/main" id="{93C53D7E-F4F6-3549-B603-86587ADFCF7F}"/>
                </a:ext>
              </a:extLst>
            </p:cNvPr>
            <p:cNvSpPr/>
            <p:nvPr/>
          </p:nvSpPr>
          <p:spPr>
            <a:xfrm>
              <a:off x="6685175" y="3344000"/>
              <a:ext cx="218625" cy="12100"/>
            </a:xfrm>
            <a:custGeom>
              <a:avLst/>
              <a:gdLst/>
              <a:ahLst/>
              <a:cxnLst/>
              <a:rect l="l" t="t" r="r" b="b"/>
              <a:pathLst>
                <a:path w="8745" h="484" extrusionOk="0">
                  <a:moveTo>
                    <a:pt x="150" y="0"/>
                  </a:moveTo>
                  <a:lnTo>
                    <a:pt x="75" y="75"/>
                  </a:lnTo>
                  <a:lnTo>
                    <a:pt x="38" y="149"/>
                  </a:lnTo>
                  <a:lnTo>
                    <a:pt x="1" y="223"/>
                  </a:lnTo>
                  <a:lnTo>
                    <a:pt x="38" y="335"/>
                  </a:lnTo>
                  <a:lnTo>
                    <a:pt x="75" y="409"/>
                  </a:lnTo>
                  <a:lnTo>
                    <a:pt x="150" y="447"/>
                  </a:lnTo>
                  <a:lnTo>
                    <a:pt x="261" y="484"/>
                  </a:lnTo>
                  <a:lnTo>
                    <a:pt x="8484" y="484"/>
                  </a:lnTo>
                  <a:lnTo>
                    <a:pt x="8596" y="447"/>
                  </a:lnTo>
                  <a:lnTo>
                    <a:pt x="8670" y="409"/>
                  </a:lnTo>
                  <a:lnTo>
                    <a:pt x="8744" y="335"/>
                  </a:lnTo>
                  <a:lnTo>
                    <a:pt x="8744" y="223"/>
                  </a:lnTo>
                  <a:lnTo>
                    <a:pt x="8744" y="149"/>
                  </a:lnTo>
                  <a:lnTo>
                    <a:pt x="8670" y="75"/>
                  </a:lnTo>
                  <a:lnTo>
                    <a:pt x="85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40;p60">
              <a:extLst>
                <a:ext uri="{FF2B5EF4-FFF2-40B4-BE49-F238E27FC236}">
                  <a16:creationId xmlns:a16="http://schemas.microsoft.com/office/drawing/2014/main" id="{16E51C2E-3392-AD48-8A8F-E52E486ACB06}"/>
                </a:ext>
              </a:extLst>
            </p:cNvPr>
            <p:cNvSpPr/>
            <p:nvPr/>
          </p:nvSpPr>
          <p:spPr>
            <a:xfrm>
              <a:off x="6715875" y="3270500"/>
              <a:ext cx="158150" cy="158175"/>
            </a:xfrm>
            <a:custGeom>
              <a:avLst/>
              <a:gdLst/>
              <a:ahLst/>
              <a:cxnLst/>
              <a:rect l="l" t="t" r="r" b="b"/>
              <a:pathLst>
                <a:path w="6326" h="6327" extrusionOk="0">
                  <a:moveTo>
                    <a:pt x="224" y="1"/>
                  </a:moveTo>
                  <a:lnTo>
                    <a:pt x="149" y="38"/>
                  </a:lnTo>
                  <a:lnTo>
                    <a:pt x="75" y="75"/>
                  </a:lnTo>
                  <a:lnTo>
                    <a:pt x="1" y="150"/>
                  </a:lnTo>
                  <a:lnTo>
                    <a:pt x="1" y="261"/>
                  </a:lnTo>
                  <a:lnTo>
                    <a:pt x="1" y="336"/>
                  </a:lnTo>
                  <a:lnTo>
                    <a:pt x="75" y="447"/>
                  </a:lnTo>
                  <a:lnTo>
                    <a:pt x="5879" y="6252"/>
                  </a:lnTo>
                  <a:lnTo>
                    <a:pt x="5954" y="6326"/>
                  </a:lnTo>
                  <a:lnTo>
                    <a:pt x="6140" y="6326"/>
                  </a:lnTo>
                  <a:lnTo>
                    <a:pt x="6251" y="6252"/>
                  </a:lnTo>
                  <a:lnTo>
                    <a:pt x="6289" y="6177"/>
                  </a:lnTo>
                  <a:lnTo>
                    <a:pt x="6326" y="6103"/>
                  </a:lnTo>
                  <a:lnTo>
                    <a:pt x="6289" y="5991"/>
                  </a:lnTo>
                  <a:lnTo>
                    <a:pt x="6251" y="5917"/>
                  </a:lnTo>
                  <a:lnTo>
                    <a:pt x="410" y="75"/>
                  </a:lnTo>
                  <a:lnTo>
                    <a:pt x="335" y="38"/>
                  </a:lnTo>
                  <a:lnTo>
                    <a:pt x="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41;p60">
              <a:extLst>
                <a:ext uri="{FF2B5EF4-FFF2-40B4-BE49-F238E27FC236}">
                  <a16:creationId xmlns:a16="http://schemas.microsoft.com/office/drawing/2014/main" id="{1FA63657-789F-B145-B551-26835A70AA51}"/>
                </a:ext>
              </a:extLst>
            </p:cNvPr>
            <p:cNvSpPr/>
            <p:nvPr/>
          </p:nvSpPr>
          <p:spPr>
            <a:xfrm>
              <a:off x="5102025" y="2187800"/>
              <a:ext cx="12125" cy="218600"/>
            </a:xfrm>
            <a:custGeom>
              <a:avLst/>
              <a:gdLst/>
              <a:ahLst/>
              <a:cxnLst/>
              <a:rect l="l" t="t" r="r" b="b"/>
              <a:pathLst>
                <a:path w="485" h="8744" extrusionOk="0">
                  <a:moveTo>
                    <a:pt x="149" y="0"/>
                  </a:moveTo>
                  <a:lnTo>
                    <a:pt x="75" y="75"/>
                  </a:lnTo>
                  <a:lnTo>
                    <a:pt x="0" y="149"/>
                  </a:lnTo>
                  <a:lnTo>
                    <a:pt x="0" y="223"/>
                  </a:lnTo>
                  <a:lnTo>
                    <a:pt x="0" y="8483"/>
                  </a:lnTo>
                  <a:lnTo>
                    <a:pt x="0" y="8595"/>
                  </a:lnTo>
                  <a:lnTo>
                    <a:pt x="75" y="8669"/>
                  </a:lnTo>
                  <a:lnTo>
                    <a:pt x="149" y="8707"/>
                  </a:lnTo>
                  <a:lnTo>
                    <a:pt x="261" y="8744"/>
                  </a:lnTo>
                  <a:lnTo>
                    <a:pt x="335" y="8707"/>
                  </a:lnTo>
                  <a:lnTo>
                    <a:pt x="410" y="8669"/>
                  </a:lnTo>
                  <a:lnTo>
                    <a:pt x="484" y="8595"/>
                  </a:lnTo>
                  <a:lnTo>
                    <a:pt x="484" y="8483"/>
                  </a:lnTo>
                  <a:lnTo>
                    <a:pt x="484" y="223"/>
                  </a:lnTo>
                  <a:lnTo>
                    <a:pt x="484" y="149"/>
                  </a:lnTo>
                  <a:lnTo>
                    <a:pt x="410" y="75"/>
                  </a:lnTo>
                  <a:lnTo>
                    <a:pt x="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42;p60">
              <a:extLst>
                <a:ext uri="{FF2B5EF4-FFF2-40B4-BE49-F238E27FC236}">
                  <a16:creationId xmlns:a16="http://schemas.microsoft.com/office/drawing/2014/main" id="{CDFB2A2B-9801-CD46-9E32-5944A8E8DEA4}"/>
                </a:ext>
              </a:extLst>
            </p:cNvPr>
            <p:cNvSpPr/>
            <p:nvPr/>
          </p:nvSpPr>
          <p:spPr>
            <a:xfrm>
              <a:off x="5029475" y="2217550"/>
              <a:ext cx="158150" cy="158150"/>
            </a:xfrm>
            <a:custGeom>
              <a:avLst/>
              <a:gdLst/>
              <a:ahLst/>
              <a:cxnLst/>
              <a:rect l="l" t="t" r="r" b="b"/>
              <a:pathLst>
                <a:path w="6326" h="6326" extrusionOk="0">
                  <a:moveTo>
                    <a:pt x="6065" y="1"/>
                  </a:moveTo>
                  <a:lnTo>
                    <a:pt x="5953" y="38"/>
                  </a:lnTo>
                  <a:lnTo>
                    <a:pt x="5879" y="75"/>
                  </a:lnTo>
                  <a:lnTo>
                    <a:pt x="37" y="5917"/>
                  </a:lnTo>
                  <a:lnTo>
                    <a:pt x="0" y="5991"/>
                  </a:lnTo>
                  <a:lnTo>
                    <a:pt x="0" y="6103"/>
                  </a:lnTo>
                  <a:lnTo>
                    <a:pt x="0" y="6177"/>
                  </a:lnTo>
                  <a:lnTo>
                    <a:pt x="37" y="6251"/>
                  </a:lnTo>
                  <a:lnTo>
                    <a:pt x="149" y="6326"/>
                  </a:lnTo>
                  <a:lnTo>
                    <a:pt x="335" y="6326"/>
                  </a:lnTo>
                  <a:lnTo>
                    <a:pt x="410" y="6251"/>
                  </a:lnTo>
                  <a:lnTo>
                    <a:pt x="6251" y="410"/>
                  </a:lnTo>
                  <a:lnTo>
                    <a:pt x="6288" y="336"/>
                  </a:lnTo>
                  <a:lnTo>
                    <a:pt x="6325" y="261"/>
                  </a:lnTo>
                  <a:lnTo>
                    <a:pt x="6288" y="150"/>
                  </a:lnTo>
                  <a:lnTo>
                    <a:pt x="6251" y="75"/>
                  </a:lnTo>
                  <a:lnTo>
                    <a:pt x="6139" y="38"/>
                  </a:lnTo>
                  <a:lnTo>
                    <a:pt x="60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43;p60">
              <a:extLst>
                <a:ext uri="{FF2B5EF4-FFF2-40B4-BE49-F238E27FC236}">
                  <a16:creationId xmlns:a16="http://schemas.microsoft.com/office/drawing/2014/main" id="{8F6C859D-6058-C94E-B3C7-F9DA543AABB4}"/>
                </a:ext>
              </a:extLst>
            </p:cNvPr>
            <p:cNvSpPr/>
            <p:nvPr/>
          </p:nvSpPr>
          <p:spPr>
            <a:xfrm>
              <a:off x="4998775" y="2291050"/>
              <a:ext cx="218625" cy="12100"/>
            </a:xfrm>
            <a:custGeom>
              <a:avLst/>
              <a:gdLst/>
              <a:ahLst/>
              <a:cxnLst/>
              <a:rect l="l" t="t" r="r" b="b"/>
              <a:pathLst>
                <a:path w="8745" h="484" extrusionOk="0">
                  <a:moveTo>
                    <a:pt x="149" y="0"/>
                  </a:moveTo>
                  <a:lnTo>
                    <a:pt x="75" y="37"/>
                  </a:lnTo>
                  <a:lnTo>
                    <a:pt x="38" y="149"/>
                  </a:lnTo>
                  <a:lnTo>
                    <a:pt x="0" y="223"/>
                  </a:lnTo>
                  <a:lnTo>
                    <a:pt x="38" y="335"/>
                  </a:lnTo>
                  <a:lnTo>
                    <a:pt x="75" y="409"/>
                  </a:lnTo>
                  <a:lnTo>
                    <a:pt x="149" y="447"/>
                  </a:lnTo>
                  <a:lnTo>
                    <a:pt x="261" y="484"/>
                  </a:lnTo>
                  <a:lnTo>
                    <a:pt x="8484" y="484"/>
                  </a:lnTo>
                  <a:lnTo>
                    <a:pt x="8595" y="447"/>
                  </a:lnTo>
                  <a:lnTo>
                    <a:pt x="8670" y="409"/>
                  </a:lnTo>
                  <a:lnTo>
                    <a:pt x="8707" y="335"/>
                  </a:lnTo>
                  <a:lnTo>
                    <a:pt x="8744" y="223"/>
                  </a:lnTo>
                  <a:lnTo>
                    <a:pt x="8707" y="149"/>
                  </a:lnTo>
                  <a:lnTo>
                    <a:pt x="8670" y="37"/>
                  </a:lnTo>
                  <a:lnTo>
                    <a:pt x="85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44;p60">
              <a:extLst>
                <a:ext uri="{FF2B5EF4-FFF2-40B4-BE49-F238E27FC236}">
                  <a16:creationId xmlns:a16="http://schemas.microsoft.com/office/drawing/2014/main" id="{18C042AC-E950-A44D-9B12-92F797C2044C}"/>
                </a:ext>
              </a:extLst>
            </p:cNvPr>
            <p:cNvSpPr/>
            <p:nvPr/>
          </p:nvSpPr>
          <p:spPr>
            <a:xfrm>
              <a:off x="5029475" y="2217550"/>
              <a:ext cx="158150" cy="158150"/>
            </a:xfrm>
            <a:custGeom>
              <a:avLst/>
              <a:gdLst/>
              <a:ahLst/>
              <a:cxnLst/>
              <a:rect l="l" t="t" r="r" b="b"/>
              <a:pathLst>
                <a:path w="6326" h="6326" extrusionOk="0">
                  <a:moveTo>
                    <a:pt x="224" y="1"/>
                  </a:moveTo>
                  <a:lnTo>
                    <a:pt x="149" y="38"/>
                  </a:lnTo>
                  <a:lnTo>
                    <a:pt x="37" y="75"/>
                  </a:lnTo>
                  <a:lnTo>
                    <a:pt x="0" y="150"/>
                  </a:lnTo>
                  <a:lnTo>
                    <a:pt x="0" y="261"/>
                  </a:lnTo>
                  <a:lnTo>
                    <a:pt x="0" y="336"/>
                  </a:lnTo>
                  <a:lnTo>
                    <a:pt x="37" y="410"/>
                  </a:lnTo>
                  <a:lnTo>
                    <a:pt x="5879" y="6251"/>
                  </a:lnTo>
                  <a:lnTo>
                    <a:pt x="5953" y="6326"/>
                  </a:lnTo>
                  <a:lnTo>
                    <a:pt x="6139" y="6326"/>
                  </a:lnTo>
                  <a:lnTo>
                    <a:pt x="6251" y="6251"/>
                  </a:lnTo>
                  <a:lnTo>
                    <a:pt x="6288" y="6177"/>
                  </a:lnTo>
                  <a:lnTo>
                    <a:pt x="6325" y="6103"/>
                  </a:lnTo>
                  <a:lnTo>
                    <a:pt x="6288" y="5991"/>
                  </a:lnTo>
                  <a:lnTo>
                    <a:pt x="6251" y="5917"/>
                  </a:lnTo>
                  <a:lnTo>
                    <a:pt x="410" y="75"/>
                  </a:lnTo>
                  <a:lnTo>
                    <a:pt x="335" y="38"/>
                  </a:lnTo>
                  <a:lnTo>
                    <a:pt x="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45;p60">
              <a:extLst>
                <a:ext uri="{FF2B5EF4-FFF2-40B4-BE49-F238E27FC236}">
                  <a16:creationId xmlns:a16="http://schemas.microsoft.com/office/drawing/2014/main" id="{09792CCD-F9F7-DC4F-A022-70196D48BC41}"/>
                </a:ext>
              </a:extLst>
            </p:cNvPr>
            <p:cNvSpPr/>
            <p:nvPr/>
          </p:nvSpPr>
          <p:spPr>
            <a:xfrm>
              <a:off x="6504725" y="1492950"/>
              <a:ext cx="103275" cy="103275"/>
            </a:xfrm>
            <a:custGeom>
              <a:avLst/>
              <a:gdLst/>
              <a:ahLst/>
              <a:cxnLst/>
              <a:rect l="l" t="t" r="r" b="b"/>
              <a:pathLst>
                <a:path w="4131" h="4131" extrusionOk="0">
                  <a:moveTo>
                    <a:pt x="2084" y="1"/>
                  </a:moveTo>
                  <a:lnTo>
                    <a:pt x="1638" y="38"/>
                  </a:lnTo>
                  <a:lnTo>
                    <a:pt x="1266" y="149"/>
                  </a:lnTo>
                  <a:lnTo>
                    <a:pt x="931" y="335"/>
                  </a:lnTo>
                  <a:lnTo>
                    <a:pt x="596" y="596"/>
                  </a:lnTo>
                  <a:lnTo>
                    <a:pt x="373" y="894"/>
                  </a:lnTo>
                  <a:lnTo>
                    <a:pt x="149" y="1266"/>
                  </a:lnTo>
                  <a:lnTo>
                    <a:pt x="38" y="1638"/>
                  </a:lnTo>
                  <a:lnTo>
                    <a:pt x="1" y="2047"/>
                  </a:lnTo>
                  <a:lnTo>
                    <a:pt x="38" y="2456"/>
                  </a:lnTo>
                  <a:lnTo>
                    <a:pt x="149" y="2866"/>
                  </a:lnTo>
                  <a:lnTo>
                    <a:pt x="373" y="3200"/>
                  </a:lnTo>
                  <a:lnTo>
                    <a:pt x="596" y="3535"/>
                  </a:lnTo>
                  <a:lnTo>
                    <a:pt x="931" y="3759"/>
                  </a:lnTo>
                  <a:lnTo>
                    <a:pt x="1266" y="3945"/>
                  </a:lnTo>
                  <a:lnTo>
                    <a:pt x="1638" y="4093"/>
                  </a:lnTo>
                  <a:lnTo>
                    <a:pt x="2084" y="4131"/>
                  </a:lnTo>
                  <a:lnTo>
                    <a:pt x="2493" y="4093"/>
                  </a:lnTo>
                  <a:lnTo>
                    <a:pt x="2866" y="3945"/>
                  </a:lnTo>
                  <a:lnTo>
                    <a:pt x="3238" y="3759"/>
                  </a:lnTo>
                  <a:lnTo>
                    <a:pt x="3535" y="3535"/>
                  </a:lnTo>
                  <a:lnTo>
                    <a:pt x="3796" y="3200"/>
                  </a:lnTo>
                  <a:lnTo>
                    <a:pt x="3982" y="2866"/>
                  </a:lnTo>
                  <a:lnTo>
                    <a:pt x="4093" y="2456"/>
                  </a:lnTo>
                  <a:lnTo>
                    <a:pt x="4131" y="2047"/>
                  </a:lnTo>
                  <a:lnTo>
                    <a:pt x="4093" y="1638"/>
                  </a:lnTo>
                  <a:lnTo>
                    <a:pt x="3982" y="1266"/>
                  </a:lnTo>
                  <a:lnTo>
                    <a:pt x="3796" y="894"/>
                  </a:lnTo>
                  <a:lnTo>
                    <a:pt x="3535" y="596"/>
                  </a:lnTo>
                  <a:lnTo>
                    <a:pt x="3238" y="335"/>
                  </a:lnTo>
                  <a:lnTo>
                    <a:pt x="2866" y="149"/>
                  </a:lnTo>
                  <a:lnTo>
                    <a:pt x="2493" y="38"/>
                  </a:lnTo>
                  <a:lnTo>
                    <a:pt x="2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46;p60">
              <a:extLst>
                <a:ext uri="{FF2B5EF4-FFF2-40B4-BE49-F238E27FC236}">
                  <a16:creationId xmlns:a16="http://schemas.microsoft.com/office/drawing/2014/main" id="{C782056E-9CF4-C142-9EBC-78A7C7F3F6C1}"/>
                </a:ext>
              </a:extLst>
            </p:cNvPr>
            <p:cNvSpPr/>
            <p:nvPr/>
          </p:nvSpPr>
          <p:spPr>
            <a:xfrm>
              <a:off x="6971675" y="3092850"/>
              <a:ext cx="103275" cy="104200"/>
            </a:xfrm>
            <a:custGeom>
              <a:avLst/>
              <a:gdLst/>
              <a:ahLst/>
              <a:cxnLst/>
              <a:rect l="l" t="t" r="r" b="b"/>
              <a:pathLst>
                <a:path w="4131" h="4168" extrusionOk="0">
                  <a:moveTo>
                    <a:pt x="2047" y="0"/>
                  </a:moveTo>
                  <a:lnTo>
                    <a:pt x="1638" y="75"/>
                  </a:lnTo>
                  <a:lnTo>
                    <a:pt x="1228" y="186"/>
                  </a:lnTo>
                  <a:lnTo>
                    <a:pt x="894" y="372"/>
                  </a:lnTo>
                  <a:lnTo>
                    <a:pt x="596" y="633"/>
                  </a:lnTo>
                  <a:lnTo>
                    <a:pt x="335" y="931"/>
                  </a:lnTo>
                  <a:lnTo>
                    <a:pt x="149" y="1265"/>
                  </a:lnTo>
                  <a:lnTo>
                    <a:pt x="38" y="1675"/>
                  </a:lnTo>
                  <a:lnTo>
                    <a:pt x="1" y="2084"/>
                  </a:lnTo>
                  <a:lnTo>
                    <a:pt x="38" y="2493"/>
                  </a:lnTo>
                  <a:lnTo>
                    <a:pt x="149" y="2902"/>
                  </a:lnTo>
                  <a:lnTo>
                    <a:pt x="335" y="3237"/>
                  </a:lnTo>
                  <a:lnTo>
                    <a:pt x="596" y="3535"/>
                  </a:lnTo>
                  <a:lnTo>
                    <a:pt x="894" y="3795"/>
                  </a:lnTo>
                  <a:lnTo>
                    <a:pt x="1228" y="3981"/>
                  </a:lnTo>
                  <a:lnTo>
                    <a:pt x="1638" y="4093"/>
                  </a:lnTo>
                  <a:lnTo>
                    <a:pt x="2047" y="4168"/>
                  </a:lnTo>
                  <a:lnTo>
                    <a:pt x="2456" y="4093"/>
                  </a:lnTo>
                  <a:lnTo>
                    <a:pt x="2865" y="3981"/>
                  </a:lnTo>
                  <a:lnTo>
                    <a:pt x="3200" y="3795"/>
                  </a:lnTo>
                  <a:lnTo>
                    <a:pt x="3498" y="3535"/>
                  </a:lnTo>
                  <a:lnTo>
                    <a:pt x="3758" y="3237"/>
                  </a:lnTo>
                  <a:lnTo>
                    <a:pt x="3944" y="2902"/>
                  </a:lnTo>
                  <a:lnTo>
                    <a:pt x="4056" y="2493"/>
                  </a:lnTo>
                  <a:lnTo>
                    <a:pt x="4131" y="2084"/>
                  </a:lnTo>
                  <a:lnTo>
                    <a:pt x="4056" y="1675"/>
                  </a:lnTo>
                  <a:lnTo>
                    <a:pt x="3944" y="1265"/>
                  </a:lnTo>
                  <a:lnTo>
                    <a:pt x="3758" y="931"/>
                  </a:lnTo>
                  <a:lnTo>
                    <a:pt x="3498" y="633"/>
                  </a:lnTo>
                  <a:lnTo>
                    <a:pt x="3200" y="372"/>
                  </a:lnTo>
                  <a:lnTo>
                    <a:pt x="2865" y="186"/>
                  </a:lnTo>
                  <a:lnTo>
                    <a:pt x="2456" y="7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47;p60">
              <a:extLst>
                <a:ext uri="{FF2B5EF4-FFF2-40B4-BE49-F238E27FC236}">
                  <a16:creationId xmlns:a16="http://schemas.microsoft.com/office/drawing/2014/main" id="{E42A5967-2EE2-D844-8806-1A94FBA0C7DA}"/>
                </a:ext>
              </a:extLst>
            </p:cNvPr>
            <p:cNvSpPr/>
            <p:nvPr/>
          </p:nvSpPr>
          <p:spPr>
            <a:xfrm>
              <a:off x="5129925" y="1834325"/>
              <a:ext cx="133050" cy="132100"/>
            </a:xfrm>
            <a:custGeom>
              <a:avLst/>
              <a:gdLst/>
              <a:ahLst/>
              <a:cxnLst/>
              <a:rect l="l" t="t" r="r" b="b"/>
              <a:pathLst>
                <a:path w="5322" h="5284" extrusionOk="0">
                  <a:moveTo>
                    <a:pt x="2382" y="1"/>
                  </a:moveTo>
                  <a:lnTo>
                    <a:pt x="2121" y="38"/>
                  </a:lnTo>
                  <a:lnTo>
                    <a:pt x="1861" y="112"/>
                  </a:lnTo>
                  <a:lnTo>
                    <a:pt x="1638" y="187"/>
                  </a:lnTo>
                  <a:lnTo>
                    <a:pt x="1414" y="298"/>
                  </a:lnTo>
                  <a:lnTo>
                    <a:pt x="1191" y="447"/>
                  </a:lnTo>
                  <a:lnTo>
                    <a:pt x="968" y="596"/>
                  </a:lnTo>
                  <a:lnTo>
                    <a:pt x="782" y="782"/>
                  </a:lnTo>
                  <a:lnTo>
                    <a:pt x="633" y="968"/>
                  </a:lnTo>
                  <a:lnTo>
                    <a:pt x="484" y="1154"/>
                  </a:lnTo>
                  <a:lnTo>
                    <a:pt x="335" y="1377"/>
                  </a:lnTo>
                  <a:lnTo>
                    <a:pt x="224" y="1600"/>
                  </a:lnTo>
                  <a:lnTo>
                    <a:pt x="149" y="1861"/>
                  </a:lnTo>
                  <a:lnTo>
                    <a:pt x="75" y="2084"/>
                  </a:lnTo>
                  <a:lnTo>
                    <a:pt x="38" y="2382"/>
                  </a:lnTo>
                  <a:lnTo>
                    <a:pt x="1" y="2642"/>
                  </a:lnTo>
                  <a:lnTo>
                    <a:pt x="38" y="2903"/>
                  </a:lnTo>
                  <a:lnTo>
                    <a:pt x="75" y="3163"/>
                  </a:lnTo>
                  <a:lnTo>
                    <a:pt x="149" y="3424"/>
                  </a:lnTo>
                  <a:lnTo>
                    <a:pt x="224" y="3684"/>
                  </a:lnTo>
                  <a:lnTo>
                    <a:pt x="335" y="3907"/>
                  </a:lnTo>
                  <a:lnTo>
                    <a:pt x="484" y="4130"/>
                  </a:lnTo>
                  <a:lnTo>
                    <a:pt x="633" y="4317"/>
                  </a:lnTo>
                  <a:lnTo>
                    <a:pt x="782" y="4503"/>
                  </a:lnTo>
                  <a:lnTo>
                    <a:pt x="968" y="4689"/>
                  </a:lnTo>
                  <a:lnTo>
                    <a:pt x="1191" y="4837"/>
                  </a:lnTo>
                  <a:lnTo>
                    <a:pt x="1414" y="4949"/>
                  </a:lnTo>
                  <a:lnTo>
                    <a:pt x="1638" y="5061"/>
                  </a:lnTo>
                  <a:lnTo>
                    <a:pt x="1861" y="5172"/>
                  </a:lnTo>
                  <a:lnTo>
                    <a:pt x="2121" y="5247"/>
                  </a:lnTo>
                  <a:lnTo>
                    <a:pt x="2382" y="5284"/>
                  </a:lnTo>
                  <a:lnTo>
                    <a:pt x="2940" y="5284"/>
                  </a:lnTo>
                  <a:lnTo>
                    <a:pt x="3200" y="5247"/>
                  </a:lnTo>
                  <a:lnTo>
                    <a:pt x="3461" y="5172"/>
                  </a:lnTo>
                  <a:lnTo>
                    <a:pt x="3684" y="5061"/>
                  </a:lnTo>
                  <a:lnTo>
                    <a:pt x="3907" y="4949"/>
                  </a:lnTo>
                  <a:lnTo>
                    <a:pt x="4131" y="4837"/>
                  </a:lnTo>
                  <a:lnTo>
                    <a:pt x="4354" y="4689"/>
                  </a:lnTo>
                  <a:lnTo>
                    <a:pt x="4540" y="4503"/>
                  </a:lnTo>
                  <a:lnTo>
                    <a:pt x="4689" y="4317"/>
                  </a:lnTo>
                  <a:lnTo>
                    <a:pt x="4875" y="4130"/>
                  </a:lnTo>
                  <a:lnTo>
                    <a:pt x="4986" y="3907"/>
                  </a:lnTo>
                  <a:lnTo>
                    <a:pt x="5098" y="3684"/>
                  </a:lnTo>
                  <a:lnTo>
                    <a:pt x="5210" y="3424"/>
                  </a:lnTo>
                  <a:lnTo>
                    <a:pt x="5247" y="3163"/>
                  </a:lnTo>
                  <a:lnTo>
                    <a:pt x="5284" y="2903"/>
                  </a:lnTo>
                  <a:lnTo>
                    <a:pt x="5321" y="2642"/>
                  </a:lnTo>
                  <a:lnTo>
                    <a:pt x="5284" y="2382"/>
                  </a:lnTo>
                  <a:lnTo>
                    <a:pt x="5247" y="2084"/>
                  </a:lnTo>
                  <a:lnTo>
                    <a:pt x="5210" y="1861"/>
                  </a:lnTo>
                  <a:lnTo>
                    <a:pt x="5098" y="1600"/>
                  </a:lnTo>
                  <a:lnTo>
                    <a:pt x="4986" y="1377"/>
                  </a:lnTo>
                  <a:lnTo>
                    <a:pt x="4875" y="1154"/>
                  </a:lnTo>
                  <a:lnTo>
                    <a:pt x="4689" y="968"/>
                  </a:lnTo>
                  <a:lnTo>
                    <a:pt x="4540" y="782"/>
                  </a:lnTo>
                  <a:lnTo>
                    <a:pt x="4354" y="596"/>
                  </a:lnTo>
                  <a:lnTo>
                    <a:pt x="4131" y="447"/>
                  </a:lnTo>
                  <a:lnTo>
                    <a:pt x="3907" y="298"/>
                  </a:lnTo>
                  <a:lnTo>
                    <a:pt x="3684" y="187"/>
                  </a:lnTo>
                  <a:lnTo>
                    <a:pt x="3461" y="112"/>
                  </a:lnTo>
                  <a:lnTo>
                    <a:pt x="3200" y="38"/>
                  </a:lnTo>
                  <a:lnTo>
                    <a:pt x="2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E7049335-ACA6-5541-AD67-D8C710FA6A6B}"/>
              </a:ext>
            </a:extLst>
          </p:cNvPr>
          <p:cNvSpPr/>
          <p:nvPr/>
        </p:nvSpPr>
        <p:spPr>
          <a:xfrm>
            <a:off x="237853" y="417221"/>
            <a:ext cx="2842445" cy="584775"/>
          </a:xfrm>
          <a:prstGeom prst="rect">
            <a:avLst/>
          </a:prstGeom>
        </p:spPr>
        <p:txBody>
          <a:bodyPr wrap="none">
            <a:spAutoFit/>
          </a:bodyPr>
          <a:lstStyle/>
          <a:p>
            <a:r>
              <a:rPr lang="en-US" sz="3200" b="1" dirty="0">
                <a:solidFill>
                  <a:schemeClr val="bg2"/>
                </a:solidFill>
                <a:latin typeface="Big Caslon Medium" panose="02000603090000020003" pitchFamily="2" charset="-79"/>
                <a:cs typeface="Big Caslon Medium" panose="02000603090000020003" pitchFamily="2" charset="-79"/>
              </a:rPr>
              <a:t>Complications: </a:t>
            </a:r>
          </a:p>
        </p:txBody>
      </p:sp>
      <p:sp>
        <p:nvSpPr>
          <p:cNvPr id="53" name="Rectangle 52">
            <a:extLst>
              <a:ext uri="{FF2B5EF4-FFF2-40B4-BE49-F238E27FC236}">
                <a16:creationId xmlns:a16="http://schemas.microsoft.com/office/drawing/2014/main" id="{C9074EEC-922D-1C43-AC3C-69FFE2F30D3D}"/>
              </a:ext>
            </a:extLst>
          </p:cNvPr>
          <p:cNvSpPr/>
          <p:nvPr/>
        </p:nvSpPr>
        <p:spPr>
          <a:xfrm>
            <a:off x="93353" y="1001996"/>
            <a:ext cx="5651004" cy="4093428"/>
          </a:xfrm>
          <a:prstGeom prst="rect">
            <a:avLst/>
          </a:prstGeom>
        </p:spPr>
        <p:txBody>
          <a:bodyPr wrap="square">
            <a:spAutoFit/>
          </a:bodyPr>
          <a:lstStyle/>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The effect of arterial emboli depend on their </a:t>
            </a:r>
            <a:r>
              <a:rPr lang="en-US" sz="2000" b="1" dirty="0">
                <a:solidFill>
                  <a:srgbClr val="FF0000"/>
                </a:solidFill>
                <a:latin typeface="Big Caslon Medium" panose="02000603090000020003" pitchFamily="2" charset="-79"/>
                <a:cs typeface="Big Caslon Medium" panose="02000603090000020003" pitchFamily="2" charset="-79"/>
              </a:rPr>
              <a:t>size, site</a:t>
            </a:r>
            <a:r>
              <a:rPr lang="en-US" sz="2000" b="1" dirty="0">
                <a:solidFill>
                  <a:schemeClr val="bg2"/>
                </a:solidFill>
                <a:latin typeface="Big Caslon Medium" panose="02000603090000020003" pitchFamily="2" charset="-79"/>
                <a:cs typeface="Big Caslon Medium" panose="02000603090000020003" pitchFamily="2" charset="-79"/>
              </a:rPr>
              <a:t> of emboli.</a:t>
            </a:r>
          </a:p>
          <a:p>
            <a:pPr marL="342900" indent="-342900">
              <a:buFont typeface="Wingdings" pitchFamily="2" charset="2"/>
              <a:buChar char="q"/>
            </a:pPr>
            <a:endParaRPr lang="en-US" sz="2000" b="1" dirty="0">
              <a:solidFill>
                <a:schemeClr val="bg2"/>
              </a:solidFill>
              <a:latin typeface="Big Caslon Medium" panose="02000603090000020003" pitchFamily="2" charset="-79"/>
              <a:cs typeface="Big Caslon Medium" panose="02000603090000020003" pitchFamily="2" charset="-79"/>
            </a:endParaRP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Arterial thrombosis can occur in the arteries that supply blood to the heart muscle (</a:t>
            </a:r>
            <a:r>
              <a:rPr lang="en-US" sz="2000" b="1" dirty="0">
                <a:solidFill>
                  <a:srgbClr val="FF0000"/>
                </a:solidFill>
                <a:latin typeface="Big Caslon Medium" panose="02000603090000020003" pitchFamily="2" charset="-79"/>
                <a:cs typeface="Big Caslon Medium" panose="02000603090000020003" pitchFamily="2" charset="-79"/>
              </a:rPr>
              <a:t>coronary arterie</a:t>
            </a:r>
            <a:r>
              <a:rPr lang="en-US" sz="2000" b="1" dirty="0">
                <a:solidFill>
                  <a:schemeClr val="bg2"/>
                </a:solidFill>
                <a:latin typeface="Big Caslon Medium" panose="02000603090000020003" pitchFamily="2" charset="-79"/>
                <a:cs typeface="Big Caslon Medium" panose="02000603090000020003" pitchFamily="2" charset="-79"/>
              </a:rPr>
              <a:t>s). This can lead to a </a:t>
            </a:r>
            <a:r>
              <a:rPr lang="en-US" sz="2000" b="1" dirty="0">
                <a:solidFill>
                  <a:srgbClr val="FF0000"/>
                </a:solidFill>
                <a:latin typeface="Big Caslon Medium" panose="02000603090000020003" pitchFamily="2" charset="-79"/>
                <a:cs typeface="Big Caslon Medium" panose="02000603090000020003" pitchFamily="2" charset="-79"/>
              </a:rPr>
              <a:t>heart attack.</a:t>
            </a:r>
          </a:p>
          <a:p>
            <a:pPr marL="342900" indent="-342900">
              <a:buFont typeface="Wingdings" pitchFamily="2" charset="2"/>
              <a:buChar char="q"/>
            </a:pPr>
            <a:endParaRPr lang="en-US" sz="2000" b="1" dirty="0">
              <a:solidFill>
                <a:schemeClr val="bg2"/>
              </a:solidFill>
              <a:latin typeface="Big Caslon Medium" panose="02000603090000020003" pitchFamily="2" charset="-79"/>
              <a:cs typeface="Big Caslon Medium" panose="02000603090000020003" pitchFamily="2" charset="-79"/>
            </a:endParaRP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When arterial thrombosis occurs in a blood vessel in the </a:t>
            </a:r>
            <a:r>
              <a:rPr lang="en-US" sz="2000" b="1" dirty="0">
                <a:solidFill>
                  <a:srgbClr val="FF0000"/>
                </a:solidFill>
                <a:latin typeface="Big Caslon Medium" panose="02000603090000020003" pitchFamily="2" charset="-79"/>
                <a:cs typeface="Big Caslon Medium" panose="02000603090000020003" pitchFamily="2" charset="-79"/>
              </a:rPr>
              <a:t>brain,</a:t>
            </a:r>
            <a:r>
              <a:rPr lang="en-US" sz="2000" b="1" dirty="0">
                <a:solidFill>
                  <a:schemeClr val="bg2"/>
                </a:solidFill>
                <a:latin typeface="Big Caslon Medium" panose="02000603090000020003" pitchFamily="2" charset="-79"/>
                <a:cs typeface="Big Caslon Medium" panose="02000603090000020003" pitchFamily="2" charset="-79"/>
              </a:rPr>
              <a:t> it can lead to a </a:t>
            </a:r>
            <a:r>
              <a:rPr lang="en-US" sz="2000" b="1" dirty="0">
                <a:solidFill>
                  <a:srgbClr val="FF0000"/>
                </a:solidFill>
                <a:latin typeface="Big Caslon Medium" panose="02000603090000020003" pitchFamily="2" charset="-79"/>
                <a:cs typeface="Big Caslon Medium" panose="02000603090000020003" pitchFamily="2" charset="-79"/>
              </a:rPr>
              <a:t>stroke</a:t>
            </a:r>
          </a:p>
          <a:p>
            <a:pPr marL="342900" indent="-342900">
              <a:buFont typeface="Wingdings" pitchFamily="2" charset="2"/>
              <a:buChar char="q"/>
            </a:pPr>
            <a:endParaRPr lang="en-US" sz="2000" b="1" dirty="0">
              <a:solidFill>
                <a:schemeClr val="bg2"/>
              </a:solidFill>
              <a:latin typeface="Big Caslon Medium" panose="02000603090000020003" pitchFamily="2" charset="-79"/>
              <a:cs typeface="Big Caslon Medium" panose="02000603090000020003" pitchFamily="2" charset="-79"/>
            </a:endParaRP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Infarction.</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Gangrene.</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Sudden death.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pSp>
        <p:nvGrpSpPr>
          <p:cNvPr id="358" name="Google Shape;358;p40"/>
          <p:cNvGrpSpPr/>
          <p:nvPr/>
        </p:nvGrpSpPr>
        <p:grpSpPr>
          <a:xfrm>
            <a:off x="4827298" y="1139376"/>
            <a:ext cx="4061403" cy="3166388"/>
            <a:chOff x="1281800" y="2511500"/>
            <a:chExt cx="2609150" cy="2034300"/>
          </a:xfrm>
        </p:grpSpPr>
        <p:sp>
          <p:nvSpPr>
            <p:cNvPr id="359" name="Google Shape;359;p40"/>
            <p:cNvSpPr/>
            <p:nvPr/>
          </p:nvSpPr>
          <p:spPr>
            <a:xfrm>
              <a:off x="1281800" y="2511500"/>
              <a:ext cx="2609150" cy="2034300"/>
            </a:xfrm>
            <a:custGeom>
              <a:avLst/>
              <a:gdLst/>
              <a:ahLst/>
              <a:cxnLst/>
              <a:rect l="l" t="t" r="r" b="b"/>
              <a:pathLst>
                <a:path w="104366" h="81372" extrusionOk="0">
                  <a:moveTo>
                    <a:pt x="77651" y="0"/>
                  </a:moveTo>
                  <a:lnTo>
                    <a:pt x="76758" y="75"/>
                  </a:lnTo>
                  <a:lnTo>
                    <a:pt x="75865" y="186"/>
                  </a:lnTo>
                  <a:lnTo>
                    <a:pt x="75010" y="372"/>
                  </a:lnTo>
                  <a:lnTo>
                    <a:pt x="74191" y="633"/>
                  </a:lnTo>
                  <a:lnTo>
                    <a:pt x="73410" y="930"/>
                  </a:lnTo>
                  <a:lnTo>
                    <a:pt x="72628" y="1265"/>
                  </a:lnTo>
                  <a:lnTo>
                    <a:pt x="71921" y="1674"/>
                  </a:lnTo>
                  <a:lnTo>
                    <a:pt x="71214" y="2158"/>
                  </a:lnTo>
                  <a:lnTo>
                    <a:pt x="70582" y="2642"/>
                  </a:lnTo>
                  <a:lnTo>
                    <a:pt x="69949" y="3200"/>
                  </a:lnTo>
                  <a:lnTo>
                    <a:pt x="69391" y="3795"/>
                  </a:lnTo>
                  <a:lnTo>
                    <a:pt x="68870" y="4428"/>
                  </a:lnTo>
                  <a:lnTo>
                    <a:pt x="68387" y="5097"/>
                  </a:lnTo>
                  <a:lnTo>
                    <a:pt x="67977" y="5767"/>
                  </a:lnTo>
                  <a:lnTo>
                    <a:pt x="67568" y="6511"/>
                  </a:lnTo>
                  <a:lnTo>
                    <a:pt x="67270" y="7255"/>
                  </a:lnTo>
                  <a:lnTo>
                    <a:pt x="66973" y="8037"/>
                  </a:lnTo>
                  <a:lnTo>
                    <a:pt x="66787" y="8818"/>
                  </a:lnTo>
                  <a:lnTo>
                    <a:pt x="66601" y="8558"/>
                  </a:lnTo>
                  <a:lnTo>
                    <a:pt x="66415" y="8260"/>
                  </a:lnTo>
                  <a:lnTo>
                    <a:pt x="66191" y="8000"/>
                  </a:lnTo>
                  <a:lnTo>
                    <a:pt x="65968" y="7776"/>
                  </a:lnTo>
                  <a:lnTo>
                    <a:pt x="65745" y="7553"/>
                  </a:lnTo>
                  <a:lnTo>
                    <a:pt x="65485" y="7367"/>
                  </a:lnTo>
                  <a:lnTo>
                    <a:pt x="65224" y="7181"/>
                  </a:lnTo>
                  <a:lnTo>
                    <a:pt x="64926" y="7032"/>
                  </a:lnTo>
                  <a:lnTo>
                    <a:pt x="64629" y="6883"/>
                  </a:lnTo>
                  <a:lnTo>
                    <a:pt x="64331" y="6772"/>
                  </a:lnTo>
                  <a:lnTo>
                    <a:pt x="63996" y="6697"/>
                  </a:lnTo>
                  <a:lnTo>
                    <a:pt x="63661" y="6623"/>
                  </a:lnTo>
                  <a:lnTo>
                    <a:pt x="63326" y="6586"/>
                  </a:lnTo>
                  <a:lnTo>
                    <a:pt x="62657" y="6586"/>
                  </a:lnTo>
                  <a:lnTo>
                    <a:pt x="62322" y="6660"/>
                  </a:lnTo>
                  <a:lnTo>
                    <a:pt x="61727" y="6772"/>
                  </a:lnTo>
                  <a:lnTo>
                    <a:pt x="61206" y="6995"/>
                  </a:lnTo>
                  <a:lnTo>
                    <a:pt x="60685" y="7293"/>
                  </a:lnTo>
                  <a:lnTo>
                    <a:pt x="60238" y="7627"/>
                  </a:lnTo>
                  <a:lnTo>
                    <a:pt x="59866" y="8037"/>
                  </a:lnTo>
                  <a:lnTo>
                    <a:pt x="59531" y="8483"/>
                  </a:lnTo>
                  <a:lnTo>
                    <a:pt x="59234" y="8967"/>
                  </a:lnTo>
                  <a:lnTo>
                    <a:pt x="59048" y="9525"/>
                  </a:lnTo>
                  <a:lnTo>
                    <a:pt x="58452" y="9004"/>
                  </a:lnTo>
                  <a:lnTo>
                    <a:pt x="57857" y="8558"/>
                  </a:lnTo>
                  <a:lnTo>
                    <a:pt x="57187" y="8186"/>
                  </a:lnTo>
                  <a:lnTo>
                    <a:pt x="56480" y="7851"/>
                  </a:lnTo>
                  <a:lnTo>
                    <a:pt x="56034" y="7739"/>
                  </a:lnTo>
                  <a:lnTo>
                    <a:pt x="55550" y="7627"/>
                  </a:lnTo>
                  <a:lnTo>
                    <a:pt x="55104" y="7516"/>
                  </a:lnTo>
                  <a:lnTo>
                    <a:pt x="54657" y="7479"/>
                  </a:lnTo>
                  <a:lnTo>
                    <a:pt x="54174" y="7441"/>
                  </a:lnTo>
                  <a:lnTo>
                    <a:pt x="53727" y="7441"/>
                  </a:lnTo>
                  <a:lnTo>
                    <a:pt x="53243" y="7479"/>
                  </a:lnTo>
                  <a:lnTo>
                    <a:pt x="52797" y="7553"/>
                  </a:lnTo>
                  <a:lnTo>
                    <a:pt x="52164" y="7702"/>
                  </a:lnTo>
                  <a:lnTo>
                    <a:pt x="51532" y="7888"/>
                  </a:lnTo>
                  <a:lnTo>
                    <a:pt x="50937" y="8148"/>
                  </a:lnTo>
                  <a:lnTo>
                    <a:pt x="50378" y="8446"/>
                  </a:lnTo>
                  <a:lnTo>
                    <a:pt x="49820" y="8818"/>
                  </a:lnTo>
                  <a:lnTo>
                    <a:pt x="49337" y="9227"/>
                  </a:lnTo>
                  <a:lnTo>
                    <a:pt x="48853" y="9674"/>
                  </a:lnTo>
                  <a:lnTo>
                    <a:pt x="48444" y="10158"/>
                  </a:lnTo>
                  <a:lnTo>
                    <a:pt x="48109" y="9711"/>
                  </a:lnTo>
                  <a:lnTo>
                    <a:pt x="47774" y="9339"/>
                  </a:lnTo>
                  <a:lnTo>
                    <a:pt x="47365" y="8967"/>
                  </a:lnTo>
                  <a:lnTo>
                    <a:pt x="46955" y="8632"/>
                  </a:lnTo>
                  <a:lnTo>
                    <a:pt x="46546" y="8334"/>
                  </a:lnTo>
                  <a:lnTo>
                    <a:pt x="46062" y="8037"/>
                  </a:lnTo>
                  <a:lnTo>
                    <a:pt x="45616" y="7814"/>
                  </a:lnTo>
                  <a:lnTo>
                    <a:pt x="45095" y="7627"/>
                  </a:lnTo>
                  <a:lnTo>
                    <a:pt x="44649" y="7479"/>
                  </a:lnTo>
                  <a:lnTo>
                    <a:pt x="44202" y="7367"/>
                  </a:lnTo>
                  <a:lnTo>
                    <a:pt x="43756" y="7255"/>
                  </a:lnTo>
                  <a:lnTo>
                    <a:pt x="43309" y="7218"/>
                  </a:lnTo>
                  <a:lnTo>
                    <a:pt x="42825" y="7181"/>
                  </a:lnTo>
                  <a:lnTo>
                    <a:pt x="42379" y="7181"/>
                  </a:lnTo>
                  <a:lnTo>
                    <a:pt x="41895" y="7218"/>
                  </a:lnTo>
                  <a:lnTo>
                    <a:pt x="41449" y="7293"/>
                  </a:lnTo>
                  <a:lnTo>
                    <a:pt x="40965" y="7404"/>
                  </a:lnTo>
                  <a:lnTo>
                    <a:pt x="40519" y="7516"/>
                  </a:lnTo>
                  <a:lnTo>
                    <a:pt x="40072" y="7665"/>
                  </a:lnTo>
                  <a:lnTo>
                    <a:pt x="39663" y="7851"/>
                  </a:lnTo>
                  <a:lnTo>
                    <a:pt x="39216" y="8074"/>
                  </a:lnTo>
                  <a:lnTo>
                    <a:pt x="38844" y="8297"/>
                  </a:lnTo>
                  <a:lnTo>
                    <a:pt x="38435" y="8595"/>
                  </a:lnTo>
                  <a:lnTo>
                    <a:pt x="38100" y="8855"/>
                  </a:lnTo>
                  <a:lnTo>
                    <a:pt x="37728" y="9190"/>
                  </a:lnTo>
                  <a:lnTo>
                    <a:pt x="37430" y="9488"/>
                  </a:lnTo>
                  <a:lnTo>
                    <a:pt x="37096" y="9860"/>
                  </a:lnTo>
                  <a:lnTo>
                    <a:pt x="36835" y="10232"/>
                  </a:lnTo>
                  <a:lnTo>
                    <a:pt x="36575" y="10604"/>
                  </a:lnTo>
                  <a:lnTo>
                    <a:pt x="36351" y="11013"/>
                  </a:lnTo>
                  <a:lnTo>
                    <a:pt x="36128" y="11460"/>
                  </a:lnTo>
                  <a:lnTo>
                    <a:pt x="35979" y="11906"/>
                  </a:lnTo>
                  <a:lnTo>
                    <a:pt x="35830" y="12278"/>
                  </a:lnTo>
                  <a:lnTo>
                    <a:pt x="35719" y="12502"/>
                  </a:lnTo>
                  <a:lnTo>
                    <a:pt x="35644" y="12725"/>
                  </a:lnTo>
                  <a:lnTo>
                    <a:pt x="35607" y="12985"/>
                  </a:lnTo>
                  <a:lnTo>
                    <a:pt x="35533" y="13209"/>
                  </a:lnTo>
                  <a:lnTo>
                    <a:pt x="35533" y="13543"/>
                  </a:lnTo>
                  <a:lnTo>
                    <a:pt x="35570" y="13878"/>
                  </a:lnTo>
                  <a:lnTo>
                    <a:pt x="35533" y="14288"/>
                  </a:lnTo>
                  <a:lnTo>
                    <a:pt x="35533" y="14734"/>
                  </a:lnTo>
                  <a:lnTo>
                    <a:pt x="35570" y="15143"/>
                  </a:lnTo>
                  <a:lnTo>
                    <a:pt x="35644" y="15553"/>
                  </a:lnTo>
                  <a:lnTo>
                    <a:pt x="34938" y="15404"/>
                  </a:lnTo>
                  <a:lnTo>
                    <a:pt x="34231" y="15367"/>
                  </a:lnTo>
                  <a:lnTo>
                    <a:pt x="33486" y="15367"/>
                  </a:lnTo>
                  <a:lnTo>
                    <a:pt x="32780" y="15478"/>
                  </a:lnTo>
                  <a:lnTo>
                    <a:pt x="32073" y="15627"/>
                  </a:lnTo>
                  <a:lnTo>
                    <a:pt x="31403" y="15850"/>
                  </a:lnTo>
                  <a:lnTo>
                    <a:pt x="30770" y="16148"/>
                  </a:lnTo>
                  <a:lnTo>
                    <a:pt x="30138" y="16483"/>
                  </a:lnTo>
                  <a:lnTo>
                    <a:pt x="29580" y="16892"/>
                  </a:lnTo>
                  <a:lnTo>
                    <a:pt x="29096" y="17338"/>
                  </a:lnTo>
                  <a:lnTo>
                    <a:pt x="28612" y="17822"/>
                  </a:lnTo>
                  <a:lnTo>
                    <a:pt x="28203" y="18343"/>
                  </a:lnTo>
                  <a:lnTo>
                    <a:pt x="28017" y="18008"/>
                  </a:lnTo>
                  <a:lnTo>
                    <a:pt x="27794" y="17673"/>
                  </a:lnTo>
                  <a:lnTo>
                    <a:pt x="27533" y="17376"/>
                  </a:lnTo>
                  <a:lnTo>
                    <a:pt x="27236" y="17115"/>
                  </a:lnTo>
                  <a:lnTo>
                    <a:pt x="27012" y="16966"/>
                  </a:lnTo>
                  <a:lnTo>
                    <a:pt x="26752" y="16855"/>
                  </a:lnTo>
                  <a:lnTo>
                    <a:pt x="26529" y="16743"/>
                  </a:lnTo>
                  <a:lnTo>
                    <a:pt x="26268" y="16669"/>
                  </a:lnTo>
                  <a:lnTo>
                    <a:pt x="26008" y="16632"/>
                  </a:lnTo>
                  <a:lnTo>
                    <a:pt x="25487" y="16632"/>
                  </a:lnTo>
                  <a:lnTo>
                    <a:pt x="25226" y="16669"/>
                  </a:lnTo>
                  <a:lnTo>
                    <a:pt x="24892" y="16743"/>
                  </a:lnTo>
                  <a:lnTo>
                    <a:pt x="24668" y="16557"/>
                  </a:lnTo>
                  <a:lnTo>
                    <a:pt x="24408" y="16371"/>
                  </a:lnTo>
                  <a:lnTo>
                    <a:pt x="24147" y="16259"/>
                  </a:lnTo>
                  <a:lnTo>
                    <a:pt x="23850" y="16148"/>
                  </a:lnTo>
                  <a:lnTo>
                    <a:pt x="23552" y="16073"/>
                  </a:lnTo>
                  <a:lnTo>
                    <a:pt x="23255" y="16036"/>
                  </a:lnTo>
                  <a:lnTo>
                    <a:pt x="22957" y="16036"/>
                  </a:lnTo>
                  <a:lnTo>
                    <a:pt x="22622" y="16073"/>
                  </a:lnTo>
                  <a:lnTo>
                    <a:pt x="22324" y="16148"/>
                  </a:lnTo>
                  <a:lnTo>
                    <a:pt x="22027" y="16259"/>
                  </a:lnTo>
                  <a:lnTo>
                    <a:pt x="21766" y="16408"/>
                  </a:lnTo>
                  <a:lnTo>
                    <a:pt x="21506" y="16557"/>
                  </a:lnTo>
                  <a:lnTo>
                    <a:pt x="21283" y="16743"/>
                  </a:lnTo>
                  <a:lnTo>
                    <a:pt x="21059" y="16966"/>
                  </a:lnTo>
                  <a:lnTo>
                    <a:pt x="20873" y="17227"/>
                  </a:lnTo>
                  <a:lnTo>
                    <a:pt x="20724" y="17450"/>
                  </a:lnTo>
                  <a:lnTo>
                    <a:pt x="20427" y="17487"/>
                  </a:lnTo>
                  <a:lnTo>
                    <a:pt x="20166" y="17562"/>
                  </a:lnTo>
                  <a:lnTo>
                    <a:pt x="19906" y="17636"/>
                  </a:lnTo>
                  <a:lnTo>
                    <a:pt x="19683" y="17748"/>
                  </a:lnTo>
                  <a:lnTo>
                    <a:pt x="19422" y="17897"/>
                  </a:lnTo>
                  <a:lnTo>
                    <a:pt x="19236" y="18045"/>
                  </a:lnTo>
                  <a:lnTo>
                    <a:pt x="19013" y="18194"/>
                  </a:lnTo>
                  <a:lnTo>
                    <a:pt x="18827" y="18380"/>
                  </a:lnTo>
                  <a:lnTo>
                    <a:pt x="18678" y="18604"/>
                  </a:lnTo>
                  <a:lnTo>
                    <a:pt x="18529" y="18827"/>
                  </a:lnTo>
                  <a:lnTo>
                    <a:pt x="18418" y="19050"/>
                  </a:lnTo>
                  <a:lnTo>
                    <a:pt x="18343" y="19273"/>
                  </a:lnTo>
                  <a:lnTo>
                    <a:pt x="18269" y="19534"/>
                  </a:lnTo>
                  <a:lnTo>
                    <a:pt x="18232" y="19757"/>
                  </a:lnTo>
                  <a:lnTo>
                    <a:pt x="18194" y="20017"/>
                  </a:lnTo>
                  <a:lnTo>
                    <a:pt x="18194" y="20278"/>
                  </a:lnTo>
                  <a:lnTo>
                    <a:pt x="18232" y="20501"/>
                  </a:lnTo>
                  <a:lnTo>
                    <a:pt x="17450" y="20055"/>
                  </a:lnTo>
                  <a:lnTo>
                    <a:pt x="16632" y="19645"/>
                  </a:lnTo>
                  <a:lnTo>
                    <a:pt x="15776" y="19273"/>
                  </a:lnTo>
                  <a:lnTo>
                    <a:pt x="14883" y="18938"/>
                  </a:lnTo>
                  <a:lnTo>
                    <a:pt x="14325" y="18790"/>
                  </a:lnTo>
                  <a:lnTo>
                    <a:pt x="13655" y="18678"/>
                  </a:lnTo>
                  <a:lnTo>
                    <a:pt x="13283" y="18641"/>
                  </a:lnTo>
                  <a:lnTo>
                    <a:pt x="12911" y="18604"/>
                  </a:lnTo>
                  <a:lnTo>
                    <a:pt x="12502" y="18641"/>
                  </a:lnTo>
                  <a:lnTo>
                    <a:pt x="12092" y="18678"/>
                  </a:lnTo>
                  <a:lnTo>
                    <a:pt x="11497" y="18827"/>
                  </a:lnTo>
                  <a:lnTo>
                    <a:pt x="11199" y="18938"/>
                  </a:lnTo>
                  <a:lnTo>
                    <a:pt x="10865" y="19087"/>
                  </a:lnTo>
                  <a:lnTo>
                    <a:pt x="10567" y="19236"/>
                  </a:lnTo>
                  <a:lnTo>
                    <a:pt x="10306" y="19422"/>
                  </a:lnTo>
                  <a:lnTo>
                    <a:pt x="10009" y="19645"/>
                  </a:lnTo>
                  <a:lnTo>
                    <a:pt x="9748" y="19869"/>
                  </a:lnTo>
                  <a:lnTo>
                    <a:pt x="9525" y="20092"/>
                  </a:lnTo>
                  <a:lnTo>
                    <a:pt x="9302" y="20352"/>
                  </a:lnTo>
                  <a:lnTo>
                    <a:pt x="9265" y="20389"/>
                  </a:lnTo>
                  <a:lnTo>
                    <a:pt x="8967" y="20836"/>
                  </a:lnTo>
                  <a:lnTo>
                    <a:pt x="8669" y="21282"/>
                  </a:lnTo>
                  <a:lnTo>
                    <a:pt x="8483" y="21766"/>
                  </a:lnTo>
                  <a:lnTo>
                    <a:pt x="8297" y="22287"/>
                  </a:lnTo>
                  <a:lnTo>
                    <a:pt x="8186" y="22808"/>
                  </a:lnTo>
                  <a:lnTo>
                    <a:pt x="8111" y="23366"/>
                  </a:lnTo>
                  <a:lnTo>
                    <a:pt x="8074" y="23887"/>
                  </a:lnTo>
                  <a:lnTo>
                    <a:pt x="8074" y="24408"/>
                  </a:lnTo>
                  <a:lnTo>
                    <a:pt x="8148" y="24929"/>
                  </a:lnTo>
                  <a:lnTo>
                    <a:pt x="8223" y="25412"/>
                  </a:lnTo>
                  <a:lnTo>
                    <a:pt x="8297" y="25859"/>
                  </a:lnTo>
                  <a:lnTo>
                    <a:pt x="8521" y="26677"/>
                  </a:lnTo>
                  <a:lnTo>
                    <a:pt x="8818" y="27533"/>
                  </a:lnTo>
                  <a:lnTo>
                    <a:pt x="9116" y="28389"/>
                  </a:lnTo>
                  <a:lnTo>
                    <a:pt x="9451" y="29207"/>
                  </a:lnTo>
                  <a:lnTo>
                    <a:pt x="9823" y="29989"/>
                  </a:lnTo>
                  <a:lnTo>
                    <a:pt x="9153" y="30249"/>
                  </a:lnTo>
                  <a:lnTo>
                    <a:pt x="8483" y="30584"/>
                  </a:lnTo>
                  <a:lnTo>
                    <a:pt x="7776" y="30993"/>
                  </a:lnTo>
                  <a:lnTo>
                    <a:pt x="7069" y="31477"/>
                  </a:lnTo>
                  <a:lnTo>
                    <a:pt x="6549" y="31924"/>
                  </a:lnTo>
                  <a:lnTo>
                    <a:pt x="6065" y="32407"/>
                  </a:lnTo>
                  <a:lnTo>
                    <a:pt x="5693" y="32891"/>
                  </a:lnTo>
                  <a:lnTo>
                    <a:pt x="5395" y="33449"/>
                  </a:lnTo>
                  <a:lnTo>
                    <a:pt x="5135" y="33970"/>
                  </a:lnTo>
                  <a:lnTo>
                    <a:pt x="4986" y="34528"/>
                  </a:lnTo>
                  <a:lnTo>
                    <a:pt x="4874" y="35086"/>
                  </a:lnTo>
                  <a:lnTo>
                    <a:pt x="4874" y="35644"/>
                  </a:lnTo>
                  <a:lnTo>
                    <a:pt x="4874" y="36202"/>
                  </a:lnTo>
                  <a:lnTo>
                    <a:pt x="4986" y="36760"/>
                  </a:lnTo>
                  <a:lnTo>
                    <a:pt x="5097" y="37319"/>
                  </a:lnTo>
                  <a:lnTo>
                    <a:pt x="5284" y="37914"/>
                  </a:lnTo>
                  <a:lnTo>
                    <a:pt x="5507" y="38472"/>
                  </a:lnTo>
                  <a:lnTo>
                    <a:pt x="5767" y="39067"/>
                  </a:lnTo>
                  <a:lnTo>
                    <a:pt x="6065" y="39663"/>
                  </a:lnTo>
                  <a:lnTo>
                    <a:pt x="6400" y="40258"/>
                  </a:lnTo>
                  <a:lnTo>
                    <a:pt x="7144" y="41486"/>
                  </a:lnTo>
                  <a:lnTo>
                    <a:pt x="7925" y="42788"/>
                  </a:lnTo>
                  <a:lnTo>
                    <a:pt x="8297" y="43420"/>
                  </a:lnTo>
                  <a:lnTo>
                    <a:pt x="9153" y="44723"/>
                  </a:lnTo>
                  <a:lnTo>
                    <a:pt x="8111" y="44537"/>
                  </a:lnTo>
                  <a:lnTo>
                    <a:pt x="7069" y="44425"/>
                  </a:lnTo>
                  <a:lnTo>
                    <a:pt x="5990" y="44351"/>
                  </a:lnTo>
                  <a:lnTo>
                    <a:pt x="5470" y="44388"/>
                  </a:lnTo>
                  <a:lnTo>
                    <a:pt x="4911" y="44388"/>
                  </a:lnTo>
                  <a:lnTo>
                    <a:pt x="4167" y="44499"/>
                  </a:lnTo>
                  <a:lnTo>
                    <a:pt x="3460" y="44648"/>
                  </a:lnTo>
                  <a:lnTo>
                    <a:pt x="2828" y="44909"/>
                  </a:lnTo>
                  <a:lnTo>
                    <a:pt x="2530" y="45058"/>
                  </a:lnTo>
                  <a:lnTo>
                    <a:pt x="2233" y="45206"/>
                  </a:lnTo>
                  <a:lnTo>
                    <a:pt x="1972" y="45392"/>
                  </a:lnTo>
                  <a:lnTo>
                    <a:pt x="1712" y="45578"/>
                  </a:lnTo>
                  <a:lnTo>
                    <a:pt x="1488" y="45802"/>
                  </a:lnTo>
                  <a:lnTo>
                    <a:pt x="1228" y="46025"/>
                  </a:lnTo>
                  <a:lnTo>
                    <a:pt x="1042" y="46285"/>
                  </a:lnTo>
                  <a:lnTo>
                    <a:pt x="819" y="46583"/>
                  </a:lnTo>
                  <a:lnTo>
                    <a:pt x="633" y="46881"/>
                  </a:lnTo>
                  <a:lnTo>
                    <a:pt x="484" y="47178"/>
                  </a:lnTo>
                  <a:lnTo>
                    <a:pt x="372" y="47513"/>
                  </a:lnTo>
                  <a:lnTo>
                    <a:pt x="223" y="47848"/>
                  </a:lnTo>
                  <a:lnTo>
                    <a:pt x="186" y="48071"/>
                  </a:lnTo>
                  <a:lnTo>
                    <a:pt x="112" y="48369"/>
                  </a:lnTo>
                  <a:lnTo>
                    <a:pt x="37" y="48890"/>
                  </a:lnTo>
                  <a:lnTo>
                    <a:pt x="0" y="49448"/>
                  </a:lnTo>
                  <a:lnTo>
                    <a:pt x="37" y="49969"/>
                  </a:lnTo>
                  <a:lnTo>
                    <a:pt x="112" y="50527"/>
                  </a:lnTo>
                  <a:lnTo>
                    <a:pt x="261" y="51048"/>
                  </a:lnTo>
                  <a:lnTo>
                    <a:pt x="447" y="51569"/>
                  </a:lnTo>
                  <a:lnTo>
                    <a:pt x="633" y="52015"/>
                  </a:lnTo>
                  <a:lnTo>
                    <a:pt x="893" y="52462"/>
                  </a:lnTo>
                  <a:lnTo>
                    <a:pt x="1116" y="52908"/>
                  </a:lnTo>
                  <a:lnTo>
                    <a:pt x="1377" y="53280"/>
                  </a:lnTo>
                  <a:lnTo>
                    <a:pt x="1898" y="53987"/>
                  </a:lnTo>
                  <a:lnTo>
                    <a:pt x="2716" y="54917"/>
                  </a:lnTo>
                  <a:lnTo>
                    <a:pt x="3572" y="55848"/>
                  </a:lnTo>
                  <a:lnTo>
                    <a:pt x="4502" y="56666"/>
                  </a:lnTo>
                  <a:lnTo>
                    <a:pt x="5432" y="57447"/>
                  </a:lnTo>
                  <a:lnTo>
                    <a:pt x="5879" y="57745"/>
                  </a:lnTo>
                  <a:lnTo>
                    <a:pt x="6883" y="58415"/>
                  </a:lnTo>
                  <a:lnTo>
                    <a:pt x="7888" y="59047"/>
                  </a:lnTo>
                  <a:lnTo>
                    <a:pt x="8967" y="59568"/>
                  </a:lnTo>
                  <a:lnTo>
                    <a:pt x="10083" y="60052"/>
                  </a:lnTo>
                  <a:lnTo>
                    <a:pt x="9748" y="60684"/>
                  </a:lnTo>
                  <a:lnTo>
                    <a:pt x="9525" y="61317"/>
                  </a:lnTo>
                  <a:lnTo>
                    <a:pt x="9376" y="61987"/>
                  </a:lnTo>
                  <a:lnTo>
                    <a:pt x="9302" y="62656"/>
                  </a:lnTo>
                  <a:lnTo>
                    <a:pt x="9302" y="63326"/>
                  </a:lnTo>
                  <a:lnTo>
                    <a:pt x="9376" y="63959"/>
                  </a:lnTo>
                  <a:lnTo>
                    <a:pt x="9488" y="64293"/>
                  </a:lnTo>
                  <a:lnTo>
                    <a:pt x="9562" y="64591"/>
                  </a:lnTo>
                  <a:lnTo>
                    <a:pt x="9711" y="64926"/>
                  </a:lnTo>
                  <a:lnTo>
                    <a:pt x="9823" y="65224"/>
                  </a:lnTo>
                  <a:lnTo>
                    <a:pt x="10046" y="65596"/>
                  </a:lnTo>
                  <a:lnTo>
                    <a:pt x="10306" y="65931"/>
                  </a:lnTo>
                  <a:lnTo>
                    <a:pt x="10567" y="66228"/>
                  </a:lnTo>
                  <a:lnTo>
                    <a:pt x="10865" y="66526"/>
                  </a:lnTo>
                  <a:lnTo>
                    <a:pt x="11423" y="67010"/>
                  </a:lnTo>
                  <a:lnTo>
                    <a:pt x="11944" y="67419"/>
                  </a:lnTo>
                  <a:lnTo>
                    <a:pt x="12799" y="67940"/>
                  </a:lnTo>
                  <a:lnTo>
                    <a:pt x="13655" y="68423"/>
                  </a:lnTo>
                  <a:lnTo>
                    <a:pt x="14511" y="68833"/>
                  </a:lnTo>
                  <a:lnTo>
                    <a:pt x="15404" y="69242"/>
                  </a:lnTo>
                  <a:lnTo>
                    <a:pt x="16334" y="69577"/>
                  </a:lnTo>
                  <a:lnTo>
                    <a:pt x="17227" y="69875"/>
                  </a:lnTo>
                  <a:lnTo>
                    <a:pt x="18157" y="70098"/>
                  </a:lnTo>
                  <a:lnTo>
                    <a:pt x="19125" y="70321"/>
                  </a:lnTo>
                  <a:lnTo>
                    <a:pt x="20055" y="70507"/>
                  </a:lnTo>
                  <a:lnTo>
                    <a:pt x="21022" y="70693"/>
                  </a:lnTo>
                  <a:lnTo>
                    <a:pt x="21989" y="70805"/>
                  </a:lnTo>
                  <a:lnTo>
                    <a:pt x="22920" y="70916"/>
                  </a:lnTo>
                  <a:lnTo>
                    <a:pt x="24854" y="71065"/>
                  </a:lnTo>
                  <a:lnTo>
                    <a:pt x="26789" y="71177"/>
                  </a:lnTo>
                  <a:lnTo>
                    <a:pt x="29022" y="71251"/>
                  </a:lnTo>
                  <a:lnTo>
                    <a:pt x="32519" y="71251"/>
                  </a:lnTo>
                  <a:lnTo>
                    <a:pt x="34417" y="75790"/>
                  </a:lnTo>
                  <a:lnTo>
                    <a:pt x="34565" y="76162"/>
                  </a:lnTo>
                  <a:lnTo>
                    <a:pt x="34751" y="76497"/>
                  </a:lnTo>
                  <a:lnTo>
                    <a:pt x="34975" y="76795"/>
                  </a:lnTo>
                  <a:lnTo>
                    <a:pt x="35235" y="77093"/>
                  </a:lnTo>
                  <a:lnTo>
                    <a:pt x="35496" y="77353"/>
                  </a:lnTo>
                  <a:lnTo>
                    <a:pt x="35793" y="77614"/>
                  </a:lnTo>
                  <a:lnTo>
                    <a:pt x="36091" y="77837"/>
                  </a:lnTo>
                  <a:lnTo>
                    <a:pt x="36426" y="78023"/>
                  </a:lnTo>
                  <a:lnTo>
                    <a:pt x="36761" y="78209"/>
                  </a:lnTo>
                  <a:lnTo>
                    <a:pt x="37133" y="78358"/>
                  </a:lnTo>
                  <a:lnTo>
                    <a:pt x="37468" y="78469"/>
                  </a:lnTo>
                  <a:lnTo>
                    <a:pt x="37840" y="78544"/>
                  </a:lnTo>
                  <a:lnTo>
                    <a:pt x="38249" y="78581"/>
                  </a:lnTo>
                  <a:lnTo>
                    <a:pt x="38993" y="78581"/>
                  </a:lnTo>
                  <a:lnTo>
                    <a:pt x="39402" y="78544"/>
                  </a:lnTo>
                  <a:lnTo>
                    <a:pt x="39551" y="78506"/>
                  </a:lnTo>
                  <a:lnTo>
                    <a:pt x="40407" y="79399"/>
                  </a:lnTo>
                  <a:lnTo>
                    <a:pt x="41077" y="80069"/>
                  </a:lnTo>
                  <a:lnTo>
                    <a:pt x="41598" y="80478"/>
                  </a:lnTo>
                  <a:lnTo>
                    <a:pt x="42007" y="80776"/>
                  </a:lnTo>
                  <a:lnTo>
                    <a:pt x="42305" y="80962"/>
                  </a:lnTo>
                  <a:lnTo>
                    <a:pt x="42602" y="81111"/>
                  </a:lnTo>
                  <a:lnTo>
                    <a:pt x="42937" y="81223"/>
                  </a:lnTo>
                  <a:lnTo>
                    <a:pt x="43235" y="81297"/>
                  </a:lnTo>
                  <a:lnTo>
                    <a:pt x="43532" y="81334"/>
                  </a:lnTo>
                  <a:lnTo>
                    <a:pt x="43830" y="81371"/>
                  </a:lnTo>
                  <a:lnTo>
                    <a:pt x="44128" y="81371"/>
                  </a:lnTo>
                  <a:lnTo>
                    <a:pt x="44425" y="81334"/>
                  </a:lnTo>
                  <a:lnTo>
                    <a:pt x="44797" y="81260"/>
                  </a:lnTo>
                  <a:lnTo>
                    <a:pt x="45169" y="81111"/>
                  </a:lnTo>
                  <a:lnTo>
                    <a:pt x="45504" y="80925"/>
                  </a:lnTo>
                  <a:lnTo>
                    <a:pt x="45839" y="80664"/>
                  </a:lnTo>
                  <a:lnTo>
                    <a:pt x="46062" y="80441"/>
                  </a:lnTo>
                  <a:lnTo>
                    <a:pt x="46286" y="80181"/>
                  </a:lnTo>
                  <a:lnTo>
                    <a:pt x="46472" y="79883"/>
                  </a:lnTo>
                  <a:lnTo>
                    <a:pt x="46583" y="79623"/>
                  </a:lnTo>
                  <a:lnTo>
                    <a:pt x="46695" y="79325"/>
                  </a:lnTo>
                  <a:lnTo>
                    <a:pt x="46732" y="79065"/>
                  </a:lnTo>
                  <a:lnTo>
                    <a:pt x="46769" y="78730"/>
                  </a:lnTo>
                  <a:lnTo>
                    <a:pt x="46769" y="78432"/>
                  </a:lnTo>
                  <a:lnTo>
                    <a:pt x="47625" y="78879"/>
                  </a:lnTo>
                  <a:lnTo>
                    <a:pt x="48518" y="79251"/>
                  </a:lnTo>
                  <a:lnTo>
                    <a:pt x="49411" y="79511"/>
                  </a:lnTo>
                  <a:lnTo>
                    <a:pt x="50378" y="79734"/>
                  </a:lnTo>
                  <a:lnTo>
                    <a:pt x="51346" y="79846"/>
                  </a:lnTo>
                  <a:lnTo>
                    <a:pt x="52313" y="79883"/>
                  </a:lnTo>
                  <a:lnTo>
                    <a:pt x="53281" y="79846"/>
                  </a:lnTo>
                  <a:lnTo>
                    <a:pt x="54248" y="79734"/>
                  </a:lnTo>
                  <a:lnTo>
                    <a:pt x="54769" y="79623"/>
                  </a:lnTo>
                  <a:lnTo>
                    <a:pt x="55253" y="79511"/>
                  </a:lnTo>
                  <a:lnTo>
                    <a:pt x="55736" y="79362"/>
                  </a:lnTo>
                  <a:lnTo>
                    <a:pt x="56220" y="79176"/>
                  </a:lnTo>
                  <a:lnTo>
                    <a:pt x="56704" y="78990"/>
                  </a:lnTo>
                  <a:lnTo>
                    <a:pt x="57150" y="78804"/>
                  </a:lnTo>
                  <a:lnTo>
                    <a:pt x="58043" y="78320"/>
                  </a:lnTo>
                  <a:lnTo>
                    <a:pt x="58862" y="77800"/>
                  </a:lnTo>
                  <a:lnTo>
                    <a:pt x="59643" y="77204"/>
                  </a:lnTo>
                  <a:lnTo>
                    <a:pt x="60350" y="76535"/>
                  </a:lnTo>
                  <a:lnTo>
                    <a:pt x="60982" y="75828"/>
                  </a:lnTo>
                  <a:lnTo>
                    <a:pt x="61578" y="75046"/>
                  </a:lnTo>
                  <a:lnTo>
                    <a:pt x="62099" y="74228"/>
                  </a:lnTo>
                  <a:lnTo>
                    <a:pt x="62545" y="73372"/>
                  </a:lnTo>
                  <a:lnTo>
                    <a:pt x="62954" y="72479"/>
                  </a:lnTo>
                  <a:lnTo>
                    <a:pt x="63252" y="71549"/>
                  </a:lnTo>
                  <a:lnTo>
                    <a:pt x="63475" y="70581"/>
                  </a:lnTo>
                  <a:lnTo>
                    <a:pt x="63587" y="69614"/>
                  </a:lnTo>
                  <a:lnTo>
                    <a:pt x="63624" y="69093"/>
                  </a:lnTo>
                  <a:lnTo>
                    <a:pt x="63661" y="68609"/>
                  </a:lnTo>
                  <a:lnTo>
                    <a:pt x="65187" y="67977"/>
                  </a:lnTo>
                  <a:lnTo>
                    <a:pt x="65261" y="68237"/>
                  </a:lnTo>
                  <a:lnTo>
                    <a:pt x="65373" y="68498"/>
                  </a:lnTo>
                  <a:lnTo>
                    <a:pt x="65522" y="68758"/>
                  </a:lnTo>
                  <a:lnTo>
                    <a:pt x="65671" y="68982"/>
                  </a:lnTo>
                  <a:lnTo>
                    <a:pt x="65857" y="69168"/>
                  </a:lnTo>
                  <a:lnTo>
                    <a:pt x="66080" y="69354"/>
                  </a:lnTo>
                  <a:lnTo>
                    <a:pt x="66303" y="69540"/>
                  </a:lnTo>
                  <a:lnTo>
                    <a:pt x="66526" y="69651"/>
                  </a:lnTo>
                  <a:lnTo>
                    <a:pt x="66564" y="69986"/>
                  </a:lnTo>
                  <a:lnTo>
                    <a:pt x="66601" y="70247"/>
                  </a:lnTo>
                  <a:lnTo>
                    <a:pt x="66712" y="70507"/>
                  </a:lnTo>
                  <a:lnTo>
                    <a:pt x="66824" y="70730"/>
                  </a:lnTo>
                  <a:lnTo>
                    <a:pt x="66936" y="70954"/>
                  </a:lnTo>
                  <a:lnTo>
                    <a:pt x="67084" y="71177"/>
                  </a:lnTo>
                  <a:lnTo>
                    <a:pt x="67270" y="71363"/>
                  </a:lnTo>
                  <a:lnTo>
                    <a:pt x="67456" y="71549"/>
                  </a:lnTo>
                  <a:lnTo>
                    <a:pt x="67643" y="71698"/>
                  </a:lnTo>
                  <a:lnTo>
                    <a:pt x="67866" y="71846"/>
                  </a:lnTo>
                  <a:lnTo>
                    <a:pt x="68126" y="71958"/>
                  </a:lnTo>
                  <a:lnTo>
                    <a:pt x="68349" y="72070"/>
                  </a:lnTo>
                  <a:lnTo>
                    <a:pt x="68610" y="72144"/>
                  </a:lnTo>
                  <a:lnTo>
                    <a:pt x="68870" y="72181"/>
                  </a:lnTo>
                  <a:lnTo>
                    <a:pt x="69131" y="72219"/>
                  </a:lnTo>
                  <a:lnTo>
                    <a:pt x="69428" y="72181"/>
                  </a:lnTo>
                  <a:lnTo>
                    <a:pt x="69689" y="72181"/>
                  </a:lnTo>
                  <a:lnTo>
                    <a:pt x="69987" y="72107"/>
                  </a:lnTo>
                  <a:lnTo>
                    <a:pt x="70210" y="72293"/>
                  </a:lnTo>
                  <a:lnTo>
                    <a:pt x="70470" y="72442"/>
                  </a:lnTo>
                  <a:lnTo>
                    <a:pt x="70731" y="72553"/>
                  </a:lnTo>
                  <a:lnTo>
                    <a:pt x="71028" y="72665"/>
                  </a:lnTo>
                  <a:lnTo>
                    <a:pt x="71326" y="72739"/>
                  </a:lnTo>
                  <a:lnTo>
                    <a:pt x="71624" y="72777"/>
                  </a:lnTo>
                  <a:lnTo>
                    <a:pt x="71921" y="72777"/>
                  </a:lnTo>
                  <a:lnTo>
                    <a:pt x="72256" y="72739"/>
                  </a:lnTo>
                  <a:lnTo>
                    <a:pt x="72554" y="72665"/>
                  </a:lnTo>
                  <a:lnTo>
                    <a:pt x="72851" y="72553"/>
                  </a:lnTo>
                  <a:lnTo>
                    <a:pt x="73112" y="72405"/>
                  </a:lnTo>
                  <a:lnTo>
                    <a:pt x="73372" y="72256"/>
                  </a:lnTo>
                  <a:lnTo>
                    <a:pt x="73596" y="72070"/>
                  </a:lnTo>
                  <a:lnTo>
                    <a:pt x="73819" y="71846"/>
                  </a:lnTo>
                  <a:lnTo>
                    <a:pt x="74005" y="71623"/>
                  </a:lnTo>
                  <a:lnTo>
                    <a:pt x="74154" y="71363"/>
                  </a:lnTo>
                  <a:lnTo>
                    <a:pt x="74451" y="71326"/>
                  </a:lnTo>
                  <a:lnTo>
                    <a:pt x="74712" y="71251"/>
                  </a:lnTo>
                  <a:lnTo>
                    <a:pt x="74972" y="71177"/>
                  </a:lnTo>
                  <a:lnTo>
                    <a:pt x="75233" y="71065"/>
                  </a:lnTo>
                  <a:lnTo>
                    <a:pt x="75456" y="70954"/>
                  </a:lnTo>
                  <a:lnTo>
                    <a:pt x="75679" y="70767"/>
                  </a:lnTo>
                  <a:lnTo>
                    <a:pt x="75865" y="70619"/>
                  </a:lnTo>
                  <a:lnTo>
                    <a:pt x="76051" y="70433"/>
                  </a:lnTo>
                  <a:lnTo>
                    <a:pt x="76200" y="70209"/>
                  </a:lnTo>
                  <a:lnTo>
                    <a:pt x="76349" y="69986"/>
                  </a:lnTo>
                  <a:lnTo>
                    <a:pt x="76461" y="69763"/>
                  </a:lnTo>
                  <a:lnTo>
                    <a:pt x="76572" y="69502"/>
                  </a:lnTo>
                  <a:lnTo>
                    <a:pt x="76609" y="69242"/>
                  </a:lnTo>
                  <a:lnTo>
                    <a:pt x="76684" y="68982"/>
                  </a:lnTo>
                  <a:lnTo>
                    <a:pt x="76684" y="68721"/>
                  </a:lnTo>
                  <a:lnTo>
                    <a:pt x="76684" y="68461"/>
                  </a:lnTo>
                  <a:lnTo>
                    <a:pt x="76647" y="68200"/>
                  </a:lnTo>
                  <a:lnTo>
                    <a:pt x="76572" y="67903"/>
                  </a:lnTo>
                  <a:lnTo>
                    <a:pt x="76758" y="67642"/>
                  </a:lnTo>
                  <a:lnTo>
                    <a:pt x="76907" y="67419"/>
                  </a:lnTo>
                  <a:lnTo>
                    <a:pt x="77056" y="67121"/>
                  </a:lnTo>
                  <a:lnTo>
                    <a:pt x="77168" y="66861"/>
                  </a:lnTo>
                  <a:lnTo>
                    <a:pt x="77205" y="66563"/>
                  </a:lnTo>
                  <a:lnTo>
                    <a:pt x="77242" y="66265"/>
                  </a:lnTo>
                  <a:lnTo>
                    <a:pt x="77242" y="65931"/>
                  </a:lnTo>
                  <a:lnTo>
                    <a:pt x="77205" y="65633"/>
                  </a:lnTo>
                  <a:lnTo>
                    <a:pt x="77130" y="65335"/>
                  </a:lnTo>
                  <a:lnTo>
                    <a:pt x="77056" y="65038"/>
                  </a:lnTo>
                  <a:lnTo>
                    <a:pt x="76907" y="64777"/>
                  </a:lnTo>
                  <a:lnTo>
                    <a:pt x="76721" y="64517"/>
                  </a:lnTo>
                  <a:lnTo>
                    <a:pt x="76535" y="64293"/>
                  </a:lnTo>
                  <a:lnTo>
                    <a:pt x="76349" y="64070"/>
                  </a:lnTo>
                  <a:lnTo>
                    <a:pt x="76089" y="63884"/>
                  </a:lnTo>
                  <a:lnTo>
                    <a:pt x="75828" y="63735"/>
                  </a:lnTo>
                  <a:lnTo>
                    <a:pt x="75828" y="63549"/>
                  </a:lnTo>
                  <a:lnTo>
                    <a:pt x="78991" y="62247"/>
                  </a:lnTo>
                  <a:lnTo>
                    <a:pt x="79139" y="62582"/>
                  </a:lnTo>
                  <a:lnTo>
                    <a:pt x="79326" y="62880"/>
                  </a:lnTo>
                  <a:lnTo>
                    <a:pt x="79512" y="63177"/>
                  </a:lnTo>
                  <a:lnTo>
                    <a:pt x="79735" y="63438"/>
                  </a:lnTo>
                  <a:lnTo>
                    <a:pt x="79995" y="63698"/>
                  </a:lnTo>
                  <a:lnTo>
                    <a:pt x="80256" y="63921"/>
                  </a:lnTo>
                  <a:lnTo>
                    <a:pt x="80553" y="64145"/>
                  </a:lnTo>
                  <a:lnTo>
                    <a:pt x="80851" y="64331"/>
                  </a:lnTo>
                  <a:lnTo>
                    <a:pt x="81149" y="64480"/>
                  </a:lnTo>
                  <a:lnTo>
                    <a:pt x="81484" y="64628"/>
                  </a:lnTo>
                  <a:lnTo>
                    <a:pt x="81818" y="64740"/>
                  </a:lnTo>
                  <a:lnTo>
                    <a:pt x="82153" y="64814"/>
                  </a:lnTo>
                  <a:lnTo>
                    <a:pt x="82525" y="64852"/>
                  </a:lnTo>
                  <a:lnTo>
                    <a:pt x="83269" y="64852"/>
                  </a:lnTo>
                  <a:lnTo>
                    <a:pt x="83642" y="64814"/>
                  </a:lnTo>
                  <a:lnTo>
                    <a:pt x="84051" y="64703"/>
                  </a:lnTo>
                  <a:lnTo>
                    <a:pt x="84460" y="64554"/>
                  </a:lnTo>
                  <a:lnTo>
                    <a:pt x="84832" y="64405"/>
                  </a:lnTo>
                  <a:lnTo>
                    <a:pt x="85167" y="64182"/>
                  </a:lnTo>
                  <a:lnTo>
                    <a:pt x="85502" y="63959"/>
                  </a:lnTo>
                  <a:lnTo>
                    <a:pt x="85800" y="63698"/>
                  </a:lnTo>
                  <a:lnTo>
                    <a:pt x="86097" y="63401"/>
                  </a:lnTo>
                  <a:lnTo>
                    <a:pt x="86358" y="63066"/>
                  </a:lnTo>
                  <a:lnTo>
                    <a:pt x="86544" y="62731"/>
                  </a:lnTo>
                  <a:lnTo>
                    <a:pt x="86730" y="62359"/>
                  </a:lnTo>
                  <a:lnTo>
                    <a:pt x="86879" y="61987"/>
                  </a:lnTo>
                  <a:lnTo>
                    <a:pt x="86990" y="61615"/>
                  </a:lnTo>
                  <a:lnTo>
                    <a:pt x="87065" y="61205"/>
                  </a:lnTo>
                  <a:lnTo>
                    <a:pt x="87102" y="60796"/>
                  </a:lnTo>
                  <a:lnTo>
                    <a:pt x="87102" y="60350"/>
                  </a:lnTo>
                  <a:lnTo>
                    <a:pt x="87027" y="59940"/>
                  </a:lnTo>
                  <a:lnTo>
                    <a:pt x="86916" y="59457"/>
                  </a:lnTo>
                  <a:lnTo>
                    <a:pt x="86767" y="59047"/>
                  </a:lnTo>
                  <a:lnTo>
                    <a:pt x="96180" y="55141"/>
                  </a:lnTo>
                  <a:lnTo>
                    <a:pt x="96590" y="54955"/>
                  </a:lnTo>
                  <a:lnTo>
                    <a:pt x="96962" y="54694"/>
                  </a:lnTo>
                  <a:lnTo>
                    <a:pt x="97334" y="54434"/>
                  </a:lnTo>
                  <a:lnTo>
                    <a:pt x="97669" y="54136"/>
                  </a:lnTo>
                  <a:lnTo>
                    <a:pt x="97966" y="53801"/>
                  </a:lnTo>
                  <a:lnTo>
                    <a:pt x="98227" y="53429"/>
                  </a:lnTo>
                  <a:lnTo>
                    <a:pt x="98450" y="53057"/>
                  </a:lnTo>
                  <a:lnTo>
                    <a:pt x="98636" y="52685"/>
                  </a:lnTo>
                  <a:lnTo>
                    <a:pt x="98785" y="52276"/>
                  </a:lnTo>
                  <a:lnTo>
                    <a:pt x="98896" y="51829"/>
                  </a:lnTo>
                  <a:lnTo>
                    <a:pt x="98971" y="51420"/>
                  </a:lnTo>
                  <a:lnTo>
                    <a:pt x="98971" y="50973"/>
                  </a:lnTo>
                  <a:lnTo>
                    <a:pt x="98971" y="50527"/>
                  </a:lnTo>
                  <a:lnTo>
                    <a:pt x="98896" y="50080"/>
                  </a:lnTo>
                  <a:lnTo>
                    <a:pt x="98785" y="49634"/>
                  </a:lnTo>
                  <a:lnTo>
                    <a:pt x="98636" y="49188"/>
                  </a:lnTo>
                  <a:lnTo>
                    <a:pt x="97297" y="45988"/>
                  </a:lnTo>
                  <a:lnTo>
                    <a:pt x="97817" y="45244"/>
                  </a:lnTo>
                  <a:lnTo>
                    <a:pt x="98338" y="44537"/>
                  </a:lnTo>
                  <a:lnTo>
                    <a:pt x="98822" y="43793"/>
                  </a:lnTo>
                  <a:lnTo>
                    <a:pt x="99268" y="43048"/>
                  </a:lnTo>
                  <a:lnTo>
                    <a:pt x="99678" y="42304"/>
                  </a:lnTo>
                  <a:lnTo>
                    <a:pt x="100050" y="41560"/>
                  </a:lnTo>
                  <a:lnTo>
                    <a:pt x="100422" y="40779"/>
                  </a:lnTo>
                  <a:lnTo>
                    <a:pt x="100720" y="40035"/>
                  </a:lnTo>
                  <a:lnTo>
                    <a:pt x="100906" y="39625"/>
                  </a:lnTo>
                  <a:lnTo>
                    <a:pt x="101278" y="38546"/>
                  </a:lnTo>
                  <a:lnTo>
                    <a:pt x="101389" y="38174"/>
                  </a:lnTo>
                  <a:lnTo>
                    <a:pt x="101464" y="37765"/>
                  </a:lnTo>
                  <a:lnTo>
                    <a:pt x="101538" y="37393"/>
                  </a:lnTo>
                  <a:lnTo>
                    <a:pt x="101575" y="36984"/>
                  </a:lnTo>
                  <a:lnTo>
                    <a:pt x="101613" y="36574"/>
                  </a:lnTo>
                  <a:lnTo>
                    <a:pt x="101613" y="36202"/>
                  </a:lnTo>
                  <a:lnTo>
                    <a:pt x="101575" y="35793"/>
                  </a:lnTo>
                  <a:lnTo>
                    <a:pt x="101538" y="35421"/>
                  </a:lnTo>
                  <a:lnTo>
                    <a:pt x="101426" y="34937"/>
                  </a:lnTo>
                  <a:lnTo>
                    <a:pt x="101240" y="34454"/>
                  </a:lnTo>
                  <a:lnTo>
                    <a:pt x="100980" y="34044"/>
                  </a:lnTo>
                  <a:lnTo>
                    <a:pt x="100682" y="33672"/>
                  </a:lnTo>
                  <a:lnTo>
                    <a:pt x="100310" y="33337"/>
                  </a:lnTo>
                  <a:lnTo>
                    <a:pt x="99938" y="33077"/>
                  </a:lnTo>
                  <a:lnTo>
                    <a:pt x="99492" y="32891"/>
                  </a:lnTo>
                  <a:lnTo>
                    <a:pt x="99045" y="32779"/>
                  </a:lnTo>
                  <a:lnTo>
                    <a:pt x="99641" y="31291"/>
                  </a:lnTo>
                  <a:lnTo>
                    <a:pt x="100199" y="29803"/>
                  </a:lnTo>
                  <a:lnTo>
                    <a:pt x="100757" y="28277"/>
                  </a:lnTo>
                  <a:lnTo>
                    <a:pt x="101240" y="26752"/>
                  </a:lnTo>
                  <a:lnTo>
                    <a:pt x="101352" y="26491"/>
                  </a:lnTo>
                  <a:lnTo>
                    <a:pt x="102022" y="24259"/>
                  </a:lnTo>
                  <a:lnTo>
                    <a:pt x="102654" y="22027"/>
                  </a:lnTo>
                  <a:lnTo>
                    <a:pt x="103212" y="19757"/>
                  </a:lnTo>
                  <a:lnTo>
                    <a:pt x="103696" y="17487"/>
                  </a:lnTo>
                  <a:lnTo>
                    <a:pt x="103771" y="17152"/>
                  </a:lnTo>
                  <a:lnTo>
                    <a:pt x="104031" y="15776"/>
                  </a:lnTo>
                  <a:lnTo>
                    <a:pt x="104143" y="15069"/>
                  </a:lnTo>
                  <a:lnTo>
                    <a:pt x="104217" y="14399"/>
                  </a:lnTo>
                  <a:lnTo>
                    <a:pt x="104291" y="13692"/>
                  </a:lnTo>
                  <a:lnTo>
                    <a:pt x="104329" y="13022"/>
                  </a:lnTo>
                  <a:lnTo>
                    <a:pt x="104366" y="12316"/>
                  </a:lnTo>
                  <a:lnTo>
                    <a:pt x="104366" y="11646"/>
                  </a:lnTo>
                  <a:lnTo>
                    <a:pt x="104329" y="10939"/>
                  </a:lnTo>
                  <a:lnTo>
                    <a:pt x="104291" y="10269"/>
                  </a:lnTo>
                  <a:lnTo>
                    <a:pt x="104180" y="9525"/>
                  </a:lnTo>
                  <a:lnTo>
                    <a:pt x="104031" y="8855"/>
                  </a:lnTo>
                  <a:lnTo>
                    <a:pt x="103808" y="8297"/>
                  </a:lnTo>
                  <a:lnTo>
                    <a:pt x="103510" y="7776"/>
                  </a:lnTo>
                  <a:lnTo>
                    <a:pt x="103324" y="7516"/>
                  </a:lnTo>
                  <a:lnTo>
                    <a:pt x="103138" y="7330"/>
                  </a:lnTo>
                  <a:lnTo>
                    <a:pt x="102952" y="7107"/>
                  </a:lnTo>
                  <a:lnTo>
                    <a:pt x="102729" y="6921"/>
                  </a:lnTo>
                  <a:lnTo>
                    <a:pt x="102505" y="6772"/>
                  </a:lnTo>
                  <a:lnTo>
                    <a:pt x="102245" y="6623"/>
                  </a:lnTo>
                  <a:lnTo>
                    <a:pt x="101985" y="6511"/>
                  </a:lnTo>
                  <a:lnTo>
                    <a:pt x="101724" y="6400"/>
                  </a:lnTo>
                  <a:lnTo>
                    <a:pt x="101315" y="6288"/>
                  </a:lnTo>
                  <a:lnTo>
                    <a:pt x="100906" y="6214"/>
                  </a:lnTo>
                  <a:lnTo>
                    <a:pt x="100757" y="6176"/>
                  </a:lnTo>
                  <a:lnTo>
                    <a:pt x="100273" y="6176"/>
                  </a:lnTo>
                  <a:lnTo>
                    <a:pt x="99789" y="6251"/>
                  </a:lnTo>
                  <a:lnTo>
                    <a:pt x="99343" y="6362"/>
                  </a:lnTo>
                  <a:lnTo>
                    <a:pt x="98934" y="6511"/>
                  </a:lnTo>
                  <a:lnTo>
                    <a:pt x="98524" y="6697"/>
                  </a:lnTo>
                  <a:lnTo>
                    <a:pt x="98115" y="6921"/>
                  </a:lnTo>
                  <a:lnTo>
                    <a:pt x="97631" y="7293"/>
                  </a:lnTo>
                  <a:lnTo>
                    <a:pt x="97110" y="7702"/>
                  </a:lnTo>
                  <a:lnTo>
                    <a:pt x="96962" y="7516"/>
                  </a:lnTo>
                  <a:lnTo>
                    <a:pt x="96776" y="7330"/>
                  </a:lnTo>
                  <a:lnTo>
                    <a:pt x="96552" y="7181"/>
                  </a:lnTo>
                  <a:lnTo>
                    <a:pt x="96366" y="7069"/>
                  </a:lnTo>
                  <a:lnTo>
                    <a:pt x="96329" y="6735"/>
                  </a:lnTo>
                  <a:lnTo>
                    <a:pt x="96255" y="6474"/>
                  </a:lnTo>
                  <a:lnTo>
                    <a:pt x="96180" y="6251"/>
                  </a:lnTo>
                  <a:lnTo>
                    <a:pt x="96069" y="5990"/>
                  </a:lnTo>
                  <a:lnTo>
                    <a:pt x="95920" y="5767"/>
                  </a:lnTo>
                  <a:lnTo>
                    <a:pt x="95771" y="5544"/>
                  </a:lnTo>
                  <a:lnTo>
                    <a:pt x="95622" y="5358"/>
                  </a:lnTo>
                  <a:lnTo>
                    <a:pt x="95436" y="5172"/>
                  </a:lnTo>
                  <a:lnTo>
                    <a:pt x="95213" y="5023"/>
                  </a:lnTo>
                  <a:lnTo>
                    <a:pt x="94990" y="4874"/>
                  </a:lnTo>
                  <a:lnTo>
                    <a:pt x="94766" y="4763"/>
                  </a:lnTo>
                  <a:lnTo>
                    <a:pt x="94506" y="4651"/>
                  </a:lnTo>
                  <a:lnTo>
                    <a:pt x="94246" y="4577"/>
                  </a:lnTo>
                  <a:lnTo>
                    <a:pt x="93985" y="4539"/>
                  </a:lnTo>
                  <a:lnTo>
                    <a:pt x="93464" y="4539"/>
                  </a:lnTo>
                  <a:lnTo>
                    <a:pt x="93204" y="4577"/>
                  </a:lnTo>
                  <a:lnTo>
                    <a:pt x="92869" y="4651"/>
                  </a:lnTo>
                  <a:lnTo>
                    <a:pt x="92646" y="4465"/>
                  </a:lnTo>
                  <a:lnTo>
                    <a:pt x="92385" y="4279"/>
                  </a:lnTo>
                  <a:lnTo>
                    <a:pt x="92125" y="4167"/>
                  </a:lnTo>
                  <a:lnTo>
                    <a:pt x="91864" y="4056"/>
                  </a:lnTo>
                  <a:lnTo>
                    <a:pt x="91567" y="3981"/>
                  </a:lnTo>
                  <a:lnTo>
                    <a:pt x="91269" y="3944"/>
                  </a:lnTo>
                  <a:lnTo>
                    <a:pt x="90934" y="3944"/>
                  </a:lnTo>
                  <a:lnTo>
                    <a:pt x="90636" y="3981"/>
                  </a:lnTo>
                  <a:lnTo>
                    <a:pt x="90302" y="4056"/>
                  </a:lnTo>
                  <a:lnTo>
                    <a:pt x="90041" y="4167"/>
                  </a:lnTo>
                  <a:lnTo>
                    <a:pt x="89743" y="4316"/>
                  </a:lnTo>
                  <a:lnTo>
                    <a:pt x="89483" y="4465"/>
                  </a:lnTo>
                  <a:lnTo>
                    <a:pt x="89260" y="4688"/>
                  </a:lnTo>
                  <a:lnTo>
                    <a:pt x="89074" y="4874"/>
                  </a:lnTo>
                  <a:lnTo>
                    <a:pt x="88888" y="5135"/>
                  </a:lnTo>
                  <a:lnTo>
                    <a:pt x="88739" y="5358"/>
                  </a:lnTo>
                  <a:lnTo>
                    <a:pt x="88404" y="5395"/>
                  </a:lnTo>
                  <a:lnTo>
                    <a:pt x="88032" y="5507"/>
                  </a:lnTo>
                  <a:lnTo>
                    <a:pt x="87660" y="5656"/>
                  </a:lnTo>
                  <a:lnTo>
                    <a:pt x="87213" y="4949"/>
                  </a:lnTo>
                  <a:lnTo>
                    <a:pt x="86693" y="4242"/>
                  </a:lnTo>
                  <a:lnTo>
                    <a:pt x="86134" y="3609"/>
                  </a:lnTo>
                  <a:lnTo>
                    <a:pt x="85502" y="3014"/>
                  </a:lnTo>
                  <a:lnTo>
                    <a:pt x="84869" y="2456"/>
                  </a:lnTo>
                  <a:lnTo>
                    <a:pt x="84162" y="1935"/>
                  </a:lnTo>
                  <a:lnTo>
                    <a:pt x="83455" y="1488"/>
                  </a:lnTo>
                  <a:lnTo>
                    <a:pt x="82711" y="1116"/>
                  </a:lnTo>
                  <a:lnTo>
                    <a:pt x="81930" y="781"/>
                  </a:lnTo>
                  <a:lnTo>
                    <a:pt x="81111" y="484"/>
                  </a:lnTo>
                  <a:lnTo>
                    <a:pt x="80256" y="261"/>
                  </a:lnTo>
                  <a:lnTo>
                    <a:pt x="79400" y="112"/>
                  </a:lnTo>
                  <a:lnTo>
                    <a:pt x="78544" y="37"/>
                  </a:lnTo>
                  <a:lnTo>
                    <a:pt x="776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346900" y="3682575"/>
              <a:ext cx="1244600" cy="547900"/>
            </a:xfrm>
            <a:custGeom>
              <a:avLst/>
              <a:gdLst/>
              <a:ahLst/>
              <a:cxnLst/>
              <a:rect l="l" t="t" r="r" b="b"/>
              <a:pathLst>
                <a:path w="49784" h="21916" extrusionOk="0">
                  <a:moveTo>
                    <a:pt x="3572" y="0"/>
                  </a:moveTo>
                  <a:lnTo>
                    <a:pt x="2642" y="38"/>
                  </a:lnTo>
                  <a:lnTo>
                    <a:pt x="2159" y="75"/>
                  </a:lnTo>
                  <a:lnTo>
                    <a:pt x="1675" y="187"/>
                  </a:lnTo>
                  <a:lnTo>
                    <a:pt x="1228" y="373"/>
                  </a:lnTo>
                  <a:lnTo>
                    <a:pt x="1005" y="484"/>
                  </a:lnTo>
                  <a:lnTo>
                    <a:pt x="819" y="633"/>
                  </a:lnTo>
                  <a:lnTo>
                    <a:pt x="596" y="856"/>
                  </a:lnTo>
                  <a:lnTo>
                    <a:pt x="373" y="1117"/>
                  </a:lnTo>
                  <a:lnTo>
                    <a:pt x="224" y="1377"/>
                  </a:lnTo>
                  <a:lnTo>
                    <a:pt x="112" y="1675"/>
                  </a:lnTo>
                  <a:lnTo>
                    <a:pt x="75" y="1972"/>
                  </a:lnTo>
                  <a:lnTo>
                    <a:pt x="1" y="2270"/>
                  </a:lnTo>
                  <a:lnTo>
                    <a:pt x="1" y="2568"/>
                  </a:lnTo>
                  <a:lnTo>
                    <a:pt x="1" y="2865"/>
                  </a:lnTo>
                  <a:lnTo>
                    <a:pt x="75" y="3163"/>
                  </a:lnTo>
                  <a:lnTo>
                    <a:pt x="149" y="3461"/>
                  </a:lnTo>
                  <a:lnTo>
                    <a:pt x="261" y="3796"/>
                  </a:lnTo>
                  <a:lnTo>
                    <a:pt x="410" y="4130"/>
                  </a:lnTo>
                  <a:lnTo>
                    <a:pt x="559" y="4428"/>
                  </a:lnTo>
                  <a:lnTo>
                    <a:pt x="931" y="5023"/>
                  </a:lnTo>
                  <a:lnTo>
                    <a:pt x="1340" y="5544"/>
                  </a:lnTo>
                  <a:lnTo>
                    <a:pt x="2084" y="6400"/>
                  </a:lnTo>
                  <a:lnTo>
                    <a:pt x="2828" y="7219"/>
                  </a:lnTo>
                  <a:lnTo>
                    <a:pt x="3647" y="7926"/>
                  </a:lnTo>
                  <a:lnTo>
                    <a:pt x="4503" y="8632"/>
                  </a:lnTo>
                  <a:lnTo>
                    <a:pt x="4800" y="8856"/>
                  </a:lnTo>
                  <a:lnTo>
                    <a:pt x="5656" y="9451"/>
                  </a:lnTo>
                  <a:lnTo>
                    <a:pt x="6586" y="9972"/>
                  </a:lnTo>
                  <a:lnTo>
                    <a:pt x="7554" y="10456"/>
                  </a:lnTo>
                  <a:lnTo>
                    <a:pt x="8521" y="10902"/>
                  </a:lnTo>
                  <a:lnTo>
                    <a:pt x="9526" y="11237"/>
                  </a:lnTo>
                  <a:lnTo>
                    <a:pt x="10567" y="11535"/>
                  </a:lnTo>
                  <a:lnTo>
                    <a:pt x="11609" y="11758"/>
                  </a:lnTo>
                  <a:lnTo>
                    <a:pt x="12688" y="11944"/>
                  </a:lnTo>
                  <a:lnTo>
                    <a:pt x="11981" y="12353"/>
                  </a:lnTo>
                  <a:lnTo>
                    <a:pt x="11237" y="12837"/>
                  </a:lnTo>
                  <a:lnTo>
                    <a:pt x="10902" y="13097"/>
                  </a:lnTo>
                  <a:lnTo>
                    <a:pt x="10605" y="13358"/>
                  </a:lnTo>
                  <a:lnTo>
                    <a:pt x="10307" y="13655"/>
                  </a:lnTo>
                  <a:lnTo>
                    <a:pt x="10009" y="13990"/>
                  </a:lnTo>
                  <a:lnTo>
                    <a:pt x="9786" y="14325"/>
                  </a:lnTo>
                  <a:lnTo>
                    <a:pt x="9563" y="14734"/>
                  </a:lnTo>
                  <a:lnTo>
                    <a:pt x="9414" y="15144"/>
                  </a:lnTo>
                  <a:lnTo>
                    <a:pt x="9302" y="15553"/>
                  </a:lnTo>
                  <a:lnTo>
                    <a:pt x="9265" y="15962"/>
                  </a:lnTo>
                  <a:lnTo>
                    <a:pt x="9302" y="16371"/>
                  </a:lnTo>
                  <a:lnTo>
                    <a:pt x="9377" y="16781"/>
                  </a:lnTo>
                  <a:lnTo>
                    <a:pt x="9526" y="17190"/>
                  </a:lnTo>
                  <a:lnTo>
                    <a:pt x="9637" y="17376"/>
                  </a:lnTo>
                  <a:lnTo>
                    <a:pt x="9786" y="17562"/>
                  </a:lnTo>
                  <a:lnTo>
                    <a:pt x="10121" y="17897"/>
                  </a:lnTo>
                  <a:lnTo>
                    <a:pt x="10456" y="18195"/>
                  </a:lnTo>
                  <a:lnTo>
                    <a:pt x="10865" y="18492"/>
                  </a:lnTo>
                  <a:lnTo>
                    <a:pt x="11609" y="18939"/>
                  </a:lnTo>
                  <a:lnTo>
                    <a:pt x="12353" y="19385"/>
                  </a:lnTo>
                  <a:lnTo>
                    <a:pt x="13135" y="19757"/>
                  </a:lnTo>
                  <a:lnTo>
                    <a:pt x="13953" y="20092"/>
                  </a:lnTo>
                  <a:lnTo>
                    <a:pt x="14772" y="20390"/>
                  </a:lnTo>
                  <a:lnTo>
                    <a:pt x="15590" y="20650"/>
                  </a:lnTo>
                  <a:lnTo>
                    <a:pt x="16446" y="20874"/>
                  </a:lnTo>
                  <a:lnTo>
                    <a:pt x="17302" y="21060"/>
                  </a:lnTo>
                  <a:lnTo>
                    <a:pt x="18195" y="21246"/>
                  </a:lnTo>
                  <a:lnTo>
                    <a:pt x="19051" y="21394"/>
                  </a:lnTo>
                  <a:lnTo>
                    <a:pt x="19944" y="21506"/>
                  </a:lnTo>
                  <a:lnTo>
                    <a:pt x="20837" y="21580"/>
                  </a:lnTo>
                  <a:lnTo>
                    <a:pt x="22585" y="21729"/>
                  </a:lnTo>
                  <a:lnTo>
                    <a:pt x="24371" y="21841"/>
                  </a:lnTo>
                  <a:lnTo>
                    <a:pt x="26604" y="21878"/>
                  </a:lnTo>
                  <a:lnTo>
                    <a:pt x="27087" y="21878"/>
                  </a:lnTo>
                  <a:lnTo>
                    <a:pt x="28873" y="21915"/>
                  </a:lnTo>
                  <a:lnTo>
                    <a:pt x="30622" y="21878"/>
                  </a:lnTo>
                  <a:lnTo>
                    <a:pt x="32408" y="21841"/>
                  </a:lnTo>
                  <a:lnTo>
                    <a:pt x="34157" y="21804"/>
                  </a:lnTo>
                  <a:lnTo>
                    <a:pt x="35905" y="21692"/>
                  </a:lnTo>
                  <a:lnTo>
                    <a:pt x="37691" y="21580"/>
                  </a:lnTo>
                  <a:lnTo>
                    <a:pt x="39440" y="21469"/>
                  </a:lnTo>
                  <a:lnTo>
                    <a:pt x="41189" y="21283"/>
                  </a:lnTo>
                  <a:lnTo>
                    <a:pt x="43012" y="21134"/>
                  </a:lnTo>
                  <a:lnTo>
                    <a:pt x="44537" y="21097"/>
                  </a:lnTo>
                  <a:lnTo>
                    <a:pt x="45951" y="21060"/>
                  </a:lnTo>
                  <a:lnTo>
                    <a:pt x="47440" y="21022"/>
                  </a:lnTo>
                  <a:lnTo>
                    <a:pt x="48221" y="20985"/>
                  </a:lnTo>
                  <a:lnTo>
                    <a:pt x="49784" y="20836"/>
                  </a:lnTo>
                  <a:lnTo>
                    <a:pt x="48593" y="20315"/>
                  </a:lnTo>
                  <a:lnTo>
                    <a:pt x="47477" y="19795"/>
                  </a:lnTo>
                  <a:lnTo>
                    <a:pt x="45430" y="18716"/>
                  </a:lnTo>
                  <a:lnTo>
                    <a:pt x="43496" y="17674"/>
                  </a:lnTo>
                  <a:lnTo>
                    <a:pt x="41635" y="16595"/>
                  </a:lnTo>
                  <a:lnTo>
                    <a:pt x="37989" y="14437"/>
                  </a:lnTo>
                  <a:lnTo>
                    <a:pt x="36091" y="13321"/>
                  </a:lnTo>
                  <a:lnTo>
                    <a:pt x="34045" y="12167"/>
                  </a:lnTo>
                  <a:lnTo>
                    <a:pt x="33636" y="11944"/>
                  </a:lnTo>
                  <a:lnTo>
                    <a:pt x="32110" y="11125"/>
                  </a:lnTo>
                  <a:lnTo>
                    <a:pt x="29283" y="9674"/>
                  </a:lnTo>
                  <a:lnTo>
                    <a:pt x="26380" y="8298"/>
                  </a:lnTo>
                  <a:lnTo>
                    <a:pt x="26008" y="8112"/>
                  </a:lnTo>
                  <a:lnTo>
                    <a:pt x="24074" y="7219"/>
                  </a:lnTo>
                  <a:lnTo>
                    <a:pt x="22139" y="6363"/>
                  </a:lnTo>
                  <a:lnTo>
                    <a:pt x="20204" y="5507"/>
                  </a:lnTo>
                  <a:lnTo>
                    <a:pt x="18232" y="4689"/>
                  </a:lnTo>
                  <a:lnTo>
                    <a:pt x="16260" y="3870"/>
                  </a:lnTo>
                  <a:lnTo>
                    <a:pt x="14251" y="3089"/>
                  </a:lnTo>
                  <a:lnTo>
                    <a:pt x="12279" y="2307"/>
                  </a:lnTo>
                  <a:lnTo>
                    <a:pt x="10270" y="1600"/>
                  </a:lnTo>
                  <a:lnTo>
                    <a:pt x="9972" y="1489"/>
                  </a:lnTo>
                  <a:lnTo>
                    <a:pt x="9860" y="1452"/>
                  </a:lnTo>
                  <a:lnTo>
                    <a:pt x="8112" y="819"/>
                  </a:lnTo>
                  <a:lnTo>
                    <a:pt x="7219" y="559"/>
                  </a:lnTo>
                  <a:lnTo>
                    <a:pt x="6289" y="335"/>
                  </a:lnTo>
                  <a:lnTo>
                    <a:pt x="5396" y="149"/>
                  </a:lnTo>
                  <a:lnTo>
                    <a:pt x="4465" y="38"/>
                  </a:lnTo>
                  <a:lnTo>
                    <a:pt x="3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348775" y="3724425"/>
              <a:ext cx="1203650" cy="483725"/>
            </a:xfrm>
            <a:custGeom>
              <a:avLst/>
              <a:gdLst/>
              <a:ahLst/>
              <a:cxnLst/>
              <a:rect l="l" t="t" r="r" b="b"/>
              <a:pathLst>
                <a:path w="48146" h="19349" extrusionOk="0">
                  <a:moveTo>
                    <a:pt x="37" y="1"/>
                  </a:moveTo>
                  <a:lnTo>
                    <a:pt x="0" y="298"/>
                  </a:lnTo>
                  <a:lnTo>
                    <a:pt x="3125" y="1377"/>
                  </a:lnTo>
                  <a:lnTo>
                    <a:pt x="6251" y="2531"/>
                  </a:lnTo>
                  <a:lnTo>
                    <a:pt x="9339" y="3721"/>
                  </a:lnTo>
                  <a:lnTo>
                    <a:pt x="12427" y="4987"/>
                  </a:lnTo>
                  <a:lnTo>
                    <a:pt x="12911" y="5173"/>
                  </a:lnTo>
                  <a:lnTo>
                    <a:pt x="12948" y="5173"/>
                  </a:lnTo>
                  <a:lnTo>
                    <a:pt x="15776" y="6363"/>
                  </a:lnTo>
                  <a:lnTo>
                    <a:pt x="18641" y="7591"/>
                  </a:lnTo>
                  <a:lnTo>
                    <a:pt x="24259" y="10009"/>
                  </a:lnTo>
                  <a:lnTo>
                    <a:pt x="24817" y="10270"/>
                  </a:lnTo>
                  <a:lnTo>
                    <a:pt x="25226" y="10456"/>
                  </a:lnTo>
                  <a:lnTo>
                    <a:pt x="30324" y="12651"/>
                  </a:lnTo>
                  <a:lnTo>
                    <a:pt x="35458" y="14809"/>
                  </a:lnTo>
                  <a:lnTo>
                    <a:pt x="35830" y="14958"/>
                  </a:lnTo>
                  <a:lnTo>
                    <a:pt x="38695" y="16111"/>
                  </a:lnTo>
                  <a:lnTo>
                    <a:pt x="41560" y="17228"/>
                  </a:lnTo>
                  <a:lnTo>
                    <a:pt x="44462" y="18307"/>
                  </a:lnTo>
                  <a:lnTo>
                    <a:pt x="47365" y="19348"/>
                  </a:lnTo>
                  <a:lnTo>
                    <a:pt x="48146" y="19311"/>
                  </a:lnTo>
                  <a:lnTo>
                    <a:pt x="45058" y="18232"/>
                  </a:lnTo>
                  <a:lnTo>
                    <a:pt x="42044" y="17116"/>
                  </a:lnTo>
                  <a:lnTo>
                    <a:pt x="38993" y="15925"/>
                  </a:lnTo>
                  <a:lnTo>
                    <a:pt x="35979" y="14697"/>
                  </a:lnTo>
                  <a:lnTo>
                    <a:pt x="35607" y="14549"/>
                  </a:lnTo>
                  <a:lnTo>
                    <a:pt x="31886" y="12986"/>
                  </a:lnTo>
                  <a:lnTo>
                    <a:pt x="28203" y="11423"/>
                  </a:lnTo>
                  <a:lnTo>
                    <a:pt x="27831" y="11237"/>
                  </a:lnTo>
                  <a:lnTo>
                    <a:pt x="24371" y="9749"/>
                  </a:lnTo>
                  <a:lnTo>
                    <a:pt x="18790" y="7331"/>
                  </a:lnTo>
                  <a:lnTo>
                    <a:pt x="15962" y="6140"/>
                  </a:lnTo>
                  <a:lnTo>
                    <a:pt x="13097" y="4949"/>
                  </a:lnTo>
                  <a:lnTo>
                    <a:pt x="12650" y="4763"/>
                  </a:lnTo>
                  <a:lnTo>
                    <a:pt x="9525" y="3498"/>
                  </a:lnTo>
                  <a:lnTo>
                    <a:pt x="6400" y="2270"/>
                  </a:lnTo>
                  <a:lnTo>
                    <a:pt x="3237" y="1117"/>
                  </a:lnTo>
                  <a:lnTo>
                    <a:pt x="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459450" y="3718850"/>
              <a:ext cx="219550" cy="185125"/>
            </a:xfrm>
            <a:custGeom>
              <a:avLst/>
              <a:gdLst/>
              <a:ahLst/>
              <a:cxnLst/>
              <a:rect l="l" t="t" r="r" b="b"/>
              <a:pathLst>
                <a:path w="8782" h="7405" extrusionOk="0">
                  <a:moveTo>
                    <a:pt x="5358" y="1"/>
                  </a:moveTo>
                  <a:lnTo>
                    <a:pt x="6028" y="1228"/>
                  </a:lnTo>
                  <a:lnTo>
                    <a:pt x="6735" y="2493"/>
                  </a:lnTo>
                  <a:lnTo>
                    <a:pt x="7442" y="3758"/>
                  </a:lnTo>
                  <a:lnTo>
                    <a:pt x="8223" y="4986"/>
                  </a:lnTo>
                  <a:lnTo>
                    <a:pt x="8335" y="5135"/>
                  </a:lnTo>
                  <a:lnTo>
                    <a:pt x="8000" y="5210"/>
                  </a:lnTo>
                  <a:lnTo>
                    <a:pt x="5991" y="5619"/>
                  </a:lnTo>
                  <a:lnTo>
                    <a:pt x="3982" y="6102"/>
                  </a:lnTo>
                  <a:lnTo>
                    <a:pt x="1973" y="6623"/>
                  </a:lnTo>
                  <a:lnTo>
                    <a:pt x="1" y="7181"/>
                  </a:lnTo>
                  <a:lnTo>
                    <a:pt x="298" y="7405"/>
                  </a:lnTo>
                  <a:lnTo>
                    <a:pt x="2308" y="6809"/>
                  </a:lnTo>
                  <a:lnTo>
                    <a:pt x="4354" y="6289"/>
                  </a:lnTo>
                  <a:lnTo>
                    <a:pt x="6437" y="5805"/>
                  </a:lnTo>
                  <a:lnTo>
                    <a:pt x="8484" y="5396"/>
                  </a:lnTo>
                  <a:lnTo>
                    <a:pt x="8595" y="5396"/>
                  </a:lnTo>
                  <a:lnTo>
                    <a:pt x="8782" y="5358"/>
                  </a:lnTo>
                  <a:lnTo>
                    <a:pt x="8670" y="5172"/>
                  </a:lnTo>
                  <a:lnTo>
                    <a:pt x="7889" y="3907"/>
                  </a:lnTo>
                  <a:lnTo>
                    <a:pt x="7144" y="2679"/>
                  </a:lnTo>
                  <a:lnTo>
                    <a:pt x="6437" y="1414"/>
                  </a:lnTo>
                  <a:lnTo>
                    <a:pt x="5768" y="149"/>
                  </a:lnTo>
                  <a:lnTo>
                    <a:pt x="5470"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630600" y="3977450"/>
              <a:ext cx="350700" cy="173950"/>
            </a:xfrm>
            <a:custGeom>
              <a:avLst/>
              <a:gdLst/>
              <a:ahLst/>
              <a:cxnLst/>
              <a:rect l="l" t="t" r="r" b="b"/>
              <a:pathLst>
                <a:path w="14028" h="6958" extrusionOk="0">
                  <a:moveTo>
                    <a:pt x="13953" y="0"/>
                  </a:moveTo>
                  <a:lnTo>
                    <a:pt x="11944" y="744"/>
                  </a:lnTo>
                  <a:lnTo>
                    <a:pt x="10047" y="1488"/>
                  </a:lnTo>
                  <a:lnTo>
                    <a:pt x="8186" y="2307"/>
                  </a:lnTo>
                  <a:lnTo>
                    <a:pt x="6400" y="3125"/>
                  </a:lnTo>
                  <a:lnTo>
                    <a:pt x="4652" y="3981"/>
                  </a:lnTo>
                  <a:lnTo>
                    <a:pt x="3015" y="4874"/>
                  </a:lnTo>
                  <a:lnTo>
                    <a:pt x="1489" y="5804"/>
                  </a:lnTo>
                  <a:lnTo>
                    <a:pt x="1" y="6734"/>
                  </a:lnTo>
                  <a:lnTo>
                    <a:pt x="187" y="6958"/>
                  </a:lnTo>
                  <a:lnTo>
                    <a:pt x="1638" y="6028"/>
                  </a:lnTo>
                  <a:lnTo>
                    <a:pt x="3163" y="5135"/>
                  </a:lnTo>
                  <a:lnTo>
                    <a:pt x="4800" y="4242"/>
                  </a:lnTo>
                  <a:lnTo>
                    <a:pt x="6512" y="3386"/>
                  </a:lnTo>
                  <a:lnTo>
                    <a:pt x="8298" y="2567"/>
                  </a:lnTo>
                  <a:lnTo>
                    <a:pt x="10158" y="1786"/>
                  </a:lnTo>
                  <a:lnTo>
                    <a:pt x="12056" y="1005"/>
                  </a:lnTo>
                  <a:lnTo>
                    <a:pt x="14028" y="298"/>
                  </a:lnTo>
                  <a:lnTo>
                    <a:pt x="139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997100" y="3885350"/>
              <a:ext cx="56750" cy="127450"/>
            </a:xfrm>
            <a:custGeom>
              <a:avLst/>
              <a:gdLst/>
              <a:ahLst/>
              <a:cxnLst/>
              <a:rect l="l" t="t" r="r" b="b"/>
              <a:pathLst>
                <a:path w="2270" h="5098" extrusionOk="0">
                  <a:moveTo>
                    <a:pt x="0" y="1"/>
                  </a:moveTo>
                  <a:lnTo>
                    <a:pt x="1898" y="4800"/>
                  </a:lnTo>
                  <a:lnTo>
                    <a:pt x="2010" y="5098"/>
                  </a:lnTo>
                  <a:lnTo>
                    <a:pt x="2270" y="4986"/>
                  </a:lnTo>
                  <a:lnTo>
                    <a:pt x="372" y="187"/>
                  </a:lnTo>
                  <a:lnTo>
                    <a:pt x="0"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2011975" y="3981150"/>
              <a:ext cx="238150" cy="248400"/>
            </a:xfrm>
            <a:custGeom>
              <a:avLst/>
              <a:gdLst/>
              <a:ahLst/>
              <a:cxnLst/>
              <a:rect l="l" t="t" r="r" b="b"/>
              <a:pathLst>
                <a:path w="9526" h="9936" extrusionOk="0">
                  <a:moveTo>
                    <a:pt x="7033" y="1"/>
                  </a:moveTo>
                  <a:lnTo>
                    <a:pt x="7516" y="1191"/>
                  </a:lnTo>
                  <a:lnTo>
                    <a:pt x="8000" y="2382"/>
                  </a:lnTo>
                  <a:lnTo>
                    <a:pt x="8298" y="2940"/>
                  </a:lnTo>
                  <a:lnTo>
                    <a:pt x="8633" y="3498"/>
                  </a:lnTo>
                  <a:lnTo>
                    <a:pt x="8856" y="3870"/>
                  </a:lnTo>
                  <a:lnTo>
                    <a:pt x="9079" y="4280"/>
                  </a:lnTo>
                  <a:lnTo>
                    <a:pt x="9154" y="4428"/>
                  </a:lnTo>
                  <a:lnTo>
                    <a:pt x="8930" y="4540"/>
                  </a:lnTo>
                  <a:lnTo>
                    <a:pt x="7777" y="5135"/>
                  </a:lnTo>
                  <a:lnTo>
                    <a:pt x="6623" y="5768"/>
                  </a:lnTo>
                  <a:lnTo>
                    <a:pt x="5507" y="6400"/>
                  </a:lnTo>
                  <a:lnTo>
                    <a:pt x="4391" y="7070"/>
                  </a:lnTo>
                  <a:lnTo>
                    <a:pt x="3275" y="7740"/>
                  </a:lnTo>
                  <a:lnTo>
                    <a:pt x="2159" y="8484"/>
                  </a:lnTo>
                  <a:lnTo>
                    <a:pt x="1080" y="9191"/>
                  </a:lnTo>
                  <a:lnTo>
                    <a:pt x="1" y="9935"/>
                  </a:lnTo>
                  <a:lnTo>
                    <a:pt x="484" y="9935"/>
                  </a:lnTo>
                  <a:lnTo>
                    <a:pt x="1563" y="9228"/>
                  </a:lnTo>
                  <a:lnTo>
                    <a:pt x="2642" y="8521"/>
                  </a:lnTo>
                  <a:lnTo>
                    <a:pt x="3721" y="7814"/>
                  </a:lnTo>
                  <a:lnTo>
                    <a:pt x="4800" y="7145"/>
                  </a:lnTo>
                  <a:lnTo>
                    <a:pt x="5917" y="6512"/>
                  </a:lnTo>
                  <a:lnTo>
                    <a:pt x="7033" y="5880"/>
                  </a:lnTo>
                  <a:lnTo>
                    <a:pt x="8149" y="5284"/>
                  </a:lnTo>
                  <a:lnTo>
                    <a:pt x="9302" y="4689"/>
                  </a:lnTo>
                  <a:lnTo>
                    <a:pt x="9414" y="4652"/>
                  </a:lnTo>
                  <a:lnTo>
                    <a:pt x="9526" y="4577"/>
                  </a:lnTo>
                  <a:lnTo>
                    <a:pt x="9451" y="4466"/>
                  </a:lnTo>
                  <a:lnTo>
                    <a:pt x="9451" y="4428"/>
                  </a:lnTo>
                  <a:lnTo>
                    <a:pt x="9191" y="3870"/>
                  </a:lnTo>
                  <a:lnTo>
                    <a:pt x="8856" y="3349"/>
                  </a:lnTo>
                  <a:lnTo>
                    <a:pt x="8558" y="2791"/>
                  </a:lnTo>
                  <a:lnTo>
                    <a:pt x="8261" y="2233"/>
                  </a:lnTo>
                  <a:lnTo>
                    <a:pt x="7851" y="1229"/>
                  </a:lnTo>
                  <a:lnTo>
                    <a:pt x="7442" y="224"/>
                  </a:lnTo>
                  <a:lnTo>
                    <a:pt x="70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548750" y="3038900"/>
              <a:ext cx="987875" cy="928325"/>
            </a:xfrm>
            <a:custGeom>
              <a:avLst/>
              <a:gdLst/>
              <a:ahLst/>
              <a:cxnLst/>
              <a:rect l="l" t="t" r="r" b="b"/>
              <a:pathLst>
                <a:path w="39515" h="37133" extrusionOk="0">
                  <a:moveTo>
                    <a:pt x="2159" y="0"/>
                  </a:moveTo>
                  <a:lnTo>
                    <a:pt x="1898" y="38"/>
                  </a:lnTo>
                  <a:lnTo>
                    <a:pt x="1675" y="75"/>
                  </a:lnTo>
                  <a:lnTo>
                    <a:pt x="1377" y="186"/>
                  </a:lnTo>
                  <a:lnTo>
                    <a:pt x="1117" y="372"/>
                  </a:lnTo>
                  <a:lnTo>
                    <a:pt x="856" y="558"/>
                  </a:lnTo>
                  <a:lnTo>
                    <a:pt x="633" y="819"/>
                  </a:lnTo>
                  <a:lnTo>
                    <a:pt x="484" y="1042"/>
                  </a:lnTo>
                  <a:lnTo>
                    <a:pt x="335" y="1303"/>
                  </a:lnTo>
                  <a:lnTo>
                    <a:pt x="224" y="1563"/>
                  </a:lnTo>
                  <a:lnTo>
                    <a:pt x="112" y="1861"/>
                  </a:lnTo>
                  <a:lnTo>
                    <a:pt x="38" y="2158"/>
                  </a:lnTo>
                  <a:lnTo>
                    <a:pt x="1" y="2493"/>
                  </a:lnTo>
                  <a:lnTo>
                    <a:pt x="1" y="2828"/>
                  </a:lnTo>
                  <a:lnTo>
                    <a:pt x="1" y="3163"/>
                  </a:lnTo>
                  <a:lnTo>
                    <a:pt x="38" y="3498"/>
                  </a:lnTo>
                  <a:lnTo>
                    <a:pt x="149" y="4205"/>
                  </a:lnTo>
                  <a:lnTo>
                    <a:pt x="335" y="4874"/>
                  </a:lnTo>
                  <a:lnTo>
                    <a:pt x="670" y="5916"/>
                  </a:lnTo>
                  <a:lnTo>
                    <a:pt x="1080" y="6921"/>
                  </a:lnTo>
                  <a:lnTo>
                    <a:pt x="1563" y="7925"/>
                  </a:lnTo>
                  <a:lnTo>
                    <a:pt x="2121" y="8893"/>
                  </a:lnTo>
                  <a:lnTo>
                    <a:pt x="2307" y="9190"/>
                  </a:lnTo>
                  <a:lnTo>
                    <a:pt x="2903" y="10083"/>
                  </a:lnTo>
                  <a:lnTo>
                    <a:pt x="3535" y="10939"/>
                  </a:lnTo>
                  <a:lnTo>
                    <a:pt x="4242" y="11721"/>
                  </a:lnTo>
                  <a:lnTo>
                    <a:pt x="4986" y="12465"/>
                  </a:lnTo>
                  <a:lnTo>
                    <a:pt x="5805" y="13172"/>
                  </a:lnTo>
                  <a:lnTo>
                    <a:pt x="6623" y="13841"/>
                  </a:lnTo>
                  <a:lnTo>
                    <a:pt x="7554" y="14474"/>
                  </a:lnTo>
                  <a:lnTo>
                    <a:pt x="8484" y="14995"/>
                  </a:lnTo>
                  <a:lnTo>
                    <a:pt x="7628" y="15144"/>
                  </a:lnTo>
                  <a:lnTo>
                    <a:pt x="6809" y="15292"/>
                  </a:lnTo>
                  <a:lnTo>
                    <a:pt x="6400" y="15441"/>
                  </a:lnTo>
                  <a:lnTo>
                    <a:pt x="5991" y="15553"/>
                  </a:lnTo>
                  <a:lnTo>
                    <a:pt x="5582" y="15739"/>
                  </a:lnTo>
                  <a:lnTo>
                    <a:pt x="5210" y="15925"/>
                  </a:lnTo>
                  <a:lnTo>
                    <a:pt x="4875" y="16148"/>
                  </a:lnTo>
                  <a:lnTo>
                    <a:pt x="4540" y="16446"/>
                  </a:lnTo>
                  <a:lnTo>
                    <a:pt x="4242" y="16743"/>
                  </a:lnTo>
                  <a:lnTo>
                    <a:pt x="3982" y="17078"/>
                  </a:lnTo>
                  <a:lnTo>
                    <a:pt x="3796" y="17450"/>
                  </a:lnTo>
                  <a:lnTo>
                    <a:pt x="3647" y="17860"/>
                  </a:lnTo>
                  <a:lnTo>
                    <a:pt x="3572" y="18269"/>
                  </a:lnTo>
                  <a:lnTo>
                    <a:pt x="3572" y="18678"/>
                  </a:lnTo>
                  <a:lnTo>
                    <a:pt x="3610" y="18939"/>
                  </a:lnTo>
                  <a:lnTo>
                    <a:pt x="3684" y="19162"/>
                  </a:lnTo>
                  <a:lnTo>
                    <a:pt x="3833" y="19571"/>
                  </a:lnTo>
                  <a:lnTo>
                    <a:pt x="4056" y="20018"/>
                  </a:lnTo>
                  <a:lnTo>
                    <a:pt x="4317" y="20390"/>
                  </a:lnTo>
                  <a:lnTo>
                    <a:pt x="4837" y="21097"/>
                  </a:lnTo>
                  <a:lnTo>
                    <a:pt x="5358" y="21804"/>
                  </a:lnTo>
                  <a:lnTo>
                    <a:pt x="5954" y="22436"/>
                  </a:lnTo>
                  <a:lnTo>
                    <a:pt x="6586" y="23069"/>
                  </a:lnTo>
                  <a:lnTo>
                    <a:pt x="7219" y="23627"/>
                  </a:lnTo>
                  <a:lnTo>
                    <a:pt x="7888" y="24185"/>
                  </a:lnTo>
                  <a:lnTo>
                    <a:pt x="8595" y="24706"/>
                  </a:lnTo>
                  <a:lnTo>
                    <a:pt x="9340" y="25227"/>
                  </a:lnTo>
                  <a:lnTo>
                    <a:pt x="10084" y="25710"/>
                  </a:lnTo>
                  <a:lnTo>
                    <a:pt x="10828" y="26157"/>
                  </a:lnTo>
                  <a:lnTo>
                    <a:pt x="11609" y="26603"/>
                  </a:lnTo>
                  <a:lnTo>
                    <a:pt x="12390" y="27013"/>
                  </a:lnTo>
                  <a:lnTo>
                    <a:pt x="13990" y="27794"/>
                  </a:lnTo>
                  <a:lnTo>
                    <a:pt x="15590" y="28538"/>
                  </a:lnTo>
                  <a:lnTo>
                    <a:pt x="17637" y="29431"/>
                  </a:lnTo>
                  <a:lnTo>
                    <a:pt x="17637" y="29468"/>
                  </a:lnTo>
                  <a:lnTo>
                    <a:pt x="18083" y="29654"/>
                  </a:lnTo>
                  <a:lnTo>
                    <a:pt x="18120" y="29654"/>
                  </a:lnTo>
                  <a:lnTo>
                    <a:pt x="19757" y="30324"/>
                  </a:lnTo>
                  <a:lnTo>
                    <a:pt x="21395" y="30956"/>
                  </a:lnTo>
                  <a:lnTo>
                    <a:pt x="23032" y="31589"/>
                  </a:lnTo>
                  <a:lnTo>
                    <a:pt x="24669" y="32184"/>
                  </a:lnTo>
                  <a:lnTo>
                    <a:pt x="26343" y="32780"/>
                  </a:lnTo>
                  <a:lnTo>
                    <a:pt x="28017" y="33338"/>
                  </a:lnTo>
                  <a:lnTo>
                    <a:pt x="29692" y="33859"/>
                  </a:lnTo>
                  <a:lnTo>
                    <a:pt x="31403" y="34342"/>
                  </a:lnTo>
                  <a:lnTo>
                    <a:pt x="33152" y="34900"/>
                  </a:lnTo>
                  <a:lnTo>
                    <a:pt x="34603" y="35421"/>
                  </a:lnTo>
                  <a:lnTo>
                    <a:pt x="35905" y="35905"/>
                  </a:lnTo>
                  <a:lnTo>
                    <a:pt x="37282" y="36426"/>
                  </a:lnTo>
                  <a:lnTo>
                    <a:pt x="38026" y="36686"/>
                  </a:lnTo>
                  <a:lnTo>
                    <a:pt x="39514" y="37133"/>
                  </a:lnTo>
                  <a:lnTo>
                    <a:pt x="38659" y="36203"/>
                  </a:lnTo>
                  <a:lnTo>
                    <a:pt x="37803" y="35310"/>
                  </a:lnTo>
                  <a:lnTo>
                    <a:pt x="36277" y="33561"/>
                  </a:lnTo>
                  <a:lnTo>
                    <a:pt x="34901" y="31849"/>
                  </a:lnTo>
                  <a:lnTo>
                    <a:pt x="33561" y="30175"/>
                  </a:lnTo>
                  <a:lnTo>
                    <a:pt x="30994" y="26789"/>
                  </a:lnTo>
                  <a:lnTo>
                    <a:pt x="29655" y="25041"/>
                  </a:lnTo>
                  <a:lnTo>
                    <a:pt x="28166" y="23180"/>
                  </a:lnTo>
                  <a:lnTo>
                    <a:pt x="27906" y="22845"/>
                  </a:lnTo>
                  <a:lnTo>
                    <a:pt x="26790" y="21506"/>
                  </a:lnTo>
                  <a:lnTo>
                    <a:pt x="24669" y="19125"/>
                  </a:lnTo>
                  <a:lnTo>
                    <a:pt x="22548" y="16781"/>
                  </a:lnTo>
                  <a:lnTo>
                    <a:pt x="22250" y="16446"/>
                  </a:lnTo>
                  <a:lnTo>
                    <a:pt x="20799" y="14920"/>
                  </a:lnTo>
                  <a:lnTo>
                    <a:pt x="19311" y="13358"/>
                  </a:lnTo>
                  <a:lnTo>
                    <a:pt x="17823" y="11832"/>
                  </a:lnTo>
                  <a:lnTo>
                    <a:pt x="16297" y="10344"/>
                  </a:lnTo>
                  <a:lnTo>
                    <a:pt x="14772" y="8856"/>
                  </a:lnTo>
                  <a:lnTo>
                    <a:pt x="13246" y="7405"/>
                  </a:lnTo>
                  <a:lnTo>
                    <a:pt x="11684" y="5953"/>
                  </a:lnTo>
                  <a:lnTo>
                    <a:pt x="10084" y="4502"/>
                  </a:lnTo>
                  <a:lnTo>
                    <a:pt x="9860" y="4279"/>
                  </a:lnTo>
                  <a:lnTo>
                    <a:pt x="9786" y="4242"/>
                  </a:lnTo>
                  <a:lnTo>
                    <a:pt x="8372" y="3014"/>
                  </a:lnTo>
                  <a:lnTo>
                    <a:pt x="7628" y="2419"/>
                  </a:lnTo>
                  <a:lnTo>
                    <a:pt x="6884" y="1861"/>
                  </a:lnTo>
                  <a:lnTo>
                    <a:pt x="6102" y="1377"/>
                  </a:lnTo>
                  <a:lnTo>
                    <a:pt x="5321" y="893"/>
                  </a:lnTo>
                  <a:lnTo>
                    <a:pt x="4465" y="521"/>
                  </a:lnTo>
                  <a:lnTo>
                    <a:pt x="3610" y="186"/>
                  </a:lnTo>
                  <a:lnTo>
                    <a:pt x="3126" y="75"/>
                  </a:lnTo>
                  <a:lnTo>
                    <a:pt x="2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560850" y="3059350"/>
              <a:ext cx="938575" cy="896725"/>
            </a:xfrm>
            <a:custGeom>
              <a:avLst/>
              <a:gdLst/>
              <a:ahLst/>
              <a:cxnLst/>
              <a:rect l="l" t="t" r="r" b="b"/>
              <a:pathLst>
                <a:path w="37543" h="35869" extrusionOk="0">
                  <a:moveTo>
                    <a:pt x="149" y="1"/>
                  </a:moveTo>
                  <a:lnTo>
                    <a:pt x="0" y="224"/>
                  </a:lnTo>
                  <a:lnTo>
                    <a:pt x="2493" y="2419"/>
                  </a:lnTo>
                  <a:lnTo>
                    <a:pt x="4949" y="4652"/>
                  </a:lnTo>
                  <a:lnTo>
                    <a:pt x="7367" y="6921"/>
                  </a:lnTo>
                  <a:lnTo>
                    <a:pt x="9786" y="9228"/>
                  </a:lnTo>
                  <a:lnTo>
                    <a:pt x="10158" y="9600"/>
                  </a:lnTo>
                  <a:lnTo>
                    <a:pt x="10195" y="9600"/>
                  </a:lnTo>
                  <a:lnTo>
                    <a:pt x="12390" y="11758"/>
                  </a:lnTo>
                  <a:lnTo>
                    <a:pt x="14548" y="13953"/>
                  </a:lnTo>
                  <a:lnTo>
                    <a:pt x="18864" y="18307"/>
                  </a:lnTo>
                  <a:lnTo>
                    <a:pt x="19311" y="18790"/>
                  </a:lnTo>
                  <a:lnTo>
                    <a:pt x="19608" y="19088"/>
                  </a:lnTo>
                  <a:lnTo>
                    <a:pt x="23515" y="23032"/>
                  </a:lnTo>
                  <a:lnTo>
                    <a:pt x="27496" y="26976"/>
                  </a:lnTo>
                  <a:lnTo>
                    <a:pt x="27757" y="27236"/>
                  </a:lnTo>
                  <a:lnTo>
                    <a:pt x="29989" y="29357"/>
                  </a:lnTo>
                  <a:lnTo>
                    <a:pt x="32222" y="31478"/>
                  </a:lnTo>
                  <a:lnTo>
                    <a:pt x="34491" y="33561"/>
                  </a:lnTo>
                  <a:lnTo>
                    <a:pt x="36798" y="35608"/>
                  </a:lnTo>
                  <a:lnTo>
                    <a:pt x="37542" y="35868"/>
                  </a:lnTo>
                  <a:lnTo>
                    <a:pt x="37542" y="35868"/>
                  </a:lnTo>
                  <a:lnTo>
                    <a:pt x="35086" y="33710"/>
                  </a:lnTo>
                  <a:lnTo>
                    <a:pt x="32705" y="31552"/>
                  </a:lnTo>
                  <a:lnTo>
                    <a:pt x="30324" y="29320"/>
                  </a:lnTo>
                  <a:lnTo>
                    <a:pt x="28017" y="27050"/>
                  </a:lnTo>
                  <a:lnTo>
                    <a:pt x="27980" y="27050"/>
                  </a:lnTo>
                  <a:lnTo>
                    <a:pt x="27682" y="26753"/>
                  </a:lnTo>
                  <a:lnTo>
                    <a:pt x="24817" y="23925"/>
                  </a:lnTo>
                  <a:lnTo>
                    <a:pt x="21990" y="21097"/>
                  </a:lnTo>
                  <a:lnTo>
                    <a:pt x="21729" y="20800"/>
                  </a:lnTo>
                  <a:lnTo>
                    <a:pt x="19050" y="18121"/>
                  </a:lnTo>
                  <a:lnTo>
                    <a:pt x="14809" y="13767"/>
                  </a:lnTo>
                  <a:lnTo>
                    <a:pt x="12613" y="11609"/>
                  </a:lnTo>
                  <a:lnTo>
                    <a:pt x="10418" y="9451"/>
                  </a:lnTo>
                  <a:lnTo>
                    <a:pt x="10083" y="9117"/>
                  </a:lnTo>
                  <a:lnTo>
                    <a:pt x="7665" y="6773"/>
                  </a:lnTo>
                  <a:lnTo>
                    <a:pt x="5209" y="4466"/>
                  </a:lnTo>
                  <a:lnTo>
                    <a:pt x="2716" y="2196"/>
                  </a:lnTo>
                  <a:lnTo>
                    <a:pt x="1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601775" y="3144925"/>
              <a:ext cx="220475" cy="155375"/>
            </a:xfrm>
            <a:custGeom>
              <a:avLst/>
              <a:gdLst/>
              <a:ahLst/>
              <a:cxnLst/>
              <a:rect l="l" t="t" r="r" b="b"/>
              <a:pathLst>
                <a:path w="8819" h="6215" extrusionOk="0">
                  <a:moveTo>
                    <a:pt x="7665" y="1"/>
                  </a:moveTo>
                  <a:lnTo>
                    <a:pt x="7814" y="1415"/>
                  </a:lnTo>
                  <a:lnTo>
                    <a:pt x="7963" y="2829"/>
                  </a:lnTo>
                  <a:lnTo>
                    <a:pt x="8186" y="4243"/>
                  </a:lnTo>
                  <a:lnTo>
                    <a:pt x="8446" y="5694"/>
                  </a:lnTo>
                  <a:lnTo>
                    <a:pt x="8484" y="5880"/>
                  </a:lnTo>
                  <a:lnTo>
                    <a:pt x="8484" y="5880"/>
                  </a:lnTo>
                  <a:lnTo>
                    <a:pt x="8149" y="5805"/>
                  </a:lnTo>
                  <a:lnTo>
                    <a:pt x="6102" y="5433"/>
                  </a:lnTo>
                  <a:lnTo>
                    <a:pt x="4093" y="5135"/>
                  </a:lnTo>
                  <a:lnTo>
                    <a:pt x="2047" y="4838"/>
                  </a:lnTo>
                  <a:lnTo>
                    <a:pt x="0" y="4652"/>
                  </a:lnTo>
                  <a:lnTo>
                    <a:pt x="186" y="4949"/>
                  </a:lnTo>
                  <a:lnTo>
                    <a:pt x="2270" y="5173"/>
                  </a:lnTo>
                  <a:lnTo>
                    <a:pt x="4354" y="5470"/>
                  </a:lnTo>
                  <a:lnTo>
                    <a:pt x="6437" y="5805"/>
                  </a:lnTo>
                  <a:lnTo>
                    <a:pt x="8521" y="6177"/>
                  </a:lnTo>
                  <a:lnTo>
                    <a:pt x="8632" y="6177"/>
                  </a:lnTo>
                  <a:lnTo>
                    <a:pt x="8818" y="6214"/>
                  </a:lnTo>
                  <a:lnTo>
                    <a:pt x="8781" y="6028"/>
                  </a:lnTo>
                  <a:lnTo>
                    <a:pt x="8521" y="4577"/>
                  </a:lnTo>
                  <a:lnTo>
                    <a:pt x="8298" y="3126"/>
                  </a:lnTo>
                  <a:lnTo>
                    <a:pt x="8111" y="1712"/>
                  </a:lnTo>
                  <a:lnTo>
                    <a:pt x="7963" y="261"/>
                  </a:lnTo>
                  <a:lnTo>
                    <a:pt x="7739" y="38"/>
                  </a:lnTo>
                  <a:lnTo>
                    <a:pt x="7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667825" y="3527225"/>
              <a:ext cx="386025" cy="34450"/>
            </a:xfrm>
            <a:custGeom>
              <a:avLst/>
              <a:gdLst/>
              <a:ahLst/>
              <a:cxnLst/>
              <a:rect l="l" t="t" r="r" b="b"/>
              <a:pathLst>
                <a:path w="15441" h="1378" extrusionOk="0">
                  <a:moveTo>
                    <a:pt x="11274" y="1"/>
                  </a:moveTo>
                  <a:lnTo>
                    <a:pt x="9227" y="38"/>
                  </a:lnTo>
                  <a:lnTo>
                    <a:pt x="7255" y="150"/>
                  </a:lnTo>
                  <a:lnTo>
                    <a:pt x="5358" y="299"/>
                  </a:lnTo>
                  <a:lnTo>
                    <a:pt x="3498" y="522"/>
                  </a:lnTo>
                  <a:lnTo>
                    <a:pt x="1712" y="782"/>
                  </a:lnTo>
                  <a:lnTo>
                    <a:pt x="0" y="1080"/>
                  </a:lnTo>
                  <a:lnTo>
                    <a:pt x="74" y="1378"/>
                  </a:lnTo>
                  <a:lnTo>
                    <a:pt x="1749" y="1080"/>
                  </a:lnTo>
                  <a:lnTo>
                    <a:pt x="3535" y="782"/>
                  </a:lnTo>
                  <a:lnTo>
                    <a:pt x="5358" y="596"/>
                  </a:lnTo>
                  <a:lnTo>
                    <a:pt x="7293" y="447"/>
                  </a:lnTo>
                  <a:lnTo>
                    <a:pt x="9265" y="336"/>
                  </a:lnTo>
                  <a:lnTo>
                    <a:pt x="11274" y="299"/>
                  </a:lnTo>
                  <a:lnTo>
                    <a:pt x="13320" y="299"/>
                  </a:lnTo>
                  <a:lnTo>
                    <a:pt x="15404" y="373"/>
                  </a:lnTo>
                  <a:lnTo>
                    <a:pt x="15441" y="75"/>
                  </a:lnTo>
                  <a:lnTo>
                    <a:pt x="133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2104075" y="3450025"/>
              <a:ext cx="8375" cy="137700"/>
            </a:xfrm>
            <a:custGeom>
              <a:avLst/>
              <a:gdLst/>
              <a:ahLst/>
              <a:cxnLst/>
              <a:rect l="l" t="t" r="r" b="b"/>
              <a:pathLst>
                <a:path w="335" h="5508" extrusionOk="0">
                  <a:moveTo>
                    <a:pt x="37" y="1"/>
                  </a:moveTo>
                  <a:lnTo>
                    <a:pt x="0" y="5173"/>
                  </a:lnTo>
                  <a:lnTo>
                    <a:pt x="0" y="5470"/>
                  </a:lnTo>
                  <a:lnTo>
                    <a:pt x="261" y="5507"/>
                  </a:lnTo>
                  <a:lnTo>
                    <a:pt x="261" y="5470"/>
                  </a:lnTo>
                  <a:lnTo>
                    <a:pt x="335" y="336"/>
                  </a:lnTo>
                  <a:lnTo>
                    <a:pt x="37"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989650" y="3610025"/>
              <a:ext cx="271650" cy="170250"/>
            </a:xfrm>
            <a:custGeom>
              <a:avLst/>
              <a:gdLst/>
              <a:ahLst/>
              <a:cxnLst/>
              <a:rect l="l" t="t" r="r" b="b"/>
              <a:pathLst>
                <a:path w="10866" h="6810" extrusionOk="0">
                  <a:moveTo>
                    <a:pt x="10270" y="0"/>
                  </a:moveTo>
                  <a:lnTo>
                    <a:pt x="10233" y="1303"/>
                  </a:lnTo>
                  <a:lnTo>
                    <a:pt x="10270" y="2568"/>
                  </a:lnTo>
                  <a:lnTo>
                    <a:pt x="10344" y="3200"/>
                  </a:lnTo>
                  <a:lnTo>
                    <a:pt x="10419" y="3833"/>
                  </a:lnTo>
                  <a:lnTo>
                    <a:pt x="10493" y="4279"/>
                  </a:lnTo>
                  <a:lnTo>
                    <a:pt x="10530" y="4726"/>
                  </a:lnTo>
                  <a:lnTo>
                    <a:pt x="10567" y="4912"/>
                  </a:lnTo>
                  <a:lnTo>
                    <a:pt x="10344" y="4949"/>
                  </a:lnTo>
                  <a:lnTo>
                    <a:pt x="9042" y="5060"/>
                  </a:lnTo>
                  <a:lnTo>
                    <a:pt x="7740" y="5209"/>
                  </a:lnTo>
                  <a:lnTo>
                    <a:pt x="6437" y="5395"/>
                  </a:lnTo>
                  <a:lnTo>
                    <a:pt x="5135" y="5581"/>
                  </a:lnTo>
                  <a:lnTo>
                    <a:pt x="3870" y="5805"/>
                  </a:lnTo>
                  <a:lnTo>
                    <a:pt x="2568" y="6028"/>
                  </a:lnTo>
                  <a:lnTo>
                    <a:pt x="1303" y="6326"/>
                  </a:lnTo>
                  <a:lnTo>
                    <a:pt x="1" y="6623"/>
                  </a:lnTo>
                  <a:lnTo>
                    <a:pt x="447" y="6809"/>
                  </a:lnTo>
                  <a:lnTo>
                    <a:pt x="484" y="6809"/>
                  </a:lnTo>
                  <a:lnTo>
                    <a:pt x="1712" y="6512"/>
                  </a:lnTo>
                  <a:lnTo>
                    <a:pt x="2977" y="6251"/>
                  </a:lnTo>
                  <a:lnTo>
                    <a:pt x="4242" y="6028"/>
                  </a:lnTo>
                  <a:lnTo>
                    <a:pt x="5507" y="5805"/>
                  </a:lnTo>
                  <a:lnTo>
                    <a:pt x="6772" y="5619"/>
                  </a:lnTo>
                  <a:lnTo>
                    <a:pt x="8037" y="5470"/>
                  </a:lnTo>
                  <a:lnTo>
                    <a:pt x="9340" y="5321"/>
                  </a:lnTo>
                  <a:lnTo>
                    <a:pt x="10605" y="5209"/>
                  </a:lnTo>
                  <a:lnTo>
                    <a:pt x="10865" y="5209"/>
                  </a:lnTo>
                  <a:lnTo>
                    <a:pt x="10828" y="5060"/>
                  </a:lnTo>
                  <a:lnTo>
                    <a:pt x="10865" y="5023"/>
                  </a:lnTo>
                  <a:lnTo>
                    <a:pt x="10828" y="5023"/>
                  </a:lnTo>
                  <a:lnTo>
                    <a:pt x="10791" y="4391"/>
                  </a:lnTo>
                  <a:lnTo>
                    <a:pt x="10716" y="3795"/>
                  </a:lnTo>
                  <a:lnTo>
                    <a:pt x="10605" y="3163"/>
                  </a:lnTo>
                  <a:lnTo>
                    <a:pt x="10567" y="2568"/>
                  </a:lnTo>
                  <a:lnTo>
                    <a:pt x="10530" y="1451"/>
                  </a:lnTo>
                  <a:lnTo>
                    <a:pt x="10530" y="335"/>
                  </a:lnTo>
                  <a:lnTo>
                    <a:pt x="10270"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3326325" y="2728225"/>
              <a:ext cx="505100" cy="1172025"/>
            </a:xfrm>
            <a:custGeom>
              <a:avLst/>
              <a:gdLst/>
              <a:ahLst/>
              <a:cxnLst/>
              <a:rect l="l" t="t" r="r" b="b"/>
              <a:pathLst>
                <a:path w="20204" h="46881" extrusionOk="0">
                  <a:moveTo>
                    <a:pt x="18641" y="0"/>
                  </a:moveTo>
                  <a:lnTo>
                    <a:pt x="18343" y="37"/>
                  </a:lnTo>
                  <a:lnTo>
                    <a:pt x="18120" y="149"/>
                  </a:lnTo>
                  <a:lnTo>
                    <a:pt x="17860" y="298"/>
                  </a:lnTo>
                  <a:lnTo>
                    <a:pt x="16967" y="968"/>
                  </a:lnTo>
                  <a:lnTo>
                    <a:pt x="16148" y="1675"/>
                  </a:lnTo>
                  <a:lnTo>
                    <a:pt x="15329" y="2419"/>
                  </a:lnTo>
                  <a:lnTo>
                    <a:pt x="14585" y="3237"/>
                  </a:lnTo>
                  <a:lnTo>
                    <a:pt x="13878" y="4093"/>
                  </a:lnTo>
                  <a:lnTo>
                    <a:pt x="13209" y="4986"/>
                  </a:lnTo>
                  <a:lnTo>
                    <a:pt x="12539" y="5916"/>
                  </a:lnTo>
                  <a:lnTo>
                    <a:pt x="11944" y="6846"/>
                  </a:lnTo>
                  <a:lnTo>
                    <a:pt x="11683" y="7256"/>
                  </a:lnTo>
                  <a:lnTo>
                    <a:pt x="10939" y="8521"/>
                  </a:lnTo>
                  <a:lnTo>
                    <a:pt x="10195" y="9823"/>
                  </a:lnTo>
                  <a:lnTo>
                    <a:pt x="9525" y="11162"/>
                  </a:lnTo>
                  <a:lnTo>
                    <a:pt x="8855" y="12465"/>
                  </a:lnTo>
                  <a:lnTo>
                    <a:pt x="8855" y="12465"/>
                  </a:lnTo>
                  <a:lnTo>
                    <a:pt x="9190" y="8893"/>
                  </a:lnTo>
                  <a:lnTo>
                    <a:pt x="9190" y="8669"/>
                  </a:lnTo>
                  <a:lnTo>
                    <a:pt x="9190" y="8446"/>
                  </a:lnTo>
                  <a:lnTo>
                    <a:pt x="9116" y="8223"/>
                  </a:lnTo>
                  <a:lnTo>
                    <a:pt x="9004" y="8074"/>
                  </a:lnTo>
                  <a:lnTo>
                    <a:pt x="8893" y="7888"/>
                  </a:lnTo>
                  <a:lnTo>
                    <a:pt x="8744" y="7739"/>
                  </a:lnTo>
                  <a:lnTo>
                    <a:pt x="8595" y="7628"/>
                  </a:lnTo>
                  <a:lnTo>
                    <a:pt x="8409" y="7553"/>
                  </a:lnTo>
                  <a:lnTo>
                    <a:pt x="8223" y="7479"/>
                  </a:lnTo>
                  <a:lnTo>
                    <a:pt x="8037" y="7442"/>
                  </a:lnTo>
                  <a:lnTo>
                    <a:pt x="7628" y="7442"/>
                  </a:lnTo>
                  <a:lnTo>
                    <a:pt x="7442" y="7479"/>
                  </a:lnTo>
                  <a:lnTo>
                    <a:pt x="7256" y="7590"/>
                  </a:lnTo>
                  <a:lnTo>
                    <a:pt x="7070" y="7702"/>
                  </a:lnTo>
                  <a:lnTo>
                    <a:pt x="6883" y="7851"/>
                  </a:lnTo>
                  <a:lnTo>
                    <a:pt x="6474" y="8335"/>
                  </a:lnTo>
                  <a:lnTo>
                    <a:pt x="6102" y="8856"/>
                  </a:lnTo>
                  <a:lnTo>
                    <a:pt x="5916" y="9153"/>
                  </a:lnTo>
                  <a:lnTo>
                    <a:pt x="5507" y="9972"/>
                  </a:lnTo>
                  <a:lnTo>
                    <a:pt x="5098" y="10790"/>
                  </a:lnTo>
                  <a:lnTo>
                    <a:pt x="4688" y="11832"/>
                  </a:lnTo>
                  <a:lnTo>
                    <a:pt x="4279" y="12837"/>
                  </a:lnTo>
                  <a:lnTo>
                    <a:pt x="3535" y="14920"/>
                  </a:lnTo>
                  <a:lnTo>
                    <a:pt x="2902" y="17004"/>
                  </a:lnTo>
                  <a:lnTo>
                    <a:pt x="2307" y="19125"/>
                  </a:lnTo>
                  <a:lnTo>
                    <a:pt x="2233" y="19534"/>
                  </a:lnTo>
                  <a:lnTo>
                    <a:pt x="1823" y="21320"/>
                  </a:lnTo>
                  <a:lnTo>
                    <a:pt x="1451" y="23143"/>
                  </a:lnTo>
                  <a:lnTo>
                    <a:pt x="1116" y="24966"/>
                  </a:lnTo>
                  <a:lnTo>
                    <a:pt x="856" y="26789"/>
                  </a:lnTo>
                  <a:lnTo>
                    <a:pt x="633" y="28612"/>
                  </a:lnTo>
                  <a:lnTo>
                    <a:pt x="409" y="30473"/>
                  </a:lnTo>
                  <a:lnTo>
                    <a:pt x="261" y="32333"/>
                  </a:lnTo>
                  <a:lnTo>
                    <a:pt x="149" y="34193"/>
                  </a:lnTo>
                  <a:lnTo>
                    <a:pt x="112" y="34640"/>
                  </a:lnTo>
                  <a:lnTo>
                    <a:pt x="37" y="36649"/>
                  </a:lnTo>
                  <a:lnTo>
                    <a:pt x="0" y="38695"/>
                  </a:lnTo>
                  <a:lnTo>
                    <a:pt x="0" y="40742"/>
                  </a:lnTo>
                  <a:lnTo>
                    <a:pt x="0" y="42788"/>
                  </a:lnTo>
                  <a:lnTo>
                    <a:pt x="37" y="43458"/>
                  </a:lnTo>
                  <a:lnTo>
                    <a:pt x="112" y="44165"/>
                  </a:lnTo>
                  <a:lnTo>
                    <a:pt x="298" y="45727"/>
                  </a:lnTo>
                  <a:lnTo>
                    <a:pt x="335" y="46472"/>
                  </a:lnTo>
                  <a:lnTo>
                    <a:pt x="335" y="46881"/>
                  </a:lnTo>
                  <a:lnTo>
                    <a:pt x="2865" y="45281"/>
                  </a:lnTo>
                  <a:lnTo>
                    <a:pt x="4130" y="44425"/>
                  </a:lnTo>
                  <a:lnTo>
                    <a:pt x="5358" y="43569"/>
                  </a:lnTo>
                  <a:lnTo>
                    <a:pt x="6549" y="42677"/>
                  </a:lnTo>
                  <a:lnTo>
                    <a:pt x="7739" y="41746"/>
                  </a:lnTo>
                  <a:lnTo>
                    <a:pt x="8893" y="40779"/>
                  </a:lnTo>
                  <a:lnTo>
                    <a:pt x="10009" y="39774"/>
                  </a:lnTo>
                  <a:lnTo>
                    <a:pt x="10679" y="39142"/>
                  </a:lnTo>
                  <a:lnTo>
                    <a:pt x="11311" y="38509"/>
                  </a:lnTo>
                  <a:lnTo>
                    <a:pt x="11944" y="37840"/>
                  </a:lnTo>
                  <a:lnTo>
                    <a:pt x="12539" y="37133"/>
                  </a:lnTo>
                  <a:lnTo>
                    <a:pt x="12799" y="36872"/>
                  </a:lnTo>
                  <a:lnTo>
                    <a:pt x="13395" y="36128"/>
                  </a:lnTo>
                  <a:lnTo>
                    <a:pt x="13990" y="35347"/>
                  </a:lnTo>
                  <a:lnTo>
                    <a:pt x="14511" y="34565"/>
                  </a:lnTo>
                  <a:lnTo>
                    <a:pt x="15032" y="33784"/>
                  </a:lnTo>
                  <a:lnTo>
                    <a:pt x="15516" y="32928"/>
                  </a:lnTo>
                  <a:lnTo>
                    <a:pt x="15962" y="32110"/>
                  </a:lnTo>
                  <a:lnTo>
                    <a:pt x="16408" y="31254"/>
                  </a:lnTo>
                  <a:lnTo>
                    <a:pt x="16781" y="30361"/>
                  </a:lnTo>
                  <a:lnTo>
                    <a:pt x="16892" y="30063"/>
                  </a:lnTo>
                  <a:lnTo>
                    <a:pt x="17227" y="29096"/>
                  </a:lnTo>
                  <a:lnTo>
                    <a:pt x="17376" y="28612"/>
                  </a:lnTo>
                  <a:lnTo>
                    <a:pt x="17450" y="28129"/>
                  </a:lnTo>
                  <a:lnTo>
                    <a:pt x="17450" y="27645"/>
                  </a:lnTo>
                  <a:lnTo>
                    <a:pt x="17413" y="27124"/>
                  </a:lnTo>
                  <a:lnTo>
                    <a:pt x="17339" y="26901"/>
                  </a:lnTo>
                  <a:lnTo>
                    <a:pt x="17264" y="26789"/>
                  </a:lnTo>
                  <a:lnTo>
                    <a:pt x="17227" y="26715"/>
                  </a:lnTo>
                  <a:lnTo>
                    <a:pt x="17078" y="26603"/>
                  </a:lnTo>
                  <a:lnTo>
                    <a:pt x="16967" y="26566"/>
                  </a:lnTo>
                  <a:lnTo>
                    <a:pt x="16818" y="26529"/>
                  </a:lnTo>
                  <a:lnTo>
                    <a:pt x="16669" y="26529"/>
                  </a:lnTo>
                  <a:lnTo>
                    <a:pt x="16334" y="26603"/>
                  </a:lnTo>
                  <a:lnTo>
                    <a:pt x="16036" y="26752"/>
                  </a:lnTo>
                  <a:lnTo>
                    <a:pt x="15404" y="27087"/>
                  </a:lnTo>
                  <a:lnTo>
                    <a:pt x="14809" y="27496"/>
                  </a:lnTo>
                  <a:lnTo>
                    <a:pt x="14213" y="27905"/>
                  </a:lnTo>
                  <a:lnTo>
                    <a:pt x="13655" y="28352"/>
                  </a:lnTo>
                  <a:lnTo>
                    <a:pt x="13097" y="28836"/>
                  </a:lnTo>
                  <a:lnTo>
                    <a:pt x="12576" y="29356"/>
                  </a:lnTo>
                  <a:lnTo>
                    <a:pt x="12092" y="29877"/>
                  </a:lnTo>
                  <a:lnTo>
                    <a:pt x="11646" y="30435"/>
                  </a:lnTo>
                  <a:lnTo>
                    <a:pt x="11646" y="30435"/>
                  </a:lnTo>
                  <a:lnTo>
                    <a:pt x="12427" y="28984"/>
                  </a:lnTo>
                  <a:lnTo>
                    <a:pt x="13134" y="27533"/>
                  </a:lnTo>
                  <a:lnTo>
                    <a:pt x="13841" y="26045"/>
                  </a:lnTo>
                  <a:lnTo>
                    <a:pt x="14474" y="24557"/>
                  </a:lnTo>
                  <a:lnTo>
                    <a:pt x="14623" y="24259"/>
                  </a:lnTo>
                  <a:lnTo>
                    <a:pt x="15329" y="22548"/>
                  </a:lnTo>
                  <a:lnTo>
                    <a:pt x="15999" y="20799"/>
                  </a:lnTo>
                  <a:lnTo>
                    <a:pt x="16632" y="19050"/>
                  </a:lnTo>
                  <a:lnTo>
                    <a:pt x="17227" y="17301"/>
                  </a:lnTo>
                  <a:lnTo>
                    <a:pt x="17301" y="17041"/>
                  </a:lnTo>
                  <a:lnTo>
                    <a:pt x="17971" y="14883"/>
                  </a:lnTo>
                  <a:lnTo>
                    <a:pt x="18566" y="12688"/>
                  </a:lnTo>
                  <a:lnTo>
                    <a:pt x="19125" y="10493"/>
                  </a:lnTo>
                  <a:lnTo>
                    <a:pt x="19571" y="8297"/>
                  </a:lnTo>
                  <a:lnTo>
                    <a:pt x="19645" y="8000"/>
                  </a:lnTo>
                  <a:lnTo>
                    <a:pt x="19906" y="6660"/>
                  </a:lnTo>
                  <a:lnTo>
                    <a:pt x="20092" y="5432"/>
                  </a:lnTo>
                  <a:lnTo>
                    <a:pt x="20166" y="4242"/>
                  </a:lnTo>
                  <a:lnTo>
                    <a:pt x="20204" y="3014"/>
                  </a:lnTo>
                  <a:lnTo>
                    <a:pt x="20129" y="1786"/>
                  </a:lnTo>
                  <a:lnTo>
                    <a:pt x="20055" y="1265"/>
                  </a:lnTo>
                  <a:lnTo>
                    <a:pt x="20018" y="1005"/>
                  </a:lnTo>
                  <a:lnTo>
                    <a:pt x="19943" y="782"/>
                  </a:lnTo>
                  <a:lnTo>
                    <a:pt x="19794" y="521"/>
                  </a:lnTo>
                  <a:lnTo>
                    <a:pt x="19683" y="335"/>
                  </a:lnTo>
                  <a:lnTo>
                    <a:pt x="19459" y="186"/>
                  </a:lnTo>
                  <a:lnTo>
                    <a:pt x="19236" y="37"/>
                  </a:lnTo>
                  <a:lnTo>
                    <a:pt x="189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3326325" y="2728225"/>
              <a:ext cx="480925" cy="1174825"/>
            </a:xfrm>
            <a:custGeom>
              <a:avLst/>
              <a:gdLst/>
              <a:ahLst/>
              <a:cxnLst/>
              <a:rect l="l" t="t" r="r" b="b"/>
              <a:pathLst>
                <a:path w="19237" h="46993" extrusionOk="0">
                  <a:moveTo>
                    <a:pt x="18976" y="0"/>
                  </a:moveTo>
                  <a:lnTo>
                    <a:pt x="18269" y="744"/>
                  </a:lnTo>
                  <a:lnTo>
                    <a:pt x="17636" y="1526"/>
                  </a:lnTo>
                  <a:lnTo>
                    <a:pt x="17041" y="2307"/>
                  </a:lnTo>
                  <a:lnTo>
                    <a:pt x="16446" y="3126"/>
                  </a:lnTo>
                  <a:lnTo>
                    <a:pt x="15925" y="3944"/>
                  </a:lnTo>
                  <a:lnTo>
                    <a:pt x="15404" y="4763"/>
                  </a:lnTo>
                  <a:lnTo>
                    <a:pt x="14474" y="6363"/>
                  </a:lnTo>
                  <a:lnTo>
                    <a:pt x="13171" y="8707"/>
                  </a:lnTo>
                  <a:lnTo>
                    <a:pt x="11944" y="11088"/>
                  </a:lnTo>
                  <a:lnTo>
                    <a:pt x="11720" y="11572"/>
                  </a:lnTo>
                  <a:lnTo>
                    <a:pt x="10753" y="13618"/>
                  </a:lnTo>
                  <a:lnTo>
                    <a:pt x="9823" y="15702"/>
                  </a:lnTo>
                  <a:lnTo>
                    <a:pt x="8930" y="17822"/>
                  </a:lnTo>
                  <a:lnTo>
                    <a:pt x="8074" y="19943"/>
                  </a:lnTo>
                  <a:lnTo>
                    <a:pt x="8000" y="20204"/>
                  </a:lnTo>
                  <a:lnTo>
                    <a:pt x="7367" y="21915"/>
                  </a:lnTo>
                  <a:lnTo>
                    <a:pt x="6735" y="23589"/>
                  </a:lnTo>
                  <a:lnTo>
                    <a:pt x="5581" y="27050"/>
                  </a:lnTo>
                  <a:lnTo>
                    <a:pt x="5432" y="27422"/>
                  </a:lnTo>
                  <a:lnTo>
                    <a:pt x="4614" y="30026"/>
                  </a:lnTo>
                  <a:lnTo>
                    <a:pt x="3833" y="32705"/>
                  </a:lnTo>
                  <a:lnTo>
                    <a:pt x="3051" y="35421"/>
                  </a:lnTo>
                  <a:lnTo>
                    <a:pt x="2270" y="38137"/>
                  </a:lnTo>
                  <a:lnTo>
                    <a:pt x="2195" y="38509"/>
                  </a:lnTo>
                  <a:lnTo>
                    <a:pt x="1228" y="42081"/>
                  </a:lnTo>
                  <a:lnTo>
                    <a:pt x="298" y="45727"/>
                  </a:lnTo>
                  <a:lnTo>
                    <a:pt x="0" y="46918"/>
                  </a:lnTo>
                  <a:lnTo>
                    <a:pt x="223" y="46993"/>
                  </a:lnTo>
                  <a:lnTo>
                    <a:pt x="335" y="46472"/>
                  </a:lnTo>
                  <a:lnTo>
                    <a:pt x="1377" y="42490"/>
                  </a:lnTo>
                  <a:lnTo>
                    <a:pt x="2419" y="38584"/>
                  </a:lnTo>
                  <a:lnTo>
                    <a:pt x="2493" y="38323"/>
                  </a:lnTo>
                  <a:lnTo>
                    <a:pt x="3572" y="34379"/>
                  </a:lnTo>
                  <a:lnTo>
                    <a:pt x="3646" y="34119"/>
                  </a:lnTo>
                  <a:lnTo>
                    <a:pt x="4651" y="30770"/>
                  </a:lnTo>
                  <a:lnTo>
                    <a:pt x="5693" y="27496"/>
                  </a:lnTo>
                  <a:lnTo>
                    <a:pt x="5767" y="27198"/>
                  </a:lnTo>
                  <a:lnTo>
                    <a:pt x="6363" y="25413"/>
                  </a:lnTo>
                  <a:lnTo>
                    <a:pt x="6958" y="23627"/>
                  </a:lnTo>
                  <a:lnTo>
                    <a:pt x="7628" y="21878"/>
                  </a:lnTo>
                  <a:lnTo>
                    <a:pt x="8260" y="20129"/>
                  </a:lnTo>
                  <a:lnTo>
                    <a:pt x="8372" y="19869"/>
                  </a:lnTo>
                  <a:lnTo>
                    <a:pt x="9190" y="17785"/>
                  </a:lnTo>
                  <a:lnTo>
                    <a:pt x="10046" y="15776"/>
                  </a:lnTo>
                  <a:lnTo>
                    <a:pt x="10939" y="13730"/>
                  </a:lnTo>
                  <a:lnTo>
                    <a:pt x="11869" y="11758"/>
                  </a:lnTo>
                  <a:lnTo>
                    <a:pt x="12018" y="11460"/>
                  </a:lnTo>
                  <a:lnTo>
                    <a:pt x="13320" y="8930"/>
                  </a:lnTo>
                  <a:lnTo>
                    <a:pt x="14660" y="6474"/>
                  </a:lnTo>
                  <a:lnTo>
                    <a:pt x="15627" y="4837"/>
                  </a:lnTo>
                  <a:lnTo>
                    <a:pt x="16148" y="4019"/>
                  </a:lnTo>
                  <a:lnTo>
                    <a:pt x="16669" y="3200"/>
                  </a:lnTo>
                  <a:lnTo>
                    <a:pt x="17264" y="2382"/>
                  </a:lnTo>
                  <a:lnTo>
                    <a:pt x="17897" y="1600"/>
                  </a:lnTo>
                  <a:lnTo>
                    <a:pt x="18529" y="819"/>
                  </a:lnTo>
                  <a:lnTo>
                    <a:pt x="19236" y="37"/>
                  </a:lnTo>
                  <a:lnTo>
                    <a:pt x="189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3618400" y="2899375"/>
              <a:ext cx="199075" cy="124675"/>
            </a:xfrm>
            <a:custGeom>
              <a:avLst/>
              <a:gdLst/>
              <a:ahLst/>
              <a:cxnLst/>
              <a:rect l="l" t="t" r="r" b="b"/>
              <a:pathLst>
                <a:path w="7963" h="4987" extrusionOk="0">
                  <a:moveTo>
                    <a:pt x="261" y="0"/>
                  </a:moveTo>
                  <a:lnTo>
                    <a:pt x="0" y="410"/>
                  </a:lnTo>
                  <a:lnTo>
                    <a:pt x="0" y="2568"/>
                  </a:lnTo>
                  <a:lnTo>
                    <a:pt x="37" y="4726"/>
                  </a:lnTo>
                  <a:lnTo>
                    <a:pt x="37" y="4800"/>
                  </a:lnTo>
                  <a:lnTo>
                    <a:pt x="37" y="4986"/>
                  </a:lnTo>
                  <a:lnTo>
                    <a:pt x="186" y="4912"/>
                  </a:lnTo>
                  <a:lnTo>
                    <a:pt x="447" y="4800"/>
                  </a:lnTo>
                  <a:lnTo>
                    <a:pt x="707" y="4763"/>
                  </a:lnTo>
                  <a:lnTo>
                    <a:pt x="1005" y="4651"/>
                  </a:lnTo>
                  <a:lnTo>
                    <a:pt x="1340" y="4540"/>
                  </a:lnTo>
                  <a:lnTo>
                    <a:pt x="7888" y="1451"/>
                  </a:lnTo>
                  <a:lnTo>
                    <a:pt x="7962" y="1154"/>
                  </a:lnTo>
                  <a:lnTo>
                    <a:pt x="1228" y="4316"/>
                  </a:lnTo>
                  <a:lnTo>
                    <a:pt x="968" y="4428"/>
                  </a:lnTo>
                  <a:lnTo>
                    <a:pt x="670" y="4502"/>
                  </a:lnTo>
                  <a:lnTo>
                    <a:pt x="335" y="4614"/>
                  </a:lnTo>
                  <a:lnTo>
                    <a:pt x="261" y="4614"/>
                  </a:lnTo>
                  <a:lnTo>
                    <a:pt x="261" y="4242"/>
                  </a:lnTo>
                  <a:lnTo>
                    <a:pt x="223" y="2121"/>
                  </a:lnTo>
                  <a:lnTo>
                    <a:pt x="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3474225" y="2949600"/>
              <a:ext cx="284650" cy="284650"/>
            </a:xfrm>
            <a:custGeom>
              <a:avLst/>
              <a:gdLst/>
              <a:ahLst/>
              <a:cxnLst/>
              <a:rect l="l" t="t" r="r" b="b"/>
              <a:pathLst>
                <a:path w="11386" h="11386" extrusionOk="0">
                  <a:moveTo>
                    <a:pt x="186" y="1"/>
                  </a:moveTo>
                  <a:lnTo>
                    <a:pt x="0" y="298"/>
                  </a:lnTo>
                  <a:lnTo>
                    <a:pt x="595" y="3014"/>
                  </a:lnTo>
                  <a:lnTo>
                    <a:pt x="1116" y="5730"/>
                  </a:lnTo>
                  <a:lnTo>
                    <a:pt x="1563" y="8484"/>
                  </a:lnTo>
                  <a:lnTo>
                    <a:pt x="1935" y="11237"/>
                  </a:lnTo>
                  <a:lnTo>
                    <a:pt x="1935" y="11386"/>
                  </a:lnTo>
                  <a:lnTo>
                    <a:pt x="2084" y="11349"/>
                  </a:lnTo>
                  <a:lnTo>
                    <a:pt x="2344" y="11274"/>
                  </a:lnTo>
                  <a:lnTo>
                    <a:pt x="3684" y="10865"/>
                  </a:lnTo>
                  <a:lnTo>
                    <a:pt x="7479" y="9711"/>
                  </a:lnTo>
                  <a:lnTo>
                    <a:pt x="9413" y="9116"/>
                  </a:lnTo>
                  <a:lnTo>
                    <a:pt x="11311" y="8446"/>
                  </a:lnTo>
                  <a:lnTo>
                    <a:pt x="11385" y="8186"/>
                  </a:lnTo>
                  <a:lnTo>
                    <a:pt x="11385" y="8186"/>
                  </a:lnTo>
                  <a:lnTo>
                    <a:pt x="9451" y="8819"/>
                  </a:lnTo>
                  <a:lnTo>
                    <a:pt x="7516" y="9451"/>
                  </a:lnTo>
                  <a:lnTo>
                    <a:pt x="3646" y="10642"/>
                  </a:lnTo>
                  <a:lnTo>
                    <a:pt x="2456" y="11014"/>
                  </a:lnTo>
                  <a:lnTo>
                    <a:pt x="2158" y="11088"/>
                  </a:lnTo>
                  <a:lnTo>
                    <a:pt x="1786" y="8298"/>
                  </a:lnTo>
                  <a:lnTo>
                    <a:pt x="1340" y="5507"/>
                  </a:lnTo>
                  <a:lnTo>
                    <a:pt x="819" y="2754"/>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3382125" y="3206325"/>
              <a:ext cx="309775" cy="210250"/>
            </a:xfrm>
            <a:custGeom>
              <a:avLst/>
              <a:gdLst/>
              <a:ahLst/>
              <a:cxnLst/>
              <a:rect l="l" t="t" r="r" b="b"/>
              <a:pathLst>
                <a:path w="12391" h="8410" extrusionOk="0">
                  <a:moveTo>
                    <a:pt x="75" y="1"/>
                  </a:moveTo>
                  <a:lnTo>
                    <a:pt x="1" y="410"/>
                  </a:lnTo>
                  <a:lnTo>
                    <a:pt x="3200" y="8298"/>
                  </a:lnTo>
                  <a:lnTo>
                    <a:pt x="3275" y="8409"/>
                  </a:lnTo>
                  <a:lnTo>
                    <a:pt x="3386" y="8372"/>
                  </a:lnTo>
                  <a:lnTo>
                    <a:pt x="3461" y="8372"/>
                  </a:lnTo>
                  <a:lnTo>
                    <a:pt x="5470" y="7740"/>
                  </a:lnTo>
                  <a:lnTo>
                    <a:pt x="7628" y="7033"/>
                  </a:lnTo>
                  <a:lnTo>
                    <a:pt x="9898" y="6251"/>
                  </a:lnTo>
                  <a:lnTo>
                    <a:pt x="12242" y="5433"/>
                  </a:lnTo>
                  <a:lnTo>
                    <a:pt x="12391" y="5135"/>
                  </a:lnTo>
                  <a:lnTo>
                    <a:pt x="10009" y="5991"/>
                  </a:lnTo>
                  <a:lnTo>
                    <a:pt x="7702" y="6735"/>
                  </a:lnTo>
                  <a:lnTo>
                    <a:pt x="3535" y="8074"/>
                  </a:lnTo>
                  <a:lnTo>
                    <a:pt x="3424" y="8112"/>
                  </a:lnTo>
                  <a:lnTo>
                    <a:pt x="3349" y="7926"/>
                  </a:lnTo>
                  <a:lnTo>
                    <a:pt x="75" y="1"/>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3411900" y="3479800"/>
              <a:ext cx="336750" cy="108850"/>
            </a:xfrm>
            <a:custGeom>
              <a:avLst/>
              <a:gdLst/>
              <a:ahLst/>
              <a:cxnLst/>
              <a:rect l="l" t="t" r="r" b="b"/>
              <a:pathLst>
                <a:path w="13470" h="4354" extrusionOk="0">
                  <a:moveTo>
                    <a:pt x="13469" y="0"/>
                  </a:moveTo>
                  <a:lnTo>
                    <a:pt x="10195" y="1117"/>
                  </a:lnTo>
                  <a:lnTo>
                    <a:pt x="6884" y="2158"/>
                  </a:lnTo>
                  <a:lnTo>
                    <a:pt x="3572" y="3126"/>
                  </a:lnTo>
                  <a:lnTo>
                    <a:pt x="223" y="4056"/>
                  </a:lnTo>
                  <a:lnTo>
                    <a:pt x="0" y="4093"/>
                  </a:lnTo>
                  <a:lnTo>
                    <a:pt x="37" y="4354"/>
                  </a:lnTo>
                  <a:lnTo>
                    <a:pt x="149" y="4316"/>
                  </a:lnTo>
                  <a:lnTo>
                    <a:pt x="3460" y="3423"/>
                  </a:lnTo>
                  <a:lnTo>
                    <a:pt x="6772" y="2456"/>
                  </a:lnTo>
                  <a:lnTo>
                    <a:pt x="10083" y="1414"/>
                  </a:lnTo>
                  <a:lnTo>
                    <a:pt x="13358" y="298"/>
                  </a:lnTo>
                  <a:lnTo>
                    <a:pt x="13469"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3329100" y="3583050"/>
              <a:ext cx="317225" cy="109775"/>
            </a:xfrm>
            <a:custGeom>
              <a:avLst/>
              <a:gdLst/>
              <a:ahLst/>
              <a:cxnLst/>
              <a:rect l="l" t="t" r="r" b="b"/>
              <a:pathLst>
                <a:path w="12689" h="4391" extrusionOk="0">
                  <a:moveTo>
                    <a:pt x="38" y="0"/>
                  </a:moveTo>
                  <a:lnTo>
                    <a:pt x="1" y="447"/>
                  </a:lnTo>
                  <a:lnTo>
                    <a:pt x="1080" y="2344"/>
                  </a:lnTo>
                  <a:lnTo>
                    <a:pt x="2084" y="4316"/>
                  </a:lnTo>
                  <a:lnTo>
                    <a:pt x="2122" y="4391"/>
                  </a:lnTo>
                  <a:lnTo>
                    <a:pt x="2308" y="4391"/>
                  </a:lnTo>
                  <a:lnTo>
                    <a:pt x="7368" y="3721"/>
                  </a:lnTo>
                  <a:lnTo>
                    <a:pt x="9898" y="3349"/>
                  </a:lnTo>
                  <a:lnTo>
                    <a:pt x="12428" y="2940"/>
                  </a:lnTo>
                  <a:lnTo>
                    <a:pt x="12688" y="2679"/>
                  </a:lnTo>
                  <a:lnTo>
                    <a:pt x="12688" y="2679"/>
                  </a:lnTo>
                  <a:lnTo>
                    <a:pt x="10084" y="3089"/>
                  </a:lnTo>
                  <a:lnTo>
                    <a:pt x="7517" y="3461"/>
                  </a:lnTo>
                  <a:lnTo>
                    <a:pt x="2382" y="4130"/>
                  </a:lnTo>
                  <a:lnTo>
                    <a:pt x="2270" y="4130"/>
                  </a:lnTo>
                  <a:lnTo>
                    <a:pt x="2159" y="3981"/>
                  </a:lnTo>
                  <a:lnTo>
                    <a:pt x="2159" y="3944"/>
                  </a:lnTo>
                  <a:lnTo>
                    <a:pt x="1154" y="1972"/>
                  </a:lnTo>
                  <a:lnTo>
                    <a:pt x="596" y="968"/>
                  </a:lnTo>
                  <a:lnTo>
                    <a:pt x="38"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793375" y="2769150"/>
              <a:ext cx="1913400" cy="1654800"/>
            </a:xfrm>
            <a:custGeom>
              <a:avLst/>
              <a:gdLst/>
              <a:ahLst/>
              <a:cxnLst/>
              <a:rect l="l" t="t" r="r" b="b"/>
              <a:pathLst>
                <a:path w="76536" h="66192" extrusionOk="0">
                  <a:moveTo>
                    <a:pt x="59011" y="0"/>
                  </a:moveTo>
                  <a:lnTo>
                    <a:pt x="58863" y="38"/>
                  </a:lnTo>
                  <a:lnTo>
                    <a:pt x="58714" y="75"/>
                  </a:lnTo>
                  <a:lnTo>
                    <a:pt x="447" y="24185"/>
                  </a:lnTo>
                  <a:lnTo>
                    <a:pt x="299" y="24259"/>
                  </a:lnTo>
                  <a:lnTo>
                    <a:pt x="187" y="24371"/>
                  </a:lnTo>
                  <a:lnTo>
                    <a:pt x="113" y="24482"/>
                  </a:lnTo>
                  <a:lnTo>
                    <a:pt x="38" y="24594"/>
                  </a:lnTo>
                  <a:lnTo>
                    <a:pt x="1" y="24743"/>
                  </a:lnTo>
                  <a:lnTo>
                    <a:pt x="1" y="24892"/>
                  </a:lnTo>
                  <a:lnTo>
                    <a:pt x="1" y="25003"/>
                  </a:lnTo>
                  <a:lnTo>
                    <a:pt x="38" y="25152"/>
                  </a:lnTo>
                  <a:lnTo>
                    <a:pt x="16856" y="65745"/>
                  </a:lnTo>
                  <a:lnTo>
                    <a:pt x="16930" y="65856"/>
                  </a:lnTo>
                  <a:lnTo>
                    <a:pt x="17005" y="65968"/>
                  </a:lnTo>
                  <a:lnTo>
                    <a:pt x="17116" y="66080"/>
                  </a:lnTo>
                  <a:lnTo>
                    <a:pt x="17265" y="66154"/>
                  </a:lnTo>
                  <a:lnTo>
                    <a:pt x="17377" y="66191"/>
                  </a:lnTo>
                  <a:lnTo>
                    <a:pt x="17674" y="66191"/>
                  </a:lnTo>
                  <a:lnTo>
                    <a:pt x="17823" y="66154"/>
                  </a:lnTo>
                  <a:lnTo>
                    <a:pt x="76089" y="42007"/>
                  </a:lnTo>
                  <a:lnTo>
                    <a:pt x="76201" y="41932"/>
                  </a:lnTo>
                  <a:lnTo>
                    <a:pt x="76313" y="41858"/>
                  </a:lnTo>
                  <a:lnTo>
                    <a:pt x="76424" y="41746"/>
                  </a:lnTo>
                  <a:lnTo>
                    <a:pt x="76499" y="41598"/>
                  </a:lnTo>
                  <a:lnTo>
                    <a:pt x="76536" y="41486"/>
                  </a:lnTo>
                  <a:lnTo>
                    <a:pt x="76536" y="41337"/>
                  </a:lnTo>
                  <a:lnTo>
                    <a:pt x="76536" y="41188"/>
                  </a:lnTo>
                  <a:lnTo>
                    <a:pt x="76499" y="41040"/>
                  </a:lnTo>
                  <a:lnTo>
                    <a:pt x="59681" y="484"/>
                  </a:lnTo>
                  <a:lnTo>
                    <a:pt x="59607" y="335"/>
                  </a:lnTo>
                  <a:lnTo>
                    <a:pt x="59532" y="224"/>
                  </a:lnTo>
                  <a:lnTo>
                    <a:pt x="59421" y="149"/>
                  </a:lnTo>
                  <a:lnTo>
                    <a:pt x="59272" y="75"/>
                  </a:lnTo>
                  <a:lnTo>
                    <a:pt x="59160" y="38"/>
                  </a:lnTo>
                  <a:lnTo>
                    <a:pt x="59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874325" y="2871475"/>
              <a:ext cx="1709675" cy="1477125"/>
            </a:xfrm>
            <a:custGeom>
              <a:avLst/>
              <a:gdLst/>
              <a:ahLst/>
              <a:cxnLst/>
              <a:rect l="l" t="t" r="r" b="b"/>
              <a:pathLst>
                <a:path w="68387" h="59085" extrusionOk="0">
                  <a:moveTo>
                    <a:pt x="53020" y="0"/>
                  </a:moveTo>
                  <a:lnTo>
                    <a:pt x="26194" y="11125"/>
                  </a:lnTo>
                  <a:lnTo>
                    <a:pt x="26082" y="11162"/>
                  </a:lnTo>
                  <a:lnTo>
                    <a:pt x="25226" y="11534"/>
                  </a:lnTo>
                  <a:lnTo>
                    <a:pt x="25115" y="11571"/>
                  </a:lnTo>
                  <a:lnTo>
                    <a:pt x="0" y="21989"/>
                  </a:lnTo>
                  <a:lnTo>
                    <a:pt x="15367" y="59085"/>
                  </a:lnTo>
                  <a:lnTo>
                    <a:pt x="68387" y="37095"/>
                  </a:lnTo>
                  <a:lnTo>
                    <a:pt x="530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2253825" y="3473275"/>
              <a:ext cx="435350" cy="660450"/>
            </a:xfrm>
            <a:custGeom>
              <a:avLst/>
              <a:gdLst/>
              <a:ahLst/>
              <a:cxnLst/>
              <a:rect l="l" t="t" r="r" b="b"/>
              <a:pathLst>
                <a:path w="17414" h="26418" extrusionOk="0">
                  <a:moveTo>
                    <a:pt x="8000" y="1"/>
                  </a:moveTo>
                  <a:lnTo>
                    <a:pt x="7405" y="75"/>
                  </a:lnTo>
                  <a:lnTo>
                    <a:pt x="6847" y="224"/>
                  </a:lnTo>
                  <a:lnTo>
                    <a:pt x="6251" y="410"/>
                  </a:lnTo>
                  <a:lnTo>
                    <a:pt x="5730" y="671"/>
                  </a:lnTo>
                  <a:lnTo>
                    <a:pt x="5209" y="968"/>
                  </a:lnTo>
                  <a:lnTo>
                    <a:pt x="4689" y="1303"/>
                  </a:lnTo>
                  <a:lnTo>
                    <a:pt x="4242" y="1712"/>
                  </a:lnTo>
                  <a:lnTo>
                    <a:pt x="3796" y="2122"/>
                  </a:lnTo>
                  <a:lnTo>
                    <a:pt x="3424" y="2605"/>
                  </a:lnTo>
                  <a:lnTo>
                    <a:pt x="3051" y="3089"/>
                  </a:lnTo>
                  <a:lnTo>
                    <a:pt x="2717" y="3573"/>
                  </a:lnTo>
                  <a:lnTo>
                    <a:pt x="2419" y="4094"/>
                  </a:lnTo>
                  <a:lnTo>
                    <a:pt x="2121" y="4615"/>
                  </a:lnTo>
                  <a:lnTo>
                    <a:pt x="1861" y="5173"/>
                  </a:lnTo>
                  <a:lnTo>
                    <a:pt x="1377" y="6289"/>
                  </a:lnTo>
                  <a:lnTo>
                    <a:pt x="1079" y="6959"/>
                  </a:lnTo>
                  <a:lnTo>
                    <a:pt x="819" y="7666"/>
                  </a:lnTo>
                  <a:lnTo>
                    <a:pt x="596" y="8410"/>
                  </a:lnTo>
                  <a:lnTo>
                    <a:pt x="410" y="9117"/>
                  </a:lnTo>
                  <a:lnTo>
                    <a:pt x="224" y="9861"/>
                  </a:lnTo>
                  <a:lnTo>
                    <a:pt x="112" y="10605"/>
                  </a:lnTo>
                  <a:lnTo>
                    <a:pt x="38" y="11349"/>
                  </a:lnTo>
                  <a:lnTo>
                    <a:pt x="0" y="12093"/>
                  </a:lnTo>
                  <a:lnTo>
                    <a:pt x="0" y="12763"/>
                  </a:lnTo>
                  <a:lnTo>
                    <a:pt x="75" y="13395"/>
                  </a:lnTo>
                  <a:lnTo>
                    <a:pt x="149" y="14065"/>
                  </a:lnTo>
                  <a:lnTo>
                    <a:pt x="261" y="14735"/>
                  </a:lnTo>
                  <a:lnTo>
                    <a:pt x="410" y="15367"/>
                  </a:lnTo>
                  <a:lnTo>
                    <a:pt x="596" y="16000"/>
                  </a:lnTo>
                  <a:lnTo>
                    <a:pt x="819" y="16632"/>
                  </a:lnTo>
                  <a:lnTo>
                    <a:pt x="1042" y="17265"/>
                  </a:lnTo>
                  <a:lnTo>
                    <a:pt x="1600" y="18493"/>
                  </a:lnTo>
                  <a:lnTo>
                    <a:pt x="2196" y="19683"/>
                  </a:lnTo>
                  <a:lnTo>
                    <a:pt x="2865" y="20874"/>
                  </a:lnTo>
                  <a:lnTo>
                    <a:pt x="3572" y="21990"/>
                  </a:lnTo>
                  <a:lnTo>
                    <a:pt x="3944" y="22585"/>
                  </a:lnTo>
                  <a:lnTo>
                    <a:pt x="4354" y="23181"/>
                  </a:lnTo>
                  <a:lnTo>
                    <a:pt x="4763" y="23776"/>
                  </a:lnTo>
                  <a:lnTo>
                    <a:pt x="5209" y="24297"/>
                  </a:lnTo>
                  <a:lnTo>
                    <a:pt x="5730" y="24818"/>
                  </a:lnTo>
                  <a:lnTo>
                    <a:pt x="6251" y="25264"/>
                  </a:lnTo>
                  <a:lnTo>
                    <a:pt x="6809" y="25636"/>
                  </a:lnTo>
                  <a:lnTo>
                    <a:pt x="7107" y="25822"/>
                  </a:lnTo>
                  <a:lnTo>
                    <a:pt x="7442" y="25971"/>
                  </a:lnTo>
                  <a:lnTo>
                    <a:pt x="7740" y="26083"/>
                  </a:lnTo>
                  <a:lnTo>
                    <a:pt x="8074" y="26195"/>
                  </a:lnTo>
                  <a:lnTo>
                    <a:pt x="8744" y="26343"/>
                  </a:lnTo>
                  <a:lnTo>
                    <a:pt x="9414" y="26418"/>
                  </a:lnTo>
                  <a:lnTo>
                    <a:pt x="10121" y="26381"/>
                  </a:lnTo>
                  <a:lnTo>
                    <a:pt x="10791" y="26306"/>
                  </a:lnTo>
                  <a:lnTo>
                    <a:pt x="11460" y="26157"/>
                  </a:lnTo>
                  <a:lnTo>
                    <a:pt x="12130" y="25934"/>
                  </a:lnTo>
                  <a:lnTo>
                    <a:pt x="12762" y="25636"/>
                  </a:lnTo>
                  <a:lnTo>
                    <a:pt x="13209" y="25376"/>
                  </a:lnTo>
                  <a:lnTo>
                    <a:pt x="13618" y="25116"/>
                  </a:lnTo>
                  <a:lnTo>
                    <a:pt x="14028" y="24781"/>
                  </a:lnTo>
                  <a:lnTo>
                    <a:pt x="14400" y="24446"/>
                  </a:lnTo>
                  <a:lnTo>
                    <a:pt x="14772" y="24111"/>
                  </a:lnTo>
                  <a:lnTo>
                    <a:pt x="15107" y="23739"/>
                  </a:lnTo>
                  <a:lnTo>
                    <a:pt x="15441" y="23330"/>
                  </a:lnTo>
                  <a:lnTo>
                    <a:pt x="15739" y="22920"/>
                  </a:lnTo>
                  <a:lnTo>
                    <a:pt x="16037" y="22474"/>
                  </a:lnTo>
                  <a:lnTo>
                    <a:pt x="16260" y="22027"/>
                  </a:lnTo>
                  <a:lnTo>
                    <a:pt x="16483" y="21581"/>
                  </a:lnTo>
                  <a:lnTo>
                    <a:pt x="16706" y="21097"/>
                  </a:lnTo>
                  <a:lnTo>
                    <a:pt x="16892" y="20614"/>
                  </a:lnTo>
                  <a:lnTo>
                    <a:pt x="17041" y="20130"/>
                  </a:lnTo>
                  <a:lnTo>
                    <a:pt x="17153" y="19646"/>
                  </a:lnTo>
                  <a:lnTo>
                    <a:pt x="17265" y="19125"/>
                  </a:lnTo>
                  <a:lnTo>
                    <a:pt x="17339" y="18642"/>
                  </a:lnTo>
                  <a:lnTo>
                    <a:pt x="17376" y="18121"/>
                  </a:lnTo>
                  <a:lnTo>
                    <a:pt x="17413" y="17600"/>
                  </a:lnTo>
                  <a:lnTo>
                    <a:pt x="17413" y="17116"/>
                  </a:lnTo>
                  <a:lnTo>
                    <a:pt x="17376" y="16595"/>
                  </a:lnTo>
                  <a:lnTo>
                    <a:pt x="17339" y="16074"/>
                  </a:lnTo>
                  <a:lnTo>
                    <a:pt x="17190" y="15070"/>
                  </a:lnTo>
                  <a:lnTo>
                    <a:pt x="16930" y="14065"/>
                  </a:lnTo>
                  <a:lnTo>
                    <a:pt x="16632" y="13098"/>
                  </a:lnTo>
                  <a:lnTo>
                    <a:pt x="16260" y="12168"/>
                  </a:lnTo>
                  <a:lnTo>
                    <a:pt x="15776" y="11237"/>
                  </a:lnTo>
                  <a:lnTo>
                    <a:pt x="15181" y="10196"/>
                  </a:lnTo>
                  <a:lnTo>
                    <a:pt x="14586" y="9191"/>
                  </a:lnTo>
                  <a:lnTo>
                    <a:pt x="13953" y="8149"/>
                  </a:lnTo>
                  <a:lnTo>
                    <a:pt x="13655" y="7628"/>
                  </a:lnTo>
                  <a:lnTo>
                    <a:pt x="13395" y="7107"/>
                  </a:lnTo>
                  <a:lnTo>
                    <a:pt x="13172" y="6549"/>
                  </a:lnTo>
                  <a:lnTo>
                    <a:pt x="12986" y="5954"/>
                  </a:lnTo>
                  <a:lnTo>
                    <a:pt x="12614" y="4763"/>
                  </a:lnTo>
                  <a:lnTo>
                    <a:pt x="12279" y="3536"/>
                  </a:lnTo>
                  <a:lnTo>
                    <a:pt x="12056" y="2940"/>
                  </a:lnTo>
                  <a:lnTo>
                    <a:pt x="11832" y="2382"/>
                  </a:lnTo>
                  <a:lnTo>
                    <a:pt x="11609" y="1861"/>
                  </a:lnTo>
                  <a:lnTo>
                    <a:pt x="11274" y="1378"/>
                  </a:lnTo>
                  <a:lnTo>
                    <a:pt x="10939" y="968"/>
                  </a:lnTo>
                  <a:lnTo>
                    <a:pt x="10716" y="782"/>
                  </a:lnTo>
                  <a:lnTo>
                    <a:pt x="10530" y="633"/>
                  </a:lnTo>
                  <a:lnTo>
                    <a:pt x="10270" y="485"/>
                  </a:lnTo>
                  <a:lnTo>
                    <a:pt x="10009" y="336"/>
                  </a:lnTo>
                  <a:lnTo>
                    <a:pt x="9749" y="224"/>
                  </a:lnTo>
                  <a:lnTo>
                    <a:pt x="9451" y="150"/>
                  </a:lnTo>
                  <a:lnTo>
                    <a:pt x="9116" y="75"/>
                  </a:lnTo>
                  <a:lnTo>
                    <a:pt x="8781" y="38"/>
                  </a:lnTo>
                  <a:lnTo>
                    <a:pt x="84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2716125" y="3317025"/>
              <a:ext cx="535800" cy="567425"/>
            </a:xfrm>
            <a:custGeom>
              <a:avLst/>
              <a:gdLst/>
              <a:ahLst/>
              <a:cxnLst/>
              <a:rect l="l" t="t" r="r" b="b"/>
              <a:pathLst>
                <a:path w="21432" h="22697" extrusionOk="0">
                  <a:moveTo>
                    <a:pt x="5544" y="0"/>
                  </a:moveTo>
                  <a:lnTo>
                    <a:pt x="4949" y="37"/>
                  </a:lnTo>
                  <a:lnTo>
                    <a:pt x="4354" y="149"/>
                  </a:lnTo>
                  <a:lnTo>
                    <a:pt x="3758" y="298"/>
                  </a:lnTo>
                  <a:lnTo>
                    <a:pt x="3163" y="484"/>
                  </a:lnTo>
                  <a:lnTo>
                    <a:pt x="2642" y="707"/>
                  </a:lnTo>
                  <a:lnTo>
                    <a:pt x="2121" y="1005"/>
                  </a:lnTo>
                  <a:lnTo>
                    <a:pt x="1637" y="1377"/>
                  </a:lnTo>
                  <a:lnTo>
                    <a:pt x="1191" y="1786"/>
                  </a:lnTo>
                  <a:lnTo>
                    <a:pt x="931" y="2084"/>
                  </a:lnTo>
                  <a:lnTo>
                    <a:pt x="707" y="2381"/>
                  </a:lnTo>
                  <a:lnTo>
                    <a:pt x="484" y="2642"/>
                  </a:lnTo>
                  <a:lnTo>
                    <a:pt x="335" y="2940"/>
                  </a:lnTo>
                  <a:lnTo>
                    <a:pt x="224" y="3237"/>
                  </a:lnTo>
                  <a:lnTo>
                    <a:pt x="112" y="3498"/>
                  </a:lnTo>
                  <a:lnTo>
                    <a:pt x="38" y="3795"/>
                  </a:lnTo>
                  <a:lnTo>
                    <a:pt x="0" y="4056"/>
                  </a:lnTo>
                  <a:lnTo>
                    <a:pt x="0" y="4353"/>
                  </a:lnTo>
                  <a:lnTo>
                    <a:pt x="0" y="4614"/>
                  </a:lnTo>
                  <a:lnTo>
                    <a:pt x="75" y="5172"/>
                  </a:lnTo>
                  <a:lnTo>
                    <a:pt x="261" y="5693"/>
                  </a:lnTo>
                  <a:lnTo>
                    <a:pt x="484" y="6251"/>
                  </a:lnTo>
                  <a:lnTo>
                    <a:pt x="745" y="6772"/>
                  </a:lnTo>
                  <a:lnTo>
                    <a:pt x="1079" y="7293"/>
                  </a:lnTo>
                  <a:lnTo>
                    <a:pt x="1749" y="8372"/>
                  </a:lnTo>
                  <a:lnTo>
                    <a:pt x="2456" y="9414"/>
                  </a:lnTo>
                  <a:lnTo>
                    <a:pt x="2754" y="9972"/>
                  </a:lnTo>
                  <a:lnTo>
                    <a:pt x="3014" y="10493"/>
                  </a:lnTo>
                  <a:lnTo>
                    <a:pt x="3237" y="11051"/>
                  </a:lnTo>
                  <a:lnTo>
                    <a:pt x="3461" y="11609"/>
                  </a:lnTo>
                  <a:lnTo>
                    <a:pt x="3833" y="12725"/>
                  </a:lnTo>
                  <a:lnTo>
                    <a:pt x="4168" y="13878"/>
                  </a:lnTo>
                  <a:lnTo>
                    <a:pt x="4577" y="14995"/>
                  </a:lnTo>
                  <a:lnTo>
                    <a:pt x="4986" y="15962"/>
                  </a:lnTo>
                  <a:lnTo>
                    <a:pt x="5433" y="16855"/>
                  </a:lnTo>
                  <a:lnTo>
                    <a:pt x="5991" y="17748"/>
                  </a:lnTo>
                  <a:lnTo>
                    <a:pt x="6586" y="18566"/>
                  </a:lnTo>
                  <a:lnTo>
                    <a:pt x="7219" y="19348"/>
                  </a:lnTo>
                  <a:lnTo>
                    <a:pt x="7591" y="19720"/>
                  </a:lnTo>
                  <a:lnTo>
                    <a:pt x="7963" y="20055"/>
                  </a:lnTo>
                  <a:lnTo>
                    <a:pt x="8335" y="20390"/>
                  </a:lnTo>
                  <a:lnTo>
                    <a:pt x="8744" y="20724"/>
                  </a:lnTo>
                  <a:lnTo>
                    <a:pt x="9153" y="21022"/>
                  </a:lnTo>
                  <a:lnTo>
                    <a:pt x="9600" y="21283"/>
                  </a:lnTo>
                  <a:lnTo>
                    <a:pt x="10046" y="21543"/>
                  </a:lnTo>
                  <a:lnTo>
                    <a:pt x="10493" y="21766"/>
                  </a:lnTo>
                  <a:lnTo>
                    <a:pt x="10976" y="21989"/>
                  </a:lnTo>
                  <a:lnTo>
                    <a:pt x="11460" y="22175"/>
                  </a:lnTo>
                  <a:lnTo>
                    <a:pt x="11944" y="22324"/>
                  </a:lnTo>
                  <a:lnTo>
                    <a:pt x="12428" y="22436"/>
                  </a:lnTo>
                  <a:lnTo>
                    <a:pt x="12948" y="22548"/>
                  </a:lnTo>
                  <a:lnTo>
                    <a:pt x="13432" y="22622"/>
                  </a:lnTo>
                  <a:lnTo>
                    <a:pt x="13953" y="22659"/>
                  </a:lnTo>
                  <a:lnTo>
                    <a:pt x="14474" y="22696"/>
                  </a:lnTo>
                  <a:lnTo>
                    <a:pt x="14958" y="22659"/>
                  </a:lnTo>
                  <a:lnTo>
                    <a:pt x="15478" y="22622"/>
                  </a:lnTo>
                  <a:lnTo>
                    <a:pt x="15999" y="22548"/>
                  </a:lnTo>
                  <a:lnTo>
                    <a:pt x="16483" y="22436"/>
                  </a:lnTo>
                  <a:lnTo>
                    <a:pt x="16967" y="22287"/>
                  </a:lnTo>
                  <a:lnTo>
                    <a:pt x="17450" y="22138"/>
                  </a:lnTo>
                  <a:lnTo>
                    <a:pt x="18083" y="21841"/>
                  </a:lnTo>
                  <a:lnTo>
                    <a:pt x="18678" y="21506"/>
                  </a:lnTo>
                  <a:lnTo>
                    <a:pt x="19236" y="21096"/>
                  </a:lnTo>
                  <a:lnTo>
                    <a:pt x="19757" y="20650"/>
                  </a:lnTo>
                  <a:lnTo>
                    <a:pt x="20204" y="20129"/>
                  </a:lnTo>
                  <a:lnTo>
                    <a:pt x="20613" y="19571"/>
                  </a:lnTo>
                  <a:lnTo>
                    <a:pt x="20948" y="18976"/>
                  </a:lnTo>
                  <a:lnTo>
                    <a:pt x="21060" y="18678"/>
                  </a:lnTo>
                  <a:lnTo>
                    <a:pt x="21208" y="18343"/>
                  </a:lnTo>
                  <a:lnTo>
                    <a:pt x="21283" y="18008"/>
                  </a:lnTo>
                  <a:lnTo>
                    <a:pt x="21357" y="17673"/>
                  </a:lnTo>
                  <a:lnTo>
                    <a:pt x="21432" y="16967"/>
                  </a:lnTo>
                  <a:lnTo>
                    <a:pt x="21432" y="16260"/>
                  </a:lnTo>
                  <a:lnTo>
                    <a:pt x="21357" y="15590"/>
                  </a:lnTo>
                  <a:lnTo>
                    <a:pt x="21246" y="14883"/>
                  </a:lnTo>
                  <a:lnTo>
                    <a:pt x="21097" y="14176"/>
                  </a:lnTo>
                  <a:lnTo>
                    <a:pt x="20948" y="13506"/>
                  </a:lnTo>
                  <a:lnTo>
                    <a:pt x="20725" y="12799"/>
                  </a:lnTo>
                  <a:lnTo>
                    <a:pt x="20315" y="11534"/>
                  </a:lnTo>
                  <a:lnTo>
                    <a:pt x="19869" y="10269"/>
                  </a:lnTo>
                  <a:lnTo>
                    <a:pt x="19348" y="9004"/>
                  </a:lnTo>
                  <a:lnTo>
                    <a:pt x="18790" y="7814"/>
                  </a:lnTo>
                  <a:lnTo>
                    <a:pt x="18455" y="7218"/>
                  </a:lnTo>
                  <a:lnTo>
                    <a:pt x="18120" y="6660"/>
                  </a:lnTo>
                  <a:lnTo>
                    <a:pt x="17748" y="6102"/>
                  </a:lnTo>
                  <a:lnTo>
                    <a:pt x="17376" y="5544"/>
                  </a:lnTo>
                  <a:lnTo>
                    <a:pt x="16967" y="5023"/>
                  </a:lnTo>
                  <a:lnTo>
                    <a:pt x="16520" y="4539"/>
                  </a:lnTo>
                  <a:lnTo>
                    <a:pt x="16074" y="4056"/>
                  </a:lnTo>
                  <a:lnTo>
                    <a:pt x="15553" y="3609"/>
                  </a:lnTo>
                  <a:lnTo>
                    <a:pt x="14958" y="3163"/>
                  </a:lnTo>
                  <a:lnTo>
                    <a:pt x="14362" y="2754"/>
                  </a:lnTo>
                  <a:lnTo>
                    <a:pt x="13730" y="2344"/>
                  </a:lnTo>
                  <a:lnTo>
                    <a:pt x="13060" y="2009"/>
                  </a:lnTo>
                  <a:lnTo>
                    <a:pt x="12390" y="1675"/>
                  </a:lnTo>
                  <a:lnTo>
                    <a:pt x="11683" y="1377"/>
                  </a:lnTo>
                  <a:lnTo>
                    <a:pt x="10976" y="1116"/>
                  </a:lnTo>
                  <a:lnTo>
                    <a:pt x="10270" y="856"/>
                  </a:lnTo>
                  <a:lnTo>
                    <a:pt x="9116" y="484"/>
                  </a:lnTo>
                  <a:lnTo>
                    <a:pt x="8521" y="335"/>
                  </a:lnTo>
                  <a:lnTo>
                    <a:pt x="7925" y="223"/>
                  </a:lnTo>
                  <a:lnTo>
                    <a:pt x="7330" y="112"/>
                  </a:lnTo>
                  <a:lnTo>
                    <a:pt x="6735" y="37"/>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2457525" y="3149575"/>
              <a:ext cx="107000" cy="636275"/>
            </a:xfrm>
            <a:custGeom>
              <a:avLst/>
              <a:gdLst/>
              <a:ahLst/>
              <a:cxnLst/>
              <a:rect l="l" t="t" r="r" b="b"/>
              <a:pathLst>
                <a:path w="4280" h="25451" extrusionOk="0">
                  <a:moveTo>
                    <a:pt x="2866" y="1"/>
                  </a:moveTo>
                  <a:lnTo>
                    <a:pt x="2754" y="38"/>
                  </a:lnTo>
                  <a:lnTo>
                    <a:pt x="1898" y="410"/>
                  </a:lnTo>
                  <a:lnTo>
                    <a:pt x="2196" y="1080"/>
                  </a:lnTo>
                  <a:lnTo>
                    <a:pt x="2419" y="1750"/>
                  </a:lnTo>
                  <a:lnTo>
                    <a:pt x="2717" y="2643"/>
                  </a:lnTo>
                  <a:lnTo>
                    <a:pt x="2940" y="3536"/>
                  </a:lnTo>
                  <a:lnTo>
                    <a:pt x="3089" y="4391"/>
                  </a:lnTo>
                  <a:lnTo>
                    <a:pt x="3201" y="5247"/>
                  </a:lnTo>
                  <a:lnTo>
                    <a:pt x="3238" y="6066"/>
                  </a:lnTo>
                  <a:lnTo>
                    <a:pt x="3201" y="6884"/>
                  </a:lnTo>
                  <a:lnTo>
                    <a:pt x="3126" y="7666"/>
                  </a:lnTo>
                  <a:lnTo>
                    <a:pt x="2977" y="8447"/>
                  </a:lnTo>
                  <a:lnTo>
                    <a:pt x="2791" y="9228"/>
                  </a:lnTo>
                  <a:lnTo>
                    <a:pt x="2531" y="9972"/>
                  </a:lnTo>
                  <a:lnTo>
                    <a:pt x="1936" y="11461"/>
                  </a:lnTo>
                  <a:lnTo>
                    <a:pt x="1601" y="12279"/>
                  </a:lnTo>
                  <a:lnTo>
                    <a:pt x="1303" y="13098"/>
                  </a:lnTo>
                  <a:lnTo>
                    <a:pt x="1043" y="13842"/>
                  </a:lnTo>
                  <a:lnTo>
                    <a:pt x="782" y="14586"/>
                  </a:lnTo>
                  <a:lnTo>
                    <a:pt x="596" y="15293"/>
                  </a:lnTo>
                  <a:lnTo>
                    <a:pt x="410" y="16000"/>
                  </a:lnTo>
                  <a:lnTo>
                    <a:pt x="261" y="16670"/>
                  </a:lnTo>
                  <a:lnTo>
                    <a:pt x="150" y="17339"/>
                  </a:lnTo>
                  <a:lnTo>
                    <a:pt x="75" y="18009"/>
                  </a:lnTo>
                  <a:lnTo>
                    <a:pt x="38" y="18679"/>
                  </a:lnTo>
                  <a:lnTo>
                    <a:pt x="1" y="19572"/>
                  </a:lnTo>
                  <a:lnTo>
                    <a:pt x="1" y="20465"/>
                  </a:lnTo>
                  <a:lnTo>
                    <a:pt x="112" y="21320"/>
                  </a:lnTo>
                  <a:lnTo>
                    <a:pt x="224" y="22139"/>
                  </a:lnTo>
                  <a:lnTo>
                    <a:pt x="410" y="22958"/>
                  </a:lnTo>
                  <a:lnTo>
                    <a:pt x="671" y="23739"/>
                  </a:lnTo>
                  <a:lnTo>
                    <a:pt x="968" y="24483"/>
                  </a:lnTo>
                  <a:lnTo>
                    <a:pt x="1340" y="25190"/>
                  </a:lnTo>
                  <a:lnTo>
                    <a:pt x="1452" y="25302"/>
                  </a:lnTo>
                  <a:lnTo>
                    <a:pt x="1564" y="25413"/>
                  </a:lnTo>
                  <a:lnTo>
                    <a:pt x="1712" y="25450"/>
                  </a:lnTo>
                  <a:lnTo>
                    <a:pt x="1898" y="25450"/>
                  </a:lnTo>
                  <a:lnTo>
                    <a:pt x="2047" y="25376"/>
                  </a:lnTo>
                  <a:lnTo>
                    <a:pt x="2196" y="25264"/>
                  </a:lnTo>
                  <a:lnTo>
                    <a:pt x="2308" y="25078"/>
                  </a:lnTo>
                  <a:lnTo>
                    <a:pt x="2308" y="24855"/>
                  </a:lnTo>
                  <a:lnTo>
                    <a:pt x="2270" y="24669"/>
                  </a:lnTo>
                  <a:lnTo>
                    <a:pt x="1936" y="24037"/>
                  </a:lnTo>
                  <a:lnTo>
                    <a:pt x="1675" y="23367"/>
                  </a:lnTo>
                  <a:lnTo>
                    <a:pt x="1452" y="22660"/>
                  </a:lnTo>
                  <a:lnTo>
                    <a:pt x="1266" y="21916"/>
                  </a:lnTo>
                  <a:lnTo>
                    <a:pt x="1117" y="21172"/>
                  </a:lnTo>
                  <a:lnTo>
                    <a:pt x="1080" y="20353"/>
                  </a:lnTo>
                  <a:lnTo>
                    <a:pt x="1043" y="19572"/>
                  </a:lnTo>
                  <a:lnTo>
                    <a:pt x="1080" y="18753"/>
                  </a:lnTo>
                  <a:lnTo>
                    <a:pt x="1117" y="18121"/>
                  </a:lnTo>
                  <a:lnTo>
                    <a:pt x="1191" y="17525"/>
                  </a:lnTo>
                  <a:lnTo>
                    <a:pt x="1303" y="16893"/>
                  </a:lnTo>
                  <a:lnTo>
                    <a:pt x="1452" y="16260"/>
                  </a:lnTo>
                  <a:lnTo>
                    <a:pt x="1601" y="15591"/>
                  </a:lnTo>
                  <a:lnTo>
                    <a:pt x="1787" y="14921"/>
                  </a:lnTo>
                  <a:lnTo>
                    <a:pt x="2270" y="13507"/>
                  </a:lnTo>
                  <a:lnTo>
                    <a:pt x="2568" y="12689"/>
                  </a:lnTo>
                  <a:lnTo>
                    <a:pt x="2903" y="11870"/>
                  </a:lnTo>
                  <a:lnTo>
                    <a:pt x="3535" y="10307"/>
                  </a:lnTo>
                  <a:lnTo>
                    <a:pt x="3796" y="9526"/>
                  </a:lnTo>
                  <a:lnTo>
                    <a:pt x="4019" y="8707"/>
                  </a:lnTo>
                  <a:lnTo>
                    <a:pt x="4094" y="8186"/>
                  </a:lnTo>
                  <a:lnTo>
                    <a:pt x="4205" y="7703"/>
                  </a:lnTo>
                  <a:lnTo>
                    <a:pt x="4242" y="7182"/>
                  </a:lnTo>
                  <a:lnTo>
                    <a:pt x="4280" y="6661"/>
                  </a:lnTo>
                  <a:lnTo>
                    <a:pt x="4280" y="6140"/>
                  </a:lnTo>
                  <a:lnTo>
                    <a:pt x="4280" y="5582"/>
                  </a:lnTo>
                  <a:lnTo>
                    <a:pt x="4242" y="5061"/>
                  </a:lnTo>
                  <a:lnTo>
                    <a:pt x="4168" y="4503"/>
                  </a:lnTo>
                  <a:lnTo>
                    <a:pt x="4056" y="3722"/>
                  </a:lnTo>
                  <a:lnTo>
                    <a:pt x="3870" y="2940"/>
                  </a:lnTo>
                  <a:lnTo>
                    <a:pt x="3647" y="2122"/>
                  </a:lnTo>
                  <a:lnTo>
                    <a:pt x="3387" y="1340"/>
                  </a:lnTo>
                  <a:lnTo>
                    <a:pt x="3163" y="671"/>
                  </a:lnTo>
                  <a:lnTo>
                    <a:pt x="2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2502175" y="3150525"/>
              <a:ext cx="528375" cy="466950"/>
            </a:xfrm>
            <a:custGeom>
              <a:avLst/>
              <a:gdLst/>
              <a:ahLst/>
              <a:cxnLst/>
              <a:rect l="l" t="t" r="r" b="b"/>
              <a:pathLst>
                <a:path w="21135" h="18678" extrusionOk="0">
                  <a:moveTo>
                    <a:pt x="968" y="0"/>
                  </a:moveTo>
                  <a:lnTo>
                    <a:pt x="112" y="372"/>
                  </a:lnTo>
                  <a:lnTo>
                    <a:pt x="1" y="409"/>
                  </a:lnTo>
                  <a:lnTo>
                    <a:pt x="633" y="1712"/>
                  </a:lnTo>
                  <a:lnTo>
                    <a:pt x="1043" y="2419"/>
                  </a:lnTo>
                  <a:lnTo>
                    <a:pt x="1452" y="3126"/>
                  </a:lnTo>
                  <a:lnTo>
                    <a:pt x="1898" y="3795"/>
                  </a:lnTo>
                  <a:lnTo>
                    <a:pt x="2382" y="4465"/>
                  </a:lnTo>
                  <a:lnTo>
                    <a:pt x="2419" y="4539"/>
                  </a:lnTo>
                  <a:lnTo>
                    <a:pt x="3015" y="5246"/>
                  </a:lnTo>
                  <a:lnTo>
                    <a:pt x="3647" y="5916"/>
                  </a:lnTo>
                  <a:lnTo>
                    <a:pt x="4317" y="6549"/>
                  </a:lnTo>
                  <a:lnTo>
                    <a:pt x="4986" y="7069"/>
                  </a:lnTo>
                  <a:lnTo>
                    <a:pt x="5693" y="7553"/>
                  </a:lnTo>
                  <a:lnTo>
                    <a:pt x="6400" y="7962"/>
                  </a:lnTo>
                  <a:lnTo>
                    <a:pt x="7107" y="8297"/>
                  </a:lnTo>
                  <a:lnTo>
                    <a:pt x="7851" y="8595"/>
                  </a:lnTo>
                  <a:lnTo>
                    <a:pt x="8596" y="8781"/>
                  </a:lnTo>
                  <a:lnTo>
                    <a:pt x="9303" y="8930"/>
                  </a:lnTo>
                  <a:lnTo>
                    <a:pt x="9823" y="9041"/>
                  </a:lnTo>
                  <a:lnTo>
                    <a:pt x="10642" y="9190"/>
                  </a:lnTo>
                  <a:lnTo>
                    <a:pt x="11386" y="9376"/>
                  </a:lnTo>
                  <a:lnTo>
                    <a:pt x="12130" y="9600"/>
                  </a:lnTo>
                  <a:lnTo>
                    <a:pt x="12837" y="9897"/>
                  </a:lnTo>
                  <a:lnTo>
                    <a:pt x="13507" y="10232"/>
                  </a:lnTo>
                  <a:lnTo>
                    <a:pt x="14177" y="10641"/>
                  </a:lnTo>
                  <a:lnTo>
                    <a:pt x="14846" y="11088"/>
                  </a:lnTo>
                  <a:lnTo>
                    <a:pt x="15479" y="11609"/>
                  </a:lnTo>
                  <a:lnTo>
                    <a:pt x="16111" y="12204"/>
                  </a:lnTo>
                  <a:lnTo>
                    <a:pt x="16707" y="12799"/>
                  </a:lnTo>
                  <a:lnTo>
                    <a:pt x="17190" y="13357"/>
                  </a:lnTo>
                  <a:lnTo>
                    <a:pt x="17637" y="13953"/>
                  </a:lnTo>
                  <a:lnTo>
                    <a:pt x="18083" y="14585"/>
                  </a:lnTo>
                  <a:lnTo>
                    <a:pt x="18493" y="15255"/>
                  </a:lnTo>
                  <a:lnTo>
                    <a:pt x="18939" y="15962"/>
                  </a:lnTo>
                  <a:lnTo>
                    <a:pt x="19348" y="16706"/>
                  </a:lnTo>
                  <a:lnTo>
                    <a:pt x="19758" y="17525"/>
                  </a:lnTo>
                  <a:lnTo>
                    <a:pt x="20130" y="18343"/>
                  </a:lnTo>
                  <a:lnTo>
                    <a:pt x="20241" y="18492"/>
                  </a:lnTo>
                  <a:lnTo>
                    <a:pt x="20353" y="18604"/>
                  </a:lnTo>
                  <a:lnTo>
                    <a:pt x="20539" y="18678"/>
                  </a:lnTo>
                  <a:lnTo>
                    <a:pt x="20688" y="18678"/>
                  </a:lnTo>
                  <a:lnTo>
                    <a:pt x="20837" y="18641"/>
                  </a:lnTo>
                  <a:lnTo>
                    <a:pt x="20986" y="18492"/>
                  </a:lnTo>
                  <a:lnTo>
                    <a:pt x="21097" y="18343"/>
                  </a:lnTo>
                  <a:lnTo>
                    <a:pt x="21134" y="18120"/>
                  </a:lnTo>
                  <a:lnTo>
                    <a:pt x="21097" y="17934"/>
                  </a:lnTo>
                  <a:lnTo>
                    <a:pt x="20688" y="17041"/>
                  </a:lnTo>
                  <a:lnTo>
                    <a:pt x="20279" y="16222"/>
                  </a:lnTo>
                  <a:lnTo>
                    <a:pt x="19832" y="15441"/>
                  </a:lnTo>
                  <a:lnTo>
                    <a:pt x="19386" y="14697"/>
                  </a:lnTo>
                  <a:lnTo>
                    <a:pt x="18939" y="13990"/>
                  </a:lnTo>
                  <a:lnTo>
                    <a:pt x="18455" y="13320"/>
                  </a:lnTo>
                  <a:lnTo>
                    <a:pt x="17972" y="12688"/>
                  </a:lnTo>
                  <a:lnTo>
                    <a:pt x="17488" y="12092"/>
                  </a:lnTo>
                  <a:lnTo>
                    <a:pt x="16856" y="11423"/>
                  </a:lnTo>
                  <a:lnTo>
                    <a:pt x="16149" y="10827"/>
                  </a:lnTo>
                  <a:lnTo>
                    <a:pt x="15479" y="10232"/>
                  </a:lnTo>
                  <a:lnTo>
                    <a:pt x="14735" y="9748"/>
                  </a:lnTo>
                  <a:lnTo>
                    <a:pt x="13991" y="9302"/>
                  </a:lnTo>
                  <a:lnTo>
                    <a:pt x="13246" y="8930"/>
                  </a:lnTo>
                  <a:lnTo>
                    <a:pt x="12465" y="8595"/>
                  </a:lnTo>
                  <a:lnTo>
                    <a:pt x="11684" y="8372"/>
                  </a:lnTo>
                  <a:lnTo>
                    <a:pt x="10940" y="8186"/>
                  </a:lnTo>
                  <a:lnTo>
                    <a:pt x="10195" y="8037"/>
                  </a:lnTo>
                  <a:lnTo>
                    <a:pt x="10009" y="8000"/>
                  </a:lnTo>
                  <a:lnTo>
                    <a:pt x="9079" y="7814"/>
                  </a:lnTo>
                  <a:lnTo>
                    <a:pt x="8633" y="7702"/>
                  </a:lnTo>
                  <a:lnTo>
                    <a:pt x="8186" y="7590"/>
                  </a:lnTo>
                  <a:lnTo>
                    <a:pt x="7740" y="7442"/>
                  </a:lnTo>
                  <a:lnTo>
                    <a:pt x="7368" y="7256"/>
                  </a:lnTo>
                  <a:lnTo>
                    <a:pt x="6586" y="6883"/>
                  </a:lnTo>
                  <a:lnTo>
                    <a:pt x="5879" y="6437"/>
                  </a:lnTo>
                  <a:lnTo>
                    <a:pt x="5247" y="5953"/>
                  </a:lnTo>
                  <a:lnTo>
                    <a:pt x="4652" y="5432"/>
                  </a:lnTo>
                  <a:lnTo>
                    <a:pt x="4131" y="4911"/>
                  </a:lnTo>
                  <a:lnTo>
                    <a:pt x="3684" y="4391"/>
                  </a:lnTo>
                  <a:lnTo>
                    <a:pt x="3275" y="3907"/>
                  </a:lnTo>
                  <a:lnTo>
                    <a:pt x="2828" y="3274"/>
                  </a:lnTo>
                  <a:lnTo>
                    <a:pt x="2382" y="2642"/>
                  </a:lnTo>
                  <a:lnTo>
                    <a:pt x="2010" y="1972"/>
                  </a:lnTo>
                  <a:lnTo>
                    <a:pt x="1601" y="1302"/>
                  </a:lnTo>
                  <a:lnTo>
                    <a:pt x="9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2989600" y="2958900"/>
              <a:ext cx="198150" cy="97700"/>
            </a:xfrm>
            <a:custGeom>
              <a:avLst/>
              <a:gdLst/>
              <a:ahLst/>
              <a:cxnLst/>
              <a:rect l="l" t="t" r="r" b="b"/>
              <a:pathLst>
                <a:path w="7926" h="3908" extrusionOk="0">
                  <a:moveTo>
                    <a:pt x="7218" y="1"/>
                  </a:moveTo>
                  <a:lnTo>
                    <a:pt x="7107" y="38"/>
                  </a:lnTo>
                  <a:lnTo>
                    <a:pt x="410" y="2754"/>
                  </a:lnTo>
                  <a:lnTo>
                    <a:pt x="298" y="2828"/>
                  </a:lnTo>
                  <a:lnTo>
                    <a:pt x="186" y="2903"/>
                  </a:lnTo>
                  <a:lnTo>
                    <a:pt x="112" y="2977"/>
                  </a:lnTo>
                  <a:lnTo>
                    <a:pt x="75" y="3089"/>
                  </a:lnTo>
                  <a:lnTo>
                    <a:pt x="37" y="3200"/>
                  </a:lnTo>
                  <a:lnTo>
                    <a:pt x="0" y="3312"/>
                  </a:lnTo>
                  <a:lnTo>
                    <a:pt x="37" y="3424"/>
                  </a:lnTo>
                  <a:lnTo>
                    <a:pt x="75" y="3535"/>
                  </a:lnTo>
                  <a:lnTo>
                    <a:pt x="112" y="3647"/>
                  </a:lnTo>
                  <a:lnTo>
                    <a:pt x="186" y="3721"/>
                  </a:lnTo>
                  <a:lnTo>
                    <a:pt x="298" y="3796"/>
                  </a:lnTo>
                  <a:lnTo>
                    <a:pt x="372" y="3870"/>
                  </a:lnTo>
                  <a:lnTo>
                    <a:pt x="484" y="3907"/>
                  </a:lnTo>
                  <a:lnTo>
                    <a:pt x="707" y="3907"/>
                  </a:lnTo>
                  <a:lnTo>
                    <a:pt x="856" y="3870"/>
                  </a:lnTo>
                  <a:lnTo>
                    <a:pt x="7553" y="1154"/>
                  </a:lnTo>
                  <a:lnTo>
                    <a:pt x="7665" y="1080"/>
                  </a:lnTo>
                  <a:lnTo>
                    <a:pt x="7777" y="1005"/>
                  </a:lnTo>
                  <a:lnTo>
                    <a:pt x="7851" y="931"/>
                  </a:lnTo>
                  <a:lnTo>
                    <a:pt x="7888" y="819"/>
                  </a:lnTo>
                  <a:lnTo>
                    <a:pt x="7925" y="708"/>
                  </a:lnTo>
                  <a:lnTo>
                    <a:pt x="7925" y="596"/>
                  </a:lnTo>
                  <a:lnTo>
                    <a:pt x="7925" y="484"/>
                  </a:lnTo>
                  <a:lnTo>
                    <a:pt x="7888" y="373"/>
                  </a:lnTo>
                  <a:lnTo>
                    <a:pt x="7851" y="261"/>
                  </a:lnTo>
                  <a:lnTo>
                    <a:pt x="7777" y="149"/>
                  </a:lnTo>
                  <a:lnTo>
                    <a:pt x="7665" y="75"/>
                  </a:lnTo>
                  <a:lnTo>
                    <a:pt x="7590" y="38"/>
                  </a:lnTo>
                  <a:lnTo>
                    <a:pt x="74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3011925" y="3011925"/>
              <a:ext cx="198150" cy="98625"/>
            </a:xfrm>
            <a:custGeom>
              <a:avLst/>
              <a:gdLst/>
              <a:ahLst/>
              <a:cxnLst/>
              <a:rect l="l" t="t" r="r" b="b"/>
              <a:pathLst>
                <a:path w="7926" h="3945" extrusionOk="0">
                  <a:moveTo>
                    <a:pt x="7330" y="0"/>
                  </a:moveTo>
                  <a:lnTo>
                    <a:pt x="7218" y="38"/>
                  </a:lnTo>
                  <a:lnTo>
                    <a:pt x="7107" y="75"/>
                  </a:lnTo>
                  <a:lnTo>
                    <a:pt x="372" y="2791"/>
                  </a:lnTo>
                  <a:lnTo>
                    <a:pt x="261" y="2865"/>
                  </a:lnTo>
                  <a:lnTo>
                    <a:pt x="186" y="2940"/>
                  </a:lnTo>
                  <a:lnTo>
                    <a:pt x="112" y="3014"/>
                  </a:lnTo>
                  <a:lnTo>
                    <a:pt x="37" y="3126"/>
                  </a:lnTo>
                  <a:lnTo>
                    <a:pt x="0" y="3237"/>
                  </a:lnTo>
                  <a:lnTo>
                    <a:pt x="0" y="3349"/>
                  </a:lnTo>
                  <a:lnTo>
                    <a:pt x="0" y="3461"/>
                  </a:lnTo>
                  <a:lnTo>
                    <a:pt x="37" y="3572"/>
                  </a:lnTo>
                  <a:lnTo>
                    <a:pt x="112" y="3684"/>
                  </a:lnTo>
                  <a:lnTo>
                    <a:pt x="186" y="3758"/>
                  </a:lnTo>
                  <a:lnTo>
                    <a:pt x="261" y="3833"/>
                  </a:lnTo>
                  <a:lnTo>
                    <a:pt x="372" y="3907"/>
                  </a:lnTo>
                  <a:lnTo>
                    <a:pt x="484" y="3944"/>
                  </a:lnTo>
                  <a:lnTo>
                    <a:pt x="707" y="3944"/>
                  </a:lnTo>
                  <a:lnTo>
                    <a:pt x="819" y="3907"/>
                  </a:lnTo>
                  <a:lnTo>
                    <a:pt x="7553" y="1191"/>
                  </a:lnTo>
                  <a:lnTo>
                    <a:pt x="7665" y="1117"/>
                  </a:lnTo>
                  <a:lnTo>
                    <a:pt x="7739" y="1042"/>
                  </a:lnTo>
                  <a:lnTo>
                    <a:pt x="7814" y="968"/>
                  </a:lnTo>
                  <a:lnTo>
                    <a:pt x="7888" y="856"/>
                  </a:lnTo>
                  <a:lnTo>
                    <a:pt x="7925" y="745"/>
                  </a:lnTo>
                  <a:lnTo>
                    <a:pt x="7925" y="633"/>
                  </a:lnTo>
                  <a:lnTo>
                    <a:pt x="7925" y="521"/>
                  </a:lnTo>
                  <a:lnTo>
                    <a:pt x="7888" y="410"/>
                  </a:lnTo>
                  <a:lnTo>
                    <a:pt x="7814" y="298"/>
                  </a:lnTo>
                  <a:lnTo>
                    <a:pt x="7739" y="186"/>
                  </a:lnTo>
                  <a:lnTo>
                    <a:pt x="7665" y="112"/>
                  </a:lnTo>
                  <a:lnTo>
                    <a:pt x="7553" y="75"/>
                  </a:lnTo>
                  <a:lnTo>
                    <a:pt x="7442" y="38"/>
                  </a:lnTo>
                  <a:lnTo>
                    <a:pt x="73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3035175" y="3069600"/>
              <a:ext cx="198150" cy="98625"/>
            </a:xfrm>
            <a:custGeom>
              <a:avLst/>
              <a:gdLst/>
              <a:ahLst/>
              <a:cxnLst/>
              <a:rect l="l" t="t" r="r" b="b"/>
              <a:pathLst>
                <a:path w="7926" h="3945" extrusionOk="0">
                  <a:moveTo>
                    <a:pt x="7219" y="0"/>
                  </a:moveTo>
                  <a:lnTo>
                    <a:pt x="7107" y="37"/>
                  </a:lnTo>
                  <a:lnTo>
                    <a:pt x="372" y="2791"/>
                  </a:lnTo>
                  <a:lnTo>
                    <a:pt x="261" y="2828"/>
                  </a:lnTo>
                  <a:lnTo>
                    <a:pt x="186" y="2902"/>
                  </a:lnTo>
                  <a:lnTo>
                    <a:pt x="112" y="2977"/>
                  </a:lnTo>
                  <a:lnTo>
                    <a:pt x="38" y="3088"/>
                  </a:lnTo>
                  <a:lnTo>
                    <a:pt x="0" y="3200"/>
                  </a:lnTo>
                  <a:lnTo>
                    <a:pt x="0" y="3312"/>
                  </a:lnTo>
                  <a:lnTo>
                    <a:pt x="0" y="3423"/>
                  </a:lnTo>
                  <a:lnTo>
                    <a:pt x="38" y="3535"/>
                  </a:lnTo>
                  <a:lnTo>
                    <a:pt x="112" y="3646"/>
                  </a:lnTo>
                  <a:lnTo>
                    <a:pt x="186" y="3758"/>
                  </a:lnTo>
                  <a:lnTo>
                    <a:pt x="261" y="3832"/>
                  </a:lnTo>
                  <a:lnTo>
                    <a:pt x="372" y="3870"/>
                  </a:lnTo>
                  <a:lnTo>
                    <a:pt x="484" y="3907"/>
                  </a:lnTo>
                  <a:lnTo>
                    <a:pt x="596" y="3944"/>
                  </a:lnTo>
                  <a:lnTo>
                    <a:pt x="707" y="3907"/>
                  </a:lnTo>
                  <a:lnTo>
                    <a:pt x="819" y="3870"/>
                  </a:lnTo>
                  <a:lnTo>
                    <a:pt x="7553" y="1154"/>
                  </a:lnTo>
                  <a:lnTo>
                    <a:pt x="7665" y="1079"/>
                  </a:lnTo>
                  <a:lnTo>
                    <a:pt x="7739" y="1005"/>
                  </a:lnTo>
                  <a:lnTo>
                    <a:pt x="7814" y="930"/>
                  </a:lnTo>
                  <a:lnTo>
                    <a:pt x="7888" y="819"/>
                  </a:lnTo>
                  <a:lnTo>
                    <a:pt x="7925" y="707"/>
                  </a:lnTo>
                  <a:lnTo>
                    <a:pt x="7925" y="595"/>
                  </a:lnTo>
                  <a:lnTo>
                    <a:pt x="7925" y="484"/>
                  </a:lnTo>
                  <a:lnTo>
                    <a:pt x="7888" y="372"/>
                  </a:lnTo>
                  <a:lnTo>
                    <a:pt x="7814" y="261"/>
                  </a:lnTo>
                  <a:lnTo>
                    <a:pt x="7739" y="186"/>
                  </a:lnTo>
                  <a:lnTo>
                    <a:pt x="7665" y="112"/>
                  </a:lnTo>
                  <a:lnTo>
                    <a:pt x="7553" y="37"/>
                  </a:lnTo>
                  <a:lnTo>
                    <a:pt x="7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3396075" y="3254700"/>
              <a:ext cx="79100" cy="79075"/>
            </a:xfrm>
            <a:custGeom>
              <a:avLst/>
              <a:gdLst/>
              <a:ahLst/>
              <a:cxnLst/>
              <a:rect l="l" t="t" r="r" b="b"/>
              <a:pathLst>
                <a:path w="3164" h="3163" extrusionOk="0">
                  <a:moveTo>
                    <a:pt x="1824" y="112"/>
                  </a:moveTo>
                  <a:lnTo>
                    <a:pt x="2010" y="149"/>
                  </a:lnTo>
                  <a:lnTo>
                    <a:pt x="2233" y="261"/>
                  </a:lnTo>
                  <a:lnTo>
                    <a:pt x="2419" y="372"/>
                  </a:lnTo>
                  <a:lnTo>
                    <a:pt x="2642" y="558"/>
                  </a:lnTo>
                  <a:lnTo>
                    <a:pt x="2828" y="782"/>
                  </a:lnTo>
                  <a:lnTo>
                    <a:pt x="2977" y="1042"/>
                  </a:lnTo>
                  <a:lnTo>
                    <a:pt x="3052" y="1340"/>
                  </a:lnTo>
                  <a:lnTo>
                    <a:pt x="3052" y="1637"/>
                  </a:lnTo>
                  <a:lnTo>
                    <a:pt x="3014" y="1898"/>
                  </a:lnTo>
                  <a:lnTo>
                    <a:pt x="2940" y="2196"/>
                  </a:lnTo>
                  <a:lnTo>
                    <a:pt x="2791" y="2419"/>
                  </a:lnTo>
                  <a:lnTo>
                    <a:pt x="2605" y="2642"/>
                  </a:lnTo>
                  <a:lnTo>
                    <a:pt x="2382" y="2828"/>
                  </a:lnTo>
                  <a:lnTo>
                    <a:pt x="2122" y="2940"/>
                  </a:lnTo>
                  <a:lnTo>
                    <a:pt x="1824" y="3051"/>
                  </a:lnTo>
                  <a:lnTo>
                    <a:pt x="1526" y="3051"/>
                  </a:lnTo>
                  <a:lnTo>
                    <a:pt x="1266" y="3014"/>
                  </a:lnTo>
                  <a:lnTo>
                    <a:pt x="968" y="2940"/>
                  </a:lnTo>
                  <a:lnTo>
                    <a:pt x="745" y="2791"/>
                  </a:lnTo>
                  <a:lnTo>
                    <a:pt x="522" y="2605"/>
                  </a:lnTo>
                  <a:lnTo>
                    <a:pt x="336" y="2382"/>
                  </a:lnTo>
                  <a:lnTo>
                    <a:pt x="187" y="2121"/>
                  </a:lnTo>
                  <a:lnTo>
                    <a:pt x="112" y="1823"/>
                  </a:lnTo>
                  <a:lnTo>
                    <a:pt x="112" y="1526"/>
                  </a:lnTo>
                  <a:lnTo>
                    <a:pt x="150" y="1265"/>
                  </a:lnTo>
                  <a:lnTo>
                    <a:pt x="224" y="968"/>
                  </a:lnTo>
                  <a:lnTo>
                    <a:pt x="373" y="744"/>
                  </a:lnTo>
                  <a:lnTo>
                    <a:pt x="559" y="521"/>
                  </a:lnTo>
                  <a:lnTo>
                    <a:pt x="782" y="335"/>
                  </a:lnTo>
                  <a:lnTo>
                    <a:pt x="1043" y="186"/>
                  </a:lnTo>
                  <a:lnTo>
                    <a:pt x="1340" y="112"/>
                  </a:lnTo>
                  <a:close/>
                  <a:moveTo>
                    <a:pt x="1303" y="0"/>
                  </a:moveTo>
                  <a:lnTo>
                    <a:pt x="1005" y="112"/>
                  </a:lnTo>
                  <a:lnTo>
                    <a:pt x="708" y="261"/>
                  </a:lnTo>
                  <a:lnTo>
                    <a:pt x="484" y="447"/>
                  </a:lnTo>
                  <a:lnTo>
                    <a:pt x="298" y="670"/>
                  </a:lnTo>
                  <a:lnTo>
                    <a:pt x="150" y="931"/>
                  </a:lnTo>
                  <a:lnTo>
                    <a:pt x="38" y="1228"/>
                  </a:lnTo>
                  <a:lnTo>
                    <a:pt x="1" y="1526"/>
                  </a:lnTo>
                  <a:lnTo>
                    <a:pt x="38" y="1861"/>
                  </a:lnTo>
                  <a:lnTo>
                    <a:pt x="112" y="2121"/>
                  </a:lnTo>
                  <a:lnTo>
                    <a:pt x="224" y="2382"/>
                  </a:lnTo>
                  <a:lnTo>
                    <a:pt x="373" y="2605"/>
                  </a:lnTo>
                  <a:lnTo>
                    <a:pt x="559" y="2791"/>
                  </a:lnTo>
                  <a:lnTo>
                    <a:pt x="782" y="2940"/>
                  </a:lnTo>
                  <a:lnTo>
                    <a:pt x="1043" y="3051"/>
                  </a:lnTo>
                  <a:lnTo>
                    <a:pt x="1303" y="3126"/>
                  </a:lnTo>
                  <a:lnTo>
                    <a:pt x="1563" y="3163"/>
                  </a:lnTo>
                  <a:lnTo>
                    <a:pt x="1861" y="3126"/>
                  </a:lnTo>
                  <a:lnTo>
                    <a:pt x="2159" y="3051"/>
                  </a:lnTo>
                  <a:lnTo>
                    <a:pt x="2456" y="2902"/>
                  </a:lnTo>
                  <a:lnTo>
                    <a:pt x="2680" y="2716"/>
                  </a:lnTo>
                  <a:lnTo>
                    <a:pt x="2866" y="2493"/>
                  </a:lnTo>
                  <a:lnTo>
                    <a:pt x="3014" y="2233"/>
                  </a:lnTo>
                  <a:lnTo>
                    <a:pt x="3126" y="1935"/>
                  </a:lnTo>
                  <a:lnTo>
                    <a:pt x="3163" y="1637"/>
                  </a:lnTo>
                  <a:lnTo>
                    <a:pt x="3126" y="1303"/>
                  </a:lnTo>
                  <a:lnTo>
                    <a:pt x="3052" y="1005"/>
                  </a:lnTo>
                  <a:lnTo>
                    <a:pt x="2903" y="744"/>
                  </a:lnTo>
                  <a:lnTo>
                    <a:pt x="2717" y="484"/>
                  </a:lnTo>
                  <a:lnTo>
                    <a:pt x="2494" y="298"/>
                  </a:lnTo>
                  <a:lnTo>
                    <a:pt x="2233" y="112"/>
                  </a:lnTo>
                  <a:lnTo>
                    <a:pt x="1935" y="38"/>
                  </a:lnTo>
                  <a:lnTo>
                    <a:pt x="1601" y="0"/>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2369175" y="4001625"/>
              <a:ext cx="444650" cy="444650"/>
            </a:xfrm>
            <a:custGeom>
              <a:avLst/>
              <a:gdLst/>
              <a:ahLst/>
              <a:cxnLst/>
              <a:rect l="l" t="t" r="r" b="b"/>
              <a:pathLst>
                <a:path w="17786" h="17786" extrusionOk="0">
                  <a:moveTo>
                    <a:pt x="8707" y="0"/>
                  </a:moveTo>
                  <a:lnTo>
                    <a:pt x="8260" y="38"/>
                  </a:lnTo>
                  <a:lnTo>
                    <a:pt x="7814" y="75"/>
                  </a:lnTo>
                  <a:lnTo>
                    <a:pt x="7367" y="149"/>
                  </a:lnTo>
                  <a:lnTo>
                    <a:pt x="6883" y="261"/>
                  </a:lnTo>
                  <a:lnTo>
                    <a:pt x="6474" y="372"/>
                  </a:lnTo>
                  <a:lnTo>
                    <a:pt x="6028" y="484"/>
                  </a:lnTo>
                  <a:lnTo>
                    <a:pt x="5618" y="633"/>
                  </a:lnTo>
                  <a:lnTo>
                    <a:pt x="4800" y="1005"/>
                  </a:lnTo>
                  <a:lnTo>
                    <a:pt x="4056" y="1451"/>
                  </a:lnTo>
                  <a:lnTo>
                    <a:pt x="3349" y="1935"/>
                  </a:lnTo>
                  <a:lnTo>
                    <a:pt x="2716" y="2493"/>
                  </a:lnTo>
                  <a:lnTo>
                    <a:pt x="2121" y="3126"/>
                  </a:lnTo>
                  <a:lnTo>
                    <a:pt x="1600" y="3796"/>
                  </a:lnTo>
                  <a:lnTo>
                    <a:pt x="1154" y="4540"/>
                  </a:lnTo>
                  <a:lnTo>
                    <a:pt x="781" y="5284"/>
                  </a:lnTo>
                  <a:lnTo>
                    <a:pt x="447" y="6102"/>
                  </a:lnTo>
                  <a:lnTo>
                    <a:pt x="223" y="6921"/>
                  </a:lnTo>
                  <a:lnTo>
                    <a:pt x="75" y="7777"/>
                  </a:lnTo>
                  <a:lnTo>
                    <a:pt x="0" y="8632"/>
                  </a:lnTo>
                  <a:lnTo>
                    <a:pt x="0" y="9079"/>
                  </a:lnTo>
                  <a:lnTo>
                    <a:pt x="37" y="9525"/>
                  </a:lnTo>
                  <a:lnTo>
                    <a:pt x="75" y="10009"/>
                  </a:lnTo>
                  <a:lnTo>
                    <a:pt x="149" y="10456"/>
                  </a:lnTo>
                  <a:lnTo>
                    <a:pt x="223" y="10902"/>
                  </a:lnTo>
                  <a:lnTo>
                    <a:pt x="335" y="11311"/>
                  </a:lnTo>
                  <a:lnTo>
                    <a:pt x="484" y="11758"/>
                  </a:lnTo>
                  <a:lnTo>
                    <a:pt x="633" y="12167"/>
                  </a:lnTo>
                  <a:lnTo>
                    <a:pt x="1005" y="12986"/>
                  </a:lnTo>
                  <a:lnTo>
                    <a:pt x="1414" y="13730"/>
                  </a:lnTo>
                  <a:lnTo>
                    <a:pt x="1935" y="14437"/>
                  </a:lnTo>
                  <a:lnTo>
                    <a:pt x="2493" y="15069"/>
                  </a:lnTo>
                  <a:lnTo>
                    <a:pt x="3126" y="15665"/>
                  </a:lnTo>
                  <a:lnTo>
                    <a:pt x="3795" y="16185"/>
                  </a:lnTo>
                  <a:lnTo>
                    <a:pt x="4502" y="16632"/>
                  </a:lnTo>
                  <a:lnTo>
                    <a:pt x="5284" y="17004"/>
                  </a:lnTo>
                  <a:lnTo>
                    <a:pt x="6065" y="17339"/>
                  </a:lnTo>
                  <a:lnTo>
                    <a:pt x="6921" y="17562"/>
                  </a:lnTo>
                  <a:lnTo>
                    <a:pt x="7776" y="17711"/>
                  </a:lnTo>
                  <a:lnTo>
                    <a:pt x="8632" y="17785"/>
                  </a:lnTo>
                  <a:lnTo>
                    <a:pt x="9079" y="17785"/>
                  </a:lnTo>
                  <a:lnTo>
                    <a:pt x="9525" y="17748"/>
                  </a:lnTo>
                  <a:lnTo>
                    <a:pt x="9972" y="17711"/>
                  </a:lnTo>
                  <a:lnTo>
                    <a:pt x="10418" y="17636"/>
                  </a:lnTo>
                  <a:lnTo>
                    <a:pt x="10865" y="17562"/>
                  </a:lnTo>
                  <a:lnTo>
                    <a:pt x="11311" y="17450"/>
                  </a:lnTo>
                  <a:lnTo>
                    <a:pt x="11758" y="17302"/>
                  </a:lnTo>
                  <a:lnTo>
                    <a:pt x="12167" y="17153"/>
                  </a:lnTo>
                  <a:lnTo>
                    <a:pt x="12948" y="16781"/>
                  </a:lnTo>
                  <a:lnTo>
                    <a:pt x="13730" y="16371"/>
                  </a:lnTo>
                  <a:lnTo>
                    <a:pt x="14399" y="15851"/>
                  </a:lnTo>
                  <a:lnTo>
                    <a:pt x="15069" y="15292"/>
                  </a:lnTo>
                  <a:lnTo>
                    <a:pt x="15664" y="14660"/>
                  </a:lnTo>
                  <a:lnTo>
                    <a:pt x="16185" y="13990"/>
                  </a:lnTo>
                  <a:lnTo>
                    <a:pt x="16632" y="13283"/>
                  </a:lnTo>
                  <a:lnTo>
                    <a:pt x="17004" y="12502"/>
                  </a:lnTo>
                  <a:lnTo>
                    <a:pt x="17301" y="11721"/>
                  </a:lnTo>
                  <a:lnTo>
                    <a:pt x="17562" y="10902"/>
                  </a:lnTo>
                  <a:lnTo>
                    <a:pt x="17711" y="10046"/>
                  </a:lnTo>
                  <a:lnTo>
                    <a:pt x="17785" y="9153"/>
                  </a:lnTo>
                  <a:lnTo>
                    <a:pt x="17785" y="8707"/>
                  </a:lnTo>
                  <a:lnTo>
                    <a:pt x="17748" y="8260"/>
                  </a:lnTo>
                  <a:lnTo>
                    <a:pt x="17711" y="7814"/>
                  </a:lnTo>
                  <a:lnTo>
                    <a:pt x="17636" y="7367"/>
                  </a:lnTo>
                  <a:lnTo>
                    <a:pt x="17562" y="6921"/>
                  </a:lnTo>
                  <a:lnTo>
                    <a:pt x="17450" y="6474"/>
                  </a:lnTo>
                  <a:lnTo>
                    <a:pt x="17301" y="6028"/>
                  </a:lnTo>
                  <a:lnTo>
                    <a:pt x="17153" y="5619"/>
                  </a:lnTo>
                  <a:lnTo>
                    <a:pt x="16781" y="4837"/>
                  </a:lnTo>
                  <a:lnTo>
                    <a:pt x="16334" y="4093"/>
                  </a:lnTo>
                  <a:lnTo>
                    <a:pt x="15850" y="3386"/>
                  </a:lnTo>
                  <a:lnTo>
                    <a:pt x="15292" y="2717"/>
                  </a:lnTo>
                  <a:lnTo>
                    <a:pt x="14660" y="2158"/>
                  </a:lnTo>
                  <a:lnTo>
                    <a:pt x="13990" y="1638"/>
                  </a:lnTo>
                  <a:lnTo>
                    <a:pt x="13283" y="1154"/>
                  </a:lnTo>
                  <a:lnTo>
                    <a:pt x="12502" y="782"/>
                  </a:lnTo>
                  <a:lnTo>
                    <a:pt x="11720" y="484"/>
                  </a:lnTo>
                  <a:lnTo>
                    <a:pt x="10865" y="224"/>
                  </a:lnTo>
                  <a:lnTo>
                    <a:pt x="10009" y="75"/>
                  </a:lnTo>
                  <a:lnTo>
                    <a:pt x="9153" y="38"/>
                  </a:lnTo>
                  <a:lnTo>
                    <a:pt x="8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2462175" y="4137425"/>
              <a:ext cx="264200" cy="160950"/>
            </a:xfrm>
            <a:custGeom>
              <a:avLst/>
              <a:gdLst/>
              <a:ahLst/>
              <a:cxnLst/>
              <a:rect l="l" t="t" r="r" b="b"/>
              <a:pathLst>
                <a:path w="10568" h="6438" extrusionOk="0">
                  <a:moveTo>
                    <a:pt x="7591" y="1"/>
                  </a:moveTo>
                  <a:lnTo>
                    <a:pt x="7293" y="38"/>
                  </a:lnTo>
                  <a:lnTo>
                    <a:pt x="2308" y="931"/>
                  </a:lnTo>
                  <a:lnTo>
                    <a:pt x="2010" y="968"/>
                  </a:lnTo>
                  <a:lnTo>
                    <a:pt x="1750" y="1080"/>
                  </a:lnTo>
                  <a:lnTo>
                    <a:pt x="1526" y="1191"/>
                  </a:lnTo>
                  <a:lnTo>
                    <a:pt x="1266" y="1303"/>
                  </a:lnTo>
                  <a:lnTo>
                    <a:pt x="1043" y="1489"/>
                  </a:lnTo>
                  <a:lnTo>
                    <a:pt x="857" y="1638"/>
                  </a:lnTo>
                  <a:lnTo>
                    <a:pt x="671" y="1861"/>
                  </a:lnTo>
                  <a:lnTo>
                    <a:pt x="522" y="2047"/>
                  </a:lnTo>
                  <a:lnTo>
                    <a:pt x="373" y="2270"/>
                  </a:lnTo>
                  <a:lnTo>
                    <a:pt x="261" y="2531"/>
                  </a:lnTo>
                  <a:lnTo>
                    <a:pt x="150" y="2791"/>
                  </a:lnTo>
                  <a:lnTo>
                    <a:pt x="75" y="3052"/>
                  </a:lnTo>
                  <a:lnTo>
                    <a:pt x="38" y="3312"/>
                  </a:lnTo>
                  <a:lnTo>
                    <a:pt x="1" y="3572"/>
                  </a:lnTo>
                  <a:lnTo>
                    <a:pt x="1" y="3870"/>
                  </a:lnTo>
                  <a:lnTo>
                    <a:pt x="38" y="4131"/>
                  </a:lnTo>
                  <a:lnTo>
                    <a:pt x="112" y="4428"/>
                  </a:lnTo>
                  <a:lnTo>
                    <a:pt x="187" y="4689"/>
                  </a:lnTo>
                  <a:lnTo>
                    <a:pt x="299" y="4949"/>
                  </a:lnTo>
                  <a:lnTo>
                    <a:pt x="447" y="5172"/>
                  </a:lnTo>
                  <a:lnTo>
                    <a:pt x="596" y="5396"/>
                  </a:lnTo>
                  <a:lnTo>
                    <a:pt x="782" y="5582"/>
                  </a:lnTo>
                  <a:lnTo>
                    <a:pt x="968" y="5768"/>
                  </a:lnTo>
                  <a:lnTo>
                    <a:pt x="1191" y="5917"/>
                  </a:lnTo>
                  <a:lnTo>
                    <a:pt x="1415" y="6065"/>
                  </a:lnTo>
                  <a:lnTo>
                    <a:pt x="1675" y="6214"/>
                  </a:lnTo>
                  <a:lnTo>
                    <a:pt x="1898" y="6289"/>
                  </a:lnTo>
                  <a:lnTo>
                    <a:pt x="2159" y="6363"/>
                  </a:lnTo>
                  <a:lnTo>
                    <a:pt x="2419" y="6400"/>
                  </a:lnTo>
                  <a:lnTo>
                    <a:pt x="2717" y="6437"/>
                  </a:lnTo>
                  <a:lnTo>
                    <a:pt x="2977" y="6437"/>
                  </a:lnTo>
                  <a:lnTo>
                    <a:pt x="3275" y="6400"/>
                  </a:lnTo>
                  <a:lnTo>
                    <a:pt x="8261" y="5507"/>
                  </a:lnTo>
                  <a:lnTo>
                    <a:pt x="8558" y="5470"/>
                  </a:lnTo>
                  <a:lnTo>
                    <a:pt x="8819" y="5358"/>
                  </a:lnTo>
                  <a:lnTo>
                    <a:pt x="9079" y="5247"/>
                  </a:lnTo>
                  <a:lnTo>
                    <a:pt x="9303" y="5098"/>
                  </a:lnTo>
                  <a:lnTo>
                    <a:pt x="9526" y="4949"/>
                  </a:lnTo>
                  <a:lnTo>
                    <a:pt x="9712" y="4763"/>
                  </a:lnTo>
                  <a:lnTo>
                    <a:pt x="9898" y="4577"/>
                  </a:lnTo>
                  <a:lnTo>
                    <a:pt x="10084" y="4354"/>
                  </a:lnTo>
                  <a:lnTo>
                    <a:pt x="10196" y="4131"/>
                  </a:lnTo>
                  <a:lnTo>
                    <a:pt x="10344" y="3907"/>
                  </a:lnTo>
                  <a:lnTo>
                    <a:pt x="10419" y="3647"/>
                  </a:lnTo>
                  <a:lnTo>
                    <a:pt x="10493" y="3386"/>
                  </a:lnTo>
                  <a:lnTo>
                    <a:pt x="10568" y="3126"/>
                  </a:lnTo>
                  <a:lnTo>
                    <a:pt x="10568" y="2866"/>
                  </a:lnTo>
                  <a:lnTo>
                    <a:pt x="10568" y="2568"/>
                  </a:lnTo>
                  <a:lnTo>
                    <a:pt x="10530" y="2307"/>
                  </a:lnTo>
                  <a:lnTo>
                    <a:pt x="10456" y="2010"/>
                  </a:lnTo>
                  <a:lnTo>
                    <a:pt x="10382" y="1749"/>
                  </a:lnTo>
                  <a:lnTo>
                    <a:pt x="10270" y="1489"/>
                  </a:lnTo>
                  <a:lnTo>
                    <a:pt x="10121" y="1266"/>
                  </a:lnTo>
                  <a:lnTo>
                    <a:pt x="9972" y="1042"/>
                  </a:lnTo>
                  <a:lnTo>
                    <a:pt x="9786" y="856"/>
                  </a:lnTo>
                  <a:lnTo>
                    <a:pt x="9600" y="670"/>
                  </a:lnTo>
                  <a:lnTo>
                    <a:pt x="9377" y="484"/>
                  </a:lnTo>
                  <a:lnTo>
                    <a:pt x="9154" y="335"/>
                  </a:lnTo>
                  <a:lnTo>
                    <a:pt x="8931" y="224"/>
                  </a:lnTo>
                  <a:lnTo>
                    <a:pt x="8670" y="149"/>
                  </a:lnTo>
                  <a:lnTo>
                    <a:pt x="8410" y="75"/>
                  </a:lnTo>
                  <a:lnTo>
                    <a:pt x="8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2580325" y="4149525"/>
              <a:ext cx="27925" cy="133975"/>
            </a:xfrm>
            <a:custGeom>
              <a:avLst/>
              <a:gdLst/>
              <a:ahLst/>
              <a:cxnLst/>
              <a:rect l="l" t="t" r="r" b="b"/>
              <a:pathLst>
                <a:path w="1117" h="5359" extrusionOk="0">
                  <a:moveTo>
                    <a:pt x="75" y="0"/>
                  </a:moveTo>
                  <a:lnTo>
                    <a:pt x="0" y="38"/>
                  </a:lnTo>
                  <a:lnTo>
                    <a:pt x="0" y="112"/>
                  </a:lnTo>
                  <a:lnTo>
                    <a:pt x="893" y="5284"/>
                  </a:lnTo>
                  <a:lnTo>
                    <a:pt x="930" y="5321"/>
                  </a:lnTo>
                  <a:lnTo>
                    <a:pt x="1005" y="5358"/>
                  </a:lnTo>
                  <a:lnTo>
                    <a:pt x="1042" y="5358"/>
                  </a:lnTo>
                  <a:lnTo>
                    <a:pt x="1079" y="5321"/>
                  </a:lnTo>
                  <a:lnTo>
                    <a:pt x="1116" y="5246"/>
                  </a:lnTo>
                  <a:lnTo>
                    <a:pt x="186" y="75"/>
                  </a:lnTo>
                  <a:lnTo>
                    <a:pt x="149" y="0"/>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3008200" y="2573800"/>
              <a:ext cx="444650" cy="443725"/>
            </a:xfrm>
            <a:custGeom>
              <a:avLst/>
              <a:gdLst/>
              <a:ahLst/>
              <a:cxnLst/>
              <a:rect l="l" t="t" r="r" b="b"/>
              <a:pathLst>
                <a:path w="17786" h="17749" extrusionOk="0">
                  <a:moveTo>
                    <a:pt x="8260" y="1"/>
                  </a:moveTo>
                  <a:lnTo>
                    <a:pt x="7814" y="75"/>
                  </a:lnTo>
                  <a:lnTo>
                    <a:pt x="7367" y="113"/>
                  </a:lnTo>
                  <a:lnTo>
                    <a:pt x="6884" y="224"/>
                  </a:lnTo>
                  <a:lnTo>
                    <a:pt x="6474" y="336"/>
                  </a:lnTo>
                  <a:lnTo>
                    <a:pt x="6028" y="447"/>
                  </a:lnTo>
                  <a:lnTo>
                    <a:pt x="5619" y="596"/>
                  </a:lnTo>
                  <a:lnTo>
                    <a:pt x="4800" y="968"/>
                  </a:lnTo>
                  <a:lnTo>
                    <a:pt x="4056" y="1415"/>
                  </a:lnTo>
                  <a:lnTo>
                    <a:pt x="3349" y="1898"/>
                  </a:lnTo>
                  <a:lnTo>
                    <a:pt x="2716" y="2494"/>
                  </a:lnTo>
                  <a:lnTo>
                    <a:pt x="2121" y="3089"/>
                  </a:lnTo>
                  <a:lnTo>
                    <a:pt x="1600" y="3796"/>
                  </a:lnTo>
                  <a:lnTo>
                    <a:pt x="1154" y="4503"/>
                  </a:lnTo>
                  <a:lnTo>
                    <a:pt x="782" y="5247"/>
                  </a:lnTo>
                  <a:lnTo>
                    <a:pt x="447" y="6066"/>
                  </a:lnTo>
                  <a:lnTo>
                    <a:pt x="224" y="6884"/>
                  </a:lnTo>
                  <a:lnTo>
                    <a:pt x="75" y="7740"/>
                  </a:lnTo>
                  <a:lnTo>
                    <a:pt x="0" y="8633"/>
                  </a:lnTo>
                  <a:lnTo>
                    <a:pt x="0" y="9079"/>
                  </a:lnTo>
                  <a:lnTo>
                    <a:pt x="38" y="9526"/>
                  </a:lnTo>
                  <a:lnTo>
                    <a:pt x="75" y="9972"/>
                  </a:lnTo>
                  <a:lnTo>
                    <a:pt x="149" y="10419"/>
                  </a:lnTo>
                  <a:lnTo>
                    <a:pt x="224" y="10865"/>
                  </a:lnTo>
                  <a:lnTo>
                    <a:pt x="335" y="11312"/>
                  </a:lnTo>
                  <a:lnTo>
                    <a:pt x="484" y="11721"/>
                  </a:lnTo>
                  <a:lnTo>
                    <a:pt x="633" y="12130"/>
                  </a:lnTo>
                  <a:lnTo>
                    <a:pt x="1005" y="12949"/>
                  </a:lnTo>
                  <a:lnTo>
                    <a:pt x="1414" y="13693"/>
                  </a:lnTo>
                  <a:lnTo>
                    <a:pt x="1935" y="14400"/>
                  </a:lnTo>
                  <a:lnTo>
                    <a:pt x="2493" y="15033"/>
                  </a:lnTo>
                  <a:lnTo>
                    <a:pt x="3126" y="15628"/>
                  </a:lnTo>
                  <a:lnTo>
                    <a:pt x="3795" y="16149"/>
                  </a:lnTo>
                  <a:lnTo>
                    <a:pt x="4502" y="16595"/>
                  </a:lnTo>
                  <a:lnTo>
                    <a:pt x="5284" y="17004"/>
                  </a:lnTo>
                  <a:lnTo>
                    <a:pt x="6065" y="17302"/>
                  </a:lnTo>
                  <a:lnTo>
                    <a:pt x="6921" y="17525"/>
                  </a:lnTo>
                  <a:lnTo>
                    <a:pt x="7777" y="17674"/>
                  </a:lnTo>
                  <a:lnTo>
                    <a:pt x="8632" y="17749"/>
                  </a:lnTo>
                  <a:lnTo>
                    <a:pt x="9525" y="17749"/>
                  </a:lnTo>
                  <a:lnTo>
                    <a:pt x="9972" y="17674"/>
                  </a:lnTo>
                  <a:lnTo>
                    <a:pt x="10418" y="17637"/>
                  </a:lnTo>
                  <a:lnTo>
                    <a:pt x="10865" y="17525"/>
                  </a:lnTo>
                  <a:lnTo>
                    <a:pt x="11311" y="17414"/>
                  </a:lnTo>
                  <a:lnTo>
                    <a:pt x="11758" y="17302"/>
                  </a:lnTo>
                  <a:lnTo>
                    <a:pt x="12167" y="17116"/>
                  </a:lnTo>
                  <a:lnTo>
                    <a:pt x="12948" y="16781"/>
                  </a:lnTo>
                  <a:lnTo>
                    <a:pt x="13730" y="16335"/>
                  </a:lnTo>
                  <a:lnTo>
                    <a:pt x="14399" y="15814"/>
                  </a:lnTo>
                  <a:lnTo>
                    <a:pt x="15069" y="15256"/>
                  </a:lnTo>
                  <a:lnTo>
                    <a:pt x="15665" y="14660"/>
                  </a:lnTo>
                  <a:lnTo>
                    <a:pt x="16185" y="13954"/>
                  </a:lnTo>
                  <a:lnTo>
                    <a:pt x="16632" y="13247"/>
                  </a:lnTo>
                  <a:lnTo>
                    <a:pt x="17004" y="12502"/>
                  </a:lnTo>
                  <a:lnTo>
                    <a:pt x="17302" y="11684"/>
                  </a:lnTo>
                  <a:lnTo>
                    <a:pt x="17562" y="10865"/>
                  </a:lnTo>
                  <a:lnTo>
                    <a:pt x="17711" y="10010"/>
                  </a:lnTo>
                  <a:lnTo>
                    <a:pt x="17785" y="9117"/>
                  </a:lnTo>
                  <a:lnTo>
                    <a:pt x="17785" y="8670"/>
                  </a:lnTo>
                  <a:lnTo>
                    <a:pt x="17748" y="8224"/>
                  </a:lnTo>
                  <a:lnTo>
                    <a:pt x="17711" y="7777"/>
                  </a:lnTo>
                  <a:lnTo>
                    <a:pt x="17637" y="7331"/>
                  </a:lnTo>
                  <a:lnTo>
                    <a:pt x="17562" y="6884"/>
                  </a:lnTo>
                  <a:lnTo>
                    <a:pt x="17450" y="6438"/>
                  </a:lnTo>
                  <a:lnTo>
                    <a:pt x="17302" y="6028"/>
                  </a:lnTo>
                  <a:lnTo>
                    <a:pt x="17153" y="5619"/>
                  </a:lnTo>
                  <a:lnTo>
                    <a:pt x="16781" y="4801"/>
                  </a:lnTo>
                  <a:lnTo>
                    <a:pt x="16334" y="4056"/>
                  </a:lnTo>
                  <a:lnTo>
                    <a:pt x="15851" y="3350"/>
                  </a:lnTo>
                  <a:lnTo>
                    <a:pt x="15292" y="2717"/>
                  </a:lnTo>
                  <a:lnTo>
                    <a:pt x="14660" y="2122"/>
                  </a:lnTo>
                  <a:lnTo>
                    <a:pt x="13990" y="1601"/>
                  </a:lnTo>
                  <a:lnTo>
                    <a:pt x="13283" y="1154"/>
                  </a:lnTo>
                  <a:lnTo>
                    <a:pt x="12502" y="745"/>
                  </a:lnTo>
                  <a:lnTo>
                    <a:pt x="11721" y="447"/>
                  </a:lnTo>
                  <a:lnTo>
                    <a:pt x="10865" y="224"/>
                  </a:lnTo>
                  <a:lnTo>
                    <a:pt x="10009" y="75"/>
                  </a:lnTo>
                  <a:lnTo>
                    <a:pt x="9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3252825" y="2971000"/>
              <a:ext cx="71650" cy="131175"/>
            </a:xfrm>
            <a:custGeom>
              <a:avLst/>
              <a:gdLst/>
              <a:ahLst/>
              <a:cxnLst/>
              <a:rect l="l" t="t" r="r" b="b"/>
              <a:pathLst>
                <a:path w="2866" h="5247" extrusionOk="0">
                  <a:moveTo>
                    <a:pt x="2866" y="0"/>
                  </a:moveTo>
                  <a:lnTo>
                    <a:pt x="373" y="447"/>
                  </a:lnTo>
                  <a:lnTo>
                    <a:pt x="1" y="5246"/>
                  </a:lnTo>
                  <a:lnTo>
                    <a:pt x="1" y="5246"/>
                  </a:lnTo>
                  <a:lnTo>
                    <a:pt x="2866"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3193300" y="2678000"/>
              <a:ext cx="97700" cy="240925"/>
            </a:xfrm>
            <a:custGeom>
              <a:avLst/>
              <a:gdLst/>
              <a:ahLst/>
              <a:cxnLst/>
              <a:rect l="l" t="t" r="r" b="b"/>
              <a:pathLst>
                <a:path w="3908" h="9637" extrusionOk="0">
                  <a:moveTo>
                    <a:pt x="1861" y="0"/>
                  </a:moveTo>
                  <a:lnTo>
                    <a:pt x="1" y="409"/>
                  </a:lnTo>
                  <a:lnTo>
                    <a:pt x="2047" y="9637"/>
                  </a:lnTo>
                  <a:lnTo>
                    <a:pt x="3907" y="9227"/>
                  </a:lnTo>
                  <a:lnTo>
                    <a:pt x="18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3121675" y="2749625"/>
              <a:ext cx="240950" cy="97675"/>
            </a:xfrm>
            <a:custGeom>
              <a:avLst/>
              <a:gdLst/>
              <a:ahLst/>
              <a:cxnLst/>
              <a:rect l="l" t="t" r="r" b="b"/>
              <a:pathLst>
                <a:path w="9638" h="3907" extrusionOk="0">
                  <a:moveTo>
                    <a:pt x="9228" y="0"/>
                  </a:moveTo>
                  <a:lnTo>
                    <a:pt x="1" y="2046"/>
                  </a:lnTo>
                  <a:lnTo>
                    <a:pt x="410" y="3907"/>
                  </a:lnTo>
                  <a:lnTo>
                    <a:pt x="9637" y="1860"/>
                  </a:lnTo>
                  <a:lnTo>
                    <a:pt x="9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2025925" y="2962625"/>
              <a:ext cx="233500" cy="232575"/>
            </a:xfrm>
            <a:custGeom>
              <a:avLst/>
              <a:gdLst/>
              <a:ahLst/>
              <a:cxnLst/>
              <a:rect l="l" t="t" r="r" b="b"/>
              <a:pathLst>
                <a:path w="9340" h="9303" extrusionOk="0">
                  <a:moveTo>
                    <a:pt x="4317" y="0"/>
                  </a:moveTo>
                  <a:lnTo>
                    <a:pt x="3870" y="75"/>
                  </a:lnTo>
                  <a:lnTo>
                    <a:pt x="3387" y="186"/>
                  </a:lnTo>
                  <a:lnTo>
                    <a:pt x="2940" y="335"/>
                  </a:lnTo>
                  <a:lnTo>
                    <a:pt x="2531" y="521"/>
                  </a:lnTo>
                  <a:lnTo>
                    <a:pt x="2159" y="745"/>
                  </a:lnTo>
                  <a:lnTo>
                    <a:pt x="1787" y="1005"/>
                  </a:lnTo>
                  <a:lnTo>
                    <a:pt x="1452" y="1303"/>
                  </a:lnTo>
                  <a:lnTo>
                    <a:pt x="1117" y="1638"/>
                  </a:lnTo>
                  <a:lnTo>
                    <a:pt x="857" y="1972"/>
                  </a:lnTo>
                  <a:lnTo>
                    <a:pt x="633" y="2382"/>
                  </a:lnTo>
                  <a:lnTo>
                    <a:pt x="410" y="2754"/>
                  </a:lnTo>
                  <a:lnTo>
                    <a:pt x="261" y="3200"/>
                  </a:lnTo>
                  <a:lnTo>
                    <a:pt x="150" y="3609"/>
                  </a:lnTo>
                  <a:lnTo>
                    <a:pt x="38" y="4056"/>
                  </a:lnTo>
                  <a:lnTo>
                    <a:pt x="1" y="4540"/>
                  </a:lnTo>
                  <a:lnTo>
                    <a:pt x="38" y="4986"/>
                  </a:lnTo>
                  <a:lnTo>
                    <a:pt x="75" y="5470"/>
                  </a:lnTo>
                  <a:lnTo>
                    <a:pt x="187" y="5916"/>
                  </a:lnTo>
                  <a:lnTo>
                    <a:pt x="336" y="6363"/>
                  </a:lnTo>
                  <a:lnTo>
                    <a:pt x="522" y="6809"/>
                  </a:lnTo>
                  <a:lnTo>
                    <a:pt x="745" y="7181"/>
                  </a:lnTo>
                  <a:lnTo>
                    <a:pt x="1043" y="7553"/>
                  </a:lnTo>
                  <a:lnTo>
                    <a:pt x="1340" y="7888"/>
                  </a:lnTo>
                  <a:lnTo>
                    <a:pt x="1638" y="8186"/>
                  </a:lnTo>
                  <a:lnTo>
                    <a:pt x="2010" y="8484"/>
                  </a:lnTo>
                  <a:lnTo>
                    <a:pt x="2382" y="8707"/>
                  </a:lnTo>
                  <a:lnTo>
                    <a:pt x="2791" y="8893"/>
                  </a:lnTo>
                  <a:lnTo>
                    <a:pt x="3201" y="9079"/>
                  </a:lnTo>
                  <a:lnTo>
                    <a:pt x="3647" y="9190"/>
                  </a:lnTo>
                  <a:lnTo>
                    <a:pt x="4094" y="9265"/>
                  </a:lnTo>
                  <a:lnTo>
                    <a:pt x="4540" y="9302"/>
                  </a:lnTo>
                  <a:lnTo>
                    <a:pt x="4986" y="9302"/>
                  </a:lnTo>
                  <a:lnTo>
                    <a:pt x="5470" y="9228"/>
                  </a:lnTo>
                  <a:lnTo>
                    <a:pt x="5954" y="9153"/>
                  </a:lnTo>
                  <a:lnTo>
                    <a:pt x="6400" y="9004"/>
                  </a:lnTo>
                  <a:lnTo>
                    <a:pt x="6810" y="8781"/>
                  </a:lnTo>
                  <a:lnTo>
                    <a:pt x="7182" y="8558"/>
                  </a:lnTo>
                  <a:lnTo>
                    <a:pt x="7554" y="8298"/>
                  </a:lnTo>
                  <a:lnTo>
                    <a:pt x="7889" y="8000"/>
                  </a:lnTo>
                  <a:lnTo>
                    <a:pt x="8224" y="7665"/>
                  </a:lnTo>
                  <a:lnTo>
                    <a:pt x="8484" y="7330"/>
                  </a:lnTo>
                  <a:lnTo>
                    <a:pt x="8707" y="6958"/>
                  </a:lnTo>
                  <a:lnTo>
                    <a:pt x="8930" y="6549"/>
                  </a:lnTo>
                  <a:lnTo>
                    <a:pt x="9079" y="6140"/>
                  </a:lnTo>
                  <a:lnTo>
                    <a:pt x="9191" y="5693"/>
                  </a:lnTo>
                  <a:lnTo>
                    <a:pt x="9303" y="5247"/>
                  </a:lnTo>
                  <a:lnTo>
                    <a:pt x="9340" y="4800"/>
                  </a:lnTo>
                  <a:lnTo>
                    <a:pt x="9303" y="4316"/>
                  </a:lnTo>
                  <a:lnTo>
                    <a:pt x="9265" y="3870"/>
                  </a:lnTo>
                  <a:lnTo>
                    <a:pt x="9154" y="3386"/>
                  </a:lnTo>
                  <a:lnTo>
                    <a:pt x="9005" y="2940"/>
                  </a:lnTo>
                  <a:lnTo>
                    <a:pt x="8819" y="2530"/>
                  </a:lnTo>
                  <a:lnTo>
                    <a:pt x="8596" y="2121"/>
                  </a:lnTo>
                  <a:lnTo>
                    <a:pt x="8298" y="1749"/>
                  </a:lnTo>
                  <a:lnTo>
                    <a:pt x="8000" y="1414"/>
                  </a:lnTo>
                  <a:lnTo>
                    <a:pt x="7703" y="1117"/>
                  </a:lnTo>
                  <a:lnTo>
                    <a:pt x="7331" y="856"/>
                  </a:lnTo>
                  <a:lnTo>
                    <a:pt x="6958" y="596"/>
                  </a:lnTo>
                  <a:lnTo>
                    <a:pt x="6549" y="410"/>
                  </a:lnTo>
                  <a:lnTo>
                    <a:pt x="6140" y="261"/>
                  </a:lnTo>
                  <a:lnTo>
                    <a:pt x="5693" y="112"/>
                  </a:lnTo>
                  <a:lnTo>
                    <a:pt x="5247" y="38"/>
                  </a:lnTo>
                  <a:lnTo>
                    <a:pt x="4800"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2018500" y="2957050"/>
              <a:ext cx="232550" cy="232550"/>
            </a:xfrm>
            <a:custGeom>
              <a:avLst/>
              <a:gdLst/>
              <a:ahLst/>
              <a:cxnLst/>
              <a:rect l="l" t="t" r="r" b="b"/>
              <a:pathLst>
                <a:path w="9302" h="9302" extrusionOk="0">
                  <a:moveTo>
                    <a:pt x="4316" y="0"/>
                  </a:moveTo>
                  <a:lnTo>
                    <a:pt x="3832" y="75"/>
                  </a:lnTo>
                  <a:lnTo>
                    <a:pt x="3386" y="186"/>
                  </a:lnTo>
                  <a:lnTo>
                    <a:pt x="2939" y="335"/>
                  </a:lnTo>
                  <a:lnTo>
                    <a:pt x="2493" y="521"/>
                  </a:lnTo>
                  <a:lnTo>
                    <a:pt x="2121" y="744"/>
                  </a:lnTo>
                  <a:lnTo>
                    <a:pt x="1749" y="1005"/>
                  </a:lnTo>
                  <a:lnTo>
                    <a:pt x="1414" y="1302"/>
                  </a:lnTo>
                  <a:lnTo>
                    <a:pt x="1116" y="1637"/>
                  </a:lnTo>
                  <a:lnTo>
                    <a:pt x="819" y="1972"/>
                  </a:lnTo>
                  <a:lnTo>
                    <a:pt x="595" y="2344"/>
                  </a:lnTo>
                  <a:lnTo>
                    <a:pt x="372" y="2753"/>
                  </a:lnTo>
                  <a:lnTo>
                    <a:pt x="223" y="3163"/>
                  </a:lnTo>
                  <a:lnTo>
                    <a:pt x="112" y="3609"/>
                  </a:lnTo>
                  <a:lnTo>
                    <a:pt x="37" y="4056"/>
                  </a:lnTo>
                  <a:lnTo>
                    <a:pt x="0" y="4539"/>
                  </a:lnTo>
                  <a:lnTo>
                    <a:pt x="0" y="4986"/>
                  </a:lnTo>
                  <a:lnTo>
                    <a:pt x="75" y="5470"/>
                  </a:lnTo>
                  <a:lnTo>
                    <a:pt x="149" y="5916"/>
                  </a:lnTo>
                  <a:lnTo>
                    <a:pt x="298" y="6363"/>
                  </a:lnTo>
                  <a:lnTo>
                    <a:pt x="521" y="6772"/>
                  </a:lnTo>
                  <a:lnTo>
                    <a:pt x="744" y="7181"/>
                  </a:lnTo>
                  <a:lnTo>
                    <a:pt x="1005" y="7553"/>
                  </a:lnTo>
                  <a:lnTo>
                    <a:pt x="1302" y="7888"/>
                  </a:lnTo>
                  <a:lnTo>
                    <a:pt x="1600" y="8186"/>
                  </a:lnTo>
                  <a:lnTo>
                    <a:pt x="1972" y="8483"/>
                  </a:lnTo>
                  <a:lnTo>
                    <a:pt x="2344" y="8707"/>
                  </a:lnTo>
                  <a:lnTo>
                    <a:pt x="2753" y="8893"/>
                  </a:lnTo>
                  <a:lnTo>
                    <a:pt x="3163" y="9079"/>
                  </a:lnTo>
                  <a:lnTo>
                    <a:pt x="3609" y="9190"/>
                  </a:lnTo>
                  <a:lnTo>
                    <a:pt x="4056" y="9265"/>
                  </a:lnTo>
                  <a:lnTo>
                    <a:pt x="4502" y="9302"/>
                  </a:lnTo>
                  <a:lnTo>
                    <a:pt x="4986" y="9302"/>
                  </a:lnTo>
                  <a:lnTo>
                    <a:pt x="5432" y="9227"/>
                  </a:lnTo>
                  <a:lnTo>
                    <a:pt x="5916" y="9116"/>
                  </a:lnTo>
                  <a:lnTo>
                    <a:pt x="6362" y="8967"/>
                  </a:lnTo>
                  <a:lnTo>
                    <a:pt x="6772" y="8781"/>
                  </a:lnTo>
                  <a:lnTo>
                    <a:pt x="7181" y="8558"/>
                  </a:lnTo>
                  <a:lnTo>
                    <a:pt x="7553" y="8297"/>
                  </a:lnTo>
                  <a:lnTo>
                    <a:pt x="7888" y="8000"/>
                  </a:lnTo>
                  <a:lnTo>
                    <a:pt x="8186" y="7665"/>
                  </a:lnTo>
                  <a:lnTo>
                    <a:pt x="8446" y="7330"/>
                  </a:lnTo>
                  <a:lnTo>
                    <a:pt x="8707" y="6958"/>
                  </a:lnTo>
                  <a:lnTo>
                    <a:pt x="8893" y="6549"/>
                  </a:lnTo>
                  <a:lnTo>
                    <a:pt x="9041" y="6139"/>
                  </a:lnTo>
                  <a:lnTo>
                    <a:pt x="9190" y="5693"/>
                  </a:lnTo>
                  <a:lnTo>
                    <a:pt x="9265" y="5246"/>
                  </a:lnTo>
                  <a:lnTo>
                    <a:pt x="9302" y="4800"/>
                  </a:lnTo>
                  <a:lnTo>
                    <a:pt x="9265" y="4316"/>
                  </a:lnTo>
                  <a:lnTo>
                    <a:pt x="9227" y="3832"/>
                  </a:lnTo>
                  <a:lnTo>
                    <a:pt x="9116" y="3386"/>
                  </a:lnTo>
                  <a:lnTo>
                    <a:pt x="8967" y="2940"/>
                  </a:lnTo>
                  <a:lnTo>
                    <a:pt x="8781" y="2530"/>
                  </a:lnTo>
                  <a:lnTo>
                    <a:pt x="8558" y="2121"/>
                  </a:lnTo>
                  <a:lnTo>
                    <a:pt x="8297" y="1749"/>
                  </a:lnTo>
                  <a:lnTo>
                    <a:pt x="8000" y="1414"/>
                  </a:lnTo>
                  <a:lnTo>
                    <a:pt x="7665" y="1116"/>
                  </a:lnTo>
                  <a:lnTo>
                    <a:pt x="7293" y="856"/>
                  </a:lnTo>
                  <a:lnTo>
                    <a:pt x="6921" y="595"/>
                  </a:lnTo>
                  <a:lnTo>
                    <a:pt x="6549" y="409"/>
                  </a:lnTo>
                  <a:lnTo>
                    <a:pt x="6102" y="223"/>
                  </a:lnTo>
                  <a:lnTo>
                    <a:pt x="5693" y="112"/>
                  </a:lnTo>
                  <a:lnTo>
                    <a:pt x="5246" y="37"/>
                  </a:lnTo>
                  <a:lnTo>
                    <a:pt x="47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2023150" y="3018425"/>
              <a:ext cx="216750" cy="97700"/>
            </a:xfrm>
            <a:custGeom>
              <a:avLst/>
              <a:gdLst/>
              <a:ahLst/>
              <a:cxnLst/>
              <a:rect l="l" t="t" r="r" b="b"/>
              <a:pathLst>
                <a:path w="8670" h="3908" extrusionOk="0">
                  <a:moveTo>
                    <a:pt x="8483" y="1"/>
                  </a:moveTo>
                  <a:lnTo>
                    <a:pt x="75" y="3610"/>
                  </a:lnTo>
                  <a:lnTo>
                    <a:pt x="37" y="3647"/>
                  </a:lnTo>
                  <a:lnTo>
                    <a:pt x="0" y="3684"/>
                  </a:lnTo>
                  <a:lnTo>
                    <a:pt x="0" y="3759"/>
                  </a:lnTo>
                  <a:lnTo>
                    <a:pt x="0" y="3796"/>
                  </a:lnTo>
                  <a:lnTo>
                    <a:pt x="75" y="3870"/>
                  </a:lnTo>
                  <a:lnTo>
                    <a:pt x="149" y="3908"/>
                  </a:lnTo>
                  <a:lnTo>
                    <a:pt x="223" y="3870"/>
                  </a:lnTo>
                  <a:lnTo>
                    <a:pt x="8595" y="298"/>
                  </a:lnTo>
                  <a:lnTo>
                    <a:pt x="8632" y="261"/>
                  </a:lnTo>
                  <a:lnTo>
                    <a:pt x="8669" y="224"/>
                  </a:lnTo>
                  <a:lnTo>
                    <a:pt x="8669" y="150"/>
                  </a:lnTo>
                  <a:lnTo>
                    <a:pt x="8669" y="112"/>
                  </a:lnTo>
                  <a:lnTo>
                    <a:pt x="8632" y="38"/>
                  </a:lnTo>
                  <a:lnTo>
                    <a:pt x="85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2238950" y="2761700"/>
              <a:ext cx="232550" cy="232575"/>
            </a:xfrm>
            <a:custGeom>
              <a:avLst/>
              <a:gdLst/>
              <a:ahLst/>
              <a:cxnLst/>
              <a:rect l="l" t="t" r="r" b="b"/>
              <a:pathLst>
                <a:path w="9302" h="9303" extrusionOk="0">
                  <a:moveTo>
                    <a:pt x="4428" y="1"/>
                  </a:moveTo>
                  <a:lnTo>
                    <a:pt x="3981" y="75"/>
                  </a:lnTo>
                  <a:lnTo>
                    <a:pt x="3535" y="150"/>
                  </a:lnTo>
                  <a:lnTo>
                    <a:pt x="3088" y="261"/>
                  </a:lnTo>
                  <a:lnTo>
                    <a:pt x="2679" y="447"/>
                  </a:lnTo>
                  <a:lnTo>
                    <a:pt x="2307" y="670"/>
                  </a:lnTo>
                  <a:lnTo>
                    <a:pt x="1935" y="894"/>
                  </a:lnTo>
                  <a:lnTo>
                    <a:pt x="1563" y="1191"/>
                  </a:lnTo>
                  <a:lnTo>
                    <a:pt x="1265" y="1489"/>
                  </a:lnTo>
                  <a:lnTo>
                    <a:pt x="968" y="1861"/>
                  </a:lnTo>
                  <a:lnTo>
                    <a:pt x="707" y="2233"/>
                  </a:lnTo>
                  <a:lnTo>
                    <a:pt x="484" y="2642"/>
                  </a:lnTo>
                  <a:lnTo>
                    <a:pt x="298" y="3089"/>
                  </a:lnTo>
                  <a:lnTo>
                    <a:pt x="149" y="3535"/>
                  </a:lnTo>
                  <a:lnTo>
                    <a:pt x="75" y="3982"/>
                  </a:lnTo>
                  <a:lnTo>
                    <a:pt x="0" y="4466"/>
                  </a:lnTo>
                  <a:lnTo>
                    <a:pt x="0" y="4912"/>
                  </a:lnTo>
                  <a:lnTo>
                    <a:pt x="75" y="5359"/>
                  </a:lnTo>
                  <a:lnTo>
                    <a:pt x="149" y="5805"/>
                  </a:lnTo>
                  <a:lnTo>
                    <a:pt x="298" y="6214"/>
                  </a:lnTo>
                  <a:lnTo>
                    <a:pt x="447" y="6624"/>
                  </a:lnTo>
                  <a:lnTo>
                    <a:pt x="670" y="7033"/>
                  </a:lnTo>
                  <a:lnTo>
                    <a:pt x="893" y="7405"/>
                  </a:lnTo>
                  <a:lnTo>
                    <a:pt x="1191" y="7740"/>
                  </a:lnTo>
                  <a:lnTo>
                    <a:pt x="1488" y="8075"/>
                  </a:lnTo>
                  <a:lnTo>
                    <a:pt x="1861" y="8372"/>
                  </a:lnTo>
                  <a:lnTo>
                    <a:pt x="2233" y="8633"/>
                  </a:lnTo>
                  <a:lnTo>
                    <a:pt x="2642" y="8856"/>
                  </a:lnTo>
                  <a:lnTo>
                    <a:pt x="3088" y="9042"/>
                  </a:lnTo>
                  <a:lnTo>
                    <a:pt x="3535" y="9191"/>
                  </a:lnTo>
                  <a:lnTo>
                    <a:pt x="3981" y="9265"/>
                  </a:lnTo>
                  <a:lnTo>
                    <a:pt x="4465" y="9302"/>
                  </a:lnTo>
                  <a:lnTo>
                    <a:pt x="4911" y="9302"/>
                  </a:lnTo>
                  <a:lnTo>
                    <a:pt x="5358" y="9265"/>
                  </a:lnTo>
                  <a:lnTo>
                    <a:pt x="5804" y="9191"/>
                  </a:lnTo>
                  <a:lnTo>
                    <a:pt x="6214" y="9042"/>
                  </a:lnTo>
                  <a:lnTo>
                    <a:pt x="6623" y="8893"/>
                  </a:lnTo>
                  <a:lnTo>
                    <a:pt x="7032" y="8670"/>
                  </a:lnTo>
                  <a:lnTo>
                    <a:pt x="7404" y="8409"/>
                  </a:lnTo>
                  <a:lnTo>
                    <a:pt x="7739" y="8149"/>
                  </a:lnTo>
                  <a:lnTo>
                    <a:pt x="8074" y="7814"/>
                  </a:lnTo>
                  <a:lnTo>
                    <a:pt x="8372" y="7479"/>
                  </a:lnTo>
                  <a:lnTo>
                    <a:pt x="8632" y="7107"/>
                  </a:lnTo>
                  <a:lnTo>
                    <a:pt x="8855" y="6698"/>
                  </a:lnTo>
                  <a:lnTo>
                    <a:pt x="9041" y="6251"/>
                  </a:lnTo>
                  <a:lnTo>
                    <a:pt x="9190" y="5805"/>
                  </a:lnTo>
                  <a:lnTo>
                    <a:pt x="9265" y="5321"/>
                  </a:lnTo>
                  <a:lnTo>
                    <a:pt x="9302" y="4875"/>
                  </a:lnTo>
                  <a:lnTo>
                    <a:pt x="9302" y="4428"/>
                  </a:lnTo>
                  <a:lnTo>
                    <a:pt x="9265" y="3982"/>
                  </a:lnTo>
                  <a:lnTo>
                    <a:pt x="9190" y="3535"/>
                  </a:lnTo>
                  <a:lnTo>
                    <a:pt x="9041" y="3089"/>
                  </a:lnTo>
                  <a:lnTo>
                    <a:pt x="8893" y="2680"/>
                  </a:lnTo>
                  <a:lnTo>
                    <a:pt x="8669" y="2308"/>
                  </a:lnTo>
                  <a:lnTo>
                    <a:pt x="8409" y="1935"/>
                  </a:lnTo>
                  <a:lnTo>
                    <a:pt x="8149" y="1563"/>
                  </a:lnTo>
                  <a:lnTo>
                    <a:pt x="7814" y="1229"/>
                  </a:lnTo>
                  <a:lnTo>
                    <a:pt x="7479" y="968"/>
                  </a:lnTo>
                  <a:lnTo>
                    <a:pt x="7107" y="708"/>
                  </a:lnTo>
                  <a:lnTo>
                    <a:pt x="6697" y="484"/>
                  </a:lnTo>
                  <a:lnTo>
                    <a:pt x="6251" y="298"/>
                  </a:lnTo>
                  <a:lnTo>
                    <a:pt x="5804" y="150"/>
                  </a:lnTo>
                  <a:lnTo>
                    <a:pt x="5321" y="38"/>
                  </a:lnTo>
                  <a:lnTo>
                    <a:pt x="4874"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2235225" y="2753325"/>
              <a:ext cx="232575" cy="232575"/>
            </a:xfrm>
            <a:custGeom>
              <a:avLst/>
              <a:gdLst/>
              <a:ahLst/>
              <a:cxnLst/>
              <a:rect l="l" t="t" r="r" b="b"/>
              <a:pathLst>
                <a:path w="9303" h="9303" extrusionOk="0">
                  <a:moveTo>
                    <a:pt x="4391" y="1"/>
                  </a:moveTo>
                  <a:lnTo>
                    <a:pt x="3944" y="38"/>
                  </a:lnTo>
                  <a:lnTo>
                    <a:pt x="3498" y="112"/>
                  </a:lnTo>
                  <a:lnTo>
                    <a:pt x="3089" y="261"/>
                  </a:lnTo>
                  <a:lnTo>
                    <a:pt x="2679" y="410"/>
                  </a:lnTo>
                  <a:lnTo>
                    <a:pt x="2270" y="633"/>
                  </a:lnTo>
                  <a:lnTo>
                    <a:pt x="1898" y="894"/>
                  </a:lnTo>
                  <a:lnTo>
                    <a:pt x="1563" y="1154"/>
                  </a:lnTo>
                  <a:lnTo>
                    <a:pt x="1228" y="1489"/>
                  </a:lnTo>
                  <a:lnTo>
                    <a:pt x="931" y="1824"/>
                  </a:lnTo>
                  <a:lnTo>
                    <a:pt x="670" y="2196"/>
                  </a:lnTo>
                  <a:lnTo>
                    <a:pt x="447" y="2605"/>
                  </a:lnTo>
                  <a:lnTo>
                    <a:pt x="261" y="3052"/>
                  </a:lnTo>
                  <a:lnTo>
                    <a:pt x="112" y="3498"/>
                  </a:lnTo>
                  <a:lnTo>
                    <a:pt x="38" y="3982"/>
                  </a:lnTo>
                  <a:lnTo>
                    <a:pt x="0" y="4428"/>
                  </a:lnTo>
                  <a:lnTo>
                    <a:pt x="0" y="4875"/>
                  </a:lnTo>
                  <a:lnTo>
                    <a:pt x="38" y="5321"/>
                  </a:lnTo>
                  <a:lnTo>
                    <a:pt x="149" y="5768"/>
                  </a:lnTo>
                  <a:lnTo>
                    <a:pt x="261" y="6214"/>
                  </a:lnTo>
                  <a:lnTo>
                    <a:pt x="447" y="6624"/>
                  </a:lnTo>
                  <a:lnTo>
                    <a:pt x="633" y="6996"/>
                  </a:lnTo>
                  <a:lnTo>
                    <a:pt x="893" y="7368"/>
                  </a:lnTo>
                  <a:lnTo>
                    <a:pt x="1154" y="7740"/>
                  </a:lnTo>
                  <a:lnTo>
                    <a:pt x="1489" y="8038"/>
                  </a:lnTo>
                  <a:lnTo>
                    <a:pt x="1823" y="8335"/>
                  </a:lnTo>
                  <a:lnTo>
                    <a:pt x="2196" y="8596"/>
                  </a:lnTo>
                  <a:lnTo>
                    <a:pt x="2605" y="8819"/>
                  </a:lnTo>
                  <a:lnTo>
                    <a:pt x="3051" y="9005"/>
                  </a:lnTo>
                  <a:lnTo>
                    <a:pt x="3535" y="9154"/>
                  </a:lnTo>
                  <a:lnTo>
                    <a:pt x="3981" y="9228"/>
                  </a:lnTo>
                  <a:lnTo>
                    <a:pt x="4428" y="9303"/>
                  </a:lnTo>
                  <a:lnTo>
                    <a:pt x="4874" y="9265"/>
                  </a:lnTo>
                  <a:lnTo>
                    <a:pt x="5321" y="9228"/>
                  </a:lnTo>
                  <a:lnTo>
                    <a:pt x="5767" y="9154"/>
                  </a:lnTo>
                  <a:lnTo>
                    <a:pt x="6214" y="9005"/>
                  </a:lnTo>
                  <a:lnTo>
                    <a:pt x="6623" y="8856"/>
                  </a:lnTo>
                  <a:lnTo>
                    <a:pt x="6995" y="8633"/>
                  </a:lnTo>
                  <a:lnTo>
                    <a:pt x="7405" y="8410"/>
                  </a:lnTo>
                  <a:lnTo>
                    <a:pt x="7739" y="8112"/>
                  </a:lnTo>
                  <a:lnTo>
                    <a:pt x="8074" y="7814"/>
                  </a:lnTo>
                  <a:lnTo>
                    <a:pt x="8335" y="7442"/>
                  </a:lnTo>
                  <a:lnTo>
                    <a:pt x="8595" y="7070"/>
                  </a:lnTo>
                  <a:lnTo>
                    <a:pt x="8818" y="6661"/>
                  </a:lnTo>
                  <a:lnTo>
                    <a:pt x="9004" y="6214"/>
                  </a:lnTo>
                  <a:lnTo>
                    <a:pt x="9153" y="5768"/>
                  </a:lnTo>
                  <a:lnTo>
                    <a:pt x="9265" y="5321"/>
                  </a:lnTo>
                  <a:lnTo>
                    <a:pt x="9302" y="4838"/>
                  </a:lnTo>
                  <a:lnTo>
                    <a:pt x="9302" y="4391"/>
                  </a:lnTo>
                  <a:lnTo>
                    <a:pt x="9265" y="3945"/>
                  </a:lnTo>
                  <a:lnTo>
                    <a:pt x="9153" y="3498"/>
                  </a:lnTo>
                  <a:lnTo>
                    <a:pt x="9042" y="3089"/>
                  </a:lnTo>
                  <a:lnTo>
                    <a:pt x="8856" y="2680"/>
                  </a:lnTo>
                  <a:lnTo>
                    <a:pt x="8632" y="2270"/>
                  </a:lnTo>
                  <a:lnTo>
                    <a:pt x="8409" y="1898"/>
                  </a:lnTo>
                  <a:lnTo>
                    <a:pt x="8111" y="1526"/>
                  </a:lnTo>
                  <a:lnTo>
                    <a:pt x="7814" y="1229"/>
                  </a:lnTo>
                  <a:lnTo>
                    <a:pt x="7442" y="931"/>
                  </a:lnTo>
                  <a:lnTo>
                    <a:pt x="7070" y="671"/>
                  </a:lnTo>
                  <a:lnTo>
                    <a:pt x="6660" y="447"/>
                  </a:lnTo>
                  <a:lnTo>
                    <a:pt x="6214" y="261"/>
                  </a:lnTo>
                  <a:lnTo>
                    <a:pt x="5767" y="112"/>
                  </a:lnTo>
                  <a:lnTo>
                    <a:pt x="5321" y="38"/>
                  </a:lnTo>
                  <a:lnTo>
                    <a:pt x="48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2235225" y="2845425"/>
              <a:ext cx="233500" cy="34425"/>
            </a:xfrm>
            <a:custGeom>
              <a:avLst/>
              <a:gdLst/>
              <a:ahLst/>
              <a:cxnLst/>
              <a:rect l="l" t="t" r="r" b="b"/>
              <a:pathLst>
                <a:path w="9340" h="1377" extrusionOk="0">
                  <a:moveTo>
                    <a:pt x="112" y="0"/>
                  </a:moveTo>
                  <a:lnTo>
                    <a:pt x="38" y="38"/>
                  </a:lnTo>
                  <a:lnTo>
                    <a:pt x="0" y="75"/>
                  </a:lnTo>
                  <a:lnTo>
                    <a:pt x="0" y="112"/>
                  </a:lnTo>
                  <a:lnTo>
                    <a:pt x="0" y="186"/>
                  </a:lnTo>
                  <a:lnTo>
                    <a:pt x="0" y="224"/>
                  </a:lnTo>
                  <a:lnTo>
                    <a:pt x="75" y="298"/>
                  </a:lnTo>
                  <a:lnTo>
                    <a:pt x="112" y="298"/>
                  </a:lnTo>
                  <a:lnTo>
                    <a:pt x="9190" y="1377"/>
                  </a:lnTo>
                  <a:lnTo>
                    <a:pt x="9302" y="1340"/>
                  </a:lnTo>
                  <a:lnTo>
                    <a:pt x="9339" y="1228"/>
                  </a:lnTo>
                  <a:lnTo>
                    <a:pt x="9339" y="1154"/>
                  </a:lnTo>
                  <a:lnTo>
                    <a:pt x="9302" y="1117"/>
                  </a:lnTo>
                  <a:lnTo>
                    <a:pt x="9265" y="1079"/>
                  </a:lnTo>
                  <a:lnTo>
                    <a:pt x="9228" y="1042"/>
                  </a:lnTo>
                  <a:lnTo>
                    <a:pt x="1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2523575" y="2768225"/>
              <a:ext cx="232575" cy="232550"/>
            </a:xfrm>
            <a:custGeom>
              <a:avLst/>
              <a:gdLst/>
              <a:ahLst/>
              <a:cxnLst/>
              <a:rect l="l" t="t" r="r" b="b"/>
              <a:pathLst>
                <a:path w="9303" h="9302" extrusionOk="0">
                  <a:moveTo>
                    <a:pt x="4391" y="0"/>
                  </a:moveTo>
                  <a:lnTo>
                    <a:pt x="3944" y="37"/>
                  </a:lnTo>
                  <a:lnTo>
                    <a:pt x="3498" y="149"/>
                  </a:lnTo>
                  <a:lnTo>
                    <a:pt x="3089" y="261"/>
                  </a:lnTo>
                  <a:lnTo>
                    <a:pt x="2679" y="447"/>
                  </a:lnTo>
                  <a:lnTo>
                    <a:pt x="2270" y="633"/>
                  </a:lnTo>
                  <a:lnTo>
                    <a:pt x="1898" y="893"/>
                  </a:lnTo>
                  <a:lnTo>
                    <a:pt x="1526" y="1191"/>
                  </a:lnTo>
                  <a:lnTo>
                    <a:pt x="1228" y="1488"/>
                  </a:lnTo>
                  <a:lnTo>
                    <a:pt x="931" y="1823"/>
                  </a:lnTo>
                  <a:lnTo>
                    <a:pt x="670" y="2233"/>
                  </a:lnTo>
                  <a:lnTo>
                    <a:pt x="447" y="2642"/>
                  </a:lnTo>
                  <a:lnTo>
                    <a:pt x="261" y="3088"/>
                  </a:lnTo>
                  <a:lnTo>
                    <a:pt x="112" y="3535"/>
                  </a:lnTo>
                  <a:lnTo>
                    <a:pt x="38" y="3981"/>
                  </a:lnTo>
                  <a:lnTo>
                    <a:pt x="1" y="4428"/>
                  </a:lnTo>
                  <a:lnTo>
                    <a:pt x="1" y="4911"/>
                  </a:lnTo>
                  <a:lnTo>
                    <a:pt x="38" y="5358"/>
                  </a:lnTo>
                  <a:lnTo>
                    <a:pt x="112" y="5804"/>
                  </a:lnTo>
                  <a:lnTo>
                    <a:pt x="261" y="6214"/>
                  </a:lnTo>
                  <a:lnTo>
                    <a:pt x="410" y="6623"/>
                  </a:lnTo>
                  <a:lnTo>
                    <a:pt x="633" y="7032"/>
                  </a:lnTo>
                  <a:lnTo>
                    <a:pt x="893" y="7404"/>
                  </a:lnTo>
                  <a:lnTo>
                    <a:pt x="1154" y="7739"/>
                  </a:lnTo>
                  <a:lnTo>
                    <a:pt x="1489" y="8074"/>
                  </a:lnTo>
                  <a:lnTo>
                    <a:pt x="1824" y="8372"/>
                  </a:lnTo>
                  <a:lnTo>
                    <a:pt x="2196" y="8632"/>
                  </a:lnTo>
                  <a:lnTo>
                    <a:pt x="2605" y="8855"/>
                  </a:lnTo>
                  <a:lnTo>
                    <a:pt x="3051" y="9041"/>
                  </a:lnTo>
                  <a:lnTo>
                    <a:pt x="3498" y="9153"/>
                  </a:lnTo>
                  <a:lnTo>
                    <a:pt x="3982" y="9265"/>
                  </a:lnTo>
                  <a:lnTo>
                    <a:pt x="4428" y="9302"/>
                  </a:lnTo>
                  <a:lnTo>
                    <a:pt x="4875" y="9302"/>
                  </a:lnTo>
                  <a:lnTo>
                    <a:pt x="5321" y="9265"/>
                  </a:lnTo>
                  <a:lnTo>
                    <a:pt x="5768" y="9153"/>
                  </a:lnTo>
                  <a:lnTo>
                    <a:pt x="6214" y="9041"/>
                  </a:lnTo>
                  <a:lnTo>
                    <a:pt x="6623" y="8855"/>
                  </a:lnTo>
                  <a:lnTo>
                    <a:pt x="6995" y="8669"/>
                  </a:lnTo>
                  <a:lnTo>
                    <a:pt x="7368" y="8409"/>
                  </a:lnTo>
                  <a:lnTo>
                    <a:pt x="7740" y="8148"/>
                  </a:lnTo>
                  <a:lnTo>
                    <a:pt x="8037" y="7814"/>
                  </a:lnTo>
                  <a:lnTo>
                    <a:pt x="8335" y="7479"/>
                  </a:lnTo>
                  <a:lnTo>
                    <a:pt x="8595" y="7069"/>
                  </a:lnTo>
                  <a:lnTo>
                    <a:pt x="8819" y="6660"/>
                  </a:lnTo>
                  <a:lnTo>
                    <a:pt x="9005" y="6251"/>
                  </a:lnTo>
                  <a:lnTo>
                    <a:pt x="9153" y="5767"/>
                  </a:lnTo>
                  <a:lnTo>
                    <a:pt x="9228" y="5321"/>
                  </a:lnTo>
                  <a:lnTo>
                    <a:pt x="9302" y="4874"/>
                  </a:lnTo>
                  <a:lnTo>
                    <a:pt x="9265" y="4428"/>
                  </a:lnTo>
                  <a:lnTo>
                    <a:pt x="9228" y="3944"/>
                  </a:lnTo>
                  <a:lnTo>
                    <a:pt x="9153" y="3535"/>
                  </a:lnTo>
                  <a:lnTo>
                    <a:pt x="9005" y="3088"/>
                  </a:lnTo>
                  <a:lnTo>
                    <a:pt x="8856" y="2679"/>
                  </a:lnTo>
                  <a:lnTo>
                    <a:pt x="8633" y="2270"/>
                  </a:lnTo>
                  <a:lnTo>
                    <a:pt x="8409" y="1898"/>
                  </a:lnTo>
                  <a:lnTo>
                    <a:pt x="8112" y="1563"/>
                  </a:lnTo>
                  <a:lnTo>
                    <a:pt x="7814" y="1228"/>
                  </a:lnTo>
                  <a:lnTo>
                    <a:pt x="7442" y="930"/>
                  </a:lnTo>
                  <a:lnTo>
                    <a:pt x="7070" y="670"/>
                  </a:lnTo>
                  <a:lnTo>
                    <a:pt x="6661" y="447"/>
                  </a:lnTo>
                  <a:lnTo>
                    <a:pt x="6214" y="261"/>
                  </a:lnTo>
                  <a:lnTo>
                    <a:pt x="5768" y="149"/>
                  </a:lnTo>
                  <a:lnTo>
                    <a:pt x="5321" y="37"/>
                  </a:lnTo>
                  <a:lnTo>
                    <a:pt x="4837"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2518925" y="2758925"/>
              <a:ext cx="232575" cy="232550"/>
            </a:xfrm>
            <a:custGeom>
              <a:avLst/>
              <a:gdLst/>
              <a:ahLst/>
              <a:cxnLst/>
              <a:rect l="l" t="t" r="r" b="b"/>
              <a:pathLst>
                <a:path w="9303" h="9302" extrusionOk="0">
                  <a:moveTo>
                    <a:pt x="4391" y="0"/>
                  </a:moveTo>
                  <a:lnTo>
                    <a:pt x="3944" y="75"/>
                  </a:lnTo>
                  <a:lnTo>
                    <a:pt x="3535" y="149"/>
                  </a:lnTo>
                  <a:lnTo>
                    <a:pt x="3089" y="298"/>
                  </a:lnTo>
                  <a:lnTo>
                    <a:pt x="2679" y="447"/>
                  </a:lnTo>
                  <a:lnTo>
                    <a:pt x="2270" y="670"/>
                  </a:lnTo>
                  <a:lnTo>
                    <a:pt x="1898" y="893"/>
                  </a:lnTo>
                  <a:lnTo>
                    <a:pt x="1563" y="1191"/>
                  </a:lnTo>
                  <a:lnTo>
                    <a:pt x="1228" y="1488"/>
                  </a:lnTo>
                  <a:lnTo>
                    <a:pt x="931" y="1860"/>
                  </a:lnTo>
                  <a:lnTo>
                    <a:pt x="670" y="2233"/>
                  </a:lnTo>
                  <a:lnTo>
                    <a:pt x="447" y="2642"/>
                  </a:lnTo>
                  <a:lnTo>
                    <a:pt x="261" y="3088"/>
                  </a:lnTo>
                  <a:lnTo>
                    <a:pt x="149" y="3535"/>
                  </a:lnTo>
                  <a:lnTo>
                    <a:pt x="38" y="3981"/>
                  </a:lnTo>
                  <a:lnTo>
                    <a:pt x="0" y="4465"/>
                  </a:lnTo>
                  <a:lnTo>
                    <a:pt x="0" y="4911"/>
                  </a:lnTo>
                  <a:lnTo>
                    <a:pt x="38" y="5358"/>
                  </a:lnTo>
                  <a:lnTo>
                    <a:pt x="149" y="5804"/>
                  </a:lnTo>
                  <a:lnTo>
                    <a:pt x="261" y="6214"/>
                  </a:lnTo>
                  <a:lnTo>
                    <a:pt x="447" y="6623"/>
                  </a:lnTo>
                  <a:lnTo>
                    <a:pt x="633" y="7032"/>
                  </a:lnTo>
                  <a:lnTo>
                    <a:pt x="893" y="7404"/>
                  </a:lnTo>
                  <a:lnTo>
                    <a:pt x="1191" y="7739"/>
                  </a:lnTo>
                  <a:lnTo>
                    <a:pt x="1489" y="8074"/>
                  </a:lnTo>
                  <a:lnTo>
                    <a:pt x="1824" y="8372"/>
                  </a:lnTo>
                  <a:lnTo>
                    <a:pt x="2233" y="8632"/>
                  </a:lnTo>
                  <a:lnTo>
                    <a:pt x="2642" y="8855"/>
                  </a:lnTo>
                  <a:lnTo>
                    <a:pt x="3051" y="9041"/>
                  </a:lnTo>
                  <a:lnTo>
                    <a:pt x="3535" y="9190"/>
                  </a:lnTo>
                  <a:lnTo>
                    <a:pt x="3982" y="9265"/>
                  </a:lnTo>
                  <a:lnTo>
                    <a:pt x="4428" y="9302"/>
                  </a:lnTo>
                  <a:lnTo>
                    <a:pt x="4912" y="9302"/>
                  </a:lnTo>
                  <a:lnTo>
                    <a:pt x="5358" y="9265"/>
                  </a:lnTo>
                  <a:lnTo>
                    <a:pt x="5768" y="9190"/>
                  </a:lnTo>
                  <a:lnTo>
                    <a:pt x="6214" y="9041"/>
                  </a:lnTo>
                  <a:lnTo>
                    <a:pt x="6623" y="8893"/>
                  </a:lnTo>
                  <a:lnTo>
                    <a:pt x="7033" y="8669"/>
                  </a:lnTo>
                  <a:lnTo>
                    <a:pt x="7405" y="8409"/>
                  </a:lnTo>
                  <a:lnTo>
                    <a:pt x="7740" y="8148"/>
                  </a:lnTo>
                  <a:lnTo>
                    <a:pt x="8074" y="7814"/>
                  </a:lnTo>
                  <a:lnTo>
                    <a:pt x="8372" y="7479"/>
                  </a:lnTo>
                  <a:lnTo>
                    <a:pt x="8633" y="7107"/>
                  </a:lnTo>
                  <a:lnTo>
                    <a:pt x="8856" y="6697"/>
                  </a:lnTo>
                  <a:lnTo>
                    <a:pt x="9042" y="6251"/>
                  </a:lnTo>
                  <a:lnTo>
                    <a:pt x="9153" y="5804"/>
                  </a:lnTo>
                  <a:lnTo>
                    <a:pt x="9265" y="5321"/>
                  </a:lnTo>
                  <a:lnTo>
                    <a:pt x="9302" y="4874"/>
                  </a:lnTo>
                  <a:lnTo>
                    <a:pt x="9302" y="4428"/>
                  </a:lnTo>
                  <a:lnTo>
                    <a:pt x="9265" y="3981"/>
                  </a:lnTo>
                  <a:lnTo>
                    <a:pt x="9153" y="3535"/>
                  </a:lnTo>
                  <a:lnTo>
                    <a:pt x="9042" y="3088"/>
                  </a:lnTo>
                  <a:lnTo>
                    <a:pt x="8856" y="2679"/>
                  </a:lnTo>
                  <a:lnTo>
                    <a:pt x="8670" y="2307"/>
                  </a:lnTo>
                  <a:lnTo>
                    <a:pt x="8409" y="1935"/>
                  </a:lnTo>
                  <a:lnTo>
                    <a:pt x="8112" y="1563"/>
                  </a:lnTo>
                  <a:lnTo>
                    <a:pt x="7814" y="1265"/>
                  </a:lnTo>
                  <a:lnTo>
                    <a:pt x="7479" y="967"/>
                  </a:lnTo>
                  <a:lnTo>
                    <a:pt x="7070" y="707"/>
                  </a:lnTo>
                  <a:lnTo>
                    <a:pt x="6661" y="484"/>
                  </a:lnTo>
                  <a:lnTo>
                    <a:pt x="6251" y="298"/>
                  </a:lnTo>
                  <a:lnTo>
                    <a:pt x="5768" y="149"/>
                  </a:lnTo>
                  <a:lnTo>
                    <a:pt x="5321" y="75"/>
                  </a:lnTo>
                  <a:lnTo>
                    <a:pt x="48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2518925" y="2851925"/>
              <a:ext cx="234425" cy="34450"/>
            </a:xfrm>
            <a:custGeom>
              <a:avLst/>
              <a:gdLst/>
              <a:ahLst/>
              <a:cxnLst/>
              <a:rect l="l" t="t" r="r" b="b"/>
              <a:pathLst>
                <a:path w="9377" h="1378" extrusionOk="0">
                  <a:moveTo>
                    <a:pt x="38" y="1"/>
                  </a:moveTo>
                  <a:lnTo>
                    <a:pt x="0" y="75"/>
                  </a:lnTo>
                  <a:lnTo>
                    <a:pt x="0" y="112"/>
                  </a:lnTo>
                  <a:lnTo>
                    <a:pt x="0" y="187"/>
                  </a:lnTo>
                  <a:lnTo>
                    <a:pt x="38" y="224"/>
                  </a:lnTo>
                  <a:lnTo>
                    <a:pt x="75" y="261"/>
                  </a:lnTo>
                  <a:lnTo>
                    <a:pt x="112" y="298"/>
                  </a:lnTo>
                  <a:lnTo>
                    <a:pt x="9191" y="1377"/>
                  </a:lnTo>
                  <a:lnTo>
                    <a:pt x="9302" y="1340"/>
                  </a:lnTo>
                  <a:lnTo>
                    <a:pt x="9377" y="1229"/>
                  </a:lnTo>
                  <a:lnTo>
                    <a:pt x="9339" y="1154"/>
                  </a:lnTo>
                  <a:lnTo>
                    <a:pt x="9339" y="1117"/>
                  </a:lnTo>
                  <a:lnTo>
                    <a:pt x="9265" y="1080"/>
                  </a:lnTo>
                  <a:lnTo>
                    <a:pt x="9228" y="1043"/>
                  </a:lnTo>
                  <a:lnTo>
                    <a:pt x="1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468750" y="3316075"/>
              <a:ext cx="921825" cy="1167400"/>
            </a:xfrm>
            <a:custGeom>
              <a:avLst/>
              <a:gdLst/>
              <a:ahLst/>
              <a:cxnLst/>
              <a:rect l="l" t="t" r="r" b="b"/>
              <a:pathLst>
                <a:path w="36873" h="46696" extrusionOk="0">
                  <a:moveTo>
                    <a:pt x="3945" y="1"/>
                  </a:moveTo>
                  <a:lnTo>
                    <a:pt x="3684" y="38"/>
                  </a:lnTo>
                  <a:lnTo>
                    <a:pt x="3126" y="187"/>
                  </a:lnTo>
                  <a:lnTo>
                    <a:pt x="2494" y="447"/>
                  </a:lnTo>
                  <a:lnTo>
                    <a:pt x="1861" y="820"/>
                  </a:lnTo>
                  <a:lnTo>
                    <a:pt x="1154" y="1266"/>
                  </a:lnTo>
                  <a:lnTo>
                    <a:pt x="856" y="1526"/>
                  </a:lnTo>
                  <a:lnTo>
                    <a:pt x="596" y="1787"/>
                  </a:lnTo>
                  <a:lnTo>
                    <a:pt x="410" y="2047"/>
                  </a:lnTo>
                  <a:lnTo>
                    <a:pt x="224" y="2345"/>
                  </a:lnTo>
                  <a:lnTo>
                    <a:pt x="112" y="2680"/>
                  </a:lnTo>
                  <a:lnTo>
                    <a:pt x="1" y="3052"/>
                  </a:lnTo>
                  <a:lnTo>
                    <a:pt x="1" y="3424"/>
                  </a:lnTo>
                  <a:lnTo>
                    <a:pt x="1" y="3796"/>
                  </a:lnTo>
                  <a:lnTo>
                    <a:pt x="75" y="4205"/>
                  </a:lnTo>
                  <a:lnTo>
                    <a:pt x="187" y="4615"/>
                  </a:lnTo>
                  <a:lnTo>
                    <a:pt x="336" y="5024"/>
                  </a:lnTo>
                  <a:lnTo>
                    <a:pt x="522" y="5508"/>
                  </a:lnTo>
                  <a:lnTo>
                    <a:pt x="968" y="6438"/>
                  </a:lnTo>
                  <a:lnTo>
                    <a:pt x="1563" y="7480"/>
                  </a:lnTo>
                  <a:lnTo>
                    <a:pt x="2977" y="9786"/>
                  </a:lnTo>
                  <a:lnTo>
                    <a:pt x="3015" y="9861"/>
                  </a:lnTo>
                  <a:lnTo>
                    <a:pt x="3870" y="11163"/>
                  </a:lnTo>
                  <a:lnTo>
                    <a:pt x="4763" y="12502"/>
                  </a:lnTo>
                  <a:lnTo>
                    <a:pt x="5731" y="13842"/>
                  </a:lnTo>
                  <a:lnTo>
                    <a:pt x="6772" y="15181"/>
                  </a:lnTo>
                  <a:lnTo>
                    <a:pt x="7814" y="16558"/>
                  </a:lnTo>
                  <a:lnTo>
                    <a:pt x="8856" y="17897"/>
                  </a:lnTo>
                  <a:lnTo>
                    <a:pt x="10977" y="20465"/>
                  </a:lnTo>
                  <a:lnTo>
                    <a:pt x="12986" y="22809"/>
                  </a:lnTo>
                  <a:lnTo>
                    <a:pt x="14772" y="24855"/>
                  </a:lnTo>
                  <a:lnTo>
                    <a:pt x="16223" y="26529"/>
                  </a:lnTo>
                  <a:lnTo>
                    <a:pt x="17190" y="27646"/>
                  </a:lnTo>
                  <a:lnTo>
                    <a:pt x="17748" y="28315"/>
                  </a:lnTo>
                  <a:lnTo>
                    <a:pt x="18269" y="28873"/>
                  </a:lnTo>
                  <a:lnTo>
                    <a:pt x="18790" y="29357"/>
                  </a:lnTo>
                  <a:lnTo>
                    <a:pt x="19311" y="29766"/>
                  </a:lnTo>
                  <a:lnTo>
                    <a:pt x="19795" y="30139"/>
                  </a:lnTo>
                  <a:lnTo>
                    <a:pt x="20241" y="30473"/>
                  </a:lnTo>
                  <a:lnTo>
                    <a:pt x="20688" y="30734"/>
                  </a:lnTo>
                  <a:lnTo>
                    <a:pt x="21134" y="30957"/>
                  </a:lnTo>
                  <a:lnTo>
                    <a:pt x="21916" y="31366"/>
                  </a:lnTo>
                  <a:lnTo>
                    <a:pt x="22660" y="31701"/>
                  </a:lnTo>
                  <a:lnTo>
                    <a:pt x="23292" y="32073"/>
                  </a:lnTo>
                  <a:lnTo>
                    <a:pt x="23627" y="32297"/>
                  </a:lnTo>
                  <a:lnTo>
                    <a:pt x="23888" y="32520"/>
                  </a:lnTo>
                  <a:lnTo>
                    <a:pt x="24557" y="33152"/>
                  </a:lnTo>
                  <a:lnTo>
                    <a:pt x="25302" y="33934"/>
                  </a:lnTo>
                  <a:lnTo>
                    <a:pt x="26120" y="34864"/>
                  </a:lnTo>
                  <a:lnTo>
                    <a:pt x="26976" y="35831"/>
                  </a:lnTo>
                  <a:lnTo>
                    <a:pt x="28613" y="37766"/>
                  </a:lnTo>
                  <a:lnTo>
                    <a:pt x="29915" y="39403"/>
                  </a:lnTo>
                  <a:lnTo>
                    <a:pt x="30697" y="40370"/>
                  </a:lnTo>
                  <a:lnTo>
                    <a:pt x="31292" y="41152"/>
                  </a:lnTo>
                  <a:lnTo>
                    <a:pt x="31887" y="42008"/>
                  </a:lnTo>
                  <a:lnTo>
                    <a:pt x="32669" y="42975"/>
                  </a:lnTo>
                  <a:lnTo>
                    <a:pt x="33524" y="44054"/>
                  </a:lnTo>
                  <a:lnTo>
                    <a:pt x="34380" y="45021"/>
                  </a:lnTo>
                  <a:lnTo>
                    <a:pt x="34827" y="45468"/>
                  </a:lnTo>
                  <a:lnTo>
                    <a:pt x="35236" y="45877"/>
                  </a:lnTo>
                  <a:lnTo>
                    <a:pt x="35608" y="46212"/>
                  </a:lnTo>
                  <a:lnTo>
                    <a:pt x="35943" y="46472"/>
                  </a:lnTo>
                  <a:lnTo>
                    <a:pt x="36203" y="46621"/>
                  </a:lnTo>
                  <a:lnTo>
                    <a:pt x="36464" y="46696"/>
                  </a:lnTo>
                  <a:lnTo>
                    <a:pt x="36650" y="46696"/>
                  </a:lnTo>
                  <a:lnTo>
                    <a:pt x="36724" y="46658"/>
                  </a:lnTo>
                  <a:lnTo>
                    <a:pt x="36798" y="46621"/>
                  </a:lnTo>
                  <a:lnTo>
                    <a:pt x="36836" y="46547"/>
                  </a:lnTo>
                  <a:lnTo>
                    <a:pt x="36873" y="46472"/>
                  </a:lnTo>
                  <a:lnTo>
                    <a:pt x="36873" y="46249"/>
                  </a:lnTo>
                  <a:lnTo>
                    <a:pt x="36798" y="45951"/>
                  </a:lnTo>
                  <a:lnTo>
                    <a:pt x="36650" y="45617"/>
                  </a:lnTo>
                  <a:lnTo>
                    <a:pt x="36464" y="45170"/>
                  </a:lnTo>
                  <a:lnTo>
                    <a:pt x="36203" y="44724"/>
                  </a:lnTo>
                  <a:lnTo>
                    <a:pt x="35533" y="43607"/>
                  </a:lnTo>
                  <a:lnTo>
                    <a:pt x="34715" y="42342"/>
                  </a:lnTo>
                  <a:lnTo>
                    <a:pt x="33748" y="40966"/>
                  </a:lnTo>
                  <a:lnTo>
                    <a:pt x="32706" y="39552"/>
                  </a:lnTo>
                  <a:lnTo>
                    <a:pt x="31664" y="38064"/>
                  </a:lnTo>
                  <a:lnTo>
                    <a:pt x="29804" y="35608"/>
                  </a:lnTo>
                  <a:lnTo>
                    <a:pt x="28166" y="33413"/>
                  </a:lnTo>
                  <a:lnTo>
                    <a:pt x="26939" y="31776"/>
                  </a:lnTo>
                  <a:lnTo>
                    <a:pt x="26529" y="31218"/>
                  </a:lnTo>
                  <a:lnTo>
                    <a:pt x="26306" y="30883"/>
                  </a:lnTo>
                  <a:lnTo>
                    <a:pt x="26157" y="30622"/>
                  </a:lnTo>
                  <a:lnTo>
                    <a:pt x="26008" y="30287"/>
                  </a:lnTo>
                  <a:lnTo>
                    <a:pt x="25748" y="29469"/>
                  </a:lnTo>
                  <a:lnTo>
                    <a:pt x="25190" y="27571"/>
                  </a:lnTo>
                  <a:lnTo>
                    <a:pt x="24892" y="26529"/>
                  </a:lnTo>
                  <a:lnTo>
                    <a:pt x="24557" y="25525"/>
                  </a:lnTo>
                  <a:lnTo>
                    <a:pt x="24185" y="24558"/>
                  </a:lnTo>
                  <a:lnTo>
                    <a:pt x="23962" y="24074"/>
                  </a:lnTo>
                  <a:lnTo>
                    <a:pt x="23739" y="23665"/>
                  </a:lnTo>
                  <a:lnTo>
                    <a:pt x="23069" y="22623"/>
                  </a:lnTo>
                  <a:lnTo>
                    <a:pt x="22027" y="21134"/>
                  </a:lnTo>
                  <a:lnTo>
                    <a:pt x="19051" y="17116"/>
                  </a:lnTo>
                  <a:lnTo>
                    <a:pt x="15479" y="12428"/>
                  </a:lnTo>
                  <a:lnTo>
                    <a:pt x="13730" y="10047"/>
                  </a:lnTo>
                  <a:lnTo>
                    <a:pt x="12056" y="7777"/>
                  </a:lnTo>
                  <a:lnTo>
                    <a:pt x="10865" y="6140"/>
                  </a:lnTo>
                  <a:lnTo>
                    <a:pt x="9749" y="4652"/>
                  </a:lnTo>
                  <a:lnTo>
                    <a:pt x="9563" y="4429"/>
                  </a:lnTo>
                  <a:lnTo>
                    <a:pt x="8521" y="3089"/>
                  </a:lnTo>
                  <a:lnTo>
                    <a:pt x="8037" y="2494"/>
                  </a:lnTo>
                  <a:lnTo>
                    <a:pt x="7554" y="1936"/>
                  </a:lnTo>
                  <a:lnTo>
                    <a:pt x="7070" y="1452"/>
                  </a:lnTo>
                  <a:lnTo>
                    <a:pt x="6624" y="1006"/>
                  </a:lnTo>
                  <a:lnTo>
                    <a:pt x="6177" y="671"/>
                  </a:lnTo>
                  <a:lnTo>
                    <a:pt x="5693" y="373"/>
                  </a:lnTo>
                  <a:lnTo>
                    <a:pt x="5210" y="150"/>
                  </a:lnTo>
                  <a:lnTo>
                    <a:pt x="4726" y="38"/>
                  </a:lnTo>
                  <a:lnTo>
                    <a:pt x="4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761750" y="3648150"/>
              <a:ext cx="192575" cy="220475"/>
            </a:xfrm>
            <a:custGeom>
              <a:avLst/>
              <a:gdLst/>
              <a:ahLst/>
              <a:cxnLst/>
              <a:rect l="l" t="t" r="r" b="b"/>
              <a:pathLst>
                <a:path w="7703" h="8819" extrusionOk="0">
                  <a:moveTo>
                    <a:pt x="2643" y="1"/>
                  </a:moveTo>
                  <a:lnTo>
                    <a:pt x="1" y="1936"/>
                  </a:lnTo>
                  <a:lnTo>
                    <a:pt x="5061" y="8819"/>
                  </a:lnTo>
                  <a:lnTo>
                    <a:pt x="7703" y="6884"/>
                  </a:lnTo>
                  <a:lnTo>
                    <a:pt x="2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698500" y="3551425"/>
              <a:ext cx="78175" cy="78150"/>
            </a:xfrm>
            <a:custGeom>
              <a:avLst/>
              <a:gdLst/>
              <a:ahLst/>
              <a:cxnLst/>
              <a:rect l="l" t="t" r="r" b="b"/>
              <a:pathLst>
                <a:path w="3127" h="3126" extrusionOk="0">
                  <a:moveTo>
                    <a:pt x="1452" y="0"/>
                  </a:moveTo>
                  <a:lnTo>
                    <a:pt x="1154" y="38"/>
                  </a:lnTo>
                  <a:lnTo>
                    <a:pt x="857" y="149"/>
                  </a:lnTo>
                  <a:lnTo>
                    <a:pt x="596" y="335"/>
                  </a:lnTo>
                  <a:lnTo>
                    <a:pt x="373" y="558"/>
                  </a:lnTo>
                  <a:lnTo>
                    <a:pt x="224" y="782"/>
                  </a:lnTo>
                  <a:lnTo>
                    <a:pt x="75" y="1079"/>
                  </a:lnTo>
                  <a:lnTo>
                    <a:pt x="38" y="1377"/>
                  </a:lnTo>
                  <a:lnTo>
                    <a:pt x="1" y="1675"/>
                  </a:lnTo>
                  <a:lnTo>
                    <a:pt x="75" y="1972"/>
                  </a:lnTo>
                  <a:lnTo>
                    <a:pt x="187" y="2270"/>
                  </a:lnTo>
                  <a:lnTo>
                    <a:pt x="373" y="2530"/>
                  </a:lnTo>
                  <a:lnTo>
                    <a:pt x="559" y="2754"/>
                  </a:lnTo>
                  <a:lnTo>
                    <a:pt x="819" y="2902"/>
                  </a:lnTo>
                  <a:lnTo>
                    <a:pt x="1080" y="3051"/>
                  </a:lnTo>
                  <a:lnTo>
                    <a:pt x="1378" y="3088"/>
                  </a:lnTo>
                  <a:lnTo>
                    <a:pt x="1675" y="3126"/>
                  </a:lnTo>
                  <a:lnTo>
                    <a:pt x="1973" y="3051"/>
                  </a:lnTo>
                  <a:lnTo>
                    <a:pt x="2271" y="2940"/>
                  </a:lnTo>
                  <a:lnTo>
                    <a:pt x="2531" y="2791"/>
                  </a:lnTo>
                  <a:lnTo>
                    <a:pt x="2754" y="2568"/>
                  </a:lnTo>
                  <a:lnTo>
                    <a:pt x="2940" y="2307"/>
                  </a:lnTo>
                  <a:lnTo>
                    <a:pt x="3052" y="2047"/>
                  </a:lnTo>
                  <a:lnTo>
                    <a:pt x="3126" y="1749"/>
                  </a:lnTo>
                  <a:lnTo>
                    <a:pt x="3126" y="1451"/>
                  </a:lnTo>
                  <a:lnTo>
                    <a:pt x="3089" y="1154"/>
                  </a:lnTo>
                  <a:lnTo>
                    <a:pt x="2977" y="856"/>
                  </a:lnTo>
                  <a:lnTo>
                    <a:pt x="2791" y="596"/>
                  </a:lnTo>
                  <a:lnTo>
                    <a:pt x="2568" y="372"/>
                  </a:lnTo>
                  <a:lnTo>
                    <a:pt x="2345" y="186"/>
                  </a:lnTo>
                  <a:lnTo>
                    <a:pt x="2047" y="75"/>
                  </a:lnTo>
                  <a:lnTo>
                    <a:pt x="17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2216625" y="4267650"/>
              <a:ext cx="173950" cy="215825"/>
            </a:xfrm>
            <a:custGeom>
              <a:avLst/>
              <a:gdLst/>
              <a:ahLst/>
              <a:cxnLst/>
              <a:rect l="l" t="t" r="r" b="b"/>
              <a:pathLst>
                <a:path w="6958" h="8633" extrusionOk="0">
                  <a:moveTo>
                    <a:pt x="1749" y="1"/>
                  </a:moveTo>
                  <a:lnTo>
                    <a:pt x="1116" y="447"/>
                  </a:lnTo>
                  <a:lnTo>
                    <a:pt x="447" y="931"/>
                  </a:lnTo>
                  <a:lnTo>
                    <a:pt x="0" y="1340"/>
                  </a:lnTo>
                  <a:lnTo>
                    <a:pt x="782" y="2307"/>
                  </a:lnTo>
                  <a:lnTo>
                    <a:pt x="1377" y="3089"/>
                  </a:lnTo>
                  <a:lnTo>
                    <a:pt x="1972" y="3945"/>
                  </a:lnTo>
                  <a:lnTo>
                    <a:pt x="2754" y="4912"/>
                  </a:lnTo>
                  <a:lnTo>
                    <a:pt x="3609" y="5991"/>
                  </a:lnTo>
                  <a:lnTo>
                    <a:pt x="4465" y="6958"/>
                  </a:lnTo>
                  <a:lnTo>
                    <a:pt x="4912" y="7405"/>
                  </a:lnTo>
                  <a:lnTo>
                    <a:pt x="5321" y="7814"/>
                  </a:lnTo>
                  <a:lnTo>
                    <a:pt x="5693" y="8149"/>
                  </a:lnTo>
                  <a:lnTo>
                    <a:pt x="6028" y="8409"/>
                  </a:lnTo>
                  <a:lnTo>
                    <a:pt x="6288" y="8558"/>
                  </a:lnTo>
                  <a:lnTo>
                    <a:pt x="6549" y="8633"/>
                  </a:lnTo>
                  <a:lnTo>
                    <a:pt x="6735" y="8633"/>
                  </a:lnTo>
                  <a:lnTo>
                    <a:pt x="6809" y="8595"/>
                  </a:lnTo>
                  <a:lnTo>
                    <a:pt x="6883" y="8558"/>
                  </a:lnTo>
                  <a:lnTo>
                    <a:pt x="6921" y="8484"/>
                  </a:lnTo>
                  <a:lnTo>
                    <a:pt x="6958" y="8409"/>
                  </a:lnTo>
                  <a:lnTo>
                    <a:pt x="6958" y="8186"/>
                  </a:lnTo>
                  <a:lnTo>
                    <a:pt x="6883" y="7888"/>
                  </a:lnTo>
                  <a:lnTo>
                    <a:pt x="6735" y="7554"/>
                  </a:lnTo>
                  <a:lnTo>
                    <a:pt x="6549" y="7107"/>
                  </a:lnTo>
                  <a:lnTo>
                    <a:pt x="6288" y="6661"/>
                  </a:lnTo>
                  <a:lnTo>
                    <a:pt x="5618" y="5544"/>
                  </a:lnTo>
                  <a:lnTo>
                    <a:pt x="4800" y="4279"/>
                  </a:lnTo>
                  <a:lnTo>
                    <a:pt x="3833" y="2903"/>
                  </a:lnTo>
                  <a:lnTo>
                    <a:pt x="2791" y="1489"/>
                  </a:lnTo>
                  <a:lnTo>
                    <a:pt x="1749"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468750" y="3316075"/>
              <a:ext cx="239075" cy="246525"/>
            </a:xfrm>
            <a:custGeom>
              <a:avLst/>
              <a:gdLst/>
              <a:ahLst/>
              <a:cxnLst/>
              <a:rect l="l" t="t" r="r" b="b"/>
              <a:pathLst>
                <a:path w="9563" h="9861" extrusionOk="0">
                  <a:moveTo>
                    <a:pt x="3945" y="1"/>
                  </a:moveTo>
                  <a:lnTo>
                    <a:pt x="3684" y="38"/>
                  </a:lnTo>
                  <a:lnTo>
                    <a:pt x="3126" y="187"/>
                  </a:lnTo>
                  <a:lnTo>
                    <a:pt x="2494" y="447"/>
                  </a:lnTo>
                  <a:lnTo>
                    <a:pt x="1861" y="820"/>
                  </a:lnTo>
                  <a:lnTo>
                    <a:pt x="1154" y="1266"/>
                  </a:lnTo>
                  <a:lnTo>
                    <a:pt x="856" y="1526"/>
                  </a:lnTo>
                  <a:lnTo>
                    <a:pt x="596" y="1787"/>
                  </a:lnTo>
                  <a:lnTo>
                    <a:pt x="410" y="2047"/>
                  </a:lnTo>
                  <a:lnTo>
                    <a:pt x="224" y="2345"/>
                  </a:lnTo>
                  <a:lnTo>
                    <a:pt x="112" y="2680"/>
                  </a:lnTo>
                  <a:lnTo>
                    <a:pt x="1" y="3052"/>
                  </a:lnTo>
                  <a:lnTo>
                    <a:pt x="1" y="3424"/>
                  </a:lnTo>
                  <a:lnTo>
                    <a:pt x="1" y="3796"/>
                  </a:lnTo>
                  <a:lnTo>
                    <a:pt x="75" y="4205"/>
                  </a:lnTo>
                  <a:lnTo>
                    <a:pt x="187" y="4615"/>
                  </a:lnTo>
                  <a:lnTo>
                    <a:pt x="336" y="5024"/>
                  </a:lnTo>
                  <a:lnTo>
                    <a:pt x="522" y="5508"/>
                  </a:lnTo>
                  <a:lnTo>
                    <a:pt x="968" y="6438"/>
                  </a:lnTo>
                  <a:lnTo>
                    <a:pt x="1563" y="7480"/>
                  </a:lnTo>
                  <a:lnTo>
                    <a:pt x="2977" y="9786"/>
                  </a:lnTo>
                  <a:lnTo>
                    <a:pt x="3015" y="9861"/>
                  </a:lnTo>
                  <a:lnTo>
                    <a:pt x="3387" y="9638"/>
                  </a:lnTo>
                  <a:lnTo>
                    <a:pt x="3721" y="9414"/>
                  </a:lnTo>
                  <a:lnTo>
                    <a:pt x="4428" y="8893"/>
                  </a:lnTo>
                  <a:lnTo>
                    <a:pt x="5061" y="8335"/>
                  </a:lnTo>
                  <a:lnTo>
                    <a:pt x="6326" y="7256"/>
                  </a:lnTo>
                  <a:lnTo>
                    <a:pt x="9563" y="4429"/>
                  </a:lnTo>
                  <a:lnTo>
                    <a:pt x="8521" y="3089"/>
                  </a:lnTo>
                  <a:lnTo>
                    <a:pt x="8037" y="2494"/>
                  </a:lnTo>
                  <a:lnTo>
                    <a:pt x="7554" y="1936"/>
                  </a:lnTo>
                  <a:lnTo>
                    <a:pt x="7070" y="1452"/>
                  </a:lnTo>
                  <a:lnTo>
                    <a:pt x="6624" y="1006"/>
                  </a:lnTo>
                  <a:lnTo>
                    <a:pt x="6177" y="671"/>
                  </a:lnTo>
                  <a:lnTo>
                    <a:pt x="5693" y="373"/>
                  </a:lnTo>
                  <a:lnTo>
                    <a:pt x="5210" y="150"/>
                  </a:lnTo>
                  <a:lnTo>
                    <a:pt x="4726" y="38"/>
                  </a:lnTo>
                  <a:lnTo>
                    <a:pt x="44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468750" y="3374700"/>
              <a:ext cx="898575" cy="1103200"/>
            </a:xfrm>
            <a:custGeom>
              <a:avLst/>
              <a:gdLst/>
              <a:ahLst/>
              <a:cxnLst/>
              <a:rect l="l" t="t" r="r" b="b"/>
              <a:pathLst>
                <a:path w="35943" h="44128" extrusionOk="0">
                  <a:moveTo>
                    <a:pt x="224" y="0"/>
                  </a:moveTo>
                  <a:lnTo>
                    <a:pt x="112" y="335"/>
                  </a:lnTo>
                  <a:lnTo>
                    <a:pt x="1" y="707"/>
                  </a:lnTo>
                  <a:lnTo>
                    <a:pt x="1" y="1079"/>
                  </a:lnTo>
                  <a:lnTo>
                    <a:pt x="1" y="1451"/>
                  </a:lnTo>
                  <a:lnTo>
                    <a:pt x="75" y="1860"/>
                  </a:lnTo>
                  <a:lnTo>
                    <a:pt x="187" y="2270"/>
                  </a:lnTo>
                  <a:lnTo>
                    <a:pt x="336" y="2679"/>
                  </a:lnTo>
                  <a:lnTo>
                    <a:pt x="522" y="3163"/>
                  </a:lnTo>
                  <a:lnTo>
                    <a:pt x="968" y="4093"/>
                  </a:lnTo>
                  <a:lnTo>
                    <a:pt x="1563" y="5135"/>
                  </a:lnTo>
                  <a:lnTo>
                    <a:pt x="2977" y="7441"/>
                  </a:lnTo>
                  <a:lnTo>
                    <a:pt x="3015" y="7516"/>
                  </a:lnTo>
                  <a:lnTo>
                    <a:pt x="3870" y="8818"/>
                  </a:lnTo>
                  <a:lnTo>
                    <a:pt x="4763" y="10157"/>
                  </a:lnTo>
                  <a:lnTo>
                    <a:pt x="5731" y="11497"/>
                  </a:lnTo>
                  <a:lnTo>
                    <a:pt x="6772" y="12836"/>
                  </a:lnTo>
                  <a:lnTo>
                    <a:pt x="7814" y="14213"/>
                  </a:lnTo>
                  <a:lnTo>
                    <a:pt x="8856" y="15552"/>
                  </a:lnTo>
                  <a:lnTo>
                    <a:pt x="10977" y="18120"/>
                  </a:lnTo>
                  <a:lnTo>
                    <a:pt x="12986" y="20464"/>
                  </a:lnTo>
                  <a:lnTo>
                    <a:pt x="14772" y="22510"/>
                  </a:lnTo>
                  <a:lnTo>
                    <a:pt x="16223" y="24184"/>
                  </a:lnTo>
                  <a:lnTo>
                    <a:pt x="17190" y="25301"/>
                  </a:lnTo>
                  <a:lnTo>
                    <a:pt x="17748" y="25970"/>
                  </a:lnTo>
                  <a:lnTo>
                    <a:pt x="18269" y="26528"/>
                  </a:lnTo>
                  <a:lnTo>
                    <a:pt x="18790" y="27012"/>
                  </a:lnTo>
                  <a:lnTo>
                    <a:pt x="19311" y="27421"/>
                  </a:lnTo>
                  <a:lnTo>
                    <a:pt x="19795" y="27794"/>
                  </a:lnTo>
                  <a:lnTo>
                    <a:pt x="20241" y="28128"/>
                  </a:lnTo>
                  <a:lnTo>
                    <a:pt x="20688" y="28389"/>
                  </a:lnTo>
                  <a:lnTo>
                    <a:pt x="21134" y="28612"/>
                  </a:lnTo>
                  <a:lnTo>
                    <a:pt x="21916" y="29021"/>
                  </a:lnTo>
                  <a:lnTo>
                    <a:pt x="22660" y="29356"/>
                  </a:lnTo>
                  <a:lnTo>
                    <a:pt x="23292" y="29728"/>
                  </a:lnTo>
                  <a:lnTo>
                    <a:pt x="23627" y="29952"/>
                  </a:lnTo>
                  <a:lnTo>
                    <a:pt x="23888" y="30175"/>
                  </a:lnTo>
                  <a:lnTo>
                    <a:pt x="24557" y="30807"/>
                  </a:lnTo>
                  <a:lnTo>
                    <a:pt x="25302" y="31589"/>
                  </a:lnTo>
                  <a:lnTo>
                    <a:pt x="26120" y="32519"/>
                  </a:lnTo>
                  <a:lnTo>
                    <a:pt x="26976" y="33486"/>
                  </a:lnTo>
                  <a:lnTo>
                    <a:pt x="28613" y="35421"/>
                  </a:lnTo>
                  <a:lnTo>
                    <a:pt x="29915" y="37058"/>
                  </a:lnTo>
                  <a:lnTo>
                    <a:pt x="30697" y="38025"/>
                  </a:lnTo>
                  <a:lnTo>
                    <a:pt x="31292" y="38807"/>
                  </a:lnTo>
                  <a:lnTo>
                    <a:pt x="31887" y="39663"/>
                  </a:lnTo>
                  <a:lnTo>
                    <a:pt x="32669" y="40630"/>
                  </a:lnTo>
                  <a:lnTo>
                    <a:pt x="33524" y="41709"/>
                  </a:lnTo>
                  <a:lnTo>
                    <a:pt x="34380" y="42676"/>
                  </a:lnTo>
                  <a:lnTo>
                    <a:pt x="34827" y="43123"/>
                  </a:lnTo>
                  <a:lnTo>
                    <a:pt x="35236" y="43532"/>
                  </a:lnTo>
                  <a:lnTo>
                    <a:pt x="35608" y="43867"/>
                  </a:lnTo>
                  <a:lnTo>
                    <a:pt x="35943" y="44127"/>
                  </a:lnTo>
                  <a:lnTo>
                    <a:pt x="35757" y="43792"/>
                  </a:lnTo>
                  <a:lnTo>
                    <a:pt x="33078" y="40221"/>
                  </a:lnTo>
                  <a:lnTo>
                    <a:pt x="30362" y="36649"/>
                  </a:lnTo>
                  <a:lnTo>
                    <a:pt x="28129" y="33821"/>
                  </a:lnTo>
                  <a:lnTo>
                    <a:pt x="25822" y="31031"/>
                  </a:lnTo>
                  <a:lnTo>
                    <a:pt x="25339" y="30435"/>
                  </a:lnTo>
                  <a:lnTo>
                    <a:pt x="24818" y="29877"/>
                  </a:lnTo>
                  <a:lnTo>
                    <a:pt x="24557" y="29617"/>
                  </a:lnTo>
                  <a:lnTo>
                    <a:pt x="24260" y="29393"/>
                  </a:lnTo>
                  <a:lnTo>
                    <a:pt x="23962" y="29170"/>
                  </a:lnTo>
                  <a:lnTo>
                    <a:pt x="23627" y="28984"/>
                  </a:lnTo>
                  <a:lnTo>
                    <a:pt x="23144" y="28724"/>
                  </a:lnTo>
                  <a:lnTo>
                    <a:pt x="22623" y="28538"/>
                  </a:lnTo>
                  <a:lnTo>
                    <a:pt x="22139" y="28352"/>
                  </a:lnTo>
                  <a:lnTo>
                    <a:pt x="21618" y="28166"/>
                  </a:lnTo>
                  <a:lnTo>
                    <a:pt x="20986" y="27868"/>
                  </a:lnTo>
                  <a:lnTo>
                    <a:pt x="20427" y="27496"/>
                  </a:lnTo>
                  <a:lnTo>
                    <a:pt x="19832" y="27087"/>
                  </a:lnTo>
                  <a:lnTo>
                    <a:pt x="19311" y="26677"/>
                  </a:lnTo>
                  <a:lnTo>
                    <a:pt x="18790" y="26194"/>
                  </a:lnTo>
                  <a:lnTo>
                    <a:pt x="18307" y="25710"/>
                  </a:lnTo>
                  <a:lnTo>
                    <a:pt x="17376" y="24668"/>
                  </a:lnTo>
                  <a:lnTo>
                    <a:pt x="15516" y="22585"/>
                  </a:lnTo>
                  <a:lnTo>
                    <a:pt x="13730" y="20464"/>
                  </a:lnTo>
                  <a:lnTo>
                    <a:pt x="11944" y="18306"/>
                  </a:lnTo>
                  <a:lnTo>
                    <a:pt x="10233" y="16111"/>
                  </a:lnTo>
                  <a:lnTo>
                    <a:pt x="8521" y="13915"/>
                  </a:lnTo>
                  <a:lnTo>
                    <a:pt x="6884" y="11646"/>
                  </a:lnTo>
                  <a:lnTo>
                    <a:pt x="5284" y="9376"/>
                  </a:lnTo>
                  <a:lnTo>
                    <a:pt x="3721" y="7069"/>
                  </a:lnTo>
                  <a:lnTo>
                    <a:pt x="2270" y="4800"/>
                  </a:lnTo>
                  <a:lnTo>
                    <a:pt x="1712" y="3870"/>
                  </a:lnTo>
                  <a:lnTo>
                    <a:pt x="1229" y="2902"/>
                  </a:lnTo>
                  <a:lnTo>
                    <a:pt x="1005" y="2418"/>
                  </a:lnTo>
                  <a:lnTo>
                    <a:pt x="819" y="1935"/>
                  </a:lnTo>
                  <a:lnTo>
                    <a:pt x="670" y="1414"/>
                  </a:lnTo>
                  <a:lnTo>
                    <a:pt x="522" y="856"/>
                  </a:lnTo>
                  <a:lnTo>
                    <a:pt x="373" y="447"/>
                  </a:lnTo>
                  <a:lnTo>
                    <a:pt x="2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856650" y="2974725"/>
              <a:ext cx="40000" cy="179525"/>
            </a:xfrm>
            <a:custGeom>
              <a:avLst/>
              <a:gdLst/>
              <a:ahLst/>
              <a:cxnLst/>
              <a:rect l="l" t="t" r="r" b="b"/>
              <a:pathLst>
                <a:path w="1600" h="7181" extrusionOk="0">
                  <a:moveTo>
                    <a:pt x="112" y="0"/>
                  </a:moveTo>
                  <a:lnTo>
                    <a:pt x="37" y="75"/>
                  </a:lnTo>
                  <a:lnTo>
                    <a:pt x="0" y="149"/>
                  </a:lnTo>
                  <a:lnTo>
                    <a:pt x="0" y="223"/>
                  </a:lnTo>
                  <a:lnTo>
                    <a:pt x="1191" y="6995"/>
                  </a:lnTo>
                  <a:lnTo>
                    <a:pt x="1228" y="7069"/>
                  </a:lnTo>
                  <a:lnTo>
                    <a:pt x="1265" y="7107"/>
                  </a:lnTo>
                  <a:lnTo>
                    <a:pt x="1340" y="7144"/>
                  </a:lnTo>
                  <a:lnTo>
                    <a:pt x="1414" y="7181"/>
                  </a:lnTo>
                  <a:lnTo>
                    <a:pt x="1451" y="7181"/>
                  </a:lnTo>
                  <a:lnTo>
                    <a:pt x="1526" y="7144"/>
                  </a:lnTo>
                  <a:lnTo>
                    <a:pt x="1563" y="7069"/>
                  </a:lnTo>
                  <a:lnTo>
                    <a:pt x="1600" y="6995"/>
                  </a:lnTo>
                  <a:lnTo>
                    <a:pt x="1600" y="6921"/>
                  </a:lnTo>
                  <a:lnTo>
                    <a:pt x="409" y="149"/>
                  </a:lnTo>
                  <a:lnTo>
                    <a:pt x="372" y="75"/>
                  </a:lnTo>
                  <a:lnTo>
                    <a:pt x="335" y="37"/>
                  </a:lnTo>
                  <a:lnTo>
                    <a:pt x="2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822225" y="2988675"/>
              <a:ext cx="108850" cy="150700"/>
            </a:xfrm>
            <a:custGeom>
              <a:avLst/>
              <a:gdLst/>
              <a:ahLst/>
              <a:cxnLst/>
              <a:rect l="l" t="t" r="r" b="b"/>
              <a:pathLst>
                <a:path w="4354" h="6028" extrusionOk="0">
                  <a:moveTo>
                    <a:pt x="4130" y="0"/>
                  </a:moveTo>
                  <a:lnTo>
                    <a:pt x="4056" y="37"/>
                  </a:lnTo>
                  <a:lnTo>
                    <a:pt x="3982" y="75"/>
                  </a:lnTo>
                  <a:lnTo>
                    <a:pt x="38" y="5730"/>
                  </a:lnTo>
                  <a:lnTo>
                    <a:pt x="0" y="5804"/>
                  </a:lnTo>
                  <a:lnTo>
                    <a:pt x="0" y="5879"/>
                  </a:lnTo>
                  <a:lnTo>
                    <a:pt x="38" y="5953"/>
                  </a:lnTo>
                  <a:lnTo>
                    <a:pt x="112" y="5990"/>
                  </a:lnTo>
                  <a:lnTo>
                    <a:pt x="224" y="6028"/>
                  </a:lnTo>
                  <a:lnTo>
                    <a:pt x="298" y="6028"/>
                  </a:lnTo>
                  <a:lnTo>
                    <a:pt x="372" y="5953"/>
                  </a:lnTo>
                  <a:lnTo>
                    <a:pt x="4316" y="335"/>
                  </a:lnTo>
                  <a:lnTo>
                    <a:pt x="4354" y="261"/>
                  </a:lnTo>
                  <a:lnTo>
                    <a:pt x="4354" y="186"/>
                  </a:lnTo>
                  <a:lnTo>
                    <a:pt x="4354" y="112"/>
                  </a:lnTo>
                  <a:lnTo>
                    <a:pt x="4279" y="37"/>
                  </a:lnTo>
                  <a:lnTo>
                    <a:pt x="4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786875" y="3044475"/>
              <a:ext cx="179550" cy="40025"/>
            </a:xfrm>
            <a:custGeom>
              <a:avLst/>
              <a:gdLst/>
              <a:ahLst/>
              <a:cxnLst/>
              <a:rect l="l" t="t" r="r" b="b"/>
              <a:pathLst>
                <a:path w="7182" h="1601" extrusionOk="0">
                  <a:moveTo>
                    <a:pt x="6958" y="1"/>
                  </a:moveTo>
                  <a:lnTo>
                    <a:pt x="187" y="1191"/>
                  </a:lnTo>
                  <a:lnTo>
                    <a:pt x="112" y="1228"/>
                  </a:lnTo>
                  <a:lnTo>
                    <a:pt x="38" y="1266"/>
                  </a:lnTo>
                  <a:lnTo>
                    <a:pt x="1" y="1340"/>
                  </a:lnTo>
                  <a:lnTo>
                    <a:pt x="1" y="1414"/>
                  </a:lnTo>
                  <a:lnTo>
                    <a:pt x="38" y="1489"/>
                  </a:lnTo>
                  <a:lnTo>
                    <a:pt x="75" y="1526"/>
                  </a:lnTo>
                  <a:lnTo>
                    <a:pt x="149" y="1563"/>
                  </a:lnTo>
                  <a:lnTo>
                    <a:pt x="224" y="1600"/>
                  </a:lnTo>
                  <a:lnTo>
                    <a:pt x="261" y="1600"/>
                  </a:lnTo>
                  <a:lnTo>
                    <a:pt x="7033" y="410"/>
                  </a:lnTo>
                  <a:lnTo>
                    <a:pt x="7107" y="373"/>
                  </a:lnTo>
                  <a:lnTo>
                    <a:pt x="7144" y="298"/>
                  </a:lnTo>
                  <a:lnTo>
                    <a:pt x="7181" y="224"/>
                  </a:lnTo>
                  <a:lnTo>
                    <a:pt x="7181" y="149"/>
                  </a:lnTo>
                  <a:lnTo>
                    <a:pt x="7181" y="75"/>
                  </a:lnTo>
                  <a:lnTo>
                    <a:pt x="7107" y="38"/>
                  </a:lnTo>
                  <a:lnTo>
                    <a:pt x="70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801750" y="3010050"/>
              <a:ext cx="150725" cy="108875"/>
            </a:xfrm>
            <a:custGeom>
              <a:avLst/>
              <a:gdLst/>
              <a:ahLst/>
              <a:cxnLst/>
              <a:rect l="l" t="t" r="r" b="b"/>
              <a:pathLst>
                <a:path w="6029" h="4355" extrusionOk="0">
                  <a:moveTo>
                    <a:pt x="75" y="1"/>
                  </a:moveTo>
                  <a:lnTo>
                    <a:pt x="38" y="75"/>
                  </a:lnTo>
                  <a:lnTo>
                    <a:pt x="1" y="150"/>
                  </a:lnTo>
                  <a:lnTo>
                    <a:pt x="1" y="224"/>
                  </a:lnTo>
                  <a:lnTo>
                    <a:pt x="1" y="299"/>
                  </a:lnTo>
                  <a:lnTo>
                    <a:pt x="75" y="373"/>
                  </a:lnTo>
                  <a:lnTo>
                    <a:pt x="5694" y="4317"/>
                  </a:lnTo>
                  <a:lnTo>
                    <a:pt x="5842" y="4354"/>
                  </a:lnTo>
                  <a:lnTo>
                    <a:pt x="5917" y="4317"/>
                  </a:lnTo>
                  <a:lnTo>
                    <a:pt x="5991" y="4243"/>
                  </a:lnTo>
                  <a:lnTo>
                    <a:pt x="6028" y="4168"/>
                  </a:lnTo>
                  <a:lnTo>
                    <a:pt x="6028" y="4094"/>
                  </a:lnTo>
                  <a:lnTo>
                    <a:pt x="5991" y="4019"/>
                  </a:lnTo>
                  <a:lnTo>
                    <a:pt x="5954" y="3982"/>
                  </a:lnTo>
                  <a:lnTo>
                    <a:pt x="299" y="38"/>
                  </a:lnTo>
                  <a:lnTo>
                    <a:pt x="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3043550" y="4089050"/>
              <a:ext cx="40025" cy="179550"/>
            </a:xfrm>
            <a:custGeom>
              <a:avLst/>
              <a:gdLst/>
              <a:ahLst/>
              <a:cxnLst/>
              <a:rect l="l" t="t" r="r" b="b"/>
              <a:pathLst>
                <a:path w="1601" h="7182" extrusionOk="0">
                  <a:moveTo>
                    <a:pt x="112" y="1"/>
                  </a:moveTo>
                  <a:lnTo>
                    <a:pt x="37" y="75"/>
                  </a:lnTo>
                  <a:lnTo>
                    <a:pt x="0" y="150"/>
                  </a:lnTo>
                  <a:lnTo>
                    <a:pt x="0" y="224"/>
                  </a:lnTo>
                  <a:lnTo>
                    <a:pt x="1228" y="6996"/>
                  </a:lnTo>
                  <a:lnTo>
                    <a:pt x="1228" y="7070"/>
                  </a:lnTo>
                  <a:lnTo>
                    <a:pt x="1265" y="7107"/>
                  </a:lnTo>
                  <a:lnTo>
                    <a:pt x="1340" y="7145"/>
                  </a:lnTo>
                  <a:lnTo>
                    <a:pt x="1414" y="7182"/>
                  </a:lnTo>
                  <a:lnTo>
                    <a:pt x="1451" y="7182"/>
                  </a:lnTo>
                  <a:lnTo>
                    <a:pt x="1526" y="7145"/>
                  </a:lnTo>
                  <a:lnTo>
                    <a:pt x="1600" y="7070"/>
                  </a:lnTo>
                  <a:lnTo>
                    <a:pt x="1600" y="6996"/>
                  </a:lnTo>
                  <a:lnTo>
                    <a:pt x="1600" y="6921"/>
                  </a:lnTo>
                  <a:lnTo>
                    <a:pt x="410" y="150"/>
                  </a:lnTo>
                  <a:lnTo>
                    <a:pt x="410" y="75"/>
                  </a:lnTo>
                  <a:lnTo>
                    <a:pt x="335" y="38"/>
                  </a:lnTo>
                  <a:lnTo>
                    <a:pt x="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3009125" y="4103000"/>
              <a:ext cx="108850" cy="150725"/>
            </a:xfrm>
            <a:custGeom>
              <a:avLst/>
              <a:gdLst/>
              <a:ahLst/>
              <a:cxnLst/>
              <a:rect l="l" t="t" r="r" b="b"/>
              <a:pathLst>
                <a:path w="4354" h="6029" extrusionOk="0">
                  <a:moveTo>
                    <a:pt x="4131" y="1"/>
                  </a:moveTo>
                  <a:lnTo>
                    <a:pt x="4056" y="38"/>
                  </a:lnTo>
                  <a:lnTo>
                    <a:pt x="3982" y="75"/>
                  </a:lnTo>
                  <a:lnTo>
                    <a:pt x="38" y="5731"/>
                  </a:lnTo>
                  <a:lnTo>
                    <a:pt x="1" y="5805"/>
                  </a:lnTo>
                  <a:lnTo>
                    <a:pt x="1" y="5880"/>
                  </a:lnTo>
                  <a:lnTo>
                    <a:pt x="38" y="5954"/>
                  </a:lnTo>
                  <a:lnTo>
                    <a:pt x="112" y="5991"/>
                  </a:lnTo>
                  <a:lnTo>
                    <a:pt x="224" y="6028"/>
                  </a:lnTo>
                  <a:lnTo>
                    <a:pt x="298" y="6028"/>
                  </a:lnTo>
                  <a:lnTo>
                    <a:pt x="373" y="5954"/>
                  </a:lnTo>
                  <a:lnTo>
                    <a:pt x="4317" y="336"/>
                  </a:lnTo>
                  <a:lnTo>
                    <a:pt x="4354" y="261"/>
                  </a:lnTo>
                  <a:lnTo>
                    <a:pt x="4354" y="150"/>
                  </a:lnTo>
                  <a:lnTo>
                    <a:pt x="4354" y="75"/>
                  </a:lnTo>
                  <a:lnTo>
                    <a:pt x="4279" y="38"/>
                  </a:lnTo>
                  <a:lnTo>
                    <a:pt x="4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2973775" y="4158825"/>
              <a:ext cx="179550" cy="40025"/>
            </a:xfrm>
            <a:custGeom>
              <a:avLst/>
              <a:gdLst/>
              <a:ahLst/>
              <a:cxnLst/>
              <a:rect l="l" t="t" r="r" b="b"/>
              <a:pathLst>
                <a:path w="7182" h="1601" extrusionOk="0">
                  <a:moveTo>
                    <a:pt x="6958" y="0"/>
                  </a:moveTo>
                  <a:lnTo>
                    <a:pt x="187" y="1191"/>
                  </a:lnTo>
                  <a:lnTo>
                    <a:pt x="112" y="1191"/>
                  </a:lnTo>
                  <a:lnTo>
                    <a:pt x="38" y="1265"/>
                  </a:lnTo>
                  <a:lnTo>
                    <a:pt x="1" y="1340"/>
                  </a:lnTo>
                  <a:lnTo>
                    <a:pt x="1" y="1414"/>
                  </a:lnTo>
                  <a:lnTo>
                    <a:pt x="38" y="1489"/>
                  </a:lnTo>
                  <a:lnTo>
                    <a:pt x="75" y="1526"/>
                  </a:lnTo>
                  <a:lnTo>
                    <a:pt x="150" y="1563"/>
                  </a:lnTo>
                  <a:lnTo>
                    <a:pt x="224" y="1600"/>
                  </a:lnTo>
                  <a:lnTo>
                    <a:pt x="261" y="1600"/>
                  </a:lnTo>
                  <a:lnTo>
                    <a:pt x="7033" y="410"/>
                  </a:lnTo>
                  <a:lnTo>
                    <a:pt x="7107" y="372"/>
                  </a:lnTo>
                  <a:lnTo>
                    <a:pt x="7144" y="298"/>
                  </a:lnTo>
                  <a:lnTo>
                    <a:pt x="7182" y="224"/>
                  </a:lnTo>
                  <a:lnTo>
                    <a:pt x="7182" y="149"/>
                  </a:lnTo>
                  <a:lnTo>
                    <a:pt x="7182" y="75"/>
                  </a:lnTo>
                  <a:lnTo>
                    <a:pt x="7107" y="38"/>
                  </a:lnTo>
                  <a:lnTo>
                    <a:pt x="7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2988675" y="4124400"/>
              <a:ext cx="150700" cy="108850"/>
            </a:xfrm>
            <a:custGeom>
              <a:avLst/>
              <a:gdLst/>
              <a:ahLst/>
              <a:cxnLst/>
              <a:rect l="l" t="t" r="r" b="b"/>
              <a:pathLst>
                <a:path w="6028" h="4354" extrusionOk="0">
                  <a:moveTo>
                    <a:pt x="74" y="1"/>
                  </a:moveTo>
                  <a:lnTo>
                    <a:pt x="37" y="75"/>
                  </a:lnTo>
                  <a:lnTo>
                    <a:pt x="0" y="150"/>
                  </a:lnTo>
                  <a:lnTo>
                    <a:pt x="0" y="224"/>
                  </a:lnTo>
                  <a:lnTo>
                    <a:pt x="37" y="298"/>
                  </a:lnTo>
                  <a:lnTo>
                    <a:pt x="74" y="373"/>
                  </a:lnTo>
                  <a:lnTo>
                    <a:pt x="5693" y="4317"/>
                  </a:lnTo>
                  <a:lnTo>
                    <a:pt x="5842" y="4354"/>
                  </a:lnTo>
                  <a:lnTo>
                    <a:pt x="5916" y="4317"/>
                  </a:lnTo>
                  <a:lnTo>
                    <a:pt x="5990" y="4242"/>
                  </a:lnTo>
                  <a:lnTo>
                    <a:pt x="6028" y="4168"/>
                  </a:lnTo>
                  <a:lnTo>
                    <a:pt x="6028" y="4093"/>
                  </a:lnTo>
                  <a:lnTo>
                    <a:pt x="5990" y="4019"/>
                  </a:lnTo>
                  <a:lnTo>
                    <a:pt x="5953" y="3982"/>
                  </a:lnTo>
                  <a:lnTo>
                    <a:pt x="298" y="38"/>
                  </a:lnTo>
                  <a:lnTo>
                    <a:pt x="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3557000" y="2672400"/>
              <a:ext cx="40025" cy="179550"/>
            </a:xfrm>
            <a:custGeom>
              <a:avLst/>
              <a:gdLst/>
              <a:ahLst/>
              <a:cxnLst/>
              <a:rect l="l" t="t" r="r" b="b"/>
              <a:pathLst>
                <a:path w="1601" h="7182" extrusionOk="0">
                  <a:moveTo>
                    <a:pt x="149" y="1"/>
                  </a:moveTo>
                  <a:lnTo>
                    <a:pt x="75" y="38"/>
                  </a:lnTo>
                  <a:lnTo>
                    <a:pt x="38" y="75"/>
                  </a:lnTo>
                  <a:lnTo>
                    <a:pt x="1" y="150"/>
                  </a:lnTo>
                  <a:lnTo>
                    <a:pt x="1" y="224"/>
                  </a:lnTo>
                  <a:lnTo>
                    <a:pt x="1191" y="6996"/>
                  </a:lnTo>
                  <a:lnTo>
                    <a:pt x="1191" y="7070"/>
                  </a:lnTo>
                  <a:lnTo>
                    <a:pt x="1266" y="7145"/>
                  </a:lnTo>
                  <a:lnTo>
                    <a:pt x="1303" y="7145"/>
                  </a:lnTo>
                  <a:lnTo>
                    <a:pt x="1377" y="7182"/>
                  </a:lnTo>
                  <a:lnTo>
                    <a:pt x="1414" y="7182"/>
                  </a:lnTo>
                  <a:lnTo>
                    <a:pt x="1489" y="7145"/>
                  </a:lnTo>
                  <a:lnTo>
                    <a:pt x="1563" y="7070"/>
                  </a:lnTo>
                  <a:lnTo>
                    <a:pt x="1600" y="7033"/>
                  </a:lnTo>
                  <a:lnTo>
                    <a:pt x="1600" y="6921"/>
                  </a:lnTo>
                  <a:lnTo>
                    <a:pt x="410" y="150"/>
                  </a:lnTo>
                  <a:lnTo>
                    <a:pt x="373" y="75"/>
                  </a:lnTo>
                  <a:lnTo>
                    <a:pt x="298" y="38"/>
                  </a:lnTo>
                  <a:lnTo>
                    <a:pt x="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3522575" y="2686350"/>
              <a:ext cx="108875" cy="150725"/>
            </a:xfrm>
            <a:custGeom>
              <a:avLst/>
              <a:gdLst/>
              <a:ahLst/>
              <a:cxnLst/>
              <a:rect l="l" t="t" r="r" b="b"/>
              <a:pathLst>
                <a:path w="4355" h="6029" extrusionOk="0">
                  <a:moveTo>
                    <a:pt x="4094" y="1"/>
                  </a:moveTo>
                  <a:lnTo>
                    <a:pt x="4019" y="38"/>
                  </a:lnTo>
                  <a:lnTo>
                    <a:pt x="3982" y="75"/>
                  </a:lnTo>
                  <a:lnTo>
                    <a:pt x="38" y="5731"/>
                  </a:lnTo>
                  <a:lnTo>
                    <a:pt x="1" y="5805"/>
                  </a:lnTo>
                  <a:lnTo>
                    <a:pt x="1" y="5880"/>
                  </a:lnTo>
                  <a:lnTo>
                    <a:pt x="1" y="5954"/>
                  </a:lnTo>
                  <a:lnTo>
                    <a:pt x="75" y="5991"/>
                  </a:lnTo>
                  <a:lnTo>
                    <a:pt x="187" y="6028"/>
                  </a:lnTo>
                  <a:lnTo>
                    <a:pt x="299" y="6028"/>
                  </a:lnTo>
                  <a:lnTo>
                    <a:pt x="373" y="5954"/>
                  </a:lnTo>
                  <a:lnTo>
                    <a:pt x="4317" y="336"/>
                  </a:lnTo>
                  <a:lnTo>
                    <a:pt x="4354" y="261"/>
                  </a:lnTo>
                  <a:lnTo>
                    <a:pt x="4354" y="187"/>
                  </a:lnTo>
                  <a:lnTo>
                    <a:pt x="4317" y="113"/>
                  </a:lnTo>
                  <a:lnTo>
                    <a:pt x="4242" y="38"/>
                  </a:lnTo>
                  <a:lnTo>
                    <a:pt x="4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3487225" y="2742175"/>
              <a:ext cx="179550" cy="40025"/>
            </a:xfrm>
            <a:custGeom>
              <a:avLst/>
              <a:gdLst/>
              <a:ahLst/>
              <a:cxnLst/>
              <a:rect l="l" t="t" r="r" b="b"/>
              <a:pathLst>
                <a:path w="7182" h="1601" extrusionOk="0">
                  <a:moveTo>
                    <a:pt x="6922" y="0"/>
                  </a:moveTo>
                  <a:lnTo>
                    <a:pt x="150" y="1191"/>
                  </a:lnTo>
                  <a:lnTo>
                    <a:pt x="75" y="1228"/>
                  </a:lnTo>
                  <a:lnTo>
                    <a:pt x="38" y="1265"/>
                  </a:lnTo>
                  <a:lnTo>
                    <a:pt x="1" y="1340"/>
                  </a:lnTo>
                  <a:lnTo>
                    <a:pt x="1" y="1414"/>
                  </a:lnTo>
                  <a:lnTo>
                    <a:pt x="1" y="1489"/>
                  </a:lnTo>
                  <a:lnTo>
                    <a:pt x="75" y="1563"/>
                  </a:lnTo>
                  <a:lnTo>
                    <a:pt x="113" y="1563"/>
                  </a:lnTo>
                  <a:lnTo>
                    <a:pt x="187" y="1600"/>
                  </a:lnTo>
                  <a:lnTo>
                    <a:pt x="224" y="1600"/>
                  </a:lnTo>
                  <a:lnTo>
                    <a:pt x="6996" y="410"/>
                  </a:lnTo>
                  <a:lnTo>
                    <a:pt x="7070" y="372"/>
                  </a:lnTo>
                  <a:lnTo>
                    <a:pt x="7145" y="298"/>
                  </a:lnTo>
                  <a:lnTo>
                    <a:pt x="7182" y="224"/>
                  </a:lnTo>
                  <a:lnTo>
                    <a:pt x="7182" y="149"/>
                  </a:lnTo>
                  <a:lnTo>
                    <a:pt x="7145" y="75"/>
                  </a:lnTo>
                  <a:lnTo>
                    <a:pt x="7070" y="38"/>
                  </a:lnTo>
                  <a:lnTo>
                    <a:pt x="69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3501200" y="2707750"/>
              <a:ext cx="150700" cy="108850"/>
            </a:xfrm>
            <a:custGeom>
              <a:avLst/>
              <a:gdLst/>
              <a:ahLst/>
              <a:cxnLst/>
              <a:rect l="l" t="t" r="r" b="b"/>
              <a:pathLst>
                <a:path w="6028" h="4354" extrusionOk="0">
                  <a:moveTo>
                    <a:pt x="149" y="1"/>
                  </a:moveTo>
                  <a:lnTo>
                    <a:pt x="75" y="38"/>
                  </a:lnTo>
                  <a:lnTo>
                    <a:pt x="37" y="75"/>
                  </a:lnTo>
                  <a:lnTo>
                    <a:pt x="0" y="150"/>
                  </a:lnTo>
                  <a:lnTo>
                    <a:pt x="0" y="224"/>
                  </a:lnTo>
                  <a:lnTo>
                    <a:pt x="37" y="298"/>
                  </a:lnTo>
                  <a:lnTo>
                    <a:pt x="75" y="373"/>
                  </a:lnTo>
                  <a:lnTo>
                    <a:pt x="5730" y="4317"/>
                  </a:lnTo>
                  <a:lnTo>
                    <a:pt x="5842" y="4354"/>
                  </a:lnTo>
                  <a:lnTo>
                    <a:pt x="5916" y="4317"/>
                  </a:lnTo>
                  <a:lnTo>
                    <a:pt x="5990" y="4242"/>
                  </a:lnTo>
                  <a:lnTo>
                    <a:pt x="6028" y="4168"/>
                  </a:lnTo>
                  <a:lnTo>
                    <a:pt x="6028" y="4093"/>
                  </a:lnTo>
                  <a:lnTo>
                    <a:pt x="6028" y="4019"/>
                  </a:lnTo>
                  <a:lnTo>
                    <a:pt x="5953" y="3982"/>
                  </a:lnTo>
                  <a:lnTo>
                    <a:pt x="335" y="38"/>
                  </a:lnTo>
                  <a:lnTo>
                    <a:pt x="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3313300" y="3984875"/>
              <a:ext cx="86525" cy="85600"/>
            </a:xfrm>
            <a:custGeom>
              <a:avLst/>
              <a:gdLst/>
              <a:ahLst/>
              <a:cxnLst/>
              <a:rect l="l" t="t" r="r" b="b"/>
              <a:pathLst>
                <a:path w="3461" h="3424" extrusionOk="0">
                  <a:moveTo>
                    <a:pt x="1451" y="1"/>
                  </a:moveTo>
                  <a:lnTo>
                    <a:pt x="1116" y="112"/>
                  </a:lnTo>
                  <a:lnTo>
                    <a:pt x="819" y="261"/>
                  </a:lnTo>
                  <a:lnTo>
                    <a:pt x="558" y="447"/>
                  </a:lnTo>
                  <a:lnTo>
                    <a:pt x="335" y="708"/>
                  </a:lnTo>
                  <a:lnTo>
                    <a:pt x="149" y="1005"/>
                  </a:lnTo>
                  <a:lnTo>
                    <a:pt x="75" y="1303"/>
                  </a:lnTo>
                  <a:lnTo>
                    <a:pt x="0" y="1675"/>
                  </a:lnTo>
                  <a:lnTo>
                    <a:pt x="37" y="2010"/>
                  </a:lnTo>
                  <a:lnTo>
                    <a:pt x="149" y="2345"/>
                  </a:lnTo>
                  <a:lnTo>
                    <a:pt x="298" y="2642"/>
                  </a:lnTo>
                  <a:lnTo>
                    <a:pt x="484" y="2903"/>
                  </a:lnTo>
                  <a:lnTo>
                    <a:pt x="744" y="3126"/>
                  </a:lnTo>
                  <a:lnTo>
                    <a:pt x="1042" y="3275"/>
                  </a:lnTo>
                  <a:lnTo>
                    <a:pt x="1340" y="3387"/>
                  </a:lnTo>
                  <a:lnTo>
                    <a:pt x="1675" y="3424"/>
                  </a:lnTo>
                  <a:lnTo>
                    <a:pt x="2047" y="3387"/>
                  </a:lnTo>
                  <a:lnTo>
                    <a:pt x="2382" y="3312"/>
                  </a:lnTo>
                  <a:lnTo>
                    <a:pt x="2679" y="3163"/>
                  </a:lnTo>
                  <a:lnTo>
                    <a:pt x="2940" y="2940"/>
                  </a:lnTo>
                  <a:lnTo>
                    <a:pt x="3163" y="2680"/>
                  </a:lnTo>
                  <a:lnTo>
                    <a:pt x="3312" y="2419"/>
                  </a:lnTo>
                  <a:lnTo>
                    <a:pt x="3423" y="2084"/>
                  </a:lnTo>
                  <a:lnTo>
                    <a:pt x="3461" y="1749"/>
                  </a:lnTo>
                  <a:lnTo>
                    <a:pt x="3423" y="1415"/>
                  </a:lnTo>
                  <a:lnTo>
                    <a:pt x="3349" y="1080"/>
                  </a:lnTo>
                  <a:lnTo>
                    <a:pt x="3200" y="782"/>
                  </a:lnTo>
                  <a:lnTo>
                    <a:pt x="2977" y="522"/>
                  </a:lnTo>
                  <a:lnTo>
                    <a:pt x="2716" y="298"/>
                  </a:lnTo>
                  <a:lnTo>
                    <a:pt x="2456" y="150"/>
                  </a:lnTo>
                  <a:lnTo>
                    <a:pt x="2121" y="38"/>
                  </a:lnTo>
                  <a:lnTo>
                    <a:pt x="17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2817500" y="2737525"/>
              <a:ext cx="86550" cy="86525"/>
            </a:xfrm>
            <a:custGeom>
              <a:avLst/>
              <a:gdLst/>
              <a:ahLst/>
              <a:cxnLst/>
              <a:rect l="l" t="t" r="r" b="b"/>
              <a:pathLst>
                <a:path w="3462" h="3461" extrusionOk="0">
                  <a:moveTo>
                    <a:pt x="1787" y="0"/>
                  </a:moveTo>
                  <a:lnTo>
                    <a:pt x="1415" y="38"/>
                  </a:lnTo>
                  <a:lnTo>
                    <a:pt x="1080" y="112"/>
                  </a:lnTo>
                  <a:lnTo>
                    <a:pt x="782" y="298"/>
                  </a:lnTo>
                  <a:lnTo>
                    <a:pt x="522" y="484"/>
                  </a:lnTo>
                  <a:lnTo>
                    <a:pt x="299" y="744"/>
                  </a:lnTo>
                  <a:lnTo>
                    <a:pt x="150" y="1042"/>
                  </a:lnTo>
                  <a:lnTo>
                    <a:pt x="38" y="1340"/>
                  </a:lnTo>
                  <a:lnTo>
                    <a:pt x="1" y="1675"/>
                  </a:lnTo>
                  <a:lnTo>
                    <a:pt x="38" y="2047"/>
                  </a:lnTo>
                  <a:lnTo>
                    <a:pt x="113" y="2382"/>
                  </a:lnTo>
                  <a:lnTo>
                    <a:pt x="261" y="2679"/>
                  </a:lnTo>
                  <a:lnTo>
                    <a:pt x="485" y="2940"/>
                  </a:lnTo>
                  <a:lnTo>
                    <a:pt x="745" y="3126"/>
                  </a:lnTo>
                  <a:lnTo>
                    <a:pt x="1006" y="3312"/>
                  </a:lnTo>
                  <a:lnTo>
                    <a:pt x="1340" y="3423"/>
                  </a:lnTo>
                  <a:lnTo>
                    <a:pt x="1675" y="3461"/>
                  </a:lnTo>
                  <a:lnTo>
                    <a:pt x="2010" y="3423"/>
                  </a:lnTo>
                  <a:lnTo>
                    <a:pt x="2345" y="3349"/>
                  </a:lnTo>
                  <a:lnTo>
                    <a:pt x="2643" y="3163"/>
                  </a:lnTo>
                  <a:lnTo>
                    <a:pt x="2903" y="2977"/>
                  </a:lnTo>
                  <a:lnTo>
                    <a:pt x="3126" y="2716"/>
                  </a:lnTo>
                  <a:lnTo>
                    <a:pt x="3312" y="2419"/>
                  </a:lnTo>
                  <a:lnTo>
                    <a:pt x="3387" y="2121"/>
                  </a:lnTo>
                  <a:lnTo>
                    <a:pt x="3461" y="1786"/>
                  </a:lnTo>
                  <a:lnTo>
                    <a:pt x="3424" y="1414"/>
                  </a:lnTo>
                  <a:lnTo>
                    <a:pt x="3312" y="1079"/>
                  </a:lnTo>
                  <a:lnTo>
                    <a:pt x="3164" y="782"/>
                  </a:lnTo>
                  <a:lnTo>
                    <a:pt x="2977" y="521"/>
                  </a:lnTo>
                  <a:lnTo>
                    <a:pt x="2717" y="335"/>
                  </a:lnTo>
                  <a:lnTo>
                    <a:pt x="2419" y="149"/>
                  </a:lnTo>
                  <a:lnTo>
                    <a:pt x="2122" y="38"/>
                  </a:lnTo>
                  <a:lnTo>
                    <a:pt x="17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2383125" y="3001700"/>
              <a:ext cx="86525" cy="86525"/>
            </a:xfrm>
            <a:custGeom>
              <a:avLst/>
              <a:gdLst/>
              <a:ahLst/>
              <a:cxnLst/>
              <a:rect l="l" t="t" r="r" b="b"/>
              <a:pathLst>
                <a:path w="3461" h="3461" extrusionOk="0">
                  <a:moveTo>
                    <a:pt x="1786" y="0"/>
                  </a:moveTo>
                  <a:lnTo>
                    <a:pt x="1451" y="37"/>
                  </a:lnTo>
                  <a:lnTo>
                    <a:pt x="1116" y="149"/>
                  </a:lnTo>
                  <a:lnTo>
                    <a:pt x="819" y="298"/>
                  </a:lnTo>
                  <a:lnTo>
                    <a:pt x="558" y="484"/>
                  </a:lnTo>
                  <a:lnTo>
                    <a:pt x="335" y="744"/>
                  </a:lnTo>
                  <a:lnTo>
                    <a:pt x="149" y="1042"/>
                  </a:lnTo>
                  <a:lnTo>
                    <a:pt x="75" y="1340"/>
                  </a:lnTo>
                  <a:lnTo>
                    <a:pt x="0" y="1674"/>
                  </a:lnTo>
                  <a:lnTo>
                    <a:pt x="37" y="2046"/>
                  </a:lnTo>
                  <a:lnTo>
                    <a:pt x="149" y="2381"/>
                  </a:lnTo>
                  <a:lnTo>
                    <a:pt x="298" y="2679"/>
                  </a:lnTo>
                  <a:lnTo>
                    <a:pt x="484" y="2939"/>
                  </a:lnTo>
                  <a:lnTo>
                    <a:pt x="744" y="3163"/>
                  </a:lnTo>
                  <a:lnTo>
                    <a:pt x="1042" y="3311"/>
                  </a:lnTo>
                  <a:lnTo>
                    <a:pt x="1340" y="3423"/>
                  </a:lnTo>
                  <a:lnTo>
                    <a:pt x="1675" y="3460"/>
                  </a:lnTo>
                  <a:lnTo>
                    <a:pt x="2047" y="3423"/>
                  </a:lnTo>
                  <a:lnTo>
                    <a:pt x="2382" y="3349"/>
                  </a:lnTo>
                  <a:lnTo>
                    <a:pt x="2679" y="3200"/>
                  </a:lnTo>
                  <a:lnTo>
                    <a:pt x="2940" y="2977"/>
                  </a:lnTo>
                  <a:lnTo>
                    <a:pt x="3163" y="2716"/>
                  </a:lnTo>
                  <a:lnTo>
                    <a:pt x="3312" y="2456"/>
                  </a:lnTo>
                  <a:lnTo>
                    <a:pt x="3423" y="2121"/>
                  </a:lnTo>
                  <a:lnTo>
                    <a:pt x="3461" y="1786"/>
                  </a:lnTo>
                  <a:lnTo>
                    <a:pt x="3423" y="1451"/>
                  </a:lnTo>
                  <a:lnTo>
                    <a:pt x="3349" y="1116"/>
                  </a:lnTo>
                  <a:lnTo>
                    <a:pt x="3200" y="819"/>
                  </a:lnTo>
                  <a:lnTo>
                    <a:pt x="2977" y="558"/>
                  </a:lnTo>
                  <a:lnTo>
                    <a:pt x="2716" y="335"/>
                  </a:lnTo>
                  <a:lnTo>
                    <a:pt x="2456" y="149"/>
                  </a:lnTo>
                  <a:lnTo>
                    <a:pt x="2121" y="75"/>
                  </a:lnTo>
                  <a:lnTo>
                    <a:pt x="17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EABEE7A5-BFC7-C940-91AC-57A1D20FF546}"/>
              </a:ext>
            </a:extLst>
          </p:cNvPr>
          <p:cNvSpPr/>
          <p:nvPr/>
        </p:nvSpPr>
        <p:spPr>
          <a:xfrm>
            <a:off x="219325" y="805042"/>
            <a:ext cx="3079689" cy="584775"/>
          </a:xfrm>
          <a:prstGeom prst="rect">
            <a:avLst/>
          </a:prstGeom>
        </p:spPr>
        <p:txBody>
          <a:bodyPr wrap="none">
            <a:spAutoFit/>
          </a:bodyPr>
          <a:lstStyle/>
          <a:p>
            <a:r>
              <a:rPr lang="en-US" sz="3200" b="1" dirty="0">
                <a:solidFill>
                  <a:schemeClr val="lt1"/>
                </a:solidFill>
                <a:latin typeface="Big Caslon Medium" panose="02000603090000020003" pitchFamily="2" charset="-79"/>
                <a:cs typeface="Big Caslon Medium" panose="02000603090000020003" pitchFamily="2" charset="-79"/>
              </a:rPr>
              <a:t>Clinical features: </a:t>
            </a:r>
          </a:p>
        </p:txBody>
      </p:sp>
      <p:sp>
        <p:nvSpPr>
          <p:cNvPr id="7" name="Rectangle 6">
            <a:extLst>
              <a:ext uri="{FF2B5EF4-FFF2-40B4-BE49-F238E27FC236}">
                <a16:creationId xmlns:a16="http://schemas.microsoft.com/office/drawing/2014/main" id="{F2161D6C-36AE-604C-BCFF-E6E1DABDE339}"/>
              </a:ext>
            </a:extLst>
          </p:cNvPr>
          <p:cNvSpPr/>
          <p:nvPr/>
        </p:nvSpPr>
        <p:spPr>
          <a:xfrm>
            <a:off x="219324" y="1498422"/>
            <a:ext cx="4716545" cy="3416320"/>
          </a:xfrm>
          <a:prstGeom prst="rect">
            <a:avLst/>
          </a:prstGeom>
        </p:spPr>
        <p:txBody>
          <a:bodyPr wrap="square">
            <a:spAutoFit/>
          </a:bodyPr>
          <a:lstStyle/>
          <a:p>
            <a:pPr marL="342900" indent="-342900">
              <a:buFont typeface="Wingdings" pitchFamily="2" charset="2"/>
              <a:buChar char="q"/>
            </a:pPr>
            <a:r>
              <a:rPr lang="en-US" sz="2400" dirty="0">
                <a:solidFill>
                  <a:srgbClr val="FF0000"/>
                </a:solidFill>
                <a:latin typeface="Big Caslon Medium" panose="02000603090000020003" pitchFamily="2" charset="-79"/>
                <a:cs typeface="Big Caslon Medium" panose="02000603090000020003" pitchFamily="2" charset="-79"/>
              </a:rPr>
              <a:t>P</a:t>
            </a:r>
            <a:r>
              <a:rPr lang="en-US" sz="2400" dirty="0">
                <a:solidFill>
                  <a:schemeClr val="lt1"/>
                </a:solidFill>
                <a:latin typeface="Big Caslon Medium" panose="02000603090000020003" pitchFamily="2" charset="-79"/>
                <a:cs typeface="Big Caslon Medium" panose="02000603090000020003" pitchFamily="2" charset="-79"/>
              </a:rPr>
              <a:t>ain-acute onset, the patient can tell you precisely when and where it happened.</a:t>
            </a:r>
          </a:p>
          <a:p>
            <a:pPr marL="342900" indent="-342900">
              <a:buFont typeface="Wingdings" pitchFamily="2" charset="2"/>
              <a:buChar char="q"/>
            </a:pPr>
            <a:r>
              <a:rPr lang="en-US" sz="2400" dirty="0">
                <a:solidFill>
                  <a:srgbClr val="FF0000"/>
                </a:solidFill>
                <a:latin typeface="Big Caslon Medium" panose="02000603090000020003" pitchFamily="2" charset="-79"/>
                <a:cs typeface="Big Caslon Medium" panose="02000603090000020003" pitchFamily="2" charset="-79"/>
              </a:rPr>
              <a:t>P</a:t>
            </a:r>
            <a:r>
              <a:rPr lang="en-US" sz="2400" dirty="0">
                <a:solidFill>
                  <a:schemeClr val="lt1"/>
                </a:solidFill>
                <a:latin typeface="Big Caslon Medium" panose="02000603090000020003" pitchFamily="2" charset="-79"/>
                <a:cs typeface="Big Caslon Medium" panose="02000603090000020003" pitchFamily="2" charset="-79"/>
              </a:rPr>
              <a:t>allor</a:t>
            </a:r>
          </a:p>
          <a:p>
            <a:pPr marL="342900" indent="-342900">
              <a:buFont typeface="Wingdings" pitchFamily="2" charset="2"/>
              <a:buChar char="q"/>
            </a:pPr>
            <a:r>
              <a:rPr lang="en-US" sz="2400" dirty="0" err="1">
                <a:solidFill>
                  <a:srgbClr val="FF0000"/>
                </a:solidFill>
                <a:latin typeface="Big Caslon Medium" panose="02000603090000020003" pitchFamily="2" charset="-79"/>
                <a:cs typeface="Big Caslon Medium" panose="02000603090000020003" pitchFamily="2" charset="-79"/>
              </a:rPr>
              <a:t>P</a:t>
            </a:r>
            <a:r>
              <a:rPr lang="en-US" sz="2400" dirty="0" err="1">
                <a:solidFill>
                  <a:schemeClr val="lt1"/>
                </a:solidFill>
                <a:latin typeface="Big Caslon Medium" panose="02000603090000020003" pitchFamily="2" charset="-79"/>
                <a:cs typeface="Big Caslon Medium" panose="02000603090000020003" pitchFamily="2" charset="-79"/>
              </a:rPr>
              <a:t>olikothermia</a:t>
            </a:r>
            <a:r>
              <a:rPr lang="en-US" sz="2400" dirty="0">
                <a:solidFill>
                  <a:schemeClr val="lt1"/>
                </a:solidFill>
                <a:latin typeface="Big Caslon Medium" panose="02000603090000020003" pitchFamily="2" charset="-79"/>
                <a:cs typeface="Big Caslon Medium" panose="02000603090000020003" pitchFamily="2" charset="-79"/>
              </a:rPr>
              <a:t> </a:t>
            </a:r>
          </a:p>
          <a:p>
            <a:pPr marL="342900" indent="-342900">
              <a:buFont typeface="Wingdings" pitchFamily="2" charset="2"/>
              <a:buChar char="q"/>
            </a:pPr>
            <a:r>
              <a:rPr lang="en-US" sz="2400" dirty="0">
                <a:solidFill>
                  <a:srgbClr val="FF0000"/>
                </a:solidFill>
                <a:latin typeface="Big Caslon Medium" panose="02000603090000020003" pitchFamily="2" charset="-79"/>
                <a:cs typeface="Big Caslon Medium" panose="02000603090000020003" pitchFamily="2" charset="-79"/>
              </a:rPr>
              <a:t>P</a:t>
            </a:r>
            <a:r>
              <a:rPr lang="en-US" sz="2400" dirty="0">
                <a:solidFill>
                  <a:schemeClr val="lt1"/>
                </a:solidFill>
                <a:latin typeface="Big Caslon Medium" panose="02000603090000020003" pitchFamily="2" charset="-79"/>
                <a:cs typeface="Big Caslon Medium" panose="02000603090000020003" pitchFamily="2" charset="-79"/>
              </a:rPr>
              <a:t>aralysis</a:t>
            </a:r>
          </a:p>
          <a:p>
            <a:pPr marL="342900" indent="-342900">
              <a:buFont typeface="Wingdings" pitchFamily="2" charset="2"/>
              <a:buChar char="q"/>
            </a:pPr>
            <a:r>
              <a:rPr lang="en-US" sz="2400" dirty="0">
                <a:solidFill>
                  <a:srgbClr val="FF0000"/>
                </a:solidFill>
                <a:latin typeface="Big Caslon Medium" panose="02000603090000020003" pitchFamily="2" charset="-79"/>
                <a:cs typeface="Big Caslon Medium" panose="02000603090000020003" pitchFamily="2" charset="-79"/>
              </a:rPr>
              <a:t>P</a:t>
            </a:r>
            <a:r>
              <a:rPr lang="en-US" sz="2400" dirty="0">
                <a:solidFill>
                  <a:schemeClr val="lt1"/>
                </a:solidFill>
                <a:latin typeface="Big Caslon Medium" panose="02000603090000020003" pitchFamily="2" charset="-79"/>
                <a:cs typeface="Big Caslon Medium" panose="02000603090000020003" pitchFamily="2" charset="-79"/>
              </a:rPr>
              <a:t>aresthesia</a:t>
            </a:r>
          </a:p>
          <a:p>
            <a:pPr marL="342900" indent="-342900">
              <a:buFont typeface="Wingdings" pitchFamily="2" charset="2"/>
              <a:buChar char="q"/>
            </a:pPr>
            <a:r>
              <a:rPr lang="en-US" sz="2400" dirty="0">
                <a:solidFill>
                  <a:srgbClr val="FF0000"/>
                </a:solidFill>
                <a:latin typeface="Big Caslon Medium" panose="02000603090000020003" pitchFamily="2" charset="-79"/>
                <a:cs typeface="Big Caslon Medium" panose="02000603090000020003" pitchFamily="2" charset="-79"/>
              </a:rPr>
              <a:t>P</a:t>
            </a:r>
            <a:r>
              <a:rPr lang="en-US" sz="2400" dirty="0">
                <a:solidFill>
                  <a:schemeClr val="lt1"/>
                </a:solidFill>
                <a:latin typeface="Big Caslon Medium" panose="02000603090000020003" pitchFamily="2" charset="-79"/>
                <a:cs typeface="Big Caslon Medium" panose="02000603090000020003" pitchFamily="2" charset="-79"/>
              </a:rPr>
              <a:t>ulselessness (use Doppler to assess pulses)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51" name="Google Shape;651;p47"/>
          <p:cNvSpPr txBox="1"/>
          <p:nvPr/>
        </p:nvSpPr>
        <p:spPr>
          <a:xfrm>
            <a:off x="2705416" y="4640962"/>
            <a:ext cx="193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Montserrat Black"/>
                <a:ea typeface="Montserrat Black"/>
                <a:cs typeface="Montserrat Black"/>
                <a:sym typeface="Montserrat Black"/>
              </a:rPr>
              <a:t>www.traditionalmedicine.com</a:t>
            </a:r>
            <a:endParaRPr sz="800">
              <a:solidFill>
                <a:schemeClr val="lt1"/>
              </a:solidFill>
              <a:latin typeface="Montserrat Black"/>
              <a:ea typeface="Montserrat Black"/>
              <a:cs typeface="Montserrat Black"/>
              <a:sym typeface="Montserrat Black"/>
            </a:endParaRPr>
          </a:p>
        </p:txBody>
      </p:sp>
      <p:grpSp>
        <p:nvGrpSpPr>
          <p:cNvPr id="675" name="Google Shape;675;p47"/>
          <p:cNvGrpSpPr/>
          <p:nvPr/>
        </p:nvGrpSpPr>
        <p:grpSpPr>
          <a:xfrm>
            <a:off x="-42076" y="945009"/>
            <a:ext cx="4132056" cy="3038463"/>
            <a:chOff x="-42076" y="945009"/>
            <a:chExt cx="4132056" cy="3038463"/>
          </a:xfrm>
        </p:grpSpPr>
        <p:grpSp>
          <p:nvGrpSpPr>
            <p:cNvPr id="676" name="Google Shape;676;p47"/>
            <p:cNvGrpSpPr/>
            <p:nvPr/>
          </p:nvGrpSpPr>
          <p:grpSpPr>
            <a:xfrm rot="1596961">
              <a:off x="320880" y="1327953"/>
              <a:ext cx="1872998" cy="2063342"/>
              <a:chOff x="4703044" y="2370026"/>
              <a:chExt cx="1201661" cy="1323780"/>
            </a:xfrm>
          </p:grpSpPr>
          <p:sp>
            <p:nvSpPr>
              <p:cNvPr id="677" name="Google Shape;677;p47"/>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7"/>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7"/>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7"/>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7"/>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7"/>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7"/>
            <p:cNvGrpSpPr/>
            <p:nvPr/>
          </p:nvGrpSpPr>
          <p:grpSpPr>
            <a:xfrm rot="-1553659" flipH="1">
              <a:off x="1860438" y="1250415"/>
              <a:ext cx="1873018" cy="2063364"/>
              <a:chOff x="4703044" y="2370026"/>
              <a:chExt cx="1201661" cy="1323780"/>
            </a:xfrm>
          </p:grpSpPr>
          <p:sp>
            <p:nvSpPr>
              <p:cNvPr id="684" name="Google Shape;684;p47"/>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7"/>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7"/>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7"/>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7"/>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7"/>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47"/>
            <p:cNvGrpSpPr/>
            <p:nvPr/>
          </p:nvGrpSpPr>
          <p:grpSpPr>
            <a:xfrm>
              <a:off x="945493" y="1486815"/>
              <a:ext cx="2455304" cy="2496658"/>
              <a:chOff x="4216175" y="2139075"/>
              <a:chExt cx="1371525" cy="1394625"/>
            </a:xfrm>
          </p:grpSpPr>
          <p:sp>
            <p:nvSpPr>
              <p:cNvPr id="691" name="Google Shape;691;p47"/>
              <p:cNvSpPr/>
              <p:nvPr/>
            </p:nvSpPr>
            <p:spPr>
              <a:xfrm>
                <a:off x="4216175" y="2139075"/>
                <a:ext cx="1371525" cy="1394625"/>
              </a:xfrm>
              <a:custGeom>
                <a:avLst/>
                <a:gdLst/>
                <a:ahLst/>
                <a:cxnLst/>
                <a:rect l="l" t="t" r="r" b="b"/>
                <a:pathLst>
                  <a:path w="54861" h="55785" extrusionOk="0">
                    <a:moveTo>
                      <a:pt x="23949" y="1"/>
                    </a:moveTo>
                    <a:lnTo>
                      <a:pt x="23580" y="27"/>
                    </a:lnTo>
                    <a:lnTo>
                      <a:pt x="23158" y="106"/>
                    </a:lnTo>
                    <a:lnTo>
                      <a:pt x="22762" y="238"/>
                    </a:lnTo>
                    <a:lnTo>
                      <a:pt x="22551" y="317"/>
                    </a:lnTo>
                    <a:lnTo>
                      <a:pt x="22340" y="423"/>
                    </a:lnTo>
                    <a:lnTo>
                      <a:pt x="21654" y="396"/>
                    </a:lnTo>
                    <a:lnTo>
                      <a:pt x="20995" y="423"/>
                    </a:lnTo>
                    <a:lnTo>
                      <a:pt x="20388" y="502"/>
                    </a:lnTo>
                    <a:lnTo>
                      <a:pt x="19782" y="634"/>
                    </a:lnTo>
                    <a:lnTo>
                      <a:pt x="19201" y="845"/>
                    </a:lnTo>
                    <a:lnTo>
                      <a:pt x="18938" y="950"/>
                    </a:lnTo>
                    <a:lnTo>
                      <a:pt x="18674" y="1082"/>
                    </a:lnTo>
                    <a:lnTo>
                      <a:pt x="18437" y="1240"/>
                    </a:lnTo>
                    <a:lnTo>
                      <a:pt x="18199" y="1399"/>
                    </a:lnTo>
                    <a:lnTo>
                      <a:pt x="17962" y="1557"/>
                    </a:lnTo>
                    <a:lnTo>
                      <a:pt x="17751" y="1741"/>
                    </a:lnTo>
                    <a:lnTo>
                      <a:pt x="17540" y="1926"/>
                    </a:lnTo>
                    <a:lnTo>
                      <a:pt x="17355" y="2137"/>
                    </a:lnTo>
                    <a:lnTo>
                      <a:pt x="17118" y="2401"/>
                    </a:lnTo>
                    <a:lnTo>
                      <a:pt x="16933" y="2665"/>
                    </a:lnTo>
                    <a:lnTo>
                      <a:pt x="16749" y="2928"/>
                    </a:lnTo>
                    <a:lnTo>
                      <a:pt x="16590" y="3218"/>
                    </a:lnTo>
                    <a:lnTo>
                      <a:pt x="16300" y="3799"/>
                    </a:lnTo>
                    <a:lnTo>
                      <a:pt x="16063" y="4379"/>
                    </a:lnTo>
                    <a:lnTo>
                      <a:pt x="15878" y="4986"/>
                    </a:lnTo>
                    <a:lnTo>
                      <a:pt x="15720" y="5566"/>
                    </a:lnTo>
                    <a:lnTo>
                      <a:pt x="15482" y="6674"/>
                    </a:lnTo>
                    <a:lnTo>
                      <a:pt x="15351" y="7280"/>
                    </a:lnTo>
                    <a:lnTo>
                      <a:pt x="15060" y="8625"/>
                    </a:lnTo>
                    <a:lnTo>
                      <a:pt x="14797" y="10023"/>
                    </a:lnTo>
                    <a:lnTo>
                      <a:pt x="14164" y="10287"/>
                    </a:lnTo>
                    <a:lnTo>
                      <a:pt x="13557" y="10577"/>
                    </a:lnTo>
                    <a:lnTo>
                      <a:pt x="13293" y="9654"/>
                    </a:lnTo>
                    <a:lnTo>
                      <a:pt x="13188" y="9390"/>
                    </a:lnTo>
                    <a:lnTo>
                      <a:pt x="13082" y="9179"/>
                    </a:lnTo>
                    <a:lnTo>
                      <a:pt x="12898" y="8968"/>
                    </a:lnTo>
                    <a:lnTo>
                      <a:pt x="12713" y="8810"/>
                    </a:lnTo>
                    <a:lnTo>
                      <a:pt x="12502" y="8678"/>
                    </a:lnTo>
                    <a:lnTo>
                      <a:pt x="12291" y="8573"/>
                    </a:lnTo>
                    <a:lnTo>
                      <a:pt x="12027" y="8520"/>
                    </a:lnTo>
                    <a:lnTo>
                      <a:pt x="11764" y="8494"/>
                    </a:lnTo>
                    <a:lnTo>
                      <a:pt x="11737" y="8494"/>
                    </a:lnTo>
                    <a:lnTo>
                      <a:pt x="11473" y="8520"/>
                    </a:lnTo>
                    <a:lnTo>
                      <a:pt x="11236" y="8573"/>
                    </a:lnTo>
                    <a:lnTo>
                      <a:pt x="10999" y="8705"/>
                    </a:lnTo>
                    <a:lnTo>
                      <a:pt x="10788" y="8836"/>
                    </a:lnTo>
                    <a:lnTo>
                      <a:pt x="10603" y="9021"/>
                    </a:lnTo>
                    <a:lnTo>
                      <a:pt x="10445" y="9206"/>
                    </a:lnTo>
                    <a:lnTo>
                      <a:pt x="10313" y="9443"/>
                    </a:lnTo>
                    <a:lnTo>
                      <a:pt x="10234" y="9707"/>
                    </a:lnTo>
                    <a:lnTo>
                      <a:pt x="9865" y="11237"/>
                    </a:lnTo>
                    <a:lnTo>
                      <a:pt x="8361" y="11659"/>
                    </a:lnTo>
                    <a:lnTo>
                      <a:pt x="8124" y="11738"/>
                    </a:lnTo>
                    <a:lnTo>
                      <a:pt x="7886" y="11870"/>
                    </a:lnTo>
                    <a:lnTo>
                      <a:pt x="7702" y="12028"/>
                    </a:lnTo>
                    <a:lnTo>
                      <a:pt x="7517" y="12212"/>
                    </a:lnTo>
                    <a:lnTo>
                      <a:pt x="7385" y="12450"/>
                    </a:lnTo>
                    <a:lnTo>
                      <a:pt x="7280" y="12687"/>
                    </a:lnTo>
                    <a:lnTo>
                      <a:pt x="7227" y="12925"/>
                    </a:lnTo>
                    <a:lnTo>
                      <a:pt x="7201" y="13188"/>
                    </a:lnTo>
                    <a:lnTo>
                      <a:pt x="7227" y="13426"/>
                    </a:lnTo>
                    <a:lnTo>
                      <a:pt x="7280" y="13637"/>
                    </a:lnTo>
                    <a:lnTo>
                      <a:pt x="7359" y="13821"/>
                    </a:lnTo>
                    <a:lnTo>
                      <a:pt x="7464" y="14006"/>
                    </a:lnTo>
                    <a:lnTo>
                      <a:pt x="5407" y="14006"/>
                    </a:lnTo>
                    <a:lnTo>
                      <a:pt x="5117" y="14032"/>
                    </a:lnTo>
                    <a:lnTo>
                      <a:pt x="4800" y="14138"/>
                    </a:lnTo>
                    <a:lnTo>
                      <a:pt x="4537" y="14270"/>
                    </a:lnTo>
                    <a:lnTo>
                      <a:pt x="4299" y="14481"/>
                    </a:lnTo>
                    <a:lnTo>
                      <a:pt x="4115" y="14718"/>
                    </a:lnTo>
                    <a:lnTo>
                      <a:pt x="3956" y="14982"/>
                    </a:lnTo>
                    <a:lnTo>
                      <a:pt x="3877" y="15272"/>
                    </a:lnTo>
                    <a:lnTo>
                      <a:pt x="3851" y="15588"/>
                    </a:lnTo>
                    <a:lnTo>
                      <a:pt x="3877" y="17276"/>
                    </a:lnTo>
                    <a:lnTo>
                      <a:pt x="3930" y="18938"/>
                    </a:lnTo>
                    <a:lnTo>
                      <a:pt x="3350" y="19835"/>
                    </a:lnTo>
                    <a:lnTo>
                      <a:pt x="2822" y="20758"/>
                    </a:lnTo>
                    <a:lnTo>
                      <a:pt x="2348" y="21708"/>
                    </a:lnTo>
                    <a:lnTo>
                      <a:pt x="1899" y="22657"/>
                    </a:lnTo>
                    <a:lnTo>
                      <a:pt x="1688" y="22894"/>
                    </a:lnTo>
                    <a:lnTo>
                      <a:pt x="1477" y="23132"/>
                    </a:lnTo>
                    <a:lnTo>
                      <a:pt x="1293" y="23396"/>
                    </a:lnTo>
                    <a:lnTo>
                      <a:pt x="1108" y="23659"/>
                    </a:lnTo>
                    <a:lnTo>
                      <a:pt x="950" y="23949"/>
                    </a:lnTo>
                    <a:lnTo>
                      <a:pt x="818" y="24240"/>
                    </a:lnTo>
                    <a:lnTo>
                      <a:pt x="712" y="24530"/>
                    </a:lnTo>
                    <a:lnTo>
                      <a:pt x="633" y="24846"/>
                    </a:lnTo>
                    <a:lnTo>
                      <a:pt x="528" y="25347"/>
                    </a:lnTo>
                    <a:lnTo>
                      <a:pt x="475" y="25848"/>
                    </a:lnTo>
                    <a:lnTo>
                      <a:pt x="501" y="26350"/>
                    </a:lnTo>
                    <a:lnTo>
                      <a:pt x="554" y="26851"/>
                    </a:lnTo>
                    <a:lnTo>
                      <a:pt x="396" y="27616"/>
                    </a:lnTo>
                    <a:lnTo>
                      <a:pt x="264" y="28407"/>
                    </a:lnTo>
                    <a:lnTo>
                      <a:pt x="158" y="29172"/>
                    </a:lnTo>
                    <a:lnTo>
                      <a:pt x="79" y="29963"/>
                    </a:lnTo>
                    <a:lnTo>
                      <a:pt x="27" y="30992"/>
                    </a:lnTo>
                    <a:lnTo>
                      <a:pt x="0" y="32020"/>
                    </a:lnTo>
                    <a:lnTo>
                      <a:pt x="0" y="32943"/>
                    </a:lnTo>
                    <a:lnTo>
                      <a:pt x="53" y="33866"/>
                    </a:lnTo>
                    <a:lnTo>
                      <a:pt x="158" y="34763"/>
                    </a:lnTo>
                    <a:lnTo>
                      <a:pt x="264" y="35686"/>
                    </a:lnTo>
                    <a:lnTo>
                      <a:pt x="422" y="36583"/>
                    </a:lnTo>
                    <a:lnTo>
                      <a:pt x="607" y="37454"/>
                    </a:lnTo>
                    <a:lnTo>
                      <a:pt x="844" y="38350"/>
                    </a:lnTo>
                    <a:lnTo>
                      <a:pt x="1108" y="39221"/>
                    </a:lnTo>
                    <a:lnTo>
                      <a:pt x="1398" y="40065"/>
                    </a:lnTo>
                    <a:lnTo>
                      <a:pt x="1715" y="40909"/>
                    </a:lnTo>
                    <a:lnTo>
                      <a:pt x="2057" y="41753"/>
                    </a:lnTo>
                    <a:lnTo>
                      <a:pt x="2453" y="42570"/>
                    </a:lnTo>
                    <a:lnTo>
                      <a:pt x="2875" y="43362"/>
                    </a:lnTo>
                    <a:lnTo>
                      <a:pt x="3323" y="44153"/>
                    </a:lnTo>
                    <a:lnTo>
                      <a:pt x="3825" y="44944"/>
                    </a:lnTo>
                    <a:lnTo>
                      <a:pt x="4326" y="45709"/>
                    </a:lnTo>
                    <a:lnTo>
                      <a:pt x="4537" y="46078"/>
                    </a:lnTo>
                    <a:lnTo>
                      <a:pt x="4748" y="46447"/>
                    </a:lnTo>
                    <a:lnTo>
                      <a:pt x="4985" y="46817"/>
                    </a:lnTo>
                    <a:lnTo>
                      <a:pt x="5223" y="47133"/>
                    </a:lnTo>
                    <a:lnTo>
                      <a:pt x="5486" y="47476"/>
                    </a:lnTo>
                    <a:lnTo>
                      <a:pt x="5750" y="47766"/>
                    </a:lnTo>
                    <a:lnTo>
                      <a:pt x="6067" y="48056"/>
                    </a:lnTo>
                    <a:lnTo>
                      <a:pt x="6357" y="48346"/>
                    </a:lnTo>
                    <a:lnTo>
                      <a:pt x="6858" y="48716"/>
                    </a:lnTo>
                    <a:lnTo>
                      <a:pt x="7333" y="49190"/>
                    </a:lnTo>
                    <a:lnTo>
                      <a:pt x="7807" y="49639"/>
                    </a:lnTo>
                    <a:lnTo>
                      <a:pt x="8308" y="50087"/>
                    </a:lnTo>
                    <a:lnTo>
                      <a:pt x="8836" y="50509"/>
                    </a:lnTo>
                    <a:lnTo>
                      <a:pt x="9363" y="50931"/>
                    </a:lnTo>
                    <a:lnTo>
                      <a:pt x="9891" y="51327"/>
                    </a:lnTo>
                    <a:lnTo>
                      <a:pt x="10445" y="51696"/>
                    </a:lnTo>
                    <a:lnTo>
                      <a:pt x="10999" y="52065"/>
                    </a:lnTo>
                    <a:lnTo>
                      <a:pt x="11579" y="52435"/>
                    </a:lnTo>
                    <a:lnTo>
                      <a:pt x="12159" y="52751"/>
                    </a:lnTo>
                    <a:lnTo>
                      <a:pt x="12739" y="53068"/>
                    </a:lnTo>
                    <a:lnTo>
                      <a:pt x="13346" y="53384"/>
                    </a:lnTo>
                    <a:lnTo>
                      <a:pt x="13953" y="53674"/>
                    </a:lnTo>
                    <a:lnTo>
                      <a:pt x="14559" y="53938"/>
                    </a:lnTo>
                    <a:lnTo>
                      <a:pt x="15166" y="54175"/>
                    </a:lnTo>
                    <a:lnTo>
                      <a:pt x="15799" y="54413"/>
                    </a:lnTo>
                    <a:lnTo>
                      <a:pt x="16511" y="54650"/>
                    </a:lnTo>
                    <a:lnTo>
                      <a:pt x="17250" y="54888"/>
                    </a:lnTo>
                    <a:lnTo>
                      <a:pt x="17988" y="55072"/>
                    </a:lnTo>
                    <a:lnTo>
                      <a:pt x="18727" y="55257"/>
                    </a:lnTo>
                    <a:lnTo>
                      <a:pt x="19465" y="55389"/>
                    </a:lnTo>
                    <a:lnTo>
                      <a:pt x="20204" y="55521"/>
                    </a:lnTo>
                    <a:lnTo>
                      <a:pt x="20969" y="55626"/>
                    </a:lnTo>
                    <a:lnTo>
                      <a:pt x="21707" y="55705"/>
                    </a:lnTo>
                    <a:lnTo>
                      <a:pt x="22525" y="55758"/>
                    </a:lnTo>
                    <a:lnTo>
                      <a:pt x="23316" y="55784"/>
                    </a:lnTo>
                    <a:lnTo>
                      <a:pt x="23764" y="55784"/>
                    </a:lnTo>
                    <a:lnTo>
                      <a:pt x="24687" y="55758"/>
                    </a:lnTo>
                    <a:lnTo>
                      <a:pt x="25426" y="55732"/>
                    </a:lnTo>
                    <a:lnTo>
                      <a:pt x="26138" y="55652"/>
                    </a:lnTo>
                    <a:lnTo>
                      <a:pt x="26877" y="55573"/>
                    </a:lnTo>
                    <a:lnTo>
                      <a:pt x="27589" y="55468"/>
                    </a:lnTo>
                    <a:lnTo>
                      <a:pt x="28512" y="55310"/>
                    </a:lnTo>
                    <a:lnTo>
                      <a:pt x="29409" y="55099"/>
                    </a:lnTo>
                    <a:lnTo>
                      <a:pt x="30305" y="54861"/>
                    </a:lnTo>
                    <a:lnTo>
                      <a:pt x="31176" y="54597"/>
                    </a:lnTo>
                    <a:lnTo>
                      <a:pt x="32125" y="54255"/>
                    </a:lnTo>
                    <a:lnTo>
                      <a:pt x="33075" y="53885"/>
                    </a:lnTo>
                    <a:lnTo>
                      <a:pt x="33972" y="53463"/>
                    </a:lnTo>
                    <a:lnTo>
                      <a:pt x="34868" y="53015"/>
                    </a:lnTo>
                    <a:lnTo>
                      <a:pt x="35739" y="52540"/>
                    </a:lnTo>
                    <a:lnTo>
                      <a:pt x="36609" y="52013"/>
                    </a:lnTo>
                    <a:lnTo>
                      <a:pt x="37427" y="51459"/>
                    </a:lnTo>
                    <a:lnTo>
                      <a:pt x="38244" y="50852"/>
                    </a:lnTo>
                    <a:lnTo>
                      <a:pt x="39009" y="50246"/>
                    </a:lnTo>
                    <a:lnTo>
                      <a:pt x="39774" y="49586"/>
                    </a:lnTo>
                    <a:lnTo>
                      <a:pt x="40486" y="48874"/>
                    </a:lnTo>
                    <a:lnTo>
                      <a:pt x="41198" y="48162"/>
                    </a:lnTo>
                    <a:lnTo>
                      <a:pt x="41858" y="47423"/>
                    </a:lnTo>
                    <a:lnTo>
                      <a:pt x="42491" y="46632"/>
                    </a:lnTo>
                    <a:lnTo>
                      <a:pt x="43097" y="45841"/>
                    </a:lnTo>
                    <a:lnTo>
                      <a:pt x="43651" y="44997"/>
                    </a:lnTo>
                    <a:lnTo>
                      <a:pt x="45840" y="43599"/>
                    </a:lnTo>
                    <a:lnTo>
                      <a:pt x="47528" y="42465"/>
                    </a:lnTo>
                    <a:lnTo>
                      <a:pt x="49085" y="41383"/>
                    </a:lnTo>
                    <a:lnTo>
                      <a:pt x="49243" y="41252"/>
                    </a:lnTo>
                    <a:lnTo>
                      <a:pt x="49375" y="41120"/>
                    </a:lnTo>
                    <a:lnTo>
                      <a:pt x="49480" y="40988"/>
                    </a:lnTo>
                    <a:lnTo>
                      <a:pt x="49586" y="40830"/>
                    </a:lnTo>
                    <a:lnTo>
                      <a:pt x="49639" y="40645"/>
                    </a:lnTo>
                    <a:lnTo>
                      <a:pt x="49718" y="40487"/>
                    </a:lnTo>
                    <a:lnTo>
                      <a:pt x="49744" y="40302"/>
                    </a:lnTo>
                    <a:lnTo>
                      <a:pt x="49744" y="40091"/>
                    </a:lnTo>
                    <a:lnTo>
                      <a:pt x="49744" y="39906"/>
                    </a:lnTo>
                    <a:lnTo>
                      <a:pt x="49718" y="39722"/>
                    </a:lnTo>
                    <a:lnTo>
                      <a:pt x="49665" y="39537"/>
                    </a:lnTo>
                    <a:lnTo>
                      <a:pt x="49586" y="39379"/>
                    </a:lnTo>
                    <a:lnTo>
                      <a:pt x="49480" y="39221"/>
                    </a:lnTo>
                    <a:lnTo>
                      <a:pt x="49375" y="39062"/>
                    </a:lnTo>
                    <a:lnTo>
                      <a:pt x="49243" y="38931"/>
                    </a:lnTo>
                    <a:lnTo>
                      <a:pt x="49085" y="38825"/>
                    </a:lnTo>
                    <a:lnTo>
                      <a:pt x="48557" y="38403"/>
                    </a:lnTo>
                    <a:lnTo>
                      <a:pt x="47106" y="37295"/>
                    </a:lnTo>
                    <a:lnTo>
                      <a:pt x="54703" y="21206"/>
                    </a:lnTo>
                    <a:lnTo>
                      <a:pt x="54755" y="21075"/>
                    </a:lnTo>
                    <a:lnTo>
                      <a:pt x="54808" y="20916"/>
                    </a:lnTo>
                    <a:lnTo>
                      <a:pt x="54861" y="20600"/>
                    </a:lnTo>
                    <a:lnTo>
                      <a:pt x="54834" y="20310"/>
                    </a:lnTo>
                    <a:lnTo>
                      <a:pt x="54755" y="20019"/>
                    </a:lnTo>
                    <a:lnTo>
                      <a:pt x="54623" y="19729"/>
                    </a:lnTo>
                    <a:lnTo>
                      <a:pt x="54465" y="19492"/>
                    </a:lnTo>
                    <a:lnTo>
                      <a:pt x="54228" y="19281"/>
                    </a:lnTo>
                    <a:lnTo>
                      <a:pt x="54096" y="19202"/>
                    </a:lnTo>
                    <a:lnTo>
                      <a:pt x="53964" y="19123"/>
                    </a:lnTo>
                    <a:lnTo>
                      <a:pt x="42860" y="13874"/>
                    </a:lnTo>
                    <a:lnTo>
                      <a:pt x="42675" y="13821"/>
                    </a:lnTo>
                    <a:lnTo>
                      <a:pt x="42517" y="13769"/>
                    </a:lnTo>
                    <a:lnTo>
                      <a:pt x="42359" y="13742"/>
                    </a:lnTo>
                    <a:lnTo>
                      <a:pt x="41911" y="13742"/>
                    </a:lnTo>
                    <a:lnTo>
                      <a:pt x="41647" y="13821"/>
                    </a:lnTo>
                    <a:lnTo>
                      <a:pt x="41357" y="13953"/>
                    </a:lnTo>
                    <a:lnTo>
                      <a:pt x="41198" y="13900"/>
                    </a:lnTo>
                    <a:lnTo>
                      <a:pt x="41040" y="13848"/>
                    </a:lnTo>
                    <a:lnTo>
                      <a:pt x="39510" y="13478"/>
                    </a:lnTo>
                    <a:lnTo>
                      <a:pt x="39088" y="11975"/>
                    </a:lnTo>
                    <a:lnTo>
                      <a:pt x="39009" y="11764"/>
                    </a:lnTo>
                    <a:lnTo>
                      <a:pt x="38904" y="11553"/>
                    </a:lnTo>
                    <a:lnTo>
                      <a:pt x="38772" y="11368"/>
                    </a:lnTo>
                    <a:lnTo>
                      <a:pt x="38640" y="11210"/>
                    </a:lnTo>
                    <a:lnTo>
                      <a:pt x="38455" y="11078"/>
                    </a:lnTo>
                    <a:lnTo>
                      <a:pt x="38271" y="10973"/>
                    </a:lnTo>
                    <a:lnTo>
                      <a:pt x="38060" y="10894"/>
                    </a:lnTo>
                    <a:lnTo>
                      <a:pt x="37849" y="10841"/>
                    </a:lnTo>
                    <a:lnTo>
                      <a:pt x="37901" y="10524"/>
                    </a:lnTo>
                    <a:lnTo>
                      <a:pt x="37954" y="10182"/>
                    </a:lnTo>
                    <a:lnTo>
                      <a:pt x="37981" y="9865"/>
                    </a:lnTo>
                    <a:lnTo>
                      <a:pt x="38007" y="9522"/>
                    </a:lnTo>
                    <a:lnTo>
                      <a:pt x="37981" y="9153"/>
                    </a:lnTo>
                    <a:lnTo>
                      <a:pt x="37954" y="8784"/>
                    </a:lnTo>
                    <a:lnTo>
                      <a:pt x="37875" y="8441"/>
                    </a:lnTo>
                    <a:lnTo>
                      <a:pt x="37796" y="8098"/>
                    </a:lnTo>
                    <a:lnTo>
                      <a:pt x="37690" y="7781"/>
                    </a:lnTo>
                    <a:lnTo>
                      <a:pt x="37559" y="7465"/>
                    </a:lnTo>
                    <a:lnTo>
                      <a:pt x="37400" y="7148"/>
                    </a:lnTo>
                    <a:lnTo>
                      <a:pt x="37216" y="6858"/>
                    </a:lnTo>
                    <a:lnTo>
                      <a:pt x="37031" y="6568"/>
                    </a:lnTo>
                    <a:lnTo>
                      <a:pt x="36846" y="6278"/>
                    </a:lnTo>
                    <a:lnTo>
                      <a:pt x="36635" y="6014"/>
                    </a:lnTo>
                    <a:lnTo>
                      <a:pt x="36398" y="5777"/>
                    </a:lnTo>
                    <a:lnTo>
                      <a:pt x="35923" y="5302"/>
                    </a:lnTo>
                    <a:lnTo>
                      <a:pt x="35449" y="4906"/>
                    </a:lnTo>
                    <a:lnTo>
                      <a:pt x="35343" y="4695"/>
                    </a:lnTo>
                    <a:lnTo>
                      <a:pt x="35264" y="4484"/>
                    </a:lnTo>
                    <a:lnTo>
                      <a:pt x="35027" y="4115"/>
                    </a:lnTo>
                    <a:lnTo>
                      <a:pt x="34763" y="3772"/>
                    </a:lnTo>
                    <a:lnTo>
                      <a:pt x="34499" y="3509"/>
                    </a:lnTo>
                    <a:lnTo>
                      <a:pt x="34262" y="3324"/>
                    </a:lnTo>
                    <a:lnTo>
                      <a:pt x="33998" y="3139"/>
                    </a:lnTo>
                    <a:lnTo>
                      <a:pt x="33708" y="2981"/>
                    </a:lnTo>
                    <a:lnTo>
                      <a:pt x="33418" y="2849"/>
                    </a:lnTo>
                    <a:lnTo>
                      <a:pt x="33128" y="2744"/>
                    </a:lnTo>
                    <a:lnTo>
                      <a:pt x="32811" y="2691"/>
                    </a:lnTo>
                    <a:lnTo>
                      <a:pt x="32495" y="2638"/>
                    </a:lnTo>
                    <a:lnTo>
                      <a:pt x="32178" y="2612"/>
                    </a:lnTo>
                    <a:lnTo>
                      <a:pt x="32073" y="2612"/>
                    </a:lnTo>
                    <a:lnTo>
                      <a:pt x="31809" y="2638"/>
                    </a:lnTo>
                    <a:lnTo>
                      <a:pt x="31571" y="2691"/>
                    </a:lnTo>
                    <a:lnTo>
                      <a:pt x="31334" y="2744"/>
                    </a:lnTo>
                    <a:lnTo>
                      <a:pt x="31097" y="2823"/>
                    </a:lnTo>
                    <a:lnTo>
                      <a:pt x="30912" y="2902"/>
                    </a:lnTo>
                    <a:lnTo>
                      <a:pt x="30701" y="3007"/>
                    </a:lnTo>
                    <a:lnTo>
                      <a:pt x="30543" y="3139"/>
                    </a:lnTo>
                    <a:lnTo>
                      <a:pt x="30358" y="3271"/>
                    </a:lnTo>
                    <a:lnTo>
                      <a:pt x="30226" y="3429"/>
                    </a:lnTo>
                    <a:lnTo>
                      <a:pt x="30068" y="3588"/>
                    </a:lnTo>
                    <a:lnTo>
                      <a:pt x="29963" y="3772"/>
                    </a:lnTo>
                    <a:lnTo>
                      <a:pt x="29831" y="3957"/>
                    </a:lnTo>
                    <a:lnTo>
                      <a:pt x="29752" y="4142"/>
                    </a:lnTo>
                    <a:lnTo>
                      <a:pt x="29672" y="4353"/>
                    </a:lnTo>
                    <a:lnTo>
                      <a:pt x="29593" y="4537"/>
                    </a:lnTo>
                    <a:lnTo>
                      <a:pt x="29541" y="4748"/>
                    </a:lnTo>
                    <a:lnTo>
                      <a:pt x="29514" y="4986"/>
                    </a:lnTo>
                    <a:lnTo>
                      <a:pt x="29514" y="5197"/>
                    </a:lnTo>
                    <a:lnTo>
                      <a:pt x="29514" y="5408"/>
                    </a:lnTo>
                    <a:lnTo>
                      <a:pt x="29567" y="5619"/>
                    </a:lnTo>
                    <a:lnTo>
                      <a:pt x="29620" y="5909"/>
                    </a:lnTo>
                    <a:lnTo>
                      <a:pt x="29725" y="6172"/>
                    </a:lnTo>
                    <a:lnTo>
                      <a:pt x="29857" y="6436"/>
                    </a:lnTo>
                    <a:lnTo>
                      <a:pt x="30015" y="6700"/>
                    </a:lnTo>
                    <a:lnTo>
                      <a:pt x="30200" y="6937"/>
                    </a:lnTo>
                    <a:lnTo>
                      <a:pt x="30411" y="7148"/>
                    </a:lnTo>
                    <a:lnTo>
                      <a:pt x="30648" y="7359"/>
                    </a:lnTo>
                    <a:lnTo>
                      <a:pt x="30912" y="7544"/>
                    </a:lnTo>
                    <a:lnTo>
                      <a:pt x="31149" y="7676"/>
                    </a:lnTo>
                    <a:lnTo>
                      <a:pt x="31387" y="7808"/>
                    </a:lnTo>
                    <a:lnTo>
                      <a:pt x="31624" y="7913"/>
                    </a:lnTo>
                    <a:lnTo>
                      <a:pt x="31888" y="7992"/>
                    </a:lnTo>
                    <a:lnTo>
                      <a:pt x="32152" y="8072"/>
                    </a:lnTo>
                    <a:lnTo>
                      <a:pt x="32415" y="8124"/>
                    </a:lnTo>
                    <a:lnTo>
                      <a:pt x="32679" y="8151"/>
                    </a:lnTo>
                    <a:lnTo>
                      <a:pt x="32943" y="8177"/>
                    </a:lnTo>
                    <a:lnTo>
                      <a:pt x="33075" y="8177"/>
                    </a:lnTo>
                    <a:lnTo>
                      <a:pt x="33497" y="8151"/>
                    </a:lnTo>
                    <a:lnTo>
                      <a:pt x="33892" y="8072"/>
                    </a:lnTo>
                    <a:lnTo>
                      <a:pt x="34051" y="8230"/>
                    </a:lnTo>
                    <a:lnTo>
                      <a:pt x="34183" y="8414"/>
                    </a:lnTo>
                    <a:lnTo>
                      <a:pt x="34314" y="8599"/>
                    </a:lnTo>
                    <a:lnTo>
                      <a:pt x="34394" y="8784"/>
                    </a:lnTo>
                    <a:lnTo>
                      <a:pt x="34473" y="8968"/>
                    </a:lnTo>
                    <a:lnTo>
                      <a:pt x="34552" y="9153"/>
                    </a:lnTo>
                    <a:lnTo>
                      <a:pt x="34578" y="9311"/>
                    </a:lnTo>
                    <a:lnTo>
                      <a:pt x="34578" y="9496"/>
                    </a:lnTo>
                    <a:lnTo>
                      <a:pt x="34552" y="9786"/>
                    </a:lnTo>
                    <a:lnTo>
                      <a:pt x="34499" y="10102"/>
                    </a:lnTo>
                    <a:lnTo>
                      <a:pt x="34420" y="10419"/>
                    </a:lnTo>
                    <a:lnTo>
                      <a:pt x="34288" y="10735"/>
                    </a:lnTo>
                    <a:lnTo>
                      <a:pt x="33813" y="10498"/>
                    </a:lnTo>
                    <a:lnTo>
                      <a:pt x="32917" y="10102"/>
                    </a:lnTo>
                    <a:lnTo>
                      <a:pt x="31993" y="9733"/>
                    </a:lnTo>
                    <a:lnTo>
                      <a:pt x="31070" y="9417"/>
                    </a:lnTo>
                    <a:lnTo>
                      <a:pt x="30147" y="9127"/>
                    </a:lnTo>
                    <a:lnTo>
                      <a:pt x="29198" y="8889"/>
                    </a:lnTo>
                    <a:lnTo>
                      <a:pt x="28222" y="8678"/>
                    </a:lnTo>
                    <a:lnTo>
                      <a:pt x="27246" y="8520"/>
                    </a:lnTo>
                    <a:lnTo>
                      <a:pt x="26270" y="8388"/>
                    </a:lnTo>
                    <a:lnTo>
                      <a:pt x="25874" y="8230"/>
                    </a:lnTo>
                    <a:lnTo>
                      <a:pt x="25452" y="8098"/>
                    </a:lnTo>
                    <a:lnTo>
                      <a:pt x="25162" y="8045"/>
                    </a:lnTo>
                    <a:lnTo>
                      <a:pt x="24898" y="7992"/>
                    </a:lnTo>
                    <a:lnTo>
                      <a:pt x="24608" y="7966"/>
                    </a:lnTo>
                    <a:lnTo>
                      <a:pt x="24002" y="7966"/>
                    </a:lnTo>
                    <a:lnTo>
                      <a:pt x="23685" y="7992"/>
                    </a:lnTo>
                    <a:lnTo>
                      <a:pt x="23369" y="8045"/>
                    </a:lnTo>
                    <a:lnTo>
                      <a:pt x="23079" y="8124"/>
                    </a:lnTo>
                    <a:lnTo>
                      <a:pt x="22894" y="8177"/>
                    </a:lnTo>
                    <a:lnTo>
                      <a:pt x="22736" y="8230"/>
                    </a:lnTo>
                    <a:lnTo>
                      <a:pt x="22604" y="8283"/>
                    </a:lnTo>
                    <a:lnTo>
                      <a:pt x="21575" y="8362"/>
                    </a:lnTo>
                    <a:lnTo>
                      <a:pt x="20547" y="8494"/>
                    </a:lnTo>
                    <a:lnTo>
                      <a:pt x="19518" y="8652"/>
                    </a:lnTo>
                    <a:lnTo>
                      <a:pt x="18489" y="8863"/>
                    </a:lnTo>
                    <a:lnTo>
                      <a:pt x="18489" y="8863"/>
                    </a:lnTo>
                    <a:lnTo>
                      <a:pt x="18674" y="8019"/>
                    </a:lnTo>
                    <a:lnTo>
                      <a:pt x="18806" y="7386"/>
                    </a:lnTo>
                    <a:lnTo>
                      <a:pt x="19017" y="6515"/>
                    </a:lnTo>
                    <a:lnTo>
                      <a:pt x="19122" y="6093"/>
                    </a:lnTo>
                    <a:lnTo>
                      <a:pt x="19228" y="5698"/>
                    </a:lnTo>
                    <a:lnTo>
                      <a:pt x="19360" y="5328"/>
                    </a:lnTo>
                    <a:lnTo>
                      <a:pt x="19518" y="4986"/>
                    </a:lnTo>
                    <a:lnTo>
                      <a:pt x="19703" y="4669"/>
                    </a:lnTo>
                    <a:lnTo>
                      <a:pt x="19914" y="4405"/>
                    </a:lnTo>
                    <a:lnTo>
                      <a:pt x="20019" y="4273"/>
                    </a:lnTo>
                    <a:lnTo>
                      <a:pt x="20177" y="4168"/>
                    </a:lnTo>
                    <a:lnTo>
                      <a:pt x="20336" y="4089"/>
                    </a:lnTo>
                    <a:lnTo>
                      <a:pt x="20520" y="4010"/>
                    </a:lnTo>
                    <a:lnTo>
                      <a:pt x="20705" y="3931"/>
                    </a:lnTo>
                    <a:lnTo>
                      <a:pt x="20916" y="3878"/>
                    </a:lnTo>
                    <a:lnTo>
                      <a:pt x="21127" y="3825"/>
                    </a:lnTo>
                    <a:lnTo>
                      <a:pt x="21364" y="3799"/>
                    </a:lnTo>
                    <a:lnTo>
                      <a:pt x="21496" y="4010"/>
                    </a:lnTo>
                    <a:lnTo>
                      <a:pt x="21654" y="4168"/>
                    </a:lnTo>
                    <a:lnTo>
                      <a:pt x="21813" y="4353"/>
                    </a:lnTo>
                    <a:lnTo>
                      <a:pt x="21997" y="4511"/>
                    </a:lnTo>
                    <a:lnTo>
                      <a:pt x="22208" y="4695"/>
                    </a:lnTo>
                    <a:lnTo>
                      <a:pt x="22446" y="4827"/>
                    </a:lnTo>
                    <a:lnTo>
                      <a:pt x="22683" y="4959"/>
                    </a:lnTo>
                    <a:lnTo>
                      <a:pt x="22920" y="5091"/>
                    </a:lnTo>
                    <a:lnTo>
                      <a:pt x="23158" y="5197"/>
                    </a:lnTo>
                    <a:lnTo>
                      <a:pt x="23421" y="5276"/>
                    </a:lnTo>
                    <a:lnTo>
                      <a:pt x="23659" y="5355"/>
                    </a:lnTo>
                    <a:lnTo>
                      <a:pt x="23923" y="5408"/>
                    </a:lnTo>
                    <a:lnTo>
                      <a:pt x="24213" y="5434"/>
                    </a:lnTo>
                    <a:lnTo>
                      <a:pt x="24503" y="5460"/>
                    </a:lnTo>
                    <a:lnTo>
                      <a:pt x="24740" y="5434"/>
                    </a:lnTo>
                    <a:lnTo>
                      <a:pt x="24978" y="5408"/>
                    </a:lnTo>
                    <a:lnTo>
                      <a:pt x="25215" y="5381"/>
                    </a:lnTo>
                    <a:lnTo>
                      <a:pt x="25426" y="5302"/>
                    </a:lnTo>
                    <a:lnTo>
                      <a:pt x="25637" y="5223"/>
                    </a:lnTo>
                    <a:lnTo>
                      <a:pt x="25848" y="5144"/>
                    </a:lnTo>
                    <a:lnTo>
                      <a:pt x="26059" y="5012"/>
                    </a:lnTo>
                    <a:lnTo>
                      <a:pt x="26217" y="4880"/>
                    </a:lnTo>
                    <a:lnTo>
                      <a:pt x="26402" y="4748"/>
                    </a:lnTo>
                    <a:lnTo>
                      <a:pt x="26560" y="4590"/>
                    </a:lnTo>
                    <a:lnTo>
                      <a:pt x="26692" y="4432"/>
                    </a:lnTo>
                    <a:lnTo>
                      <a:pt x="26797" y="4247"/>
                    </a:lnTo>
                    <a:lnTo>
                      <a:pt x="26903" y="4062"/>
                    </a:lnTo>
                    <a:lnTo>
                      <a:pt x="27008" y="3851"/>
                    </a:lnTo>
                    <a:lnTo>
                      <a:pt x="27088" y="3667"/>
                    </a:lnTo>
                    <a:lnTo>
                      <a:pt x="27140" y="3456"/>
                    </a:lnTo>
                    <a:lnTo>
                      <a:pt x="27167" y="3245"/>
                    </a:lnTo>
                    <a:lnTo>
                      <a:pt x="27193" y="3034"/>
                    </a:lnTo>
                    <a:lnTo>
                      <a:pt x="27193" y="2823"/>
                    </a:lnTo>
                    <a:lnTo>
                      <a:pt x="27193" y="2612"/>
                    </a:lnTo>
                    <a:lnTo>
                      <a:pt x="27167" y="2374"/>
                    </a:lnTo>
                    <a:lnTo>
                      <a:pt x="27114" y="2163"/>
                    </a:lnTo>
                    <a:lnTo>
                      <a:pt x="27035" y="1979"/>
                    </a:lnTo>
                    <a:lnTo>
                      <a:pt x="26956" y="1768"/>
                    </a:lnTo>
                    <a:lnTo>
                      <a:pt x="26824" y="1557"/>
                    </a:lnTo>
                    <a:lnTo>
                      <a:pt x="26692" y="1346"/>
                    </a:lnTo>
                    <a:lnTo>
                      <a:pt x="26534" y="1161"/>
                    </a:lnTo>
                    <a:lnTo>
                      <a:pt x="26349" y="977"/>
                    </a:lnTo>
                    <a:lnTo>
                      <a:pt x="26112" y="766"/>
                    </a:lnTo>
                    <a:lnTo>
                      <a:pt x="25848" y="555"/>
                    </a:lnTo>
                    <a:lnTo>
                      <a:pt x="25558" y="396"/>
                    </a:lnTo>
                    <a:lnTo>
                      <a:pt x="25241" y="264"/>
                    </a:lnTo>
                    <a:lnTo>
                      <a:pt x="24951" y="159"/>
                    </a:lnTo>
                    <a:lnTo>
                      <a:pt x="24608" y="80"/>
                    </a:lnTo>
                    <a:lnTo>
                      <a:pt x="24292" y="27"/>
                    </a:lnTo>
                    <a:lnTo>
                      <a:pt x="23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7"/>
              <p:cNvSpPr/>
              <p:nvPr/>
            </p:nvSpPr>
            <p:spPr>
              <a:xfrm>
                <a:off x="4262325" y="2385025"/>
                <a:ext cx="1109100" cy="1109100"/>
              </a:xfrm>
              <a:custGeom>
                <a:avLst/>
                <a:gdLst/>
                <a:ahLst/>
                <a:cxnLst/>
                <a:rect l="l" t="t" r="r" b="b"/>
                <a:pathLst>
                  <a:path w="44364" h="44364" extrusionOk="0">
                    <a:moveTo>
                      <a:pt x="21523" y="1"/>
                    </a:moveTo>
                    <a:lnTo>
                      <a:pt x="20863" y="53"/>
                    </a:lnTo>
                    <a:lnTo>
                      <a:pt x="20204" y="80"/>
                    </a:lnTo>
                    <a:lnTo>
                      <a:pt x="19545" y="159"/>
                    </a:lnTo>
                    <a:lnTo>
                      <a:pt x="18912" y="238"/>
                    </a:lnTo>
                    <a:lnTo>
                      <a:pt x="18279" y="344"/>
                    </a:lnTo>
                    <a:lnTo>
                      <a:pt x="17646" y="475"/>
                    </a:lnTo>
                    <a:lnTo>
                      <a:pt x="17013" y="607"/>
                    </a:lnTo>
                    <a:lnTo>
                      <a:pt x="16406" y="766"/>
                    </a:lnTo>
                    <a:lnTo>
                      <a:pt x="15799" y="950"/>
                    </a:lnTo>
                    <a:lnTo>
                      <a:pt x="15193" y="1135"/>
                    </a:lnTo>
                    <a:lnTo>
                      <a:pt x="14586" y="1346"/>
                    </a:lnTo>
                    <a:lnTo>
                      <a:pt x="14006" y="1557"/>
                    </a:lnTo>
                    <a:lnTo>
                      <a:pt x="13425" y="1794"/>
                    </a:lnTo>
                    <a:lnTo>
                      <a:pt x="12845" y="2058"/>
                    </a:lnTo>
                    <a:lnTo>
                      <a:pt x="12291" y="2322"/>
                    </a:lnTo>
                    <a:lnTo>
                      <a:pt x="11711" y="2638"/>
                    </a:lnTo>
                    <a:lnTo>
                      <a:pt x="11131" y="2955"/>
                    </a:lnTo>
                    <a:lnTo>
                      <a:pt x="10577" y="3271"/>
                    </a:lnTo>
                    <a:lnTo>
                      <a:pt x="10023" y="3640"/>
                    </a:lnTo>
                    <a:lnTo>
                      <a:pt x="9469" y="4010"/>
                    </a:lnTo>
                    <a:lnTo>
                      <a:pt x="8942" y="4379"/>
                    </a:lnTo>
                    <a:lnTo>
                      <a:pt x="8414" y="4775"/>
                    </a:lnTo>
                    <a:lnTo>
                      <a:pt x="7913" y="5197"/>
                    </a:lnTo>
                    <a:lnTo>
                      <a:pt x="7122" y="5909"/>
                    </a:lnTo>
                    <a:lnTo>
                      <a:pt x="6357" y="6647"/>
                    </a:lnTo>
                    <a:lnTo>
                      <a:pt x="5618" y="7438"/>
                    </a:lnTo>
                    <a:lnTo>
                      <a:pt x="4906" y="8256"/>
                    </a:lnTo>
                    <a:lnTo>
                      <a:pt x="4273" y="9100"/>
                    </a:lnTo>
                    <a:lnTo>
                      <a:pt x="3640" y="9997"/>
                    </a:lnTo>
                    <a:lnTo>
                      <a:pt x="3086" y="10894"/>
                    </a:lnTo>
                    <a:lnTo>
                      <a:pt x="2559" y="11843"/>
                    </a:lnTo>
                    <a:lnTo>
                      <a:pt x="2058" y="12819"/>
                    </a:lnTo>
                    <a:lnTo>
                      <a:pt x="1636" y="13795"/>
                    </a:lnTo>
                    <a:lnTo>
                      <a:pt x="1240" y="14824"/>
                    </a:lnTo>
                    <a:lnTo>
                      <a:pt x="897" y="15879"/>
                    </a:lnTo>
                    <a:lnTo>
                      <a:pt x="607" y="16934"/>
                    </a:lnTo>
                    <a:lnTo>
                      <a:pt x="396" y="18015"/>
                    </a:lnTo>
                    <a:lnTo>
                      <a:pt x="211" y="19123"/>
                    </a:lnTo>
                    <a:lnTo>
                      <a:pt x="80" y="20257"/>
                    </a:lnTo>
                    <a:lnTo>
                      <a:pt x="27" y="21206"/>
                    </a:lnTo>
                    <a:lnTo>
                      <a:pt x="0" y="22182"/>
                    </a:lnTo>
                    <a:lnTo>
                      <a:pt x="0" y="23079"/>
                    </a:lnTo>
                    <a:lnTo>
                      <a:pt x="53" y="23976"/>
                    </a:lnTo>
                    <a:lnTo>
                      <a:pt x="159" y="24846"/>
                    </a:lnTo>
                    <a:lnTo>
                      <a:pt x="264" y="25716"/>
                    </a:lnTo>
                    <a:lnTo>
                      <a:pt x="422" y="26587"/>
                    </a:lnTo>
                    <a:lnTo>
                      <a:pt x="607" y="27431"/>
                    </a:lnTo>
                    <a:lnTo>
                      <a:pt x="844" y="28275"/>
                    </a:lnTo>
                    <a:lnTo>
                      <a:pt x="1082" y="29093"/>
                    </a:lnTo>
                    <a:lnTo>
                      <a:pt x="1372" y="29910"/>
                    </a:lnTo>
                    <a:lnTo>
                      <a:pt x="1688" y="30701"/>
                    </a:lnTo>
                    <a:lnTo>
                      <a:pt x="2031" y="31466"/>
                    </a:lnTo>
                    <a:lnTo>
                      <a:pt x="2401" y="32231"/>
                    </a:lnTo>
                    <a:lnTo>
                      <a:pt x="2796" y="32970"/>
                    </a:lnTo>
                    <a:lnTo>
                      <a:pt x="3218" y="33708"/>
                    </a:lnTo>
                    <a:lnTo>
                      <a:pt x="3667" y="34420"/>
                    </a:lnTo>
                    <a:lnTo>
                      <a:pt x="4141" y="35106"/>
                    </a:lnTo>
                    <a:lnTo>
                      <a:pt x="4643" y="35792"/>
                    </a:lnTo>
                    <a:lnTo>
                      <a:pt x="5170" y="36425"/>
                    </a:lnTo>
                    <a:lnTo>
                      <a:pt x="5724" y="37058"/>
                    </a:lnTo>
                    <a:lnTo>
                      <a:pt x="6304" y="37691"/>
                    </a:lnTo>
                    <a:lnTo>
                      <a:pt x="6911" y="38271"/>
                    </a:lnTo>
                    <a:lnTo>
                      <a:pt x="7517" y="38825"/>
                    </a:lnTo>
                    <a:lnTo>
                      <a:pt x="8150" y="39379"/>
                    </a:lnTo>
                    <a:lnTo>
                      <a:pt x="8810" y="39906"/>
                    </a:lnTo>
                    <a:lnTo>
                      <a:pt x="9496" y="40381"/>
                    </a:lnTo>
                    <a:lnTo>
                      <a:pt x="10208" y="40856"/>
                    </a:lnTo>
                    <a:lnTo>
                      <a:pt x="10920" y="41304"/>
                    </a:lnTo>
                    <a:lnTo>
                      <a:pt x="11658" y="41726"/>
                    </a:lnTo>
                    <a:lnTo>
                      <a:pt x="12397" y="42096"/>
                    </a:lnTo>
                    <a:lnTo>
                      <a:pt x="13162" y="42465"/>
                    </a:lnTo>
                    <a:lnTo>
                      <a:pt x="13953" y="42781"/>
                    </a:lnTo>
                    <a:lnTo>
                      <a:pt x="14744" y="43098"/>
                    </a:lnTo>
                    <a:lnTo>
                      <a:pt x="15404" y="43309"/>
                    </a:lnTo>
                    <a:lnTo>
                      <a:pt x="16089" y="43520"/>
                    </a:lnTo>
                    <a:lnTo>
                      <a:pt x="16749" y="43704"/>
                    </a:lnTo>
                    <a:lnTo>
                      <a:pt x="17435" y="43863"/>
                    </a:lnTo>
                    <a:lnTo>
                      <a:pt x="18147" y="43995"/>
                    </a:lnTo>
                    <a:lnTo>
                      <a:pt x="18832" y="44126"/>
                    </a:lnTo>
                    <a:lnTo>
                      <a:pt x="19545" y="44206"/>
                    </a:lnTo>
                    <a:lnTo>
                      <a:pt x="20283" y="44285"/>
                    </a:lnTo>
                    <a:lnTo>
                      <a:pt x="21022" y="44337"/>
                    </a:lnTo>
                    <a:lnTo>
                      <a:pt x="21786" y="44364"/>
                    </a:lnTo>
                    <a:lnTo>
                      <a:pt x="23052" y="44364"/>
                    </a:lnTo>
                    <a:lnTo>
                      <a:pt x="23738" y="44311"/>
                    </a:lnTo>
                    <a:lnTo>
                      <a:pt x="24398" y="44258"/>
                    </a:lnTo>
                    <a:lnTo>
                      <a:pt x="25083" y="44179"/>
                    </a:lnTo>
                    <a:lnTo>
                      <a:pt x="25743" y="44074"/>
                    </a:lnTo>
                    <a:lnTo>
                      <a:pt x="26613" y="43915"/>
                    </a:lnTo>
                    <a:lnTo>
                      <a:pt x="27457" y="43731"/>
                    </a:lnTo>
                    <a:lnTo>
                      <a:pt x="28301" y="43520"/>
                    </a:lnTo>
                    <a:lnTo>
                      <a:pt x="29119" y="43256"/>
                    </a:lnTo>
                    <a:lnTo>
                      <a:pt x="29936" y="42966"/>
                    </a:lnTo>
                    <a:lnTo>
                      <a:pt x="30754" y="42649"/>
                    </a:lnTo>
                    <a:lnTo>
                      <a:pt x="31545" y="42307"/>
                    </a:lnTo>
                    <a:lnTo>
                      <a:pt x="32310" y="41911"/>
                    </a:lnTo>
                    <a:lnTo>
                      <a:pt x="33075" y="41515"/>
                    </a:lnTo>
                    <a:lnTo>
                      <a:pt x="33814" y="41067"/>
                    </a:lnTo>
                    <a:lnTo>
                      <a:pt x="34526" y="40619"/>
                    </a:lnTo>
                    <a:lnTo>
                      <a:pt x="35238" y="40117"/>
                    </a:lnTo>
                    <a:lnTo>
                      <a:pt x="35924" y="39616"/>
                    </a:lnTo>
                    <a:lnTo>
                      <a:pt x="36583" y="39062"/>
                    </a:lnTo>
                    <a:lnTo>
                      <a:pt x="37216" y="38508"/>
                    </a:lnTo>
                    <a:lnTo>
                      <a:pt x="37823" y="37902"/>
                    </a:lnTo>
                    <a:lnTo>
                      <a:pt x="38429" y="37295"/>
                    </a:lnTo>
                    <a:lnTo>
                      <a:pt x="38983" y="36662"/>
                    </a:lnTo>
                    <a:lnTo>
                      <a:pt x="39537" y="36003"/>
                    </a:lnTo>
                    <a:lnTo>
                      <a:pt x="40065" y="35317"/>
                    </a:lnTo>
                    <a:lnTo>
                      <a:pt x="40539" y="34631"/>
                    </a:lnTo>
                    <a:lnTo>
                      <a:pt x="41014" y="33893"/>
                    </a:lnTo>
                    <a:lnTo>
                      <a:pt x="41462" y="33154"/>
                    </a:lnTo>
                    <a:lnTo>
                      <a:pt x="41884" y="32416"/>
                    </a:lnTo>
                    <a:lnTo>
                      <a:pt x="42254" y="31625"/>
                    </a:lnTo>
                    <a:lnTo>
                      <a:pt x="42597" y="30833"/>
                    </a:lnTo>
                    <a:lnTo>
                      <a:pt x="42939" y="30042"/>
                    </a:lnTo>
                    <a:lnTo>
                      <a:pt x="43230" y="29224"/>
                    </a:lnTo>
                    <a:lnTo>
                      <a:pt x="43493" y="28380"/>
                    </a:lnTo>
                    <a:lnTo>
                      <a:pt x="43704" y="27536"/>
                    </a:lnTo>
                    <a:lnTo>
                      <a:pt x="43915" y="26666"/>
                    </a:lnTo>
                    <a:lnTo>
                      <a:pt x="44074" y="25796"/>
                    </a:lnTo>
                    <a:lnTo>
                      <a:pt x="44205" y="24899"/>
                    </a:lnTo>
                    <a:lnTo>
                      <a:pt x="44285" y="24002"/>
                    </a:lnTo>
                    <a:lnTo>
                      <a:pt x="44337" y="23105"/>
                    </a:lnTo>
                    <a:lnTo>
                      <a:pt x="44364" y="22182"/>
                    </a:lnTo>
                    <a:lnTo>
                      <a:pt x="44337" y="21127"/>
                    </a:lnTo>
                    <a:lnTo>
                      <a:pt x="44258" y="20099"/>
                    </a:lnTo>
                    <a:lnTo>
                      <a:pt x="44126" y="18991"/>
                    </a:lnTo>
                    <a:lnTo>
                      <a:pt x="43942" y="17909"/>
                    </a:lnTo>
                    <a:lnTo>
                      <a:pt x="43704" y="16828"/>
                    </a:lnTo>
                    <a:lnTo>
                      <a:pt x="43414" y="15773"/>
                    </a:lnTo>
                    <a:lnTo>
                      <a:pt x="43071" y="14744"/>
                    </a:lnTo>
                    <a:lnTo>
                      <a:pt x="42702" y="13742"/>
                    </a:lnTo>
                    <a:lnTo>
                      <a:pt x="42254" y="12766"/>
                    </a:lnTo>
                    <a:lnTo>
                      <a:pt x="41779" y="11790"/>
                    </a:lnTo>
                    <a:lnTo>
                      <a:pt x="41251" y="10867"/>
                    </a:lnTo>
                    <a:lnTo>
                      <a:pt x="40698" y="9970"/>
                    </a:lnTo>
                    <a:lnTo>
                      <a:pt x="40091" y="9100"/>
                    </a:lnTo>
                    <a:lnTo>
                      <a:pt x="39432" y="8256"/>
                    </a:lnTo>
                    <a:lnTo>
                      <a:pt x="38746" y="7438"/>
                    </a:lnTo>
                    <a:lnTo>
                      <a:pt x="38034" y="6674"/>
                    </a:lnTo>
                    <a:lnTo>
                      <a:pt x="37269" y="5935"/>
                    </a:lnTo>
                    <a:lnTo>
                      <a:pt x="36478" y="5223"/>
                    </a:lnTo>
                    <a:lnTo>
                      <a:pt x="35924" y="4775"/>
                    </a:lnTo>
                    <a:lnTo>
                      <a:pt x="35343" y="4326"/>
                    </a:lnTo>
                    <a:lnTo>
                      <a:pt x="34737" y="3904"/>
                    </a:lnTo>
                    <a:lnTo>
                      <a:pt x="34130" y="3509"/>
                    </a:lnTo>
                    <a:lnTo>
                      <a:pt x="33523" y="3113"/>
                    </a:lnTo>
                    <a:lnTo>
                      <a:pt x="32890" y="2744"/>
                    </a:lnTo>
                    <a:lnTo>
                      <a:pt x="32231" y="2401"/>
                    </a:lnTo>
                    <a:lnTo>
                      <a:pt x="31572" y="2084"/>
                    </a:lnTo>
                    <a:lnTo>
                      <a:pt x="31044" y="1847"/>
                    </a:lnTo>
                    <a:lnTo>
                      <a:pt x="30490" y="1610"/>
                    </a:lnTo>
                    <a:lnTo>
                      <a:pt x="29936" y="1399"/>
                    </a:lnTo>
                    <a:lnTo>
                      <a:pt x="29383" y="1188"/>
                    </a:lnTo>
                    <a:lnTo>
                      <a:pt x="28802" y="1003"/>
                    </a:lnTo>
                    <a:lnTo>
                      <a:pt x="28222" y="845"/>
                    </a:lnTo>
                    <a:lnTo>
                      <a:pt x="27642" y="686"/>
                    </a:lnTo>
                    <a:lnTo>
                      <a:pt x="27062" y="555"/>
                    </a:lnTo>
                    <a:lnTo>
                      <a:pt x="26481" y="423"/>
                    </a:lnTo>
                    <a:lnTo>
                      <a:pt x="25875" y="317"/>
                    </a:lnTo>
                    <a:lnTo>
                      <a:pt x="25268" y="212"/>
                    </a:lnTo>
                    <a:lnTo>
                      <a:pt x="24661" y="133"/>
                    </a:lnTo>
                    <a:lnTo>
                      <a:pt x="24055" y="80"/>
                    </a:lnTo>
                    <a:lnTo>
                      <a:pt x="23422" y="27"/>
                    </a:lnTo>
                    <a:lnTo>
                      <a:pt x="228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7"/>
              <p:cNvSpPr/>
              <p:nvPr/>
            </p:nvSpPr>
            <p:spPr>
              <a:xfrm>
                <a:off x="4615750" y="2187875"/>
                <a:ext cx="207075" cy="328400"/>
              </a:xfrm>
              <a:custGeom>
                <a:avLst/>
                <a:gdLst/>
                <a:ahLst/>
                <a:cxnLst/>
                <a:rect l="l" t="t" r="r" b="b"/>
                <a:pathLst>
                  <a:path w="8283" h="13136" extrusionOk="0">
                    <a:moveTo>
                      <a:pt x="6041" y="0"/>
                    </a:moveTo>
                    <a:lnTo>
                      <a:pt x="5671" y="27"/>
                    </a:lnTo>
                    <a:lnTo>
                      <a:pt x="5302" y="53"/>
                    </a:lnTo>
                    <a:lnTo>
                      <a:pt x="4959" y="106"/>
                    </a:lnTo>
                    <a:lnTo>
                      <a:pt x="4590" y="185"/>
                    </a:lnTo>
                    <a:lnTo>
                      <a:pt x="4247" y="291"/>
                    </a:lnTo>
                    <a:lnTo>
                      <a:pt x="3931" y="422"/>
                    </a:lnTo>
                    <a:lnTo>
                      <a:pt x="3614" y="581"/>
                    </a:lnTo>
                    <a:lnTo>
                      <a:pt x="3324" y="765"/>
                    </a:lnTo>
                    <a:lnTo>
                      <a:pt x="3060" y="976"/>
                    </a:lnTo>
                    <a:lnTo>
                      <a:pt x="2823" y="1240"/>
                    </a:lnTo>
                    <a:lnTo>
                      <a:pt x="2638" y="1425"/>
                    </a:lnTo>
                    <a:lnTo>
                      <a:pt x="2480" y="1636"/>
                    </a:lnTo>
                    <a:lnTo>
                      <a:pt x="2216" y="2084"/>
                    </a:lnTo>
                    <a:lnTo>
                      <a:pt x="2005" y="2559"/>
                    </a:lnTo>
                    <a:lnTo>
                      <a:pt x="1821" y="3034"/>
                    </a:lnTo>
                    <a:lnTo>
                      <a:pt x="1662" y="3535"/>
                    </a:lnTo>
                    <a:lnTo>
                      <a:pt x="1530" y="4036"/>
                    </a:lnTo>
                    <a:lnTo>
                      <a:pt x="1293" y="5038"/>
                    </a:lnTo>
                    <a:lnTo>
                      <a:pt x="1161" y="5671"/>
                    </a:lnTo>
                    <a:lnTo>
                      <a:pt x="818" y="7359"/>
                    </a:lnTo>
                    <a:lnTo>
                      <a:pt x="502" y="9153"/>
                    </a:lnTo>
                    <a:lnTo>
                      <a:pt x="238" y="11025"/>
                    </a:lnTo>
                    <a:lnTo>
                      <a:pt x="1" y="12977"/>
                    </a:lnTo>
                    <a:lnTo>
                      <a:pt x="1" y="13030"/>
                    </a:lnTo>
                    <a:lnTo>
                      <a:pt x="27" y="13083"/>
                    </a:lnTo>
                    <a:lnTo>
                      <a:pt x="80" y="13109"/>
                    </a:lnTo>
                    <a:lnTo>
                      <a:pt x="133" y="13109"/>
                    </a:lnTo>
                    <a:lnTo>
                      <a:pt x="133" y="13135"/>
                    </a:lnTo>
                    <a:lnTo>
                      <a:pt x="185" y="13109"/>
                    </a:lnTo>
                    <a:lnTo>
                      <a:pt x="238" y="13083"/>
                    </a:lnTo>
                    <a:lnTo>
                      <a:pt x="264" y="13056"/>
                    </a:lnTo>
                    <a:lnTo>
                      <a:pt x="264" y="13003"/>
                    </a:lnTo>
                    <a:lnTo>
                      <a:pt x="502" y="11052"/>
                    </a:lnTo>
                    <a:lnTo>
                      <a:pt x="766" y="9205"/>
                    </a:lnTo>
                    <a:lnTo>
                      <a:pt x="1082" y="7412"/>
                    </a:lnTo>
                    <a:lnTo>
                      <a:pt x="1425" y="5724"/>
                    </a:lnTo>
                    <a:lnTo>
                      <a:pt x="1557" y="5091"/>
                    </a:lnTo>
                    <a:lnTo>
                      <a:pt x="1794" y="4089"/>
                    </a:lnTo>
                    <a:lnTo>
                      <a:pt x="1900" y="3614"/>
                    </a:lnTo>
                    <a:lnTo>
                      <a:pt x="2058" y="3113"/>
                    </a:lnTo>
                    <a:lnTo>
                      <a:pt x="2243" y="2664"/>
                    </a:lnTo>
                    <a:lnTo>
                      <a:pt x="2454" y="2216"/>
                    </a:lnTo>
                    <a:lnTo>
                      <a:pt x="2717" y="1794"/>
                    </a:lnTo>
                    <a:lnTo>
                      <a:pt x="3007" y="1398"/>
                    </a:lnTo>
                    <a:lnTo>
                      <a:pt x="3245" y="1161"/>
                    </a:lnTo>
                    <a:lnTo>
                      <a:pt x="3482" y="976"/>
                    </a:lnTo>
                    <a:lnTo>
                      <a:pt x="3772" y="792"/>
                    </a:lnTo>
                    <a:lnTo>
                      <a:pt x="4062" y="633"/>
                    </a:lnTo>
                    <a:lnTo>
                      <a:pt x="4379" y="528"/>
                    </a:lnTo>
                    <a:lnTo>
                      <a:pt x="4695" y="422"/>
                    </a:lnTo>
                    <a:lnTo>
                      <a:pt x="5012" y="343"/>
                    </a:lnTo>
                    <a:lnTo>
                      <a:pt x="5355" y="291"/>
                    </a:lnTo>
                    <a:lnTo>
                      <a:pt x="5698" y="264"/>
                    </a:lnTo>
                    <a:lnTo>
                      <a:pt x="6041" y="264"/>
                    </a:lnTo>
                    <a:lnTo>
                      <a:pt x="6383" y="291"/>
                    </a:lnTo>
                    <a:lnTo>
                      <a:pt x="6726" y="317"/>
                    </a:lnTo>
                    <a:lnTo>
                      <a:pt x="7069" y="370"/>
                    </a:lnTo>
                    <a:lnTo>
                      <a:pt x="7386" y="449"/>
                    </a:lnTo>
                    <a:lnTo>
                      <a:pt x="7702" y="554"/>
                    </a:lnTo>
                    <a:lnTo>
                      <a:pt x="7992" y="660"/>
                    </a:lnTo>
                    <a:lnTo>
                      <a:pt x="8098" y="713"/>
                    </a:lnTo>
                    <a:lnTo>
                      <a:pt x="8203" y="713"/>
                    </a:lnTo>
                    <a:lnTo>
                      <a:pt x="8256" y="686"/>
                    </a:lnTo>
                    <a:lnTo>
                      <a:pt x="8282" y="633"/>
                    </a:lnTo>
                    <a:lnTo>
                      <a:pt x="8282" y="581"/>
                    </a:lnTo>
                    <a:lnTo>
                      <a:pt x="8282" y="528"/>
                    </a:lnTo>
                    <a:lnTo>
                      <a:pt x="8256" y="502"/>
                    </a:lnTo>
                    <a:lnTo>
                      <a:pt x="8203" y="475"/>
                    </a:lnTo>
                    <a:lnTo>
                      <a:pt x="8098" y="422"/>
                    </a:lnTo>
                    <a:lnTo>
                      <a:pt x="7781" y="291"/>
                    </a:lnTo>
                    <a:lnTo>
                      <a:pt x="7438" y="211"/>
                    </a:lnTo>
                    <a:lnTo>
                      <a:pt x="7096" y="132"/>
                    </a:lnTo>
                    <a:lnTo>
                      <a:pt x="6753" y="53"/>
                    </a:lnTo>
                    <a:lnTo>
                      <a:pt x="6383" y="27"/>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7"/>
              <p:cNvSpPr/>
              <p:nvPr/>
            </p:nvSpPr>
            <p:spPr>
              <a:xfrm>
                <a:off x="4787200" y="2178650"/>
                <a:ext cx="76500" cy="57375"/>
              </a:xfrm>
              <a:custGeom>
                <a:avLst/>
                <a:gdLst/>
                <a:ahLst/>
                <a:cxnLst/>
                <a:rect l="l" t="t" r="r" b="b"/>
                <a:pathLst>
                  <a:path w="3060" h="2295" extrusionOk="0">
                    <a:moveTo>
                      <a:pt x="1398" y="0"/>
                    </a:moveTo>
                    <a:lnTo>
                      <a:pt x="1134" y="27"/>
                    </a:lnTo>
                    <a:lnTo>
                      <a:pt x="871" y="79"/>
                    </a:lnTo>
                    <a:lnTo>
                      <a:pt x="607" y="185"/>
                    </a:lnTo>
                    <a:lnTo>
                      <a:pt x="369" y="317"/>
                    </a:lnTo>
                    <a:lnTo>
                      <a:pt x="264" y="396"/>
                    </a:lnTo>
                    <a:lnTo>
                      <a:pt x="185" y="475"/>
                    </a:lnTo>
                    <a:lnTo>
                      <a:pt x="106" y="580"/>
                    </a:lnTo>
                    <a:lnTo>
                      <a:pt x="27" y="686"/>
                    </a:lnTo>
                    <a:lnTo>
                      <a:pt x="0" y="791"/>
                    </a:lnTo>
                    <a:lnTo>
                      <a:pt x="0" y="923"/>
                    </a:lnTo>
                    <a:lnTo>
                      <a:pt x="0" y="1055"/>
                    </a:lnTo>
                    <a:lnTo>
                      <a:pt x="53" y="1213"/>
                    </a:lnTo>
                    <a:lnTo>
                      <a:pt x="106" y="1345"/>
                    </a:lnTo>
                    <a:lnTo>
                      <a:pt x="211" y="1504"/>
                    </a:lnTo>
                    <a:lnTo>
                      <a:pt x="317" y="1609"/>
                    </a:lnTo>
                    <a:lnTo>
                      <a:pt x="449" y="1741"/>
                    </a:lnTo>
                    <a:lnTo>
                      <a:pt x="712" y="1926"/>
                    </a:lnTo>
                    <a:lnTo>
                      <a:pt x="1002" y="2084"/>
                    </a:lnTo>
                    <a:lnTo>
                      <a:pt x="1293" y="2189"/>
                    </a:lnTo>
                    <a:lnTo>
                      <a:pt x="1609" y="2268"/>
                    </a:lnTo>
                    <a:lnTo>
                      <a:pt x="1899" y="2295"/>
                    </a:lnTo>
                    <a:lnTo>
                      <a:pt x="2189" y="2268"/>
                    </a:lnTo>
                    <a:lnTo>
                      <a:pt x="2321" y="2242"/>
                    </a:lnTo>
                    <a:lnTo>
                      <a:pt x="2453" y="2189"/>
                    </a:lnTo>
                    <a:lnTo>
                      <a:pt x="2585" y="2137"/>
                    </a:lnTo>
                    <a:lnTo>
                      <a:pt x="2690" y="2057"/>
                    </a:lnTo>
                    <a:lnTo>
                      <a:pt x="2822" y="1952"/>
                    </a:lnTo>
                    <a:lnTo>
                      <a:pt x="2901" y="1820"/>
                    </a:lnTo>
                    <a:lnTo>
                      <a:pt x="2981" y="1662"/>
                    </a:lnTo>
                    <a:lnTo>
                      <a:pt x="3033" y="1504"/>
                    </a:lnTo>
                    <a:lnTo>
                      <a:pt x="3060" y="1345"/>
                    </a:lnTo>
                    <a:lnTo>
                      <a:pt x="3060" y="1187"/>
                    </a:lnTo>
                    <a:lnTo>
                      <a:pt x="3033" y="1029"/>
                    </a:lnTo>
                    <a:lnTo>
                      <a:pt x="2954" y="871"/>
                    </a:lnTo>
                    <a:lnTo>
                      <a:pt x="2849" y="686"/>
                    </a:lnTo>
                    <a:lnTo>
                      <a:pt x="2690" y="528"/>
                    </a:lnTo>
                    <a:lnTo>
                      <a:pt x="2559" y="422"/>
                    </a:lnTo>
                    <a:lnTo>
                      <a:pt x="2400" y="317"/>
                    </a:lnTo>
                    <a:lnTo>
                      <a:pt x="2268" y="211"/>
                    </a:lnTo>
                    <a:lnTo>
                      <a:pt x="2084" y="132"/>
                    </a:lnTo>
                    <a:lnTo>
                      <a:pt x="1926" y="79"/>
                    </a:lnTo>
                    <a:lnTo>
                      <a:pt x="1741" y="53"/>
                    </a:lnTo>
                    <a:lnTo>
                      <a:pt x="1583" y="27"/>
                    </a:lnTo>
                    <a:lnTo>
                      <a:pt x="1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7"/>
              <p:cNvSpPr/>
              <p:nvPr/>
            </p:nvSpPr>
            <p:spPr>
              <a:xfrm>
                <a:off x="4983700" y="2271625"/>
                <a:ext cx="149700" cy="371900"/>
              </a:xfrm>
              <a:custGeom>
                <a:avLst/>
                <a:gdLst/>
                <a:ahLst/>
                <a:cxnLst/>
                <a:rect l="l" t="t" r="r" b="b"/>
                <a:pathLst>
                  <a:path w="5988" h="14876" extrusionOk="0">
                    <a:moveTo>
                      <a:pt x="2427" y="0"/>
                    </a:moveTo>
                    <a:lnTo>
                      <a:pt x="2374" y="26"/>
                    </a:lnTo>
                    <a:lnTo>
                      <a:pt x="2347" y="53"/>
                    </a:lnTo>
                    <a:lnTo>
                      <a:pt x="2321" y="106"/>
                    </a:lnTo>
                    <a:lnTo>
                      <a:pt x="2321" y="158"/>
                    </a:lnTo>
                    <a:lnTo>
                      <a:pt x="2321" y="211"/>
                    </a:lnTo>
                    <a:lnTo>
                      <a:pt x="2347" y="237"/>
                    </a:lnTo>
                    <a:lnTo>
                      <a:pt x="2400" y="264"/>
                    </a:lnTo>
                    <a:lnTo>
                      <a:pt x="2532" y="317"/>
                    </a:lnTo>
                    <a:lnTo>
                      <a:pt x="2822" y="422"/>
                    </a:lnTo>
                    <a:lnTo>
                      <a:pt x="3112" y="580"/>
                    </a:lnTo>
                    <a:lnTo>
                      <a:pt x="3402" y="739"/>
                    </a:lnTo>
                    <a:lnTo>
                      <a:pt x="3693" y="923"/>
                    </a:lnTo>
                    <a:lnTo>
                      <a:pt x="3956" y="1108"/>
                    </a:lnTo>
                    <a:lnTo>
                      <a:pt x="4220" y="1319"/>
                    </a:lnTo>
                    <a:lnTo>
                      <a:pt x="4484" y="1556"/>
                    </a:lnTo>
                    <a:lnTo>
                      <a:pt x="4721" y="1820"/>
                    </a:lnTo>
                    <a:lnTo>
                      <a:pt x="4932" y="2084"/>
                    </a:lnTo>
                    <a:lnTo>
                      <a:pt x="5143" y="2348"/>
                    </a:lnTo>
                    <a:lnTo>
                      <a:pt x="5301" y="2638"/>
                    </a:lnTo>
                    <a:lnTo>
                      <a:pt x="5460" y="2928"/>
                    </a:lnTo>
                    <a:lnTo>
                      <a:pt x="5565" y="3244"/>
                    </a:lnTo>
                    <a:lnTo>
                      <a:pt x="5671" y="3561"/>
                    </a:lnTo>
                    <a:lnTo>
                      <a:pt x="5723" y="3877"/>
                    </a:lnTo>
                    <a:lnTo>
                      <a:pt x="5723" y="4194"/>
                    </a:lnTo>
                    <a:lnTo>
                      <a:pt x="5697" y="4695"/>
                    </a:lnTo>
                    <a:lnTo>
                      <a:pt x="5592" y="5170"/>
                    </a:lnTo>
                    <a:lnTo>
                      <a:pt x="5460" y="5644"/>
                    </a:lnTo>
                    <a:lnTo>
                      <a:pt x="5275" y="6119"/>
                    </a:lnTo>
                    <a:lnTo>
                      <a:pt x="5064" y="6568"/>
                    </a:lnTo>
                    <a:lnTo>
                      <a:pt x="4853" y="7016"/>
                    </a:lnTo>
                    <a:lnTo>
                      <a:pt x="4352" y="7913"/>
                    </a:lnTo>
                    <a:lnTo>
                      <a:pt x="4035" y="8467"/>
                    </a:lnTo>
                    <a:lnTo>
                      <a:pt x="3139" y="9970"/>
                    </a:lnTo>
                    <a:lnTo>
                      <a:pt x="2189" y="11500"/>
                    </a:lnTo>
                    <a:lnTo>
                      <a:pt x="1161" y="13056"/>
                    </a:lnTo>
                    <a:lnTo>
                      <a:pt x="26" y="14665"/>
                    </a:lnTo>
                    <a:lnTo>
                      <a:pt x="0" y="14717"/>
                    </a:lnTo>
                    <a:lnTo>
                      <a:pt x="0" y="14744"/>
                    </a:lnTo>
                    <a:lnTo>
                      <a:pt x="0" y="14797"/>
                    </a:lnTo>
                    <a:lnTo>
                      <a:pt x="53" y="14849"/>
                    </a:lnTo>
                    <a:lnTo>
                      <a:pt x="132" y="14876"/>
                    </a:lnTo>
                    <a:lnTo>
                      <a:pt x="185" y="14849"/>
                    </a:lnTo>
                    <a:lnTo>
                      <a:pt x="237" y="14823"/>
                    </a:lnTo>
                    <a:lnTo>
                      <a:pt x="1372" y="13214"/>
                    </a:lnTo>
                    <a:lnTo>
                      <a:pt x="2427" y="11632"/>
                    </a:lnTo>
                    <a:lnTo>
                      <a:pt x="3376" y="10102"/>
                    </a:lnTo>
                    <a:lnTo>
                      <a:pt x="4246" y="8598"/>
                    </a:lnTo>
                    <a:lnTo>
                      <a:pt x="4563" y="8045"/>
                    </a:lnTo>
                    <a:lnTo>
                      <a:pt x="5064" y="7148"/>
                    </a:lnTo>
                    <a:lnTo>
                      <a:pt x="5301" y="6699"/>
                    </a:lnTo>
                    <a:lnTo>
                      <a:pt x="5512" y="6225"/>
                    </a:lnTo>
                    <a:lnTo>
                      <a:pt x="5723" y="5724"/>
                    </a:lnTo>
                    <a:lnTo>
                      <a:pt x="5855" y="5222"/>
                    </a:lnTo>
                    <a:lnTo>
                      <a:pt x="5961" y="4721"/>
                    </a:lnTo>
                    <a:lnTo>
                      <a:pt x="5987" y="4458"/>
                    </a:lnTo>
                    <a:lnTo>
                      <a:pt x="5987" y="4194"/>
                    </a:lnTo>
                    <a:lnTo>
                      <a:pt x="5987" y="3851"/>
                    </a:lnTo>
                    <a:lnTo>
                      <a:pt x="5908" y="3508"/>
                    </a:lnTo>
                    <a:lnTo>
                      <a:pt x="5829" y="3165"/>
                    </a:lnTo>
                    <a:lnTo>
                      <a:pt x="5697" y="2849"/>
                    </a:lnTo>
                    <a:lnTo>
                      <a:pt x="5539" y="2532"/>
                    </a:lnTo>
                    <a:lnTo>
                      <a:pt x="5354" y="2216"/>
                    </a:lnTo>
                    <a:lnTo>
                      <a:pt x="5170" y="1926"/>
                    </a:lnTo>
                    <a:lnTo>
                      <a:pt x="4932" y="1662"/>
                    </a:lnTo>
                    <a:lnTo>
                      <a:pt x="4668" y="1398"/>
                    </a:lnTo>
                    <a:lnTo>
                      <a:pt x="4405" y="1134"/>
                    </a:lnTo>
                    <a:lnTo>
                      <a:pt x="4141" y="923"/>
                    </a:lnTo>
                    <a:lnTo>
                      <a:pt x="3851" y="712"/>
                    </a:lnTo>
                    <a:lnTo>
                      <a:pt x="3534" y="501"/>
                    </a:lnTo>
                    <a:lnTo>
                      <a:pt x="3244" y="343"/>
                    </a:lnTo>
                    <a:lnTo>
                      <a:pt x="2928" y="185"/>
                    </a:lnTo>
                    <a:lnTo>
                      <a:pt x="2611" y="53"/>
                    </a:lnTo>
                    <a:lnTo>
                      <a:pt x="2479" y="26"/>
                    </a:lnTo>
                    <a:lnTo>
                      <a:pt x="2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7"/>
              <p:cNvSpPr/>
              <p:nvPr/>
            </p:nvSpPr>
            <p:spPr>
              <a:xfrm>
                <a:off x="5000175" y="2243925"/>
                <a:ext cx="73875" cy="60025"/>
              </a:xfrm>
              <a:custGeom>
                <a:avLst/>
                <a:gdLst/>
                <a:ahLst/>
                <a:cxnLst/>
                <a:rect l="l" t="t" r="r" b="b"/>
                <a:pathLst>
                  <a:path w="2955" h="2401" extrusionOk="0">
                    <a:moveTo>
                      <a:pt x="1029" y="0"/>
                    </a:moveTo>
                    <a:lnTo>
                      <a:pt x="818" y="27"/>
                    </a:lnTo>
                    <a:lnTo>
                      <a:pt x="607" y="79"/>
                    </a:lnTo>
                    <a:lnTo>
                      <a:pt x="449" y="159"/>
                    </a:lnTo>
                    <a:lnTo>
                      <a:pt x="317" y="264"/>
                    </a:lnTo>
                    <a:lnTo>
                      <a:pt x="211" y="370"/>
                    </a:lnTo>
                    <a:lnTo>
                      <a:pt x="132" y="528"/>
                    </a:lnTo>
                    <a:lnTo>
                      <a:pt x="53" y="660"/>
                    </a:lnTo>
                    <a:lnTo>
                      <a:pt x="27" y="818"/>
                    </a:lnTo>
                    <a:lnTo>
                      <a:pt x="0" y="976"/>
                    </a:lnTo>
                    <a:lnTo>
                      <a:pt x="0" y="1134"/>
                    </a:lnTo>
                    <a:lnTo>
                      <a:pt x="53" y="1293"/>
                    </a:lnTo>
                    <a:lnTo>
                      <a:pt x="106" y="1398"/>
                    </a:lnTo>
                    <a:lnTo>
                      <a:pt x="159" y="1530"/>
                    </a:lnTo>
                    <a:lnTo>
                      <a:pt x="264" y="1636"/>
                    </a:lnTo>
                    <a:lnTo>
                      <a:pt x="449" y="1847"/>
                    </a:lnTo>
                    <a:lnTo>
                      <a:pt x="686" y="2031"/>
                    </a:lnTo>
                    <a:lnTo>
                      <a:pt x="950" y="2163"/>
                    </a:lnTo>
                    <a:lnTo>
                      <a:pt x="1266" y="2295"/>
                    </a:lnTo>
                    <a:lnTo>
                      <a:pt x="1583" y="2374"/>
                    </a:lnTo>
                    <a:lnTo>
                      <a:pt x="1899" y="2401"/>
                    </a:lnTo>
                    <a:lnTo>
                      <a:pt x="2084" y="2401"/>
                    </a:lnTo>
                    <a:lnTo>
                      <a:pt x="2242" y="2374"/>
                    </a:lnTo>
                    <a:lnTo>
                      <a:pt x="2401" y="2348"/>
                    </a:lnTo>
                    <a:lnTo>
                      <a:pt x="2559" y="2269"/>
                    </a:lnTo>
                    <a:lnTo>
                      <a:pt x="2691" y="2190"/>
                    </a:lnTo>
                    <a:lnTo>
                      <a:pt x="2770" y="2110"/>
                    </a:lnTo>
                    <a:lnTo>
                      <a:pt x="2849" y="2005"/>
                    </a:lnTo>
                    <a:lnTo>
                      <a:pt x="2902" y="1899"/>
                    </a:lnTo>
                    <a:lnTo>
                      <a:pt x="2928" y="1767"/>
                    </a:lnTo>
                    <a:lnTo>
                      <a:pt x="2954" y="1662"/>
                    </a:lnTo>
                    <a:lnTo>
                      <a:pt x="2928" y="1530"/>
                    </a:lnTo>
                    <a:lnTo>
                      <a:pt x="2902" y="1398"/>
                    </a:lnTo>
                    <a:lnTo>
                      <a:pt x="2823" y="1134"/>
                    </a:lnTo>
                    <a:lnTo>
                      <a:pt x="2691" y="897"/>
                    </a:lnTo>
                    <a:lnTo>
                      <a:pt x="2532" y="660"/>
                    </a:lnTo>
                    <a:lnTo>
                      <a:pt x="2348" y="501"/>
                    </a:lnTo>
                    <a:lnTo>
                      <a:pt x="2216" y="370"/>
                    </a:lnTo>
                    <a:lnTo>
                      <a:pt x="2058" y="264"/>
                    </a:lnTo>
                    <a:lnTo>
                      <a:pt x="1899" y="185"/>
                    </a:lnTo>
                    <a:lnTo>
                      <a:pt x="1741" y="132"/>
                    </a:lnTo>
                    <a:lnTo>
                      <a:pt x="1557" y="79"/>
                    </a:lnTo>
                    <a:lnTo>
                      <a:pt x="1398" y="27"/>
                    </a:lnTo>
                    <a:lnTo>
                      <a:pt x="1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7"/>
              <p:cNvSpPr/>
              <p:nvPr/>
            </p:nvSpPr>
            <p:spPr>
              <a:xfrm>
                <a:off x="4609825" y="2492500"/>
                <a:ext cx="404225" cy="334350"/>
              </a:xfrm>
              <a:custGeom>
                <a:avLst/>
                <a:gdLst/>
                <a:ahLst/>
                <a:cxnLst/>
                <a:rect l="l" t="t" r="r" b="b"/>
                <a:pathLst>
                  <a:path w="16169" h="13374" extrusionOk="0">
                    <a:moveTo>
                      <a:pt x="370" y="1"/>
                    </a:moveTo>
                    <a:lnTo>
                      <a:pt x="264" y="54"/>
                    </a:lnTo>
                    <a:lnTo>
                      <a:pt x="185" y="106"/>
                    </a:lnTo>
                    <a:lnTo>
                      <a:pt x="132" y="185"/>
                    </a:lnTo>
                    <a:lnTo>
                      <a:pt x="53" y="265"/>
                    </a:lnTo>
                    <a:lnTo>
                      <a:pt x="27" y="344"/>
                    </a:lnTo>
                    <a:lnTo>
                      <a:pt x="27" y="449"/>
                    </a:lnTo>
                    <a:lnTo>
                      <a:pt x="0" y="1610"/>
                    </a:lnTo>
                    <a:lnTo>
                      <a:pt x="0" y="2375"/>
                    </a:lnTo>
                    <a:lnTo>
                      <a:pt x="27" y="3245"/>
                    </a:lnTo>
                    <a:lnTo>
                      <a:pt x="53" y="4168"/>
                    </a:lnTo>
                    <a:lnTo>
                      <a:pt x="132" y="5144"/>
                    </a:lnTo>
                    <a:lnTo>
                      <a:pt x="211" y="6146"/>
                    </a:lnTo>
                    <a:lnTo>
                      <a:pt x="343" y="7149"/>
                    </a:lnTo>
                    <a:lnTo>
                      <a:pt x="528" y="8151"/>
                    </a:lnTo>
                    <a:lnTo>
                      <a:pt x="739" y="9127"/>
                    </a:lnTo>
                    <a:lnTo>
                      <a:pt x="871" y="9601"/>
                    </a:lnTo>
                    <a:lnTo>
                      <a:pt x="1003" y="10050"/>
                    </a:lnTo>
                    <a:lnTo>
                      <a:pt x="1161" y="10472"/>
                    </a:lnTo>
                    <a:lnTo>
                      <a:pt x="1345" y="10894"/>
                    </a:lnTo>
                    <a:lnTo>
                      <a:pt x="1530" y="11263"/>
                    </a:lnTo>
                    <a:lnTo>
                      <a:pt x="1715" y="11632"/>
                    </a:lnTo>
                    <a:lnTo>
                      <a:pt x="1926" y="11975"/>
                    </a:lnTo>
                    <a:lnTo>
                      <a:pt x="2163" y="12265"/>
                    </a:lnTo>
                    <a:lnTo>
                      <a:pt x="2427" y="12529"/>
                    </a:lnTo>
                    <a:lnTo>
                      <a:pt x="2691" y="12740"/>
                    </a:lnTo>
                    <a:lnTo>
                      <a:pt x="2981" y="12925"/>
                    </a:lnTo>
                    <a:lnTo>
                      <a:pt x="3271" y="13083"/>
                    </a:lnTo>
                    <a:lnTo>
                      <a:pt x="3561" y="13162"/>
                    </a:lnTo>
                    <a:lnTo>
                      <a:pt x="3851" y="13241"/>
                    </a:lnTo>
                    <a:lnTo>
                      <a:pt x="4168" y="13320"/>
                    </a:lnTo>
                    <a:lnTo>
                      <a:pt x="4484" y="13347"/>
                    </a:lnTo>
                    <a:lnTo>
                      <a:pt x="4801" y="13373"/>
                    </a:lnTo>
                    <a:lnTo>
                      <a:pt x="5143" y="13373"/>
                    </a:lnTo>
                    <a:lnTo>
                      <a:pt x="5513" y="13347"/>
                    </a:lnTo>
                    <a:lnTo>
                      <a:pt x="5856" y="13320"/>
                    </a:lnTo>
                    <a:lnTo>
                      <a:pt x="6225" y="13268"/>
                    </a:lnTo>
                    <a:lnTo>
                      <a:pt x="6620" y="13188"/>
                    </a:lnTo>
                    <a:lnTo>
                      <a:pt x="6990" y="13083"/>
                    </a:lnTo>
                    <a:lnTo>
                      <a:pt x="7385" y="12951"/>
                    </a:lnTo>
                    <a:lnTo>
                      <a:pt x="7781" y="12819"/>
                    </a:lnTo>
                    <a:lnTo>
                      <a:pt x="8203" y="12635"/>
                    </a:lnTo>
                    <a:lnTo>
                      <a:pt x="8599" y="12450"/>
                    </a:lnTo>
                    <a:lnTo>
                      <a:pt x="9021" y="12239"/>
                    </a:lnTo>
                    <a:lnTo>
                      <a:pt x="9443" y="12002"/>
                    </a:lnTo>
                    <a:lnTo>
                      <a:pt x="9865" y="11764"/>
                    </a:lnTo>
                    <a:lnTo>
                      <a:pt x="10313" y="11474"/>
                    </a:lnTo>
                    <a:lnTo>
                      <a:pt x="10735" y="11158"/>
                    </a:lnTo>
                    <a:lnTo>
                      <a:pt x="11183" y="10841"/>
                    </a:lnTo>
                    <a:lnTo>
                      <a:pt x="11632" y="10472"/>
                    </a:lnTo>
                    <a:lnTo>
                      <a:pt x="12080" y="10103"/>
                    </a:lnTo>
                    <a:lnTo>
                      <a:pt x="12502" y="9707"/>
                    </a:lnTo>
                    <a:lnTo>
                      <a:pt x="12951" y="9285"/>
                    </a:lnTo>
                    <a:lnTo>
                      <a:pt x="13399" y="8810"/>
                    </a:lnTo>
                    <a:lnTo>
                      <a:pt x="13847" y="8335"/>
                    </a:lnTo>
                    <a:lnTo>
                      <a:pt x="14296" y="7834"/>
                    </a:lnTo>
                    <a:lnTo>
                      <a:pt x="14744" y="7307"/>
                    </a:lnTo>
                    <a:lnTo>
                      <a:pt x="15192" y="6753"/>
                    </a:lnTo>
                    <a:lnTo>
                      <a:pt x="15641" y="6146"/>
                    </a:lnTo>
                    <a:lnTo>
                      <a:pt x="16089" y="5540"/>
                    </a:lnTo>
                    <a:lnTo>
                      <a:pt x="16116" y="5460"/>
                    </a:lnTo>
                    <a:lnTo>
                      <a:pt x="16168" y="5355"/>
                    </a:lnTo>
                    <a:lnTo>
                      <a:pt x="16168" y="5276"/>
                    </a:lnTo>
                    <a:lnTo>
                      <a:pt x="16168" y="5197"/>
                    </a:lnTo>
                    <a:lnTo>
                      <a:pt x="16142" y="5091"/>
                    </a:lnTo>
                    <a:lnTo>
                      <a:pt x="16089" y="5012"/>
                    </a:lnTo>
                    <a:lnTo>
                      <a:pt x="16036" y="4933"/>
                    </a:lnTo>
                    <a:lnTo>
                      <a:pt x="15984" y="4880"/>
                    </a:lnTo>
                    <a:lnTo>
                      <a:pt x="15746" y="4696"/>
                    </a:lnTo>
                    <a:lnTo>
                      <a:pt x="15667" y="4643"/>
                    </a:lnTo>
                    <a:lnTo>
                      <a:pt x="15588" y="4616"/>
                    </a:lnTo>
                    <a:lnTo>
                      <a:pt x="15324" y="4616"/>
                    </a:lnTo>
                    <a:lnTo>
                      <a:pt x="15245" y="4643"/>
                    </a:lnTo>
                    <a:lnTo>
                      <a:pt x="15166" y="4696"/>
                    </a:lnTo>
                    <a:lnTo>
                      <a:pt x="15113" y="4748"/>
                    </a:lnTo>
                    <a:lnTo>
                      <a:pt x="14375" y="5513"/>
                    </a:lnTo>
                    <a:lnTo>
                      <a:pt x="13293" y="6568"/>
                    </a:lnTo>
                    <a:lnTo>
                      <a:pt x="12660" y="7149"/>
                    </a:lnTo>
                    <a:lnTo>
                      <a:pt x="11975" y="7782"/>
                    </a:lnTo>
                    <a:lnTo>
                      <a:pt x="11236" y="8388"/>
                    </a:lnTo>
                    <a:lnTo>
                      <a:pt x="10445" y="8995"/>
                    </a:lnTo>
                    <a:lnTo>
                      <a:pt x="9654" y="9575"/>
                    </a:lnTo>
                    <a:lnTo>
                      <a:pt x="8836" y="10103"/>
                    </a:lnTo>
                    <a:lnTo>
                      <a:pt x="8414" y="10340"/>
                    </a:lnTo>
                    <a:lnTo>
                      <a:pt x="8018" y="10551"/>
                    </a:lnTo>
                    <a:lnTo>
                      <a:pt x="7596" y="10762"/>
                    </a:lnTo>
                    <a:lnTo>
                      <a:pt x="7201" y="10947"/>
                    </a:lnTo>
                    <a:lnTo>
                      <a:pt x="6805" y="11105"/>
                    </a:lnTo>
                    <a:lnTo>
                      <a:pt x="6409" y="11210"/>
                    </a:lnTo>
                    <a:lnTo>
                      <a:pt x="6014" y="11316"/>
                    </a:lnTo>
                    <a:lnTo>
                      <a:pt x="5645" y="11395"/>
                    </a:lnTo>
                    <a:lnTo>
                      <a:pt x="5275" y="11421"/>
                    </a:lnTo>
                    <a:lnTo>
                      <a:pt x="4906" y="11421"/>
                    </a:lnTo>
                    <a:lnTo>
                      <a:pt x="4563" y="11369"/>
                    </a:lnTo>
                    <a:lnTo>
                      <a:pt x="4220" y="11289"/>
                    </a:lnTo>
                    <a:lnTo>
                      <a:pt x="3983" y="11184"/>
                    </a:lnTo>
                    <a:lnTo>
                      <a:pt x="3719" y="11052"/>
                    </a:lnTo>
                    <a:lnTo>
                      <a:pt x="3508" y="10867"/>
                    </a:lnTo>
                    <a:lnTo>
                      <a:pt x="3271" y="10656"/>
                    </a:lnTo>
                    <a:lnTo>
                      <a:pt x="3086" y="10393"/>
                    </a:lnTo>
                    <a:lnTo>
                      <a:pt x="2875" y="10129"/>
                    </a:lnTo>
                    <a:lnTo>
                      <a:pt x="2717" y="9812"/>
                    </a:lnTo>
                    <a:lnTo>
                      <a:pt x="2532" y="9496"/>
                    </a:lnTo>
                    <a:lnTo>
                      <a:pt x="2374" y="9153"/>
                    </a:lnTo>
                    <a:lnTo>
                      <a:pt x="2242" y="8757"/>
                    </a:lnTo>
                    <a:lnTo>
                      <a:pt x="1978" y="7966"/>
                    </a:lnTo>
                    <a:lnTo>
                      <a:pt x="1767" y="7122"/>
                    </a:lnTo>
                    <a:lnTo>
                      <a:pt x="1583" y="6252"/>
                    </a:lnTo>
                    <a:lnTo>
                      <a:pt x="1425" y="5381"/>
                    </a:lnTo>
                    <a:lnTo>
                      <a:pt x="1293" y="4485"/>
                    </a:lnTo>
                    <a:lnTo>
                      <a:pt x="1187" y="3641"/>
                    </a:lnTo>
                    <a:lnTo>
                      <a:pt x="1134" y="2849"/>
                    </a:lnTo>
                    <a:lnTo>
                      <a:pt x="1029" y="1451"/>
                    </a:lnTo>
                    <a:lnTo>
                      <a:pt x="1003" y="476"/>
                    </a:lnTo>
                    <a:lnTo>
                      <a:pt x="950" y="291"/>
                    </a:lnTo>
                    <a:lnTo>
                      <a:pt x="871" y="159"/>
                    </a:lnTo>
                    <a:lnTo>
                      <a:pt x="739" y="54"/>
                    </a:lnTo>
                    <a:lnTo>
                      <a:pt x="5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7"/>
              <p:cNvSpPr/>
              <p:nvPr/>
            </p:nvSpPr>
            <p:spPr>
              <a:xfrm>
                <a:off x="4896650" y="3171000"/>
                <a:ext cx="675" cy="25"/>
              </a:xfrm>
              <a:custGeom>
                <a:avLst/>
                <a:gdLst/>
                <a:ahLst/>
                <a:cxnLst/>
                <a:rect l="l" t="t" r="r" b="b"/>
                <a:pathLst>
                  <a:path w="27" h="1" extrusionOk="0">
                    <a:moveTo>
                      <a:pt x="1" y="1"/>
                    </a:moveTo>
                    <a:lnTo>
                      <a:pt x="27" y="1"/>
                    </a:lnTo>
                    <a:lnTo>
                      <a:pt x="27" y="1"/>
                    </a:lnTo>
                    <a:lnTo>
                      <a:pt x="27" y="1"/>
                    </a:lnTo>
                    <a:lnTo>
                      <a:pt x="1" y="1"/>
                    </a:lnTo>
                    <a:lnTo>
                      <a:pt x="1" y="1"/>
                    </a:lnTo>
                    <a:close/>
                  </a:path>
                </a:pathLst>
              </a:custGeom>
              <a:solidFill>
                <a:srgbClr val="476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7"/>
              <p:cNvSpPr/>
              <p:nvPr/>
            </p:nvSpPr>
            <p:spPr>
              <a:xfrm>
                <a:off x="4897300" y="3171000"/>
                <a:ext cx="25" cy="25"/>
              </a:xfrm>
              <a:custGeom>
                <a:avLst/>
                <a:gdLst/>
                <a:ahLst/>
                <a:cxnLst/>
                <a:rect l="l" t="t" r="r" b="b"/>
                <a:pathLst>
                  <a:path w="1" h="1" extrusionOk="0">
                    <a:moveTo>
                      <a:pt x="1" y="1"/>
                    </a:moveTo>
                    <a:lnTo>
                      <a:pt x="1" y="1"/>
                    </a:lnTo>
                    <a:lnTo>
                      <a:pt x="1" y="1"/>
                    </a:lnTo>
                    <a:lnTo>
                      <a:pt x="1" y="1"/>
                    </a:lnTo>
                    <a:lnTo>
                      <a:pt x="1" y="1"/>
                    </a:lnTo>
                    <a:close/>
                  </a:path>
                </a:pathLst>
              </a:custGeom>
              <a:solidFill>
                <a:srgbClr val="476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7"/>
              <p:cNvSpPr/>
              <p:nvPr/>
            </p:nvSpPr>
            <p:spPr>
              <a:xfrm>
                <a:off x="4358600" y="2528775"/>
                <a:ext cx="1068875" cy="938975"/>
              </a:xfrm>
              <a:custGeom>
                <a:avLst/>
                <a:gdLst/>
                <a:ahLst/>
                <a:cxnLst/>
                <a:rect l="l" t="t" r="r" b="b"/>
                <a:pathLst>
                  <a:path w="42755" h="37559" extrusionOk="0">
                    <a:moveTo>
                      <a:pt x="0" y="0"/>
                    </a:moveTo>
                    <a:lnTo>
                      <a:pt x="0" y="1372"/>
                    </a:lnTo>
                    <a:lnTo>
                      <a:pt x="53" y="2717"/>
                    </a:lnTo>
                    <a:lnTo>
                      <a:pt x="106" y="4036"/>
                    </a:lnTo>
                    <a:lnTo>
                      <a:pt x="211" y="5302"/>
                    </a:lnTo>
                    <a:lnTo>
                      <a:pt x="317" y="6542"/>
                    </a:lnTo>
                    <a:lnTo>
                      <a:pt x="449" y="7781"/>
                    </a:lnTo>
                    <a:lnTo>
                      <a:pt x="581" y="8968"/>
                    </a:lnTo>
                    <a:lnTo>
                      <a:pt x="765" y="10129"/>
                    </a:lnTo>
                    <a:lnTo>
                      <a:pt x="950" y="11236"/>
                    </a:lnTo>
                    <a:lnTo>
                      <a:pt x="1161" y="12344"/>
                    </a:lnTo>
                    <a:lnTo>
                      <a:pt x="1372" y="13425"/>
                    </a:lnTo>
                    <a:lnTo>
                      <a:pt x="1636" y="14454"/>
                    </a:lnTo>
                    <a:lnTo>
                      <a:pt x="1873" y="15483"/>
                    </a:lnTo>
                    <a:lnTo>
                      <a:pt x="2163" y="16459"/>
                    </a:lnTo>
                    <a:lnTo>
                      <a:pt x="2427" y="17434"/>
                    </a:lnTo>
                    <a:lnTo>
                      <a:pt x="2743" y="18358"/>
                    </a:lnTo>
                    <a:lnTo>
                      <a:pt x="3060" y="19281"/>
                    </a:lnTo>
                    <a:lnTo>
                      <a:pt x="3376" y="20151"/>
                    </a:lnTo>
                    <a:lnTo>
                      <a:pt x="3719" y="20995"/>
                    </a:lnTo>
                    <a:lnTo>
                      <a:pt x="4062" y="21839"/>
                    </a:lnTo>
                    <a:lnTo>
                      <a:pt x="4405" y="22630"/>
                    </a:lnTo>
                    <a:lnTo>
                      <a:pt x="4774" y="23422"/>
                    </a:lnTo>
                    <a:lnTo>
                      <a:pt x="5143" y="24160"/>
                    </a:lnTo>
                    <a:lnTo>
                      <a:pt x="5513" y="24899"/>
                    </a:lnTo>
                    <a:lnTo>
                      <a:pt x="5908" y="25611"/>
                    </a:lnTo>
                    <a:lnTo>
                      <a:pt x="6304" y="26297"/>
                    </a:lnTo>
                    <a:lnTo>
                      <a:pt x="7095" y="27589"/>
                    </a:lnTo>
                    <a:lnTo>
                      <a:pt x="7886" y="28776"/>
                    </a:lnTo>
                    <a:lnTo>
                      <a:pt x="8704" y="29884"/>
                    </a:lnTo>
                    <a:lnTo>
                      <a:pt x="9522" y="30912"/>
                    </a:lnTo>
                    <a:lnTo>
                      <a:pt x="10313" y="31862"/>
                    </a:lnTo>
                    <a:lnTo>
                      <a:pt x="11104" y="32706"/>
                    </a:lnTo>
                    <a:lnTo>
                      <a:pt x="11869" y="33497"/>
                    </a:lnTo>
                    <a:lnTo>
                      <a:pt x="12634" y="34183"/>
                    </a:lnTo>
                    <a:lnTo>
                      <a:pt x="13346" y="34816"/>
                    </a:lnTo>
                    <a:lnTo>
                      <a:pt x="14006" y="35370"/>
                    </a:lnTo>
                    <a:lnTo>
                      <a:pt x="14639" y="35871"/>
                    </a:lnTo>
                    <a:lnTo>
                      <a:pt x="15219" y="36293"/>
                    </a:lnTo>
                    <a:lnTo>
                      <a:pt x="15746" y="36636"/>
                    </a:lnTo>
                    <a:lnTo>
                      <a:pt x="16590" y="37163"/>
                    </a:lnTo>
                    <a:lnTo>
                      <a:pt x="17144" y="37480"/>
                    </a:lnTo>
                    <a:lnTo>
                      <a:pt x="17355" y="37559"/>
                    </a:lnTo>
                    <a:lnTo>
                      <a:pt x="18199" y="37427"/>
                    </a:lnTo>
                    <a:lnTo>
                      <a:pt x="19070" y="37216"/>
                    </a:lnTo>
                    <a:lnTo>
                      <a:pt x="19993" y="36952"/>
                    </a:lnTo>
                    <a:lnTo>
                      <a:pt x="20942" y="36636"/>
                    </a:lnTo>
                    <a:lnTo>
                      <a:pt x="21945" y="36293"/>
                    </a:lnTo>
                    <a:lnTo>
                      <a:pt x="22947" y="35897"/>
                    </a:lnTo>
                    <a:lnTo>
                      <a:pt x="23975" y="35475"/>
                    </a:lnTo>
                    <a:lnTo>
                      <a:pt x="25004" y="35000"/>
                    </a:lnTo>
                    <a:lnTo>
                      <a:pt x="26059" y="34499"/>
                    </a:lnTo>
                    <a:lnTo>
                      <a:pt x="27114" y="33998"/>
                    </a:lnTo>
                    <a:lnTo>
                      <a:pt x="28169" y="33444"/>
                    </a:lnTo>
                    <a:lnTo>
                      <a:pt x="29224" y="32890"/>
                    </a:lnTo>
                    <a:lnTo>
                      <a:pt x="31308" y="31730"/>
                    </a:lnTo>
                    <a:lnTo>
                      <a:pt x="33339" y="30569"/>
                    </a:lnTo>
                    <a:lnTo>
                      <a:pt x="35238" y="29409"/>
                    </a:lnTo>
                    <a:lnTo>
                      <a:pt x="37031" y="28301"/>
                    </a:lnTo>
                    <a:lnTo>
                      <a:pt x="38614" y="27299"/>
                    </a:lnTo>
                    <a:lnTo>
                      <a:pt x="40012" y="26376"/>
                    </a:lnTo>
                    <a:lnTo>
                      <a:pt x="42016" y="25031"/>
                    </a:lnTo>
                    <a:lnTo>
                      <a:pt x="42755" y="24503"/>
                    </a:lnTo>
                    <a:lnTo>
                      <a:pt x="42438" y="24292"/>
                    </a:lnTo>
                    <a:lnTo>
                      <a:pt x="41568" y="23633"/>
                    </a:lnTo>
                    <a:lnTo>
                      <a:pt x="40275" y="22630"/>
                    </a:lnTo>
                    <a:lnTo>
                      <a:pt x="38666" y="21285"/>
                    </a:lnTo>
                    <a:lnTo>
                      <a:pt x="37743" y="20494"/>
                    </a:lnTo>
                    <a:lnTo>
                      <a:pt x="36794" y="19676"/>
                    </a:lnTo>
                    <a:lnTo>
                      <a:pt x="35818" y="18780"/>
                    </a:lnTo>
                    <a:lnTo>
                      <a:pt x="34816" y="17830"/>
                    </a:lnTo>
                    <a:lnTo>
                      <a:pt x="33813" y="16854"/>
                    </a:lnTo>
                    <a:lnTo>
                      <a:pt x="32838" y="15826"/>
                    </a:lnTo>
                    <a:lnTo>
                      <a:pt x="31862" y="14771"/>
                    </a:lnTo>
                    <a:lnTo>
                      <a:pt x="30938" y="13689"/>
                    </a:lnTo>
                    <a:lnTo>
                      <a:pt x="30490" y="13135"/>
                    </a:lnTo>
                    <a:lnTo>
                      <a:pt x="30094" y="12581"/>
                    </a:lnTo>
                    <a:lnTo>
                      <a:pt x="29699" y="12001"/>
                    </a:lnTo>
                    <a:lnTo>
                      <a:pt x="29330" y="11421"/>
                    </a:lnTo>
                    <a:lnTo>
                      <a:pt x="28987" y="10841"/>
                    </a:lnTo>
                    <a:lnTo>
                      <a:pt x="28644" y="10260"/>
                    </a:lnTo>
                    <a:lnTo>
                      <a:pt x="28354" y="9680"/>
                    </a:lnTo>
                    <a:lnTo>
                      <a:pt x="28064" y="9100"/>
                    </a:lnTo>
                    <a:lnTo>
                      <a:pt x="27800" y="8520"/>
                    </a:lnTo>
                    <a:lnTo>
                      <a:pt x="27562" y="7939"/>
                    </a:lnTo>
                    <a:lnTo>
                      <a:pt x="27114" y="6805"/>
                    </a:lnTo>
                    <a:lnTo>
                      <a:pt x="26745" y="5698"/>
                    </a:lnTo>
                    <a:lnTo>
                      <a:pt x="26455" y="4669"/>
                    </a:lnTo>
                    <a:lnTo>
                      <a:pt x="26191" y="3693"/>
                    </a:lnTo>
                    <a:lnTo>
                      <a:pt x="26006" y="2796"/>
                    </a:lnTo>
                    <a:lnTo>
                      <a:pt x="25848" y="2005"/>
                    </a:lnTo>
                    <a:lnTo>
                      <a:pt x="25743" y="1319"/>
                    </a:lnTo>
                    <a:lnTo>
                      <a:pt x="25611" y="343"/>
                    </a:lnTo>
                    <a:lnTo>
                      <a:pt x="255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7"/>
              <p:cNvSpPr/>
              <p:nvPr/>
            </p:nvSpPr>
            <p:spPr>
              <a:xfrm>
                <a:off x="4563650" y="2704175"/>
                <a:ext cx="441175" cy="466850"/>
              </a:xfrm>
              <a:custGeom>
                <a:avLst/>
                <a:gdLst/>
                <a:ahLst/>
                <a:cxnLst/>
                <a:rect l="l" t="t" r="r" b="b"/>
                <a:pathLst>
                  <a:path w="17647" h="18674" extrusionOk="0">
                    <a:moveTo>
                      <a:pt x="13268" y="0"/>
                    </a:moveTo>
                    <a:lnTo>
                      <a:pt x="13030" y="27"/>
                    </a:lnTo>
                    <a:lnTo>
                      <a:pt x="12793" y="79"/>
                    </a:lnTo>
                    <a:lnTo>
                      <a:pt x="12582" y="132"/>
                    </a:lnTo>
                    <a:lnTo>
                      <a:pt x="12318" y="238"/>
                    </a:lnTo>
                    <a:lnTo>
                      <a:pt x="12081" y="343"/>
                    </a:lnTo>
                    <a:lnTo>
                      <a:pt x="11870" y="475"/>
                    </a:lnTo>
                    <a:lnTo>
                      <a:pt x="11659" y="633"/>
                    </a:lnTo>
                    <a:lnTo>
                      <a:pt x="11448" y="818"/>
                    </a:lnTo>
                    <a:lnTo>
                      <a:pt x="11263" y="1003"/>
                    </a:lnTo>
                    <a:lnTo>
                      <a:pt x="11079" y="1187"/>
                    </a:lnTo>
                    <a:lnTo>
                      <a:pt x="10920" y="1425"/>
                    </a:lnTo>
                    <a:lnTo>
                      <a:pt x="10604" y="1873"/>
                    </a:lnTo>
                    <a:lnTo>
                      <a:pt x="10314" y="2374"/>
                    </a:lnTo>
                    <a:lnTo>
                      <a:pt x="10076" y="2875"/>
                    </a:lnTo>
                    <a:lnTo>
                      <a:pt x="9892" y="3376"/>
                    </a:lnTo>
                    <a:lnTo>
                      <a:pt x="9707" y="3877"/>
                    </a:lnTo>
                    <a:lnTo>
                      <a:pt x="9575" y="4352"/>
                    </a:lnTo>
                    <a:lnTo>
                      <a:pt x="9364" y="5170"/>
                    </a:lnTo>
                    <a:lnTo>
                      <a:pt x="9259" y="5750"/>
                    </a:lnTo>
                    <a:lnTo>
                      <a:pt x="9232" y="5961"/>
                    </a:lnTo>
                    <a:lnTo>
                      <a:pt x="9048" y="5856"/>
                    </a:lnTo>
                    <a:lnTo>
                      <a:pt x="8520" y="5539"/>
                    </a:lnTo>
                    <a:lnTo>
                      <a:pt x="7755" y="5143"/>
                    </a:lnTo>
                    <a:lnTo>
                      <a:pt x="7281" y="4932"/>
                    </a:lnTo>
                    <a:lnTo>
                      <a:pt x="6779" y="4695"/>
                    </a:lnTo>
                    <a:lnTo>
                      <a:pt x="6252" y="4484"/>
                    </a:lnTo>
                    <a:lnTo>
                      <a:pt x="5672" y="4273"/>
                    </a:lnTo>
                    <a:lnTo>
                      <a:pt x="5091" y="4115"/>
                    </a:lnTo>
                    <a:lnTo>
                      <a:pt x="4511" y="3957"/>
                    </a:lnTo>
                    <a:lnTo>
                      <a:pt x="3931" y="3877"/>
                    </a:lnTo>
                    <a:lnTo>
                      <a:pt x="3351" y="3825"/>
                    </a:lnTo>
                    <a:lnTo>
                      <a:pt x="2797" y="3825"/>
                    </a:lnTo>
                    <a:lnTo>
                      <a:pt x="2533" y="3877"/>
                    </a:lnTo>
                    <a:lnTo>
                      <a:pt x="2269" y="3904"/>
                    </a:lnTo>
                    <a:lnTo>
                      <a:pt x="1953" y="4009"/>
                    </a:lnTo>
                    <a:lnTo>
                      <a:pt x="1636" y="4141"/>
                    </a:lnTo>
                    <a:lnTo>
                      <a:pt x="1372" y="4299"/>
                    </a:lnTo>
                    <a:lnTo>
                      <a:pt x="1109" y="4484"/>
                    </a:lnTo>
                    <a:lnTo>
                      <a:pt x="871" y="4721"/>
                    </a:lnTo>
                    <a:lnTo>
                      <a:pt x="634" y="4985"/>
                    </a:lnTo>
                    <a:lnTo>
                      <a:pt x="449" y="5302"/>
                    </a:lnTo>
                    <a:lnTo>
                      <a:pt x="291" y="5671"/>
                    </a:lnTo>
                    <a:lnTo>
                      <a:pt x="159" y="6040"/>
                    </a:lnTo>
                    <a:lnTo>
                      <a:pt x="80" y="6383"/>
                    </a:lnTo>
                    <a:lnTo>
                      <a:pt x="27" y="6752"/>
                    </a:lnTo>
                    <a:lnTo>
                      <a:pt x="1" y="7095"/>
                    </a:lnTo>
                    <a:lnTo>
                      <a:pt x="1" y="7438"/>
                    </a:lnTo>
                    <a:lnTo>
                      <a:pt x="27" y="7807"/>
                    </a:lnTo>
                    <a:lnTo>
                      <a:pt x="80" y="8150"/>
                    </a:lnTo>
                    <a:lnTo>
                      <a:pt x="186" y="8493"/>
                    </a:lnTo>
                    <a:lnTo>
                      <a:pt x="291" y="8836"/>
                    </a:lnTo>
                    <a:lnTo>
                      <a:pt x="449" y="9179"/>
                    </a:lnTo>
                    <a:lnTo>
                      <a:pt x="608" y="9522"/>
                    </a:lnTo>
                    <a:lnTo>
                      <a:pt x="792" y="9865"/>
                    </a:lnTo>
                    <a:lnTo>
                      <a:pt x="977" y="10181"/>
                    </a:lnTo>
                    <a:lnTo>
                      <a:pt x="1214" y="10524"/>
                    </a:lnTo>
                    <a:lnTo>
                      <a:pt x="1452" y="10840"/>
                    </a:lnTo>
                    <a:lnTo>
                      <a:pt x="1715" y="11157"/>
                    </a:lnTo>
                    <a:lnTo>
                      <a:pt x="2243" y="11764"/>
                    </a:lnTo>
                    <a:lnTo>
                      <a:pt x="2823" y="12317"/>
                    </a:lnTo>
                    <a:lnTo>
                      <a:pt x="3430" y="12871"/>
                    </a:lnTo>
                    <a:lnTo>
                      <a:pt x="4089" y="13425"/>
                    </a:lnTo>
                    <a:lnTo>
                      <a:pt x="4221" y="13531"/>
                    </a:lnTo>
                    <a:lnTo>
                      <a:pt x="5091" y="14164"/>
                    </a:lnTo>
                    <a:lnTo>
                      <a:pt x="5988" y="14797"/>
                    </a:lnTo>
                    <a:lnTo>
                      <a:pt x="6199" y="14929"/>
                    </a:lnTo>
                    <a:lnTo>
                      <a:pt x="7254" y="15562"/>
                    </a:lnTo>
                    <a:lnTo>
                      <a:pt x="8283" y="16168"/>
                    </a:lnTo>
                    <a:lnTo>
                      <a:pt x="9338" y="16749"/>
                    </a:lnTo>
                    <a:lnTo>
                      <a:pt x="10314" y="17250"/>
                    </a:lnTo>
                    <a:lnTo>
                      <a:pt x="11237" y="17724"/>
                    </a:lnTo>
                    <a:lnTo>
                      <a:pt x="12054" y="18120"/>
                    </a:lnTo>
                    <a:lnTo>
                      <a:pt x="13268" y="18674"/>
                    </a:lnTo>
                    <a:lnTo>
                      <a:pt x="13347" y="18674"/>
                    </a:lnTo>
                    <a:lnTo>
                      <a:pt x="13769" y="17830"/>
                    </a:lnTo>
                    <a:lnTo>
                      <a:pt x="14323" y="16696"/>
                    </a:lnTo>
                    <a:lnTo>
                      <a:pt x="14929" y="15324"/>
                    </a:lnTo>
                    <a:lnTo>
                      <a:pt x="15589" y="13768"/>
                    </a:lnTo>
                    <a:lnTo>
                      <a:pt x="15905" y="12950"/>
                    </a:lnTo>
                    <a:lnTo>
                      <a:pt x="16222" y="12106"/>
                    </a:lnTo>
                    <a:lnTo>
                      <a:pt x="16512" y="11236"/>
                    </a:lnTo>
                    <a:lnTo>
                      <a:pt x="16776" y="10366"/>
                    </a:lnTo>
                    <a:lnTo>
                      <a:pt x="17013" y="9495"/>
                    </a:lnTo>
                    <a:lnTo>
                      <a:pt x="17224" y="8625"/>
                    </a:lnTo>
                    <a:lnTo>
                      <a:pt x="17409" y="7755"/>
                    </a:lnTo>
                    <a:lnTo>
                      <a:pt x="17541" y="6937"/>
                    </a:lnTo>
                    <a:lnTo>
                      <a:pt x="17593" y="6515"/>
                    </a:lnTo>
                    <a:lnTo>
                      <a:pt x="17620" y="6251"/>
                    </a:lnTo>
                    <a:lnTo>
                      <a:pt x="17620" y="6014"/>
                    </a:lnTo>
                    <a:lnTo>
                      <a:pt x="17646" y="5223"/>
                    </a:lnTo>
                    <a:lnTo>
                      <a:pt x="17620" y="4801"/>
                    </a:lnTo>
                    <a:lnTo>
                      <a:pt x="17593" y="4379"/>
                    </a:lnTo>
                    <a:lnTo>
                      <a:pt x="17541" y="3957"/>
                    </a:lnTo>
                    <a:lnTo>
                      <a:pt x="17461" y="3561"/>
                    </a:lnTo>
                    <a:lnTo>
                      <a:pt x="17382" y="3192"/>
                    </a:lnTo>
                    <a:lnTo>
                      <a:pt x="17250" y="2822"/>
                    </a:lnTo>
                    <a:lnTo>
                      <a:pt x="17119" y="2453"/>
                    </a:lnTo>
                    <a:lnTo>
                      <a:pt x="16934" y="2137"/>
                    </a:lnTo>
                    <a:lnTo>
                      <a:pt x="16749" y="1820"/>
                    </a:lnTo>
                    <a:lnTo>
                      <a:pt x="16538" y="1504"/>
                    </a:lnTo>
                    <a:lnTo>
                      <a:pt x="16275" y="1240"/>
                    </a:lnTo>
                    <a:lnTo>
                      <a:pt x="16011" y="976"/>
                    </a:lnTo>
                    <a:lnTo>
                      <a:pt x="15694" y="765"/>
                    </a:lnTo>
                    <a:lnTo>
                      <a:pt x="15351" y="554"/>
                    </a:lnTo>
                    <a:lnTo>
                      <a:pt x="14982" y="370"/>
                    </a:lnTo>
                    <a:lnTo>
                      <a:pt x="14587" y="211"/>
                    </a:lnTo>
                    <a:lnTo>
                      <a:pt x="14296" y="132"/>
                    </a:lnTo>
                    <a:lnTo>
                      <a:pt x="14033" y="53"/>
                    </a:lnTo>
                    <a:lnTo>
                      <a:pt x="13769" y="27"/>
                    </a:lnTo>
                    <a:lnTo>
                      <a:pt x="1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7"/>
              <p:cNvSpPr/>
              <p:nvPr/>
            </p:nvSpPr>
            <p:spPr>
              <a:xfrm>
                <a:off x="4713350" y="2807025"/>
                <a:ext cx="290150" cy="270375"/>
              </a:xfrm>
              <a:custGeom>
                <a:avLst/>
                <a:gdLst/>
                <a:ahLst/>
                <a:cxnLst/>
                <a:rect l="l" t="t" r="r" b="b"/>
                <a:pathLst>
                  <a:path w="11606" h="10815" extrusionOk="0">
                    <a:moveTo>
                      <a:pt x="10366" y="1"/>
                    </a:moveTo>
                    <a:lnTo>
                      <a:pt x="10287" y="27"/>
                    </a:lnTo>
                    <a:lnTo>
                      <a:pt x="10287" y="106"/>
                    </a:lnTo>
                    <a:lnTo>
                      <a:pt x="10313" y="6146"/>
                    </a:lnTo>
                    <a:lnTo>
                      <a:pt x="7623" y="6885"/>
                    </a:lnTo>
                    <a:lnTo>
                      <a:pt x="7570" y="6937"/>
                    </a:lnTo>
                    <a:lnTo>
                      <a:pt x="7544" y="6990"/>
                    </a:lnTo>
                    <a:lnTo>
                      <a:pt x="7623" y="8863"/>
                    </a:lnTo>
                    <a:lnTo>
                      <a:pt x="5776" y="6726"/>
                    </a:lnTo>
                    <a:lnTo>
                      <a:pt x="5724" y="6700"/>
                    </a:lnTo>
                    <a:lnTo>
                      <a:pt x="5671" y="6700"/>
                    </a:lnTo>
                    <a:lnTo>
                      <a:pt x="5618" y="6726"/>
                    </a:lnTo>
                    <a:lnTo>
                      <a:pt x="5592" y="6806"/>
                    </a:lnTo>
                    <a:lnTo>
                      <a:pt x="5592" y="9654"/>
                    </a:lnTo>
                    <a:lnTo>
                      <a:pt x="1134" y="3456"/>
                    </a:lnTo>
                    <a:lnTo>
                      <a:pt x="1082" y="3403"/>
                    </a:lnTo>
                    <a:lnTo>
                      <a:pt x="1029" y="3403"/>
                    </a:lnTo>
                    <a:lnTo>
                      <a:pt x="976" y="3456"/>
                    </a:lnTo>
                    <a:lnTo>
                      <a:pt x="950" y="3509"/>
                    </a:lnTo>
                    <a:lnTo>
                      <a:pt x="0" y="10683"/>
                    </a:lnTo>
                    <a:lnTo>
                      <a:pt x="211" y="10815"/>
                    </a:lnTo>
                    <a:lnTo>
                      <a:pt x="1134" y="3799"/>
                    </a:lnTo>
                    <a:lnTo>
                      <a:pt x="5618" y="10050"/>
                    </a:lnTo>
                    <a:lnTo>
                      <a:pt x="5671" y="10103"/>
                    </a:lnTo>
                    <a:lnTo>
                      <a:pt x="5724" y="10103"/>
                    </a:lnTo>
                    <a:lnTo>
                      <a:pt x="5776" y="10050"/>
                    </a:lnTo>
                    <a:lnTo>
                      <a:pt x="5803" y="9997"/>
                    </a:lnTo>
                    <a:lnTo>
                      <a:pt x="5803" y="7096"/>
                    </a:lnTo>
                    <a:lnTo>
                      <a:pt x="7649" y="9259"/>
                    </a:lnTo>
                    <a:lnTo>
                      <a:pt x="7702" y="9285"/>
                    </a:lnTo>
                    <a:lnTo>
                      <a:pt x="7781" y="9285"/>
                    </a:lnTo>
                    <a:lnTo>
                      <a:pt x="7834" y="9232"/>
                    </a:lnTo>
                    <a:lnTo>
                      <a:pt x="7834" y="9179"/>
                    </a:lnTo>
                    <a:lnTo>
                      <a:pt x="7755" y="7069"/>
                    </a:lnTo>
                    <a:lnTo>
                      <a:pt x="10445" y="6331"/>
                    </a:lnTo>
                    <a:lnTo>
                      <a:pt x="10498" y="6278"/>
                    </a:lnTo>
                    <a:lnTo>
                      <a:pt x="10524" y="6225"/>
                    </a:lnTo>
                    <a:lnTo>
                      <a:pt x="10498" y="581"/>
                    </a:lnTo>
                    <a:lnTo>
                      <a:pt x="11553" y="2823"/>
                    </a:lnTo>
                    <a:lnTo>
                      <a:pt x="11605" y="2401"/>
                    </a:lnTo>
                    <a:lnTo>
                      <a:pt x="10471" y="54"/>
                    </a:lnTo>
                    <a:lnTo>
                      <a:pt x="104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7"/>
              <p:cNvSpPr/>
              <p:nvPr/>
            </p:nvSpPr>
            <p:spPr>
              <a:xfrm>
                <a:off x="5070075" y="2521525"/>
                <a:ext cx="484675" cy="571050"/>
              </a:xfrm>
              <a:custGeom>
                <a:avLst/>
                <a:gdLst/>
                <a:ahLst/>
                <a:cxnLst/>
                <a:rect l="l" t="t" r="r" b="b"/>
                <a:pathLst>
                  <a:path w="19387" h="22842" extrusionOk="0">
                    <a:moveTo>
                      <a:pt x="8282" y="0"/>
                    </a:moveTo>
                    <a:lnTo>
                      <a:pt x="0" y="17593"/>
                    </a:lnTo>
                    <a:lnTo>
                      <a:pt x="11104" y="22841"/>
                    </a:lnTo>
                    <a:lnTo>
                      <a:pt x="19386" y="5249"/>
                    </a:lnTo>
                    <a:lnTo>
                      <a:pt x="82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7"/>
              <p:cNvSpPr/>
              <p:nvPr/>
            </p:nvSpPr>
            <p:spPr>
              <a:xfrm>
                <a:off x="5210525" y="2605250"/>
                <a:ext cx="207050" cy="412800"/>
              </a:xfrm>
              <a:custGeom>
                <a:avLst/>
                <a:gdLst/>
                <a:ahLst/>
                <a:cxnLst/>
                <a:rect l="l" t="t" r="r" b="b"/>
                <a:pathLst>
                  <a:path w="8282" h="16512" extrusionOk="0">
                    <a:moveTo>
                      <a:pt x="7834" y="54"/>
                    </a:moveTo>
                    <a:lnTo>
                      <a:pt x="7992" y="106"/>
                    </a:lnTo>
                    <a:lnTo>
                      <a:pt x="8045" y="133"/>
                    </a:lnTo>
                    <a:lnTo>
                      <a:pt x="8124" y="186"/>
                    </a:lnTo>
                    <a:lnTo>
                      <a:pt x="8203" y="317"/>
                    </a:lnTo>
                    <a:lnTo>
                      <a:pt x="8229" y="476"/>
                    </a:lnTo>
                    <a:lnTo>
                      <a:pt x="8203" y="555"/>
                    </a:lnTo>
                    <a:lnTo>
                      <a:pt x="8176" y="634"/>
                    </a:lnTo>
                    <a:lnTo>
                      <a:pt x="818" y="16222"/>
                    </a:lnTo>
                    <a:lnTo>
                      <a:pt x="739" y="16354"/>
                    </a:lnTo>
                    <a:lnTo>
                      <a:pt x="607" y="16433"/>
                    </a:lnTo>
                    <a:lnTo>
                      <a:pt x="449" y="16459"/>
                    </a:lnTo>
                    <a:lnTo>
                      <a:pt x="369" y="16433"/>
                    </a:lnTo>
                    <a:lnTo>
                      <a:pt x="290" y="16406"/>
                    </a:lnTo>
                    <a:lnTo>
                      <a:pt x="158" y="16327"/>
                    </a:lnTo>
                    <a:lnTo>
                      <a:pt x="79" y="16195"/>
                    </a:lnTo>
                    <a:lnTo>
                      <a:pt x="53" y="16037"/>
                    </a:lnTo>
                    <a:lnTo>
                      <a:pt x="106" y="15879"/>
                    </a:lnTo>
                    <a:lnTo>
                      <a:pt x="7438" y="291"/>
                    </a:lnTo>
                    <a:lnTo>
                      <a:pt x="7543" y="159"/>
                    </a:lnTo>
                    <a:lnTo>
                      <a:pt x="7675" y="80"/>
                    </a:lnTo>
                    <a:lnTo>
                      <a:pt x="7834" y="54"/>
                    </a:lnTo>
                    <a:close/>
                    <a:moveTo>
                      <a:pt x="7754" y="1"/>
                    </a:moveTo>
                    <a:lnTo>
                      <a:pt x="7649" y="27"/>
                    </a:lnTo>
                    <a:lnTo>
                      <a:pt x="7570" y="54"/>
                    </a:lnTo>
                    <a:lnTo>
                      <a:pt x="7491" y="106"/>
                    </a:lnTo>
                    <a:lnTo>
                      <a:pt x="7438" y="186"/>
                    </a:lnTo>
                    <a:lnTo>
                      <a:pt x="7385" y="265"/>
                    </a:lnTo>
                    <a:lnTo>
                      <a:pt x="27" y="15852"/>
                    </a:lnTo>
                    <a:lnTo>
                      <a:pt x="0" y="15932"/>
                    </a:lnTo>
                    <a:lnTo>
                      <a:pt x="0" y="16037"/>
                    </a:lnTo>
                    <a:lnTo>
                      <a:pt x="0" y="16116"/>
                    </a:lnTo>
                    <a:lnTo>
                      <a:pt x="27" y="16222"/>
                    </a:lnTo>
                    <a:lnTo>
                      <a:pt x="53" y="16301"/>
                    </a:lnTo>
                    <a:lnTo>
                      <a:pt x="106" y="16354"/>
                    </a:lnTo>
                    <a:lnTo>
                      <a:pt x="185" y="16433"/>
                    </a:lnTo>
                    <a:lnTo>
                      <a:pt x="264" y="16485"/>
                    </a:lnTo>
                    <a:lnTo>
                      <a:pt x="369" y="16512"/>
                    </a:lnTo>
                    <a:lnTo>
                      <a:pt x="449" y="16512"/>
                    </a:lnTo>
                    <a:lnTo>
                      <a:pt x="607" y="16485"/>
                    </a:lnTo>
                    <a:lnTo>
                      <a:pt x="712" y="16459"/>
                    </a:lnTo>
                    <a:lnTo>
                      <a:pt x="765" y="16406"/>
                    </a:lnTo>
                    <a:lnTo>
                      <a:pt x="844" y="16327"/>
                    </a:lnTo>
                    <a:lnTo>
                      <a:pt x="871" y="16248"/>
                    </a:lnTo>
                    <a:lnTo>
                      <a:pt x="8229" y="660"/>
                    </a:lnTo>
                    <a:lnTo>
                      <a:pt x="8282" y="581"/>
                    </a:lnTo>
                    <a:lnTo>
                      <a:pt x="8282" y="476"/>
                    </a:lnTo>
                    <a:lnTo>
                      <a:pt x="8282" y="397"/>
                    </a:lnTo>
                    <a:lnTo>
                      <a:pt x="8256" y="291"/>
                    </a:lnTo>
                    <a:lnTo>
                      <a:pt x="8229" y="212"/>
                    </a:lnTo>
                    <a:lnTo>
                      <a:pt x="8176" y="159"/>
                    </a:lnTo>
                    <a:lnTo>
                      <a:pt x="8097" y="80"/>
                    </a:lnTo>
                    <a:lnTo>
                      <a:pt x="8018" y="27"/>
                    </a:lnTo>
                    <a:lnTo>
                      <a:pt x="79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7"/>
              <p:cNvSpPr/>
              <p:nvPr/>
            </p:nvSpPr>
            <p:spPr>
              <a:xfrm>
                <a:off x="5277125" y="2592075"/>
                <a:ext cx="65950" cy="65950"/>
              </a:xfrm>
              <a:custGeom>
                <a:avLst/>
                <a:gdLst/>
                <a:ahLst/>
                <a:cxnLst/>
                <a:rect l="l" t="t" r="r" b="b"/>
                <a:pathLst>
                  <a:path w="2638" h="2638" extrusionOk="0">
                    <a:moveTo>
                      <a:pt x="1372" y="0"/>
                    </a:moveTo>
                    <a:lnTo>
                      <a:pt x="1134" y="27"/>
                    </a:lnTo>
                    <a:lnTo>
                      <a:pt x="870" y="80"/>
                    </a:lnTo>
                    <a:lnTo>
                      <a:pt x="659" y="185"/>
                    </a:lnTo>
                    <a:lnTo>
                      <a:pt x="448" y="343"/>
                    </a:lnTo>
                    <a:lnTo>
                      <a:pt x="264" y="528"/>
                    </a:lnTo>
                    <a:lnTo>
                      <a:pt x="132" y="765"/>
                    </a:lnTo>
                    <a:lnTo>
                      <a:pt x="53" y="1029"/>
                    </a:lnTo>
                    <a:lnTo>
                      <a:pt x="0" y="1266"/>
                    </a:lnTo>
                    <a:lnTo>
                      <a:pt x="26" y="1530"/>
                    </a:lnTo>
                    <a:lnTo>
                      <a:pt x="79" y="1768"/>
                    </a:lnTo>
                    <a:lnTo>
                      <a:pt x="185" y="2005"/>
                    </a:lnTo>
                    <a:lnTo>
                      <a:pt x="343" y="2216"/>
                    </a:lnTo>
                    <a:lnTo>
                      <a:pt x="528" y="2401"/>
                    </a:lnTo>
                    <a:lnTo>
                      <a:pt x="765" y="2532"/>
                    </a:lnTo>
                    <a:lnTo>
                      <a:pt x="1002" y="2612"/>
                    </a:lnTo>
                    <a:lnTo>
                      <a:pt x="1266" y="2638"/>
                    </a:lnTo>
                    <a:lnTo>
                      <a:pt x="1530" y="2638"/>
                    </a:lnTo>
                    <a:lnTo>
                      <a:pt x="1767" y="2585"/>
                    </a:lnTo>
                    <a:lnTo>
                      <a:pt x="2005" y="2453"/>
                    </a:lnTo>
                    <a:lnTo>
                      <a:pt x="2216" y="2321"/>
                    </a:lnTo>
                    <a:lnTo>
                      <a:pt x="2374" y="2137"/>
                    </a:lnTo>
                    <a:lnTo>
                      <a:pt x="2506" y="1899"/>
                    </a:lnTo>
                    <a:lnTo>
                      <a:pt x="2611" y="1636"/>
                    </a:lnTo>
                    <a:lnTo>
                      <a:pt x="2638" y="1398"/>
                    </a:lnTo>
                    <a:lnTo>
                      <a:pt x="2638" y="1135"/>
                    </a:lnTo>
                    <a:lnTo>
                      <a:pt x="2558" y="897"/>
                    </a:lnTo>
                    <a:lnTo>
                      <a:pt x="2453" y="660"/>
                    </a:lnTo>
                    <a:lnTo>
                      <a:pt x="2295" y="449"/>
                    </a:lnTo>
                    <a:lnTo>
                      <a:pt x="2110" y="264"/>
                    </a:lnTo>
                    <a:lnTo>
                      <a:pt x="1899" y="132"/>
                    </a:lnTo>
                    <a:lnTo>
                      <a:pt x="1635" y="53"/>
                    </a:lnTo>
                    <a:lnTo>
                      <a:pt x="1372"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7"/>
              <p:cNvSpPr/>
              <p:nvPr/>
            </p:nvSpPr>
            <p:spPr>
              <a:xfrm>
                <a:off x="5275800" y="2587450"/>
                <a:ext cx="65950" cy="65975"/>
              </a:xfrm>
              <a:custGeom>
                <a:avLst/>
                <a:gdLst/>
                <a:ahLst/>
                <a:cxnLst/>
                <a:rect l="l" t="t" r="r" b="b"/>
                <a:pathLst>
                  <a:path w="2638" h="2639" extrusionOk="0">
                    <a:moveTo>
                      <a:pt x="1372" y="1"/>
                    </a:moveTo>
                    <a:lnTo>
                      <a:pt x="1108" y="27"/>
                    </a:lnTo>
                    <a:lnTo>
                      <a:pt x="871" y="80"/>
                    </a:lnTo>
                    <a:lnTo>
                      <a:pt x="633" y="185"/>
                    </a:lnTo>
                    <a:lnTo>
                      <a:pt x="449" y="344"/>
                    </a:lnTo>
                    <a:lnTo>
                      <a:pt x="264" y="528"/>
                    </a:lnTo>
                    <a:lnTo>
                      <a:pt x="132" y="766"/>
                    </a:lnTo>
                    <a:lnTo>
                      <a:pt x="27" y="1003"/>
                    </a:lnTo>
                    <a:lnTo>
                      <a:pt x="0" y="1267"/>
                    </a:lnTo>
                    <a:lnTo>
                      <a:pt x="27" y="1531"/>
                    </a:lnTo>
                    <a:lnTo>
                      <a:pt x="79" y="1768"/>
                    </a:lnTo>
                    <a:lnTo>
                      <a:pt x="185" y="2005"/>
                    </a:lnTo>
                    <a:lnTo>
                      <a:pt x="343" y="2216"/>
                    </a:lnTo>
                    <a:lnTo>
                      <a:pt x="528" y="2375"/>
                    </a:lnTo>
                    <a:lnTo>
                      <a:pt x="765" y="2506"/>
                    </a:lnTo>
                    <a:lnTo>
                      <a:pt x="1003" y="2612"/>
                    </a:lnTo>
                    <a:lnTo>
                      <a:pt x="1266" y="2638"/>
                    </a:lnTo>
                    <a:lnTo>
                      <a:pt x="1530" y="2638"/>
                    </a:lnTo>
                    <a:lnTo>
                      <a:pt x="1767" y="2559"/>
                    </a:lnTo>
                    <a:lnTo>
                      <a:pt x="2005" y="2454"/>
                    </a:lnTo>
                    <a:lnTo>
                      <a:pt x="2189" y="2295"/>
                    </a:lnTo>
                    <a:lnTo>
                      <a:pt x="2374" y="2111"/>
                    </a:lnTo>
                    <a:lnTo>
                      <a:pt x="2506" y="1873"/>
                    </a:lnTo>
                    <a:lnTo>
                      <a:pt x="2611" y="1636"/>
                    </a:lnTo>
                    <a:lnTo>
                      <a:pt x="2638" y="1372"/>
                    </a:lnTo>
                    <a:lnTo>
                      <a:pt x="2611" y="1135"/>
                    </a:lnTo>
                    <a:lnTo>
                      <a:pt x="2559" y="871"/>
                    </a:lnTo>
                    <a:lnTo>
                      <a:pt x="2453" y="660"/>
                    </a:lnTo>
                    <a:lnTo>
                      <a:pt x="2295" y="449"/>
                    </a:lnTo>
                    <a:lnTo>
                      <a:pt x="2110" y="265"/>
                    </a:lnTo>
                    <a:lnTo>
                      <a:pt x="1873" y="133"/>
                    </a:lnTo>
                    <a:lnTo>
                      <a:pt x="1636" y="54"/>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7"/>
              <p:cNvSpPr/>
              <p:nvPr/>
            </p:nvSpPr>
            <p:spPr>
              <a:xfrm>
                <a:off x="5234250" y="2683725"/>
                <a:ext cx="65975" cy="65975"/>
              </a:xfrm>
              <a:custGeom>
                <a:avLst/>
                <a:gdLst/>
                <a:ahLst/>
                <a:cxnLst/>
                <a:rect l="l" t="t" r="r" b="b"/>
                <a:pathLst>
                  <a:path w="2639" h="2639" extrusionOk="0">
                    <a:moveTo>
                      <a:pt x="1108" y="1"/>
                    </a:moveTo>
                    <a:lnTo>
                      <a:pt x="871" y="53"/>
                    </a:lnTo>
                    <a:lnTo>
                      <a:pt x="634" y="185"/>
                    </a:lnTo>
                    <a:lnTo>
                      <a:pt x="449" y="317"/>
                    </a:lnTo>
                    <a:lnTo>
                      <a:pt x="264" y="502"/>
                    </a:lnTo>
                    <a:lnTo>
                      <a:pt x="133" y="739"/>
                    </a:lnTo>
                    <a:lnTo>
                      <a:pt x="27" y="1003"/>
                    </a:lnTo>
                    <a:lnTo>
                      <a:pt x="1" y="1240"/>
                    </a:lnTo>
                    <a:lnTo>
                      <a:pt x="27" y="1504"/>
                    </a:lnTo>
                    <a:lnTo>
                      <a:pt x="80" y="1741"/>
                    </a:lnTo>
                    <a:lnTo>
                      <a:pt x="185" y="1979"/>
                    </a:lnTo>
                    <a:lnTo>
                      <a:pt x="344" y="2190"/>
                    </a:lnTo>
                    <a:lnTo>
                      <a:pt x="528" y="2374"/>
                    </a:lnTo>
                    <a:lnTo>
                      <a:pt x="766" y="2506"/>
                    </a:lnTo>
                    <a:lnTo>
                      <a:pt x="1003" y="2585"/>
                    </a:lnTo>
                    <a:lnTo>
                      <a:pt x="1267" y="2638"/>
                    </a:lnTo>
                    <a:lnTo>
                      <a:pt x="1530" y="2612"/>
                    </a:lnTo>
                    <a:lnTo>
                      <a:pt x="1768" y="2559"/>
                    </a:lnTo>
                    <a:lnTo>
                      <a:pt x="2005" y="2427"/>
                    </a:lnTo>
                    <a:lnTo>
                      <a:pt x="2190" y="2295"/>
                    </a:lnTo>
                    <a:lnTo>
                      <a:pt x="2374" y="2111"/>
                    </a:lnTo>
                    <a:lnTo>
                      <a:pt x="2506" y="1873"/>
                    </a:lnTo>
                    <a:lnTo>
                      <a:pt x="2612" y="1610"/>
                    </a:lnTo>
                    <a:lnTo>
                      <a:pt x="2638" y="1372"/>
                    </a:lnTo>
                    <a:lnTo>
                      <a:pt x="2612" y="1108"/>
                    </a:lnTo>
                    <a:lnTo>
                      <a:pt x="2559" y="871"/>
                    </a:lnTo>
                    <a:lnTo>
                      <a:pt x="2454" y="634"/>
                    </a:lnTo>
                    <a:lnTo>
                      <a:pt x="2295" y="423"/>
                    </a:lnTo>
                    <a:lnTo>
                      <a:pt x="2111" y="238"/>
                    </a:lnTo>
                    <a:lnTo>
                      <a:pt x="1873" y="106"/>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7"/>
              <p:cNvSpPr/>
              <p:nvPr/>
            </p:nvSpPr>
            <p:spPr>
              <a:xfrm>
                <a:off x="5232925" y="2678450"/>
                <a:ext cx="65975" cy="65975"/>
              </a:xfrm>
              <a:custGeom>
                <a:avLst/>
                <a:gdLst/>
                <a:ahLst/>
                <a:cxnLst/>
                <a:rect l="l" t="t" r="r" b="b"/>
                <a:pathLst>
                  <a:path w="2639" h="2639" extrusionOk="0">
                    <a:moveTo>
                      <a:pt x="1372" y="1"/>
                    </a:moveTo>
                    <a:lnTo>
                      <a:pt x="1109" y="27"/>
                    </a:lnTo>
                    <a:lnTo>
                      <a:pt x="871" y="80"/>
                    </a:lnTo>
                    <a:lnTo>
                      <a:pt x="634" y="185"/>
                    </a:lnTo>
                    <a:lnTo>
                      <a:pt x="449" y="344"/>
                    </a:lnTo>
                    <a:lnTo>
                      <a:pt x="265" y="528"/>
                    </a:lnTo>
                    <a:lnTo>
                      <a:pt x="133" y="766"/>
                    </a:lnTo>
                    <a:lnTo>
                      <a:pt x="27" y="1003"/>
                    </a:lnTo>
                    <a:lnTo>
                      <a:pt x="1" y="1267"/>
                    </a:lnTo>
                    <a:lnTo>
                      <a:pt x="1" y="1530"/>
                    </a:lnTo>
                    <a:lnTo>
                      <a:pt x="80" y="1768"/>
                    </a:lnTo>
                    <a:lnTo>
                      <a:pt x="186" y="2005"/>
                    </a:lnTo>
                    <a:lnTo>
                      <a:pt x="344" y="2216"/>
                    </a:lnTo>
                    <a:lnTo>
                      <a:pt x="528" y="2374"/>
                    </a:lnTo>
                    <a:lnTo>
                      <a:pt x="766" y="2506"/>
                    </a:lnTo>
                    <a:lnTo>
                      <a:pt x="1003" y="2612"/>
                    </a:lnTo>
                    <a:lnTo>
                      <a:pt x="1267" y="2638"/>
                    </a:lnTo>
                    <a:lnTo>
                      <a:pt x="1504" y="2638"/>
                    </a:lnTo>
                    <a:lnTo>
                      <a:pt x="1768" y="2559"/>
                    </a:lnTo>
                    <a:lnTo>
                      <a:pt x="1979" y="2454"/>
                    </a:lnTo>
                    <a:lnTo>
                      <a:pt x="2190" y="2295"/>
                    </a:lnTo>
                    <a:lnTo>
                      <a:pt x="2375" y="2111"/>
                    </a:lnTo>
                    <a:lnTo>
                      <a:pt x="2507" y="1900"/>
                    </a:lnTo>
                    <a:lnTo>
                      <a:pt x="2612" y="1636"/>
                    </a:lnTo>
                    <a:lnTo>
                      <a:pt x="2638" y="1372"/>
                    </a:lnTo>
                    <a:lnTo>
                      <a:pt x="2612" y="1135"/>
                    </a:lnTo>
                    <a:lnTo>
                      <a:pt x="2559" y="871"/>
                    </a:lnTo>
                    <a:lnTo>
                      <a:pt x="2454" y="660"/>
                    </a:lnTo>
                    <a:lnTo>
                      <a:pt x="2296" y="449"/>
                    </a:lnTo>
                    <a:lnTo>
                      <a:pt x="2111" y="264"/>
                    </a:lnTo>
                    <a:lnTo>
                      <a:pt x="1874" y="133"/>
                    </a:lnTo>
                    <a:lnTo>
                      <a:pt x="1636" y="53"/>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7"/>
              <p:cNvSpPr/>
              <p:nvPr/>
            </p:nvSpPr>
            <p:spPr>
              <a:xfrm>
                <a:off x="5190075" y="2776700"/>
                <a:ext cx="65975" cy="65975"/>
              </a:xfrm>
              <a:custGeom>
                <a:avLst/>
                <a:gdLst/>
                <a:ahLst/>
                <a:cxnLst/>
                <a:rect l="l" t="t" r="r" b="b"/>
                <a:pathLst>
                  <a:path w="2639" h="2639" extrusionOk="0">
                    <a:moveTo>
                      <a:pt x="1372" y="1"/>
                    </a:moveTo>
                    <a:lnTo>
                      <a:pt x="1135" y="27"/>
                    </a:lnTo>
                    <a:lnTo>
                      <a:pt x="871" y="80"/>
                    </a:lnTo>
                    <a:lnTo>
                      <a:pt x="660" y="185"/>
                    </a:lnTo>
                    <a:lnTo>
                      <a:pt x="449" y="343"/>
                    </a:lnTo>
                    <a:lnTo>
                      <a:pt x="264" y="528"/>
                    </a:lnTo>
                    <a:lnTo>
                      <a:pt x="132" y="765"/>
                    </a:lnTo>
                    <a:lnTo>
                      <a:pt x="53" y="1003"/>
                    </a:lnTo>
                    <a:lnTo>
                      <a:pt x="1" y="1267"/>
                    </a:lnTo>
                    <a:lnTo>
                      <a:pt x="27" y="1530"/>
                    </a:lnTo>
                    <a:lnTo>
                      <a:pt x="80" y="1768"/>
                    </a:lnTo>
                    <a:lnTo>
                      <a:pt x="185" y="2005"/>
                    </a:lnTo>
                    <a:lnTo>
                      <a:pt x="343" y="2190"/>
                    </a:lnTo>
                    <a:lnTo>
                      <a:pt x="528" y="2374"/>
                    </a:lnTo>
                    <a:lnTo>
                      <a:pt x="765" y="2506"/>
                    </a:lnTo>
                    <a:lnTo>
                      <a:pt x="1029" y="2612"/>
                    </a:lnTo>
                    <a:lnTo>
                      <a:pt x="1267" y="2638"/>
                    </a:lnTo>
                    <a:lnTo>
                      <a:pt x="1530" y="2612"/>
                    </a:lnTo>
                    <a:lnTo>
                      <a:pt x="1768" y="2559"/>
                    </a:lnTo>
                    <a:lnTo>
                      <a:pt x="2005" y="2453"/>
                    </a:lnTo>
                    <a:lnTo>
                      <a:pt x="2216" y="2295"/>
                    </a:lnTo>
                    <a:lnTo>
                      <a:pt x="2374" y="2111"/>
                    </a:lnTo>
                    <a:lnTo>
                      <a:pt x="2533" y="1873"/>
                    </a:lnTo>
                    <a:lnTo>
                      <a:pt x="2612" y="1636"/>
                    </a:lnTo>
                    <a:lnTo>
                      <a:pt x="2638" y="1372"/>
                    </a:lnTo>
                    <a:lnTo>
                      <a:pt x="2638" y="1108"/>
                    </a:lnTo>
                    <a:lnTo>
                      <a:pt x="2559" y="871"/>
                    </a:lnTo>
                    <a:lnTo>
                      <a:pt x="2453" y="634"/>
                    </a:lnTo>
                    <a:lnTo>
                      <a:pt x="2322" y="449"/>
                    </a:lnTo>
                    <a:lnTo>
                      <a:pt x="2111" y="264"/>
                    </a:lnTo>
                    <a:lnTo>
                      <a:pt x="1900" y="132"/>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7"/>
              <p:cNvSpPr/>
              <p:nvPr/>
            </p:nvSpPr>
            <p:spPr>
              <a:xfrm>
                <a:off x="5188750" y="2772075"/>
                <a:ext cx="65975" cy="65975"/>
              </a:xfrm>
              <a:custGeom>
                <a:avLst/>
                <a:gdLst/>
                <a:ahLst/>
                <a:cxnLst/>
                <a:rect l="l" t="t" r="r" b="b"/>
                <a:pathLst>
                  <a:path w="2639" h="2639" extrusionOk="0">
                    <a:moveTo>
                      <a:pt x="1135" y="1"/>
                    </a:moveTo>
                    <a:lnTo>
                      <a:pt x="871" y="80"/>
                    </a:lnTo>
                    <a:lnTo>
                      <a:pt x="660" y="186"/>
                    </a:lnTo>
                    <a:lnTo>
                      <a:pt x="449" y="317"/>
                    </a:lnTo>
                    <a:lnTo>
                      <a:pt x="265" y="528"/>
                    </a:lnTo>
                    <a:lnTo>
                      <a:pt x="133" y="739"/>
                    </a:lnTo>
                    <a:lnTo>
                      <a:pt x="54" y="1003"/>
                    </a:lnTo>
                    <a:lnTo>
                      <a:pt x="1" y="1267"/>
                    </a:lnTo>
                    <a:lnTo>
                      <a:pt x="27" y="1504"/>
                    </a:lnTo>
                    <a:lnTo>
                      <a:pt x="80" y="1768"/>
                    </a:lnTo>
                    <a:lnTo>
                      <a:pt x="185" y="1979"/>
                    </a:lnTo>
                    <a:lnTo>
                      <a:pt x="344" y="2190"/>
                    </a:lnTo>
                    <a:lnTo>
                      <a:pt x="528" y="2375"/>
                    </a:lnTo>
                    <a:lnTo>
                      <a:pt x="766" y="2507"/>
                    </a:lnTo>
                    <a:lnTo>
                      <a:pt x="1003" y="2586"/>
                    </a:lnTo>
                    <a:lnTo>
                      <a:pt x="1267" y="2638"/>
                    </a:lnTo>
                    <a:lnTo>
                      <a:pt x="1531" y="2612"/>
                    </a:lnTo>
                    <a:lnTo>
                      <a:pt x="1768" y="2559"/>
                    </a:lnTo>
                    <a:lnTo>
                      <a:pt x="2005" y="2454"/>
                    </a:lnTo>
                    <a:lnTo>
                      <a:pt x="2216" y="2296"/>
                    </a:lnTo>
                    <a:lnTo>
                      <a:pt x="2375" y="2111"/>
                    </a:lnTo>
                    <a:lnTo>
                      <a:pt x="2506" y="1874"/>
                    </a:lnTo>
                    <a:lnTo>
                      <a:pt x="2612" y="1610"/>
                    </a:lnTo>
                    <a:lnTo>
                      <a:pt x="2638" y="1372"/>
                    </a:lnTo>
                    <a:lnTo>
                      <a:pt x="2638" y="1109"/>
                    </a:lnTo>
                    <a:lnTo>
                      <a:pt x="2559" y="871"/>
                    </a:lnTo>
                    <a:lnTo>
                      <a:pt x="2454" y="634"/>
                    </a:lnTo>
                    <a:lnTo>
                      <a:pt x="2295" y="423"/>
                    </a:lnTo>
                    <a:lnTo>
                      <a:pt x="2111" y="265"/>
                    </a:lnTo>
                    <a:lnTo>
                      <a:pt x="1873" y="106"/>
                    </a:lnTo>
                    <a:lnTo>
                      <a:pt x="1636" y="27"/>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7"/>
              <p:cNvSpPr/>
              <p:nvPr/>
            </p:nvSpPr>
            <p:spPr>
              <a:xfrm>
                <a:off x="5143250" y="2876925"/>
                <a:ext cx="65975" cy="65975"/>
              </a:xfrm>
              <a:custGeom>
                <a:avLst/>
                <a:gdLst/>
                <a:ahLst/>
                <a:cxnLst/>
                <a:rect l="l" t="t" r="r" b="b"/>
                <a:pathLst>
                  <a:path w="2639" h="2639" extrusionOk="0">
                    <a:moveTo>
                      <a:pt x="1109" y="1"/>
                    </a:moveTo>
                    <a:lnTo>
                      <a:pt x="871" y="80"/>
                    </a:lnTo>
                    <a:lnTo>
                      <a:pt x="634" y="185"/>
                    </a:lnTo>
                    <a:lnTo>
                      <a:pt x="423" y="343"/>
                    </a:lnTo>
                    <a:lnTo>
                      <a:pt x="265" y="528"/>
                    </a:lnTo>
                    <a:lnTo>
                      <a:pt x="106" y="739"/>
                    </a:lnTo>
                    <a:lnTo>
                      <a:pt x="27" y="1003"/>
                    </a:lnTo>
                    <a:lnTo>
                      <a:pt x="1" y="1267"/>
                    </a:lnTo>
                    <a:lnTo>
                      <a:pt x="1" y="1504"/>
                    </a:lnTo>
                    <a:lnTo>
                      <a:pt x="80" y="1768"/>
                    </a:lnTo>
                    <a:lnTo>
                      <a:pt x="185" y="1979"/>
                    </a:lnTo>
                    <a:lnTo>
                      <a:pt x="317" y="2190"/>
                    </a:lnTo>
                    <a:lnTo>
                      <a:pt x="528" y="2374"/>
                    </a:lnTo>
                    <a:lnTo>
                      <a:pt x="739" y="2506"/>
                    </a:lnTo>
                    <a:lnTo>
                      <a:pt x="1003" y="2585"/>
                    </a:lnTo>
                    <a:lnTo>
                      <a:pt x="1267" y="2638"/>
                    </a:lnTo>
                    <a:lnTo>
                      <a:pt x="1504" y="2612"/>
                    </a:lnTo>
                    <a:lnTo>
                      <a:pt x="1768" y="2559"/>
                    </a:lnTo>
                    <a:lnTo>
                      <a:pt x="1979" y="2453"/>
                    </a:lnTo>
                    <a:lnTo>
                      <a:pt x="2190" y="2295"/>
                    </a:lnTo>
                    <a:lnTo>
                      <a:pt x="2375" y="2111"/>
                    </a:lnTo>
                    <a:lnTo>
                      <a:pt x="2507" y="1873"/>
                    </a:lnTo>
                    <a:lnTo>
                      <a:pt x="2586" y="1636"/>
                    </a:lnTo>
                    <a:lnTo>
                      <a:pt x="2638" y="1372"/>
                    </a:lnTo>
                    <a:lnTo>
                      <a:pt x="2612" y="1108"/>
                    </a:lnTo>
                    <a:lnTo>
                      <a:pt x="2559" y="871"/>
                    </a:lnTo>
                    <a:lnTo>
                      <a:pt x="2454" y="634"/>
                    </a:lnTo>
                    <a:lnTo>
                      <a:pt x="2296" y="423"/>
                    </a:lnTo>
                    <a:lnTo>
                      <a:pt x="2111" y="264"/>
                    </a:lnTo>
                    <a:lnTo>
                      <a:pt x="1874" y="132"/>
                    </a:lnTo>
                    <a:lnTo>
                      <a:pt x="1610"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7"/>
              <p:cNvSpPr/>
              <p:nvPr/>
            </p:nvSpPr>
            <p:spPr>
              <a:xfrm>
                <a:off x="5141950" y="2871650"/>
                <a:ext cx="65950" cy="65975"/>
              </a:xfrm>
              <a:custGeom>
                <a:avLst/>
                <a:gdLst/>
                <a:ahLst/>
                <a:cxnLst/>
                <a:rect l="l" t="t" r="r" b="b"/>
                <a:pathLst>
                  <a:path w="2638" h="2639" extrusionOk="0">
                    <a:moveTo>
                      <a:pt x="1372" y="1"/>
                    </a:moveTo>
                    <a:lnTo>
                      <a:pt x="1108" y="27"/>
                    </a:lnTo>
                    <a:lnTo>
                      <a:pt x="870" y="80"/>
                    </a:lnTo>
                    <a:lnTo>
                      <a:pt x="633" y="185"/>
                    </a:lnTo>
                    <a:lnTo>
                      <a:pt x="422" y="343"/>
                    </a:lnTo>
                    <a:lnTo>
                      <a:pt x="237" y="528"/>
                    </a:lnTo>
                    <a:lnTo>
                      <a:pt x="106" y="765"/>
                    </a:lnTo>
                    <a:lnTo>
                      <a:pt x="26" y="1029"/>
                    </a:lnTo>
                    <a:lnTo>
                      <a:pt x="0" y="1267"/>
                    </a:lnTo>
                    <a:lnTo>
                      <a:pt x="0" y="1530"/>
                    </a:lnTo>
                    <a:lnTo>
                      <a:pt x="53" y="1768"/>
                    </a:lnTo>
                    <a:lnTo>
                      <a:pt x="185" y="2005"/>
                    </a:lnTo>
                    <a:lnTo>
                      <a:pt x="317" y="2216"/>
                    </a:lnTo>
                    <a:lnTo>
                      <a:pt x="501" y="2374"/>
                    </a:lnTo>
                    <a:lnTo>
                      <a:pt x="739" y="2533"/>
                    </a:lnTo>
                    <a:lnTo>
                      <a:pt x="1002" y="2612"/>
                    </a:lnTo>
                    <a:lnTo>
                      <a:pt x="1240" y="2638"/>
                    </a:lnTo>
                    <a:lnTo>
                      <a:pt x="1504" y="2638"/>
                    </a:lnTo>
                    <a:lnTo>
                      <a:pt x="1741" y="2585"/>
                    </a:lnTo>
                    <a:lnTo>
                      <a:pt x="1978" y="2453"/>
                    </a:lnTo>
                    <a:lnTo>
                      <a:pt x="2189" y="2322"/>
                    </a:lnTo>
                    <a:lnTo>
                      <a:pt x="2374" y="2111"/>
                    </a:lnTo>
                    <a:lnTo>
                      <a:pt x="2506" y="1900"/>
                    </a:lnTo>
                    <a:lnTo>
                      <a:pt x="2585" y="1636"/>
                    </a:lnTo>
                    <a:lnTo>
                      <a:pt x="2638" y="1398"/>
                    </a:lnTo>
                    <a:lnTo>
                      <a:pt x="2611" y="1135"/>
                    </a:lnTo>
                    <a:lnTo>
                      <a:pt x="2559" y="897"/>
                    </a:lnTo>
                    <a:lnTo>
                      <a:pt x="2453" y="660"/>
                    </a:lnTo>
                    <a:lnTo>
                      <a:pt x="2295" y="449"/>
                    </a:lnTo>
                    <a:lnTo>
                      <a:pt x="2110" y="264"/>
                    </a:lnTo>
                    <a:lnTo>
                      <a:pt x="1873" y="132"/>
                    </a:lnTo>
                    <a:lnTo>
                      <a:pt x="1609" y="53"/>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7"/>
              <p:cNvSpPr/>
              <p:nvPr/>
            </p:nvSpPr>
            <p:spPr>
              <a:xfrm>
                <a:off x="5426800" y="2662625"/>
                <a:ext cx="65950" cy="65975"/>
              </a:xfrm>
              <a:custGeom>
                <a:avLst/>
                <a:gdLst/>
                <a:ahLst/>
                <a:cxnLst/>
                <a:rect l="l" t="t" r="r" b="b"/>
                <a:pathLst>
                  <a:path w="2638" h="2639" extrusionOk="0">
                    <a:moveTo>
                      <a:pt x="1372" y="1"/>
                    </a:moveTo>
                    <a:lnTo>
                      <a:pt x="1108" y="27"/>
                    </a:lnTo>
                    <a:lnTo>
                      <a:pt x="871" y="80"/>
                    </a:lnTo>
                    <a:lnTo>
                      <a:pt x="633" y="185"/>
                    </a:lnTo>
                    <a:lnTo>
                      <a:pt x="422" y="344"/>
                    </a:lnTo>
                    <a:lnTo>
                      <a:pt x="264" y="528"/>
                    </a:lnTo>
                    <a:lnTo>
                      <a:pt x="132" y="766"/>
                    </a:lnTo>
                    <a:lnTo>
                      <a:pt x="27" y="1029"/>
                    </a:lnTo>
                    <a:lnTo>
                      <a:pt x="0" y="1267"/>
                    </a:lnTo>
                    <a:lnTo>
                      <a:pt x="0" y="1530"/>
                    </a:lnTo>
                    <a:lnTo>
                      <a:pt x="79" y="1768"/>
                    </a:lnTo>
                    <a:lnTo>
                      <a:pt x="185" y="2005"/>
                    </a:lnTo>
                    <a:lnTo>
                      <a:pt x="317" y="2216"/>
                    </a:lnTo>
                    <a:lnTo>
                      <a:pt x="528" y="2374"/>
                    </a:lnTo>
                    <a:lnTo>
                      <a:pt x="739" y="2533"/>
                    </a:lnTo>
                    <a:lnTo>
                      <a:pt x="1003" y="2612"/>
                    </a:lnTo>
                    <a:lnTo>
                      <a:pt x="1266" y="2638"/>
                    </a:lnTo>
                    <a:lnTo>
                      <a:pt x="1504" y="2638"/>
                    </a:lnTo>
                    <a:lnTo>
                      <a:pt x="1767" y="2559"/>
                    </a:lnTo>
                    <a:lnTo>
                      <a:pt x="1978" y="2454"/>
                    </a:lnTo>
                    <a:lnTo>
                      <a:pt x="2189" y="2322"/>
                    </a:lnTo>
                    <a:lnTo>
                      <a:pt x="2374" y="2111"/>
                    </a:lnTo>
                    <a:lnTo>
                      <a:pt x="2506" y="1900"/>
                    </a:lnTo>
                    <a:lnTo>
                      <a:pt x="2585" y="1636"/>
                    </a:lnTo>
                    <a:lnTo>
                      <a:pt x="2638" y="1372"/>
                    </a:lnTo>
                    <a:lnTo>
                      <a:pt x="2611" y="1135"/>
                    </a:lnTo>
                    <a:lnTo>
                      <a:pt x="2559" y="871"/>
                    </a:lnTo>
                    <a:lnTo>
                      <a:pt x="2453" y="660"/>
                    </a:lnTo>
                    <a:lnTo>
                      <a:pt x="2295" y="449"/>
                    </a:lnTo>
                    <a:lnTo>
                      <a:pt x="2110" y="264"/>
                    </a:lnTo>
                    <a:lnTo>
                      <a:pt x="1873" y="133"/>
                    </a:lnTo>
                    <a:lnTo>
                      <a:pt x="1636" y="53"/>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7"/>
              <p:cNvSpPr/>
              <p:nvPr/>
            </p:nvSpPr>
            <p:spPr>
              <a:xfrm>
                <a:off x="5425475" y="2658000"/>
                <a:ext cx="65975" cy="65975"/>
              </a:xfrm>
              <a:custGeom>
                <a:avLst/>
                <a:gdLst/>
                <a:ahLst/>
                <a:cxnLst/>
                <a:rect l="l" t="t" r="r" b="b"/>
                <a:pathLst>
                  <a:path w="2639" h="2639" extrusionOk="0">
                    <a:moveTo>
                      <a:pt x="1372" y="1"/>
                    </a:moveTo>
                    <a:lnTo>
                      <a:pt x="1108" y="27"/>
                    </a:lnTo>
                    <a:lnTo>
                      <a:pt x="871" y="80"/>
                    </a:lnTo>
                    <a:lnTo>
                      <a:pt x="633" y="186"/>
                    </a:lnTo>
                    <a:lnTo>
                      <a:pt x="422" y="344"/>
                    </a:lnTo>
                    <a:lnTo>
                      <a:pt x="264" y="529"/>
                    </a:lnTo>
                    <a:lnTo>
                      <a:pt x="106" y="766"/>
                    </a:lnTo>
                    <a:lnTo>
                      <a:pt x="27" y="1003"/>
                    </a:lnTo>
                    <a:lnTo>
                      <a:pt x="0" y="1267"/>
                    </a:lnTo>
                    <a:lnTo>
                      <a:pt x="0" y="1531"/>
                    </a:lnTo>
                    <a:lnTo>
                      <a:pt x="80" y="1768"/>
                    </a:lnTo>
                    <a:lnTo>
                      <a:pt x="185" y="2006"/>
                    </a:lnTo>
                    <a:lnTo>
                      <a:pt x="317" y="2190"/>
                    </a:lnTo>
                    <a:lnTo>
                      <a:pt x="528" y="2375"/>
                    </a:lnTo>
                    <a:lnTo>
                      <a:pt x="739" y="2507"/>
                    </a:lnTo>
                    <a:lnTo>
                      <a:pt x="1003" y="2612"/>
                    </a:lnTo>
                    <a:lnTo>
                      <a:pt x="1267" y="2639"/>
                    </a:lnTo>
                    <a:lnTo>
                      <a:pt x="1504" y="2612"/>
                    </a:lnTo>
                    <a:lnTo>
                      <a:pt x="1741" y="2559"/>
                    </a:lnTo>
                    <a:lnTo>
                      <a:pt x="1979" y="2454"/>
                    </a:lnTo>
                    <a:lnTo>
                      <a:pt x="2190" y="2296"/>
                    </a:lnTo>
                    <a:lnTo>
                      <a:pt x="2374" y="2111"/>
                    </a:lnTo>
                    <a:lnTo>
                      <a:pt x="2506" y="1874"/>
                    </a:lnTo>
                    <a:lnTo>
                      <a:pt x="2585" y="1636"/>
                    </a:lnTo>
                    <a:lnTo>
                      <a:pt x="2638" y="1373"/>
                    </a:lnTo>
                    <a:lnTo>
                      <a:pt x="2612" y="1109"/>
                    </a:lnTo>
                    <a:lnTo>
                      <a:pt x="2559" y="871"/>
                    </a:lnTo>
                    <a:lnTo>
                      <a:pt x="2453" y="634"/>
                    </a:lnTo>
                    <a:lnTo>
                      <a:pt x="2295" y="449"/>
                    </a:lnTo>
                    <a:lnTo>
                      <a:pt x="2111" y="265"/>
                    </a:lnTo>
                    <a:lnTo>
                      <a:pt x="1873" y="133"/>
                    </a:lnTo>
                    <a:lnTo>
                      <a:pt x="1609" y="27"/>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7"/>
              <p:cNvSpPr/>
              <p:nvPr/>
            </p:nvSpPr>
            <p:spPr>
              <a:xfrm>
                <a:off x="5383925" y="2753625"/>
                <a:ext cx="65975" cy="65950"/>
              </a:xfrm>
              <a:custGeom>
                <a:avLst/>
                <a:gdLst/>
                <a:ahLst/>
                <a:cxnLst/>
                <a:rect l="l" t="t" r="r" b="b"/>
                <a:pathLst>
                  <a:path w="2639" h="2638" extrusionOk="0">
                    <a:moveTo>
                      <a:pt x="1372" y="0"/>
                    </a:moveTo>
                    <a:lnTo>
                      <a:pt x="1109" y="27"/>
                    </a:lnTo>
                    <a:lnTo>
                      <a:pt x="871" y="80"/>
                    </a:lnTo>
                    <a:lnTo>
                      <a:pt x="634" y="185"/>
                    </a:lnTo>
                    <a:lnTo>
                      <a:pt x="423" y="343"/>
                    </a:lnTo>
                    <a:lnTo>
                      <a:pt x="265" y="528"/>
                    </a:lnTo>
                    <a:lnTo>
                      <a:pt x="106" y="765"/>
                    </a:lnTo>
                    <a:lnTo>
                      <a:pt x="27" y="1029"/>
                    </a:lnTo>
                    <a:lnTo>
                      <a:pt x="1" y="1266"/>
                    </a:lnTo>
                    <a:lnTo>
                      <a:pt x="1" y="1530"/>
                    </a:lnTo>
                    <a:lnTo>
                      <a:pt x="80" y="1768"/>
                    </a:lnTo>
                    <a:lnTo>
                      <a:pt x="185" y="2005"/>
                    </a:lnTo>
                    <a:lnTo>
                      <a:pt x="317" y="2216"/>
                    </a:lnTo>
                    <a:lnTo>
                      <a:pt x="528" y="2374"/>
                    </a:lnTo>
                    <a:lnTo>
                      <a:pt x="739" y="2532"/>
                    </a:lnTo>
                    <a:lnTo>
                      <a:pt x="1003" y="2612"/>
                    </a:lnTo>
                    <a:lnTo>
                      <a:pt x="1267" y="2638"/>
                    </a:lnTo>
                    <a:lnTo>
                      <a:pt x="1504" y="2638"/>
                    </a:lnTo>
                    <a:lnTo>
                      <a:pt x="1768" y="2559"/>
                    </a:lnTo>
                    <a:lnTo>
                      <a:pt x="1979" y="2453"/>
                    </a:lnTo>
                    <a:lnTo>
                      <a:pt x="2190" y="2321"/>
                    </a:lnTo>
                    <a:lnTo>
                      <a:pt x="2375" y="2110"/>
                    </a:lnTo>
                    <a:lnTo>
                      <a:pt x="2507" y="1899"/>
                    </a:lnTo>
                    <a:lnTo>
                      <a:pt x="2586" y="1636"/>
                    </a:lnTo>
                    <a:lnTo>
                      <a:pt x="2638" y="1372"/>
                    </a:lnTo>
                    <a:lnTo>
                      <a:pt x="2612" y="1135"/>
                    </a:lnTo>
                    <a:lnTo>
                      <a:pt x="2559" y="897"/>
                    </a:lnTo>
                    <a:lnTo>
                      <a:pt x="2454" y="660"/>
                    </a:lnTo>
                    <a:lnTo>
                      <a:pt x="2295" y="449"/>
                    </a:lnTo>
                    <a:lnTo>
                      <a:pt x="2111" y="264"/>
                    </a:lnTo>
                    <a:lnTo>
                      <a:pt x="1873" y="132"/>
                    </a:lnTo>
                    <a:lnTo>
                      <a:pt x="1610" y="53"/>
                    </a:lnTo>
                    <a:lnTo>
                      <a:pt x="1372"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7"/>
              <p:cNvSpPr/>
              <p:nvPr/>
            </p:nvSpPr>
            <p:spPr>
              <a:xfrm>
                <a:off x="5381950" y="2749000"/>
                <a:ext cx="65975" cy="65975"/>
              </a:xfrm>
              <a:custGeom>
                <a:avLst/>
                <a:gdLst/>
                <a:ahLst/>
                <a:cxnLst/>
                <a:rect l="l" t="t" r="r" b="b"/>
                <a:pathLst>
                  <a:path w="2639" h="2639" extrusionOk="0">
                    <a:moveTo>
                      <a:pt x="1399" y="1"/>
                    </a:moveTo>
                    <a:lnTo>
                      <a:pt x="1135" y="27"/>
                    </a:lnTo>
                    <a:lnTo>
                      <a:pt x="897" y="80"/>
                    </a:lnTo>
                    <a:lnTo>
                      <a:pt x="660" y="185"/>
                    </a:lnTo>
                    <a:lnTo>
                      <a:pt x="449" y="344"/>
                    </a:lnTo>
                    <a:lnTo>
                      <a:pt x="264" y="528"/>
                    </a:lnTo>
                    <a:lnTo>
                      <a:pt x="133" y="766"/>
                    </a:lnTo>
                    <a:lnTo>
                      <a:pt x="53" y="1003"/>
                    </a:lnTo>
                    <a:lnTo>
                      <a:pt x="1" y="1267"/>
                    </a:lnTo>
                    <a:lnTo>
                      <a:pt x="27" y="1531"/>
                    </a:lnTo>
                    <a:lnTo>
                      <a:pt x="80" y="1768"/>
                    </a:lnTo>
                    <a:lnTo>
                      <a:pt x="185" y="2005"/>
                    </a:lnTo>
                    <a:lnTo>
                      <a:pt x="344" y="2190"/>
                    </a:lnTo>
                    <a:lnTo>
                      <a:pt x="528" y="2375"/>
                    </a:lnTo>
                    <a:lnTo>
                      <a:pt x="766" y="2506"/>
                    </a:lnTo>
                    <a:lnTo>
                      <a:pt x="1029" y="2612"/>
                    </a:lnTo>
                    <a:lnTo>
                      <a:pt x="1267" y="2638"/>
                    </a:lnTo>
                    <a:lnTo>
                      <a:pt x="1530" y="2638"/>
                    </a:lnTo>
                    <a:lnTo>
                      <a:pt x="1768" y="2559"/>
                    </a:lnTo>
                    <a:lnTo>
                      <a:pt x="2005" y="2454"/>
                    </a:lnTo>
                    <a:lnTo>
                      <a:pt x="2216" y="2295"/>
                    </a:lnTo>
                    <a:lnTo>
                      <a:pt x="2374" y="2111"/>
                    </a:lnTo>
                    <a:lnTo>
                      <a:pt x="2533" y="1873"/>
                    </a:lnTo>
                    <a:lnTo>
                      <a:pt x="2612" y="1636"/>
                    </a:lnTo>
                    <a:lnTo>
                      <a:pt x="2638" y="1372"/>
                    </a:lnTo>
                    <a:lnTo>
                      <a:pt x="2638" y="1109"/>
                    </a:lnTo>
                    <a:lnTo>
                      <a:pt x="2586" y="871"/>
                    </a:lnTo>
                    <a:lnTo>
                      <a:pt x="2454" y="634"/>
                    </a:lnTo>
                    <a:lnTo>
                      <a:pt x="2322" y="449"/>
                    </a:lnTo>
                    <a:lnTo>
                      <a:pt x="2137" y="265"/>
                    </a:lnTo>
                    <a:lnTo>
                      <a:pt x="1900" y="133"/>
                    </a:lnTo>
                    <a:lnTo>
                      <a:pt x="1636" y="27"/>
                    </a:lnTo>
                    <a:lnTo>
                      <a:pt x="13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7"/>
              <p:cNvSpPr/>
              <p:nvPr/>
            </p:nvSpPr>
            <p:spPr>
              <a:xfrm>
                <a:off x="5339750" y="2847250"/>
                <a:ext cx="65975" cy="65975"/>
              </a:xfrm>
              <a:custGeom>
                <a:avLst/>
                <a:gdLst/>
                <a:ahLst/>
                <a:cxnLst/>
                <a:rect l="l" t="t" r="r" b="b"/>
                <a:pathLst>
                  <a:path w="2639" h="2639" extrusionOk="0">
                    <a:moveTo>
                      <a:pt x="1108" y="1"/>
                    </a:moveTo>
                    <a:lnTo>
                      <a:pt x="871" y="80"/>
                    </a:lnTo>
                    <a:lnTo>
                      <a:pt x="634" y="185"/>
                    </a:lnTo>
                    <a:lnTo>
                      <a:pt x="449" y="344"/>
                    </a:lnTo>
                    <a:lnTo>
                      <a:pt x="264" y="528"/>
                    </a:lnTo>
                    <a:lnTo>
                      <a:pt x="133" y="766"/>
                    </a:lnTo>
                    <a:lnTo>
                      <a:pt x="27" y="1003"/>
                    </a:lnTo>
                    <a:lnTo>
                      <a:pt x="1" y="1267"/>
                    </a:lnTo>
                    <a:lnTo>
                      <a:pt x="1" y="1504"/>
                    </a:lnTo>
                    <a:lnTo>
                      <a:pt x="80" y="1768"/>
                    </a:lnTo>
                    <a:lnTo>
                      <a:pt x="185" y="1979"/>
                    </a:lnTo>
                    <a:lnTo>
                      <a:pt x="344" y="2190"/>
                    </a:lnTo>
                    <a:lnTo>
                      <a:pt x="528" y="2374"/>
                    </a:lnTo>
                    <a:lnTo>
                      <a:pt x="766" y="2506"/>
                    </a:lnTo>
                    <a:lnTo>
                      <a:pt x="1003" y="2612"/>
                    </a:lnTo>
                    <a:lnTo>
                      <a:pt x="1267" y="2638"/>
                    </a:lnTo>
                    <a:lnTo>
                      <a:pt x="1504" y="2612"/>
                    </a:lnTo>
                    <a:lnTo>
                      <a:pt x="1768" y="2559"/>
                    </a:lnTo>
                    <a:lnTo>
                      <a:pt x="1979" y="2454"/>
                    </a:lnTo>
                    <a:lnTo>
                      <a:pt x="2190" y="2295"/>
                    </a:lnTo>
                    <a:lnTo>
                      <a:pt x="2374" y="2111"/>
                    </a:lnTo>
                    <a:lnTo>
                      <a:pt x="2506" y="1873"/>
                    </a:lnTo>
                    <a:lnTo>
                      <a:pt x="2612" y="1636"/>
                    </a:lnTo>
                    <a:lnTo>
                      <a:pt x="2638" y="1372"/>
                    </a:lnTo>
                    <a:lnTo>
                      <a:pt x="2612" y="1108"/>
                    </a:lnTo>
                    <a:lnTo>
                      <a:pt x="2559" y="871"/>
                    </a:lnTo>
                    <a:lnTo>
                      <a:pt x="2454" y="634"/>
                    </a:lnTo>
                    <a:lnTo>
                      <a:pt x="2295" y="423"/>
                    </a:lnTo>
                    <a:lnTo>
                      <a:pt x="2111" y="264"/>
                    </a:lnTo>
                    <a:lnTo>
                      <a:pt x="1873" y="133"/>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7"/>
              <p:cNvSpPr/>
              <p:nvPr/>
            </p:nvSpPr>
            <p:spPr>
              <a:xfrm>
                <a:off x="5338425" y="2842650"/>
                <a:ext cx="65975" cy="65950"/>
              </a:xfrm>
              <a:custGeom>
                <a:avLst/>
                <a:gdLst/>
                <a:ahLst/>
                <a:cxnLst/>
                <a:rect l="l" t="t" r="r" b="b"/>
                <a:pathLst>
                  <a:path w="2639" h="2638" extrusionOk="0">
                    <a:moveTo>
                      <a:pt x="1109" y="0"/>
                    </a:moveTo>
                    <a:lnTo>
                      <a:pt x="871" y="53"/>
                    </a:lnTo>
                    <a:lnTo>
                      <a:pt x="634" y="185"/>
                    </a:lnTo>
                    <a:lnTo>
                      <a:pt x="423" y="317"/>
                    </a:lnTo>
                    <a:lnTo>
                      <a:pt x="265" y="528"/>
                    </a:lnTo>
                    <a:lnTo>
                      <a:pt x="106" y="739"/>
                    </a:lnTo>
                    <a:lnTo>
                      <a:pt x="27" y="1002"/>
                    </a:lnTo>
                    <a:lnTo>
                      <a:pt x="1" y="1240"/>
                    </a:lnTo>
                    <a:lnTo>
                      <a:pt x="1" y="1503"/>
                    </a:lnTo>
                    <a:lnTo>
                      <a:pt x="80" y="1741"/>
                    </a:lnTo>
                    <a:lnTo>
                      <a:pt x="186" y="1978"/>
                    </a:lnTo>
                    <a:lnTo>
                      <a:pt x="317" y="2189"/>
                    </a:lnTo>
                    <a:lnTo>
                      <a:pt x="528" y="2374"/>
                    </a:lnTo>
                    <a:lnTo>
                      <a:pt x="739" y="2506"/>
                    </a:lnTo>
                    <a:lnTo>
                      <a:pt x="1003" y="2585"/>
                    </a:lnTo>
                    <a:lnTo>
                      <a:pt x="1267" y="2638"/>
                    </a:lnTo>
                    <a:lnTo>
                      <a:pt x="1504" y="2611"/>
                    </a:lnTo>
                    <a:lnTo>
                      <a:pt x="1768" y="2558"/>
                    </a:lnTo>
                    <a:lnTo>
                      <a:pt x="1979" y="2453"/>
                    </a:lnTo>
                    <a:lnTo>
                      <a:pt x="2190" y="2295"/>
                    </a:lnTo>
                    <a:lnTo>
                      <a:pt x="2375" y="2110"/>
                    </a:lnTo>
                    <a:lnTo>
                      <a:pt x="2507" y="1873"/>
                    </a:lnTo>
                    <a:lnTo>
                      <a:pt x="2586" y="1609"/>
                    </a:lnTo>
                    <a:lnTo>
                      <a:pt x="2638" y="1372"/>
                    </a:lnTo>
                    <a:lnTo>
                      <a:pt x="2612" y="1108"/>
                    </a:lnTo>
                    <a:lnTo>
                      <a:pt x="2559" y="870"/>
                    </a:lnTo>
                    <a:lnTo>
                      <a:pt x="2454" y="633"/>
                    </a:lnTo>
                    <a:lnTo>
                      <a:pt x="2296" y="422"/>
                    </a:lnTo>
                    <a:lnTo>
                      <a:pt x="2111" y="264"/>
                    </a:lnTo>
                    <a:lnTo>
                      <a:pt x="1874" y="106"/>
                    </a:lnTo>
                    <a:lnTo>
                      <a:pt x="1636" y="26"/>
                    </a:lnTo>
                    <a:lnTo>
                      <a:pt x="13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7"/>
              <p:cNvSpPr/>
              <p:nvPr/>
            </p:nvSpPr>
            <p:spPr>
              <a:xfrm>
                <a:off x="5292275" y="2947475"/>
                <a:ext cx="65975" cy="65975"/>
              </a:xfrm>
              <a:custGeom>
                <a:avLst/>
                <a:gdLst/>
                <a:ahLst/>
                <a:cxnLst/>
                <a:rect l="l" t="t" r="r" b="b"/>
                <a:pathLst>
                  <a:path w="2639" h="2639" extrusionOk="0">
                    <a:moveTo>
                      <a:pt x="1135" y="1"/>
                    </a:moveTo>
                    <a:lnTo>
                      <a:pt x="871" y="80"/>
                    </a:lnTo>
                    <a:lnTo>
                      <a:pt x="660" y="185"/>
                    </a:lnTo>
                    <a:lnTo>
                      <a:pt x="449" y="317"/>
                    </a:lnTo>
                    <a:lnTo>
                      <a:pt x="264" y="528"/>
                    </a:lnTo>
                    <a:lnTo>
                      <a:pt x="133" y="739"/>
                    </a:lnTo>
                    <a:lnTo>
                      <a:pt x="53" y="1003"/>
                    </a:lnTo>
                    <a:lnTo>
                      <a:pt x="1" y="1267"/>
                    </a:lnTo>
                    <a:lnTo>
                      <a:pt x="27" y="1504"/>
                    </a:lnTo>
                    <a:lnTo>
                      <a:pt x="80" y="1768"/>
                    </a:lnTo>
                    <a:lnTo>
                      <a:pt x="185" y="1979"/>
                    </a:lnTo>
                    <a:lnTo>
                      <a:pt x="344" y="2190"/>
                    </a:lnTo>
                    <a:lnTo>
                      <a:pt x="528" y="2374"/>
                    </a:lnTo>
                    <a:lnTo>
                      <a:pt x="766" y="2506"/>
                    </a:lnTo>
                    <a:lnTo>
                      <a:pt x="1003" y="2585"/>
                    </a:lnTo>
                    <a:lnTo>
                      <a:pt x="1267" y="2638"/>
                    </a:lnTo>
                    <a:lnTo>
                      <a:pt x="1530" y="2612"/>
                    </a:lnTo>
                    <a:lnTo>
                      <a:pt x="1768" y="2559"/>
                    </a:lnTo>
                    <a:lnTo>
                      <a:pt x="2005" y="2454"/>
                    </a:lnTo>
                    <a:lnTo>
                      <a:pt x="2216" y="2295"/>
                    </a:lnTo>
                    <a:lnTo>
                      <a:pt x="2374" y="2111"/>
                    </a:lnTo>
                    <a:lnTo>
                      <a:pt x="2533" y="1873"/>
                    </a:lnTo>
                    <a:lnTo>
                      <a:pt x="2612" y="1610"/>
                    </a:lnTo>
                    <a:lnTo>
                      <a:pt x="2638" y="1372"/>
                    </a:lnTo>
                    <a:lnTo>
                      <a:pt x="2638" y="1108"/>
                    </a:lnTo>
                    <a:lnTo>
                      <a:pt x="2559" y="871"/>
                    </a:lnTo>
                    <a:lnTo>
                      <a:pt x="2454" y="634"/>
                    </a:lnTo>
                    <a:lnTo>
                      <a:pt x="2322" y="423"/>
                    </a:lnTo>
                    <a:lnTo>
                      <a:pt x="2111" y="264"/>
                    </a:lnTo>
                    <a:lnTo>
                      <a:pt x="1900" y="106"/>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7"/>
              <p:cNvSpPr/>
              <p:nvPr/>
            </p:nvSpPr>
            <p:spPr>
              <a:xfrm>
                <a:off x="5290950" y="2942200"/>
                <a:ext cx="65975" cy="65975"/>
              </a:xfrm>
              <a:custGeom>
                <a:avLst/>
                <a:gdLst/>
                <a:ahLst/>
                <a:cxnLst/>
                <a:rect l="l" t="t" r="r" b="b"/>
                <a:pathLst>
                  <a:path w="2639" h="2639" extrusionOk="0">
                    <a:moveTo>
                      <a:pt x="1372" y="1"/>
                    </a:moveTo>
                    <a:lnTo>
                      <a:pt x="1135" y="27"/>
                    </a:lnTo>
                    <a:lnTo>
                      <a:pt x="871" y="80"/>
                    </a:lnTo>
                    <a:lnTo>
                      <a:pt x="660" y="185"/>
                    </a:lnTo>
                    <a:lnTo>
                      <a:pt x="449" y="344"/>
                    </a:lnTo>
                    <a:lnTo>
                      <a:pt x="265" y="528"/>
                    </a:lnTo>
                    <a:lnTo>
                      <a:pt x="133" y="766"/>
                    </a:lnTo>
                    <a:lnTo>
                      <a:pt x="27" y="1029"/>
                    </a:lnTo>
                    <a:lnTo>
                      <a:pt x="1" y="1267"/>
                    </a:lnTo>
                    <a:lnTo>
                      <a:pt x="27" y="1530"/>
                    </a:lnTo>
                    <a:lnTo>
                      <a:pt x="80" y="1768"/>
                    </a:lnTo>
                    <a:lnTo>
                      <a:pt x="186" y="2005"/>
                    </a:lnTo>
                    <a:lnTo>
                      <a:pt x="344" y="2216"/>
                    </a:lnTo>
                    <a:lnTo>
                      <a:pt x="528" y="2374"/>
                    </a:lnTo>
                    <a:lnTo>
                      <a:pt x="766" y="2533"/>
                    </a:lnTo>
                    <a:lnTo>
                      <a:pt x="1003" y="2612"/>
                    </a:lnTo>
                    <a:lnTo>
                      <a:pt x="1267" y="2638"/>
                    </a:lnTo>
                    <a:lnTo>
                      <a:pt x="1531" y="2638"/>
                    </a:lnTo>
                    <a:lnTo>
                      <a:pt x="1768" y="2559"/>
                    </a:lnTo>
                    <a:lnTo>
                      <a:pt x="2005" y="2454"/>
                    </a:lnTo>
                    <a:lnTo>
                      <a:pt x="2190" y="2322"/>
                    </a:lnTo>
                    <a:lnTo>
                      <a:pt x="2375" y="2111"/>
                    </a:lnTo>
                    <a:lnTo>
                      <a:pt x="2507" y="1900"/>
                    </a:lnTo>
                    <a:lnTo>
                      <a:pt x="2612" y="1636"/>
                    </a:lnTo>
                    <a:lnTo>
                      <a:pt x="2638" y="1372"/>
                    </a:lnTo>
                    <a:lnTo>
                      <a:pt x="2638" y="1135"/>
                    </a:lnTo>
                    <a:lnTo>
                      <a:pt x="2559" y="871"/>
                    </a:lnTo>
                    <a:lnTo>
                      <a:pt x="2454" y="660"/>
                    </a:lnTo>
                    <a:lnTo>
                      <a:pt x="2296" y="449"/>
                    </a:lnTo>
                    <a:lnTo>
                      <a:pt x="2111" y="264"/>
                    </a:lnTo>
                    <a:lnTo>
                      <a:pt x="1874" y="133"/>
                    </a:lnTo>
                    <a:lnTo>
                      <a:pt x="1636" y="53"/>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7"/>
              <p:cNvSpPr/>
              <p:nvPr/>
            </p:nvSpPr>
            <p:spPr>
              <a:xfrm>
                <a:off x="4345400" y="2966600"/>
                <a:ext cx="803150" cy="480050"/>
              </a:xfrm>
              <a:custGeom>
                <a:avLst/>
                <a:gdLst/>
                <a:ahLst/>
                <a:cxnLst/>
                <a:rect l="l" t="t" r="r" b="b"/>
                <a:pathLst>
                  <a:path w="32126" h="19202" extrusionOk="0">
                    <a:moveTo>
                      <a:pt x="10445" y="8309"/>
                    </a:moveTo>
                    <a:lnTo>
                      <a:pt x="10709" y="8362"/>
                    </a:lnTo>
                    <a:lnTo>
                      <a:pt x="10947" y="8441"/>
                    </a:lnTo>
                    <a:lnTo>
                      <a:pt x="11184" y="8546"/>
                    </a:lnTo>
                    <a:lnTo>
                      <a:pt x="11395" y="8704"/>
                    </a:lnTo>
                    <a:lnTo>
                      <a:pt x="11580" y="8863"/>
                    </a:lnTo>
                    <a:lnTo>
                      <a:pt x="11764" y="9074"/>
                    </a:lnTo>
                    <a:lnTo>
                      <a:pt x="11922" y="9311"/>
                    </a:lnTo>
                    <a:lnTo>
                      <a:pt x="12054" y="9548"/>
                    </a:lnTo>
                    <a:lnTo>
                      <a:pt x="12160" y="9812"/>
                    </a:lnTo>
                    <a:lnTo>
                      <a:pt x="12292" y="10208"/>
                    </a:lnTo>
                    <a:lnTo>
                      <a:pt x="12344" y="10577"/>
                    </a:lnTo>
                    <a:lnTo>
                      <a:pt x="12344" y="10973"/>
                    </a:lnTo>
                    <a:lnTo>
                      <a:pt x="12318" y="11342"/>
                    </a:lnTo>
                    <a:lnTo>
                      <a:pt x="12265" y="11738"/>
                    </a:lnTo>
                    <a:lnTo>
                      <a:pt x="12133" y="12080"/>
                    </a:lnTo>
                    <a:lnTo>
                      <a:pt x="12002" y="12450"/>
                    </a:lnTo>
                    <a:lnTo>
                      <a:pt x="11817" y="12793"/>
                    </a:lnTo>
                    <a:lnTo>
                      <a:pt x="11632" y="13109"/>
                    </a:lnTo>
                    <a:lnTo>
                      <a:pt x="11395" y="13426"/>
                    </a:lnTo>
                    <a:lnTo>
                      <a:pt x="11131" y="13716"/>
                    </a:lnTo>
                    <a:lnTo>
                      <a:pt x="10841" y="13979"/>
                    </a:lnTo>
                    <a:lnTo>
                      <a:pt x="10551" y="14243"/>
                    </a:lnTo>
                    <a:lnTo>
                      <a:pt x="10234" y="14454"/>
                    </a:lnTo>
                    <a:lnTo>
                      <a:pt x="9891" y="14665"/>
                    </a:lnTo>
                    <a:lnTo>
                      <a:pt x="9549" y="14823"/>
                    </a:lnTo>
                    <a:lnTo>
                      <a:pt x="9232" y="14955"/>
                    </a:lnTo>
                    <a:lnTo>
                      <a:pt x="8889" y="15087"/>
                    </a:lnTo>
                    <a:lnTo>
                      <a:pt x="8546" y="15166"/>
                    </a:lnTo>
                    <a:lnTo>
                      <a:pt x="8203" y="15245"/>
                    </a:lnTo>
                    <a:lnTo>
                      <a:pt x="8019" y="14823"/>
                    </a:lnTo>
                    <a:lnTo>
                      <a:pt x="7861" y="14375"/>
                    </a:lnTo>
                    <a:lnTo>
                      <a:pt x="7729" y="13900"/>
                    </a:lnTo>
                    <a:lnTo>
                      <a:pt x="7623" y="13426"/>
                    </a:lnTo>
                    <a:lnTo>
                      <a:pt x="7570" y="12977"/>
                    </a:lnTo>
                    <a:lnTo>
                      <a:pt x="7544" y="12476"/>
                    </a:lnTo>
                    <a:lnTo>
                      <a:pt x="7544" y="12001"/>
                    </a:lnTo>
                    <a:lnTo>
                      <a:pt x="7570" y="11527"/>
                    </a:lnTo>
                    <a:lnTo>
                      <a:pt x="7650" y="11157"/>
                    </a:lnTo>
                    <a:lnTo>
                      <a:pt x="7755" y="10735"/>
                    </a:lnTo>
                    <a:lnTo>
                      <a:pt x="7887" y="10340"/>
                    </a:lnTo>
                    <a:lnTo>
                      <a:pt x="8072" y="9944"/>
                    </a:lnTo>
                    <a:lnTo>
                      <a:pt x="8283" y="9548"/>
                    </a:lnTo>
                    <a:lnTo>
                      <a:pt x="8520" y="9206"/>
                    </a:lnTo>
                    <a:lnTo>
                      <a:pt x="8810" y="8889"/>
                    </a:lnTo>
                    <a:lnTo>
                      <a:pt x="8968" y="8757"/>
                    </a:lnTo>
                    <a:lnTo>
                      <a:pt x="9127" y="8652"/>
                    </a:lnTo>
                    <a:lnTo>
                      <a:pt x="9390" y="8493"/>
                    </a:lnTo>
                    <a:lnTo>
                      <a:pt x="9654" y="8388"/>
                    </a:lnTo>
                    <a:lnTo>
                      <a:pt x="9918" y="8309"/>
                    </a:lnTo>
                    <a:close/>
                    <a:moveTo>
                      <a:pt x="3008" y="1"/>
                    </a:moveTo>
                    <a:lnTo>
                      <a:pt x="2717" y="343"/>
                    </a:lnTo>
                    <a:lnTo>
                      <a:pt x="2427" y="713"/>
                    </a:lnTo>
                    <a:lnTo>
                      <a:pt x="2164" y="1082"/>
                    </a:lnTo>
                    <a:lnTo>
                      <a:pt x="1900" y="1478"/>
                    </a:lnTo>
                    <a:lnTo>
                      <a:pt x="1636" y="1900"/>
                    </a:lnTo>
                    <a:lnTo>
                      <a:pt x="1399" y="2322"/>
                    </a:lnTo>
                    <a:lnTo>
                      <a:pt x="1188" y="2770"/>
                    </a:lnTo>
                    <a:lnTo>
                      <a:pt x="977" y="3218"/>
                    </a:lnTo>
                    <a:lnTo>
                      <a:pt x="792" y="3667"/>
                    </a:lnTo>
                    <a:lnTo>
                      <a:pt x="634" y="4142"/>
                    </a:lnTo>
                    <a:lnTo>
                      <a:pt x="476" y="4616"/>
                    </a:lnTo>
                    <a:lnTo>
                      <a:pt x="370" y="5117"/>
                    </a:lnTo>
                    <a:lnTo>
                      <a:pt x="238" y="5619"/>
                    </a:lnTo>
                    <a:lnTo>
                      <a:pt x="159" y="6120"/>
                    </a:lnTo>
                    <a:lnTo>
                      <a:pt x="80" y="6621"/>
                    </a:lnTo>
                    <a:lnTo>
                      <a:pt x="27" y="7122"/>
                    </a:lnTo>
                    <a:lnTo>
                      <a:pt x="1" y="7676"/>
                    </a:lnTo>
                    <a:lnTo>
                      <a:pt x="1" y="8203"/>
                    </a:lnTo>
                    <a:lnTo>
                      <a:pt x="27" y="8731"/>
                    </a:lnTo>
                    <a:lnTo>
                      <a:pt x="80" y="9232"/>
                    </a:lnTo>
                    <a:lnTo>
                      <a:pt x="133" y="9733"/>
                    </a:lnTo>
                    <a:lnTo>
                      <a:pt x="238" y="10208"/>
                    </a:lnTo>
                    <a:lnTo>
                      <a:pt x="370" y="10656"/>
                    </a:lnTo>
                    <a:lnTo>
                      <a:pt x="502" y="11105"/>
                    </a:lnTo>
                    <a:lnTo>
                      <a:pt x="660" y="11553"/>
                    </a:lnTo>
                    <a:lnTo>
                      <a:pt x="871" y="11949"/>
                    </a:lnTo>
                    <a:lnTo>
                      <a:pt x="1082" y="12344"/>
                    </a:lnTo>
                    <a:lnTo>
                      <a:pt x="1320" y="12713"/>
                    </a:lnTo>
                    <a:lnTo>
                      <a:pt x="1583" y="13083"/>
                    </a:lnTo>
                    <a:lnTo>
                      <a:pt x="1847" y="13426"/>
                    </a:lnTo>
                    <a:lnTo>
                      <a:pt x="2164" y="13742"/>
                    </a:lnTo>
                    <a:lnTo>
                      <a:pt x="2480" y="14032"/>
                    </a:lnTo>
                    <a:lnTo>
                      <a:pt x="2770" y="14270"/>
                    </a:lnTo>
                    <a:lnTo>
                      <a:pt x="3087" y="14481"/>
                    </a:lnTo>
                    <a:lnTo>
                      <a:pt x="3403" y="14692"/>
                    </a:lnTo>
                    <a:lnTo>
                      <a:pt x="3720" y="14850"/>
                    </a:lnTo>
                    <a:lnTo>
                      <a:pt x="4063" y="15008"/>
                    </a:lnTo>
                    <a:lnTo>
                      <a:pt x="4405" y="15166"/>
                    </a:lnTo>
                    <a:lnTo>
                      <a:pt x="4748" y="15298"/>
                    </a:lnTo>
                    <a:lnTo>
                      <a:pt x="5118" y="15404"/>
                    </a:lnTo>
                    <a:lnTo>
                      <a:pt x="5460" y="15483"/>
                    </a:lnTo>
                    <a:lnTo>
                      <a:pt x="5830" y="15536"/>
                    </a:lnTo>
                    <a:lnTo>
                      <a:pt x="6199" y="15588"/>
                    </a:lnTo>
                    <a:lnTo>
                      <a:pt x="6568" y="15615"/>
                    </a:lnTo>
                    <a:lnTo>
                      <a:pt x="6937" y="15641"/>
                    </a:lnTo>
                    <a:lnTo>
                      <a:pt x="7307" y="15615"/>
                    </a:lnTo>
                    <a:lnTo>
                      <a:pt x="7702" y="15588"/>
                    </a:lnTo>
                    <a:lnTo>
                      <a:pt x="8045" y="15562"/>
                    </a:lnTo>
                    <a:lnTo>
                      <a:pt x="8256" y="15931"/>
                    </a:lnTo>
                    <a:lnTo>
                      <a:pt x="8494" y="16300"/>
                    </a:lnTo>
                    <a:lnTo>
                      <a:pt x="8757" y="16643"/>
                    </a:lnTo>
                    <a:lnTo>
                      <a:pt x="9021" y="16960"/>
                    </a:lnTo>
                    <a:lnTo>
                      <a:pt x="9285" y="17224"/>
                    </a:lnTo>
                    <a:lnTo>
                      <a:pt x="9522" y="17461"/>
                    </a:lnTo>
                    <a:lnTo>
                      <a:pt x="9812" y="17698"/>
                    </a:lnTo>
                    <a:lnTo>
                      <a:pt x="10076" y="17909"/>
                    </a:lnTo>
                    <a:lnTo>
                      <a:pt x="10366" y="18120"/>
                    </a:lnTo>
                    <a:lnTo>
                      <a:pt x="10656" y="18305"/>
                    </a:lnTo>
                    <a:lnTo>
                      <a:pt x="10973" y="18463"/>
                    </a:lnTo>
                    <a:lnTo>
                      <a:pt x="11289" y="18622"/>
                    </a:lnTo>
                    <a:lnTo>
                      <a:pt x="11606" y="18753"/>
                    </a:lnTo>
                    <a:lnTo>
                      <a:pt x="11922" y="18859"/>
                    </a:lnTo>
                    <a:lnTo>
                      <a:pt x="12265" y="18964"/>
                    </a:lnTo>
                    <a:lnTo>
                      <a:pt x="12582" y="19044"/>
                    </a:lnTo>
                    <a:lnTo>
                      <a:pt x="12925" y="19123"/>
                    </a:lnTo>
                    <a:lnTo>
                      <a:pt x="13268" y="19149"/>
                    </a:lnTo>
                    <a:lnTo>
                      <a:pt x="13610" y="19175"/>
                    </a:lnTo>
                    <a:lnTo>
                      <a:pt x="13953" y="19202"/>
                    </a:lnTo>
                    <a:lnTo>
                      <a:pt x="14534" y="19175"/>
                    </a:lnTo>
                    <a:lnTo>
                      <a:pt x="15114" y="19070"/>
                    </a:lnTo>
                    <a:lnTo>
                      <a:pt x="15509" y="18991"/>
                    </a:lnTo>
                    <a:lnTo>
                      <a:pt x="15879" y="18859"/>
                    </a:lnTo>
                    <a:lnTo>
                      <a:pt x="16248" y="18701"/>
                    </a:lnTo>
                    <a:lnTo>
                      <a:pt x="16591" y="18542"/>
                    </a:lnTo>
                    <a:lnTo>
                      <a:pt x="16907" y="18331"/>
                    </a:lnTo>
                    <a:lnTo>
                      <a:pt x="17224" y="18120"/>
                    </a:lnTo>
                    <a:lnTo>
                      <a:pt x="17514" y="17883"/>
                    </a:lnTo>
                    <a:lnTo>
                      <a:pt x="17804" y="17646"/>
                    </a:lnTo>
                    <a:lnTo>
                      <a:pt x="18068" y="17382"/>
                    </a:lnTo>
                    <a:lnTo>
                      <a:pt x="18332" y="17118"/>
                    </a:lnTo>
                    <a:lnTo>
                      <a:pt x="18833" y="16538"/>
                    </a:lnTo>
                    <a:lnTo>
                      <a:pt x="19307" y="15931"/>
                    </a:lnTo>
                    <a:lnTo>
                      <a:pt x="19782" y="15325"/>
                    </a:lnTo>
                    <a:lnTo>
                      <a:pt x="20257" y="14692"/>
                    </a:lnTo>
                    <a:lnTo>
                      <a:pt x="20758" y="14059"/>
                    </a:lnTo>
                    <a:lnTo>
                      <a:pt x="21286" y="13452"/>
                    </a:lnTo>
                    <a:lnTo>
                      <a:pt x="21549" y="13188"/>
                    </a:lnTo>
                    <a:lnTo>
                      <a:pt x="21839" y="12924"/>
                    </a:lnTo>
                    <a:lnTo>
                      <a:pt x="22314" y="12529"/>
                    </a:lnTo>
                    <a:lnTo>
                      <a:pt x="22815" y="12160"/>
                    </a:lnTo>
                    <a:lnTo>
                      <a:pt x="23369" y="11790"/>
                    </a:lnTo>
                    <a:lnTo>
                      <a:pt x="23950" y="11421"/>
                    </a:lnTo>
                    <a:lnTo>
                      <a:pt x="24583" y="11078"/>
                    </a:lnTo>
                    <a:lnTo>
                      <a:pt x="25242" y="10788"/>
                    </a:lnTo>
                    <a:lnTo>
                      <a:pt x="25928" y="10498"/>
                    </a:lnTo>
                    <a:lnTo>
                      <a:pt x="26613" y="10287"/>
                    </a:lnTo>
                    <a:lnTo>
                      <a:pt x="27326" y="10102"/>
                    </a:lnTo>
                    <a:lnTo>
                      <a:pt x="28011" y="9970"/>
                    </a:lnTo>
                    <a:lnTo>
                      <a:pt x="28381" y="9944"/>
                    </a:lnTo>
                    <a:lnTo>
                      <a:pt x="28723" y="9918"/>
                    </a:lnTo>
                    <a:lnTo>
                      <a:pt x="29066" y="9918"/>
                    </a:lnTo>
                    <a:lnTo>
                      <a:pt x="29409" y="9944"/>
                    </a:lnTo>
                    <a:lnTo>
                      <a:pt x="29752" y="9997"/>
                    </a:lnTo>
                    <a:lnTo>
                      <a:pt x="30095" y="10050"/>
                    </a:lnTo>
                    <a:lnTo>
                      <a:pt x="30438" y="10129"/>
                    </a:lnTo>
                    <a:lnTo>
                      <a:pt x="30754" y="10234"/>
                    </a:lnTo>
                    <a:lnTo>
                      <a:pt x="31071" y="10366"/>
                    </a:lnTo>
                    <a:lnTo>
                      <a:pt x="31387" y="10524"/>
                    </a:lnTo>
                    <a:lnTo>
                      <a:pt x="31677" y="10683"/>
                    </a:lnTo>
                    <a:lnTo>
                      <a:pt x="31968" y="10894"/>
                    </a:lnTo>
                    <a:lnTo>
                      <a:pt x="32126" y="10683"/>
                    </a:lnTo>
                    <a:lnTo>
                      <a:pt x="31836" y="10472"/>
                    </a:lnTo>
                    <a:lnTo>
                      <a:pt x="31519" y="10287"/>
                    </a:lnTo>
                    <a:lnTo>
                      <a:pt x="31203" y="10129"/>
                    </a:lnTo>
                    <a:lnTo>
                      <a:pt x="30860" y="9997"/>
                    </a:lnTo>
                    <a:lnTo>
                      <a:pt x="30517" y="9891"/>
                    </a:lnTo>
                    <a:lnTo>
                      <a:pt x="30174" y="9812"/>
                    </a:lnTo>
                    <a:lnTo>
                      <a:pt x="29831" y="9733"/>
                    </a:lnTo>
                    <a:lnTo>
                      <a:pt x="29488" y="9707"/>
                    </a:lnTo>
                    <a:lnTo>
                      <a:pt x="29119" y="9680"/>
                    </a:lnTo>
                    <a:lnTo>
                      <a:pt x="28407" y="9680"/>
                    </a:lnTo>
                    <a:lnTo>
                      <a:pt x="28038" y="9733"/>
                    </a:lnTo>
                    <a:lnTo>
                      <a:pt x="27668" y="9786"/>
                    </a:lnTo>
                    <a:lnTo>
                      <a:pt x="27299" y="9839"/>
                    </a:lnTo>
                    <a:lnTo>
                      <a:pt x="26587" y="10023"/>
                    </a:lnTo>
                    <a:lnTo>
                      <a:pt x="25875" y="10261"/>
                    </a:lnTo>
                    <a:lnTo>
                      <a:pt x="25163" y="10524"/>
                    </a:lnTo>
                    <a:lnTo>
                      <a:pt x="24503" y="10841"/>
                    </a:lnTo>
                    <a:lnTo>
                      <a:pt x="23844" y="11184"/>
                    </a:lnTo>
                    <a:lnTo>
                      <a:pt x="23237" y="11553"/>
                    </a:lnTo>
                    <a:lnTo>
                      <a:pt x="22657" y="11949"/>
                    </a:lnTo>
                    <a:lnTo>
                      <a:pt x="22130" y="12318"/>
                    </a:lnTo>
                    <a:lnTo>
                      <a:pt x="21681" y="12713"/>
                    </a:lnTo>
                    <a:lnTo>
                      <a:pt x="21391" y="12977"/>
                    </a:lnTo>
                    <a:lnTo>
                      <a:pt x="21101" y="13267"/>
                    </a:lnTo>
                    <a:lnTo>
                      <a:pt x="20573" y="13874"/>
                    </a:lnTo>
                    <a:lnTo>
                      <a:pt x="20046" y="14533"/>
                    </a:lnTo>
                    <a:lnTo>
                      <a:pt x="19571" y="15166"/>
                    </a:lnTo>
                    <a:lnTo>
                      <a:pt x="19096" y="15773"/>
                    </a:lnTo>
                    <a:lnTo>
                      <a:pt x="18622" y="16380"/>
                    </a:lnTo>
                    <a:lnTo>
                      <a:pt x="18121" y="16934"/>
                    </a:lnTo>
                    <a:lnTo>
                      <a:pt x="17619" y="17461"/>
                    </a:lnTo>
                    <a:lnTo>
                      <a:pt x="17356" y="17698"/>
                    </a:lnTo>
                    <a:lnTo>
                      <a:pt x="17066" y="17909"/>
                    </a:lnTo>
                    <a:lnTo>
                      <a:pt x="16775" y="18120"/>
                    </a:lnTo>
                    <a:lnTo>
                      <a:pt x="16459" y="18305"/>
                    </a:lnTo>
                    <a:lnTo>
                      <a:pt x="16142" y="18463"/>
                    </a:lnTo>
                    <a:lnTo>
                      <a:pt x="15800" y="18622"/>
                    </a:lnTo>
                    <a:lnTo>
                      <a:pt x="15430" y="18727"/>
                    </a:lnTo>
                    <a:lnTo>
                      <a:pt x="15061" y="18833"/>
                    </a:lnTo>
                    <a:lnTo>
                      <a:pt x="14665" y="18885"/>
                    </a:lnTo>
                    <a:lnTo>
                      <a:pt x="14270" y="18912"/>
                    </a:lnTo>
                    <a:lnTo>
                      <a:pt x="13874" y="18938"/>
                    </a:lnTo>
                    <a:lnTo>
                      <a:pt x="13479" y="18912"/>
                    </a:lnTo>
                    <a:lnTo>
                      <a:pt x="13083" y="18859"/>
                    </a:lnTo>
                    <a:lnTo>
                      <a:pt x="12687" y="18806"/>
                    </a:lnTo>
                    <a:lnTo>
                      <a:pt x="12318" y="18701"/>
                    </a:lnTo>
                    <a:lnTo>
                      <a:pt x="11922" y="18595"/>
                    </a:lnTo>
                    <a:lnTo>
                      <a:pt x="11553" y="18437"/>
                    </a:lnTo>
                    <a:lnTo>
                      <a:pt x="11184" y="18279"/>
                    </a:lnTo>
                    <a:lnTo>
                      <a:pt x="10815" y="18094"/>
                    </a:lnTo>
                    <a:lnTo>
                      <a:pt x="10472" y="17857"/>
                    </a:lnTo>
                    <a:lnTo>
                      <a:pt x="10129" y="17619"/>
                    </a:lnTo>
                    <a:lnTo>
                      <a:pt x="9812" y="17382"/>
                    </a:lnTo>
                    <a:lnTo>
                      <a:pt x="9522" y="17092"/>
                    </a:lnTo>
                    <a:lnTo>
                      <a:pt x="9232" y="16802"/>
                    </a:lnTo>
                    <a:lnTo>
                      <a:pt x="8968" y="16485"/>
                    </a:lnTo>
                    <a:lnTo>
                      <a:pt x="8731" y="16169"/>
                    </a:lnTo>
                    <a:lnTo>
                      <a:pt x="8520" y="15852"/>
                    </a:lnTo>
                    <a:lnTo>
                      <a:pt x="8335" y="15509"/>
                    </a:lnTo>
                    <a:lnTo>
                      <a:pt x="8678" y="15430"/>
                    </a:lnTo>
                    <a:lnTo>
                      <a:pt x="9021" y="15325"/>
                    </a:lnTo>
                    <a:lnTo>
                      <a:pt x="9338" y="15219"/>
                    </a:lnTo>
                    <a:lnTo>
                      <a:pt x="9680" y="15061"/>
                    </a:lnTo>
                    <a:lnTo>
                      <a:pt x="10023" y="14876"/>
                    </a:lnTo>
                    <a:lnTo>
                      <a:pt x="10393" y="14665"/>
                    </a:lnTo>
                    <a:lnTo>
                      <a:pt x="10709" y="14428"/>
                    </a:lnTo>
                    <a:lnTo>
                      <a:pt x="11026" y="14164"/>
                    </a:lnTo>
                    <a:lnTo>
                      <a:pt x="11316" y="13874"/>
                    </a:lnTo>
                    <a:lnTo>
                      <a:pt x="11606" y="13584"/>
                    </a:lnTo>
                    <a:lnTo>
                      <a:pt x="11843" y="13241"/>
                    </a:lnTo>
                    <a:lnTo>
                      <a:pt x="12054" y="12898"/>
                    </a:lnTo>
                    <a:lnTo>
                      <a:pt x="12239" y="12529"/>
                    </a:lnTo>
                    <a:lnTo>
                      <a:pt x="12397" y="12160"/>
                    </a:lnTo>
                    <a:lnTo>
                      <a:pt x="12503" y="11764"/>
                    </a:lnTo>
                    <a:lnTo>
                      <a:pt x="12582" y="11368"/>
                    </a:lnTo>
                    <a:lnTo>
                      <a:pt x="12608" y="10973"/>
                    </a:lnTo>
                    <a:lnTo>
                      <a:pt x="12608" y="10551"/>
                    </a:lnTo>
                    <a:lnTo>
                      <a:pt x="12529" y="10155"/>
                    </a:lnTo>
                    <a:lnTo>
                      <a:pt x="12424" y="9733"/>
                    </a:lnTo>
                    <a:lnTo>
                      <a:pt x="12292" y="9443"/>
                    </a:lnTo>
                    <a:lnTo>
                      <a:pt x="12133" y="9153"/>
                    </a:lnTo>
                    <a:lnTo>
                      <a:pt x="11975" y="8915"/>
                    </a:lnTo>
                    <a:lnTo>
                      <a:pt x="11764" y="8678"/>
                    </a:lnTo>
                    <a:lnTo>
                      <a:pt x="11553" y="8493"/>
                    </a:lnTo>
                    <a:lnTo>
                      <a:pt x="11289" y="8335"/>
                    </a:lnTo>
                    <a:lnTo>
                      <a:pt x="11052" y="8203"/>
                    </a:lnTo>
                    <a:lnTo>
                      <a:pt x="10762" y="8098"/>
                    </a:lnTo>
                    <a:lnTo>
                      <a:pt x="10524" y="8071"/>
                    </a:lnTo>
                    <a:lnTo>
                      <a:pt x="10287" y="8045"/>
                    </a:lnTo>
                    <a:lnTo>
                      <a:pt x="10076" y="8045"/>
                    </a:lnTo>
                    <a:lnTo>
                      <a:pt x="9839" y="8071"/>
                    </a:lnTo>
                    <a:lnTo>
                      <a:pt x="9601" y="8124"/>
                    </a:lnTo>
                    <a:lnTo>
                      <a:pt x="9390" y="8203"/>
                    </a:lnTo>
                    <a:lnTo>
                      <a:pt x="9179" y="8309"/>
                    </a:lnTo>
                    <a:lnTo>
                      <a:pt x="8968" y="8414"/>
                    </a:lnTo>
                    <a:lnTo>
                      <a:pt x="8810" y="8546"/>
                    </a:lnTo>
                    <a:lnTo>
                      <a:pt x="8625" y="8704"/>
                    </a:lnTo>
                    <a:lnTo>
                      <a:pt x="8335" y="9021"/>
                    </a:lnTo>
                    <a:lnTo>
                      <a:pt x="8072" y="9417"/>
                    </a:lnTo>
                    <a:lnTo>
                      <a:pt x="7834" y="9812"/>
                    </a:lnTo>
                    <a:lnTo>
                      <a:pt x="7650" y="10234"/>
                    </a:lnTo>
                    <a:lnTo>
                      <a:pt x="7491" y="10656"/>
                    </a:lnTo>
                    <a:lnTo>
                      <a:pt x="7386" y="11078"/>
                    </a:lnTo>
                    <a:lnTo>
                      <a:pt x="7333" y="11500"/>
                    </a:lnTo>
                    <a:lnTo>
                      <a:pt x="7280" y="11975"/>
                    </a:lnTo>
                    <a:lnTo>
                      <a:pt x="7280" y="12476"/>
                    </a:lnTo>
                    <a:lnTo>
                      <a:pt x="7307" y="12951"/>
                    </a:lnTo>
                    <a:lnTo>
                      <a:pt x="7359" y="13452"/>
                    </a:lnTo>
                    <a:lnTo>
                      <a:pt x="7465" y="13927"/>
                    </a:lnTo>
                    <a:lnTo>
                      <a:pt x="7570" y="14375"/>
                    </a:lnTo>
                    <a:lnTo>
                      <a:pt x="7729" y="14850"/>
                    </a:lnTo>
                    <a:lnTo>
                      <a:pt x="7940" y="15298"/>
                    </a:lnTo>
                    <a:lnTo>
                      <a:pt x="7597" y="15325"/>
                    </a:lnTo>
                    <a:lnTo>
                      <a:pt x="7228" y="15351"/>
                    </a:lnTo>
                    <a:lnTo>
                      <a:pt x="6515" y="15351"/>
                    </a:lnTo>
                    <a:lnTo>
                      <a:pt x="6173" y="15325"/>
                    </a:lnTo>
                    <a:lnTo>
                      <a:pt x="5830" y="15272"/>
                    </a:lnTo>
                    <a:lnTo>
                      <a:pt x="5460" y="15193"/>
                    </a:lnTo>
                    <a:lnTo>
                      <a:pt x="5118" y="15114"/>
                    </a:lnTo>
                    <a:lnTo>
                      <a:pt x="4801" y="15008"/>
                    </a:lnTo>
                    <a:lnTo>
                      <a:pt x="4458" y="14903"/>
                    </a:lnTo>
                    <a:lnTo>
                      <a:pt x="4142" y="14744"/>
                    </a:lnTo>
                    <a:lnTo>
                      <a:pt x="3799" y="14612"/>
                    </a:lnTo>
                    <a:lnTo>
                      <a:pt x="3509" y="14428"/>
                    </a:lnTo>
                    <a:lnTo>
                      <a:pt x="3219" y="14243"/>
                    </a:lnTo>
                    <a:lnTo>
                      <a:pt x="2928" y="14059"/>
                    </a:lnTo>
                    <a:lnTo>
                      <a:pt x="2665" y="13848"/>
                    </a:lnTo>
                    <a:lnTo>
                      <a:pt x="2348" y="13557"/>
                    </a:lnTo>
                    <a:lnTo>
                      <a:pt x="2058" y="13241"/>
                    </a:lnTo>
                    <a:lnTo>
                      <a:pt x="1768" y="12924"/>
                    </a:lnTo>
                    <a:lnTo>
                      <a:pt x="1531" y="12582"/>
                    </a:lnTo>
                    <a:lnTo>
                      <a:pt x="1293" y="12212"/>
                    </a:lnTo>
                    <a:lnTo>
                      <a:pt x="1082" y="11817"/>
                    </a:lnTo>
                    <a:lnTo>
                      <a:pt x="898" y="11421"/>
                    </a:lnTo>
                    <a:lnTo>
                      <a:pt x="739" y="10999"/>
                    </a:lnTo>
                    <a:lnTo>
                      <a:pt x="607" y="10577"/>
                    </a:lnTo>
                    <a:lnTo>
                      <a:pt x="502" y="10129"/>
                    </a:lnTo>
                    <a:lnTo>
                      <a:pt x="396" y="9654"/>
                    </a:lnTo>
                    <a:lnTo>
                      <a:pt x="344" y="9179"/>
                    </a:lnTo>
                    <a:lnTo>
                      <a:pt x="291" y="8704"/>
                    </a:lnTo>
                    <a:lnTo>
                      <a:pt x="265" y="8203"/>
                    </a:lnTo>
                    <a:lnTo>
                      <a:pt x="265" y="7676"/>
                    </a:lnTo>
                    <a:lnTo>
                      <a:pt x="291" y="7148"/>
                    </a:lnTo>
                    <a:lnTo>
                      <a:pt x="344" y="6674"/>
                    </a:lnTo>
                    <a:lnTo>
                      <a:pt x="423" y="6172"/>
                    </a:lnTo>
                    <a:lnTo>
                      <a:pt x="502" y="5698"/>
                    </a:lnTo>
                    <a:lnTo>
                      <a:pt x="607" y="5223"/>
                    </a:lnTo>
                    <a:lnTo>
                      <a:pt x="739" y="4748"/>
                    </a:lnTo>
                    <a:lnTo>
                      <a:pt x="871" y="4300"/>
                    </a:lnTo>
                    <a:lnTo>
                      <a:pt x="1029" y="3825"/>
                    </a:lnTo>
                    <a:lnTo>
                      <a:pt x="1188" y="3403"/>
                    </a:lnTo>
                    <a:lnTo>
                      <a:pt x="1399" y="2955"/>
                    </a:lnTo>
                    <a:lnTo>
                      <a:pt x="1583" y="2533"/>
                    </a:lnTo>
                    <a:lnTo>
                      <a:pt x="1821" y="2111"/>
                    </a:lnTo>
                    <a:lnTo>
                      <a:pt x="2058" y="1715"/>
                    </a:lnTo>
                    <a:lnTo>
                      <a:pt x="2295" y="1346"/>
                    </a:lnTo>
                    <a:lnTo>
                      <a:pt x="2559" y="976"/>
                    </a:lnTo>
                    <a:lnTo>
                      <a:pt x="2823" y="634"/>
                    </a:lnTo>
                    <a:lnTo>
                      <a:pt x="3113" y="291"/>
                    </a:lnTo>
                    <a:lnTo>
                      <a:pt x="30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7"/>
              <p:cNvSpPr/>
              <p:nvPr/>
            </p:nvSpPr>
            <p:spPr>
              <a:xfrm>
                <a:off x="5017325" y="3079350"/>
                <a:ext cx="238050" cy="238075"/>
              </a:xfrm>
              <a:custGeom>
                <a:avLst/>
                <a:gdLst/>
                <a:ahLst/>
                <a:cxnLst/>
                <a:rect l="l" t="t" r="r" b="b"/>
                <a:pathLst>
                  <a:path w="9522" h="9523" extrusionOk="0">
                    <a:moveTo>
                      <a:pt x="4774" y="1"/>
                    </a:moveTo>
                    <a:lnTo>
                      <a:pt x="4273" y="27"/>
                    </a:lnTo>
                    <a:lnTo>
                      <a:pt x="3798" y="106"/>
                    </a:lnTo>
                    <a:lnTo>
                      <a:pt x="3350" y="212"/>
                    </a:lnTo>
                    <a:lnTo>
                      <a:pt x="2901" y="370"/>
                    </a:lnTo>
                    <a:lnTo>
                      <a:pt x="2506" y="581"/>
                    </a:lnTo>
                    <a:lnTo>
                      <a:pt x="2110" y="818"/>
                    </a:lnTo>
                    <a:lnTo>
                      <a:pt x="1741" y="1082"/>
                    </a:lnTo>
                    <a:lnTo>
                      <a:pt x="1398" y="1399"/>
                    </a:lnTo>
                    <a:lnTo>
                      <a:pt x="1082" y="1742"/>
                    </a:lnTo>
                    <a:lnTo>
                      <a:pt x="818" y="2111"/>
                    </a:lnTo>
                    <a:lnTo>
                      <a:pt x="580" y="2506"/>
                    </a:lnTo>
                    <a:lnTo>
                      <a:pt x="369" y="2902"/>
                    </a:lnTo>
                    <a:lnTo>
                      <a:pt x="211" y="3350"/>
                    </a:lnTo>
                    <a:lnTo>
                      <a:pt x="106" y="3799"/>
                    </a:lnTo>
                    <a:lnTo>
                      <a:pt x="27" y="4274"/>
                    </a:lnTo>
                    <a:lnTo>
                      <a:pt x="0" y="4775"/>
                    </a:lnTo>
                    <a:lnTo>
                      <a:pt x="27" y="5249"/>
                    </a:lnTo>
                    <a:lnTo>
                      <a:pt x="106" y="5724"/>
                    </a:lnTo>
                    <a:lnTo>
                      <a:pt x="211" y="6173"/>
                    </a:lnTo>
                    <a:lnTo>
                      <a:pt x="369" y="6621"/>
                    </a:lnTo>
                    <a:lnTo>
                      <a:pt x="580" y="7043"/>
                    </a:lnTo>
                    <a:lnTo>
                      <a:pt x="818" y="7439"/>
                    </a:lnTo>
                    <a:lnTo>
                      <a:pt x="1082" y="7808"/>
                    </a:lnTo>
                    <a:lnTo>
                      <a:pt x="1398" y="8124"/>
                    </a:lnTo>
                    <a:lnTo>
                      <a:pt x="1741" y="8441"/>
                    </a:lnTo>
                    <a:lnTo>
                      <a:pt x="2110" y="8705"/>
                    </a:lnTo>
                    <a:lnTo>
                      <a:pt x="2506" y="8968"/>
                    </a:lnTo>
                    <a:lnTo>
                      <a:pt x="2901" y="9153"/>
                    </a:lnTo>
                    <a:lnTo>
                      <a:pt x="3350" y="9311"/>
                    </a:lnTo>
                    <a:lnTo>
                      <a:pt x="3798" y="9443"/>
                    </a:lnTo>
                    <a:lnTo>
                      <a:pt x="4273" y="9496"/>
                    </a:lnTo>
                    <a:lnTo>
                      <a:pt x="4774" y="9522"/>
                    </a:lnTo>
                    <a:lnTo>
                      <a:pt x="5249" y="9496"/>
                    </a:lnTo>
                    <a:lnTo>
                      <a:pt x="5724" y="9443"/>
                    </a:lnTo>
                    <a:lnTo>
                      <a:pt x="6172" y="9311"/>
                    </a:lnTo>
                    <a:lnTo>
                      <a:pt x="6620" y="9153"/>
                    </a:lnTo>
                    <a:lnTo>
                      <a:pt x="7042" y="8968"/>
                    </a:lnTo>
                    <a:lnTo>
                      <a:pt x="7438" y="8705"/>
                    </a:lnTo>
                    <a:lnTo>
                      <a:pt x="7807" y="8441"/>
                    </a:lnTo>
                    <a:lnTo>
                      <a:pt x="8124" y="8124"/>
                    </a:lnTo>
                    <a:lnTo>
                      <a:pt x="8440" y="7808"/>
                    </a:lnTo>
                    <a:lnTo>
                      <a:pt x="8730" y="7439"/>
                    </a:lnTo>
                    <a:lnTo>
                      <a:pt x="8968" y="7043"/>
                    </a:lnTo>
                    <a:lnTo>
                      <a:pt x="9152" y="6621"/>
                    </a:lnTo>
                    <a:lnTo>
                      <a:pt x="9311" y="6173"/>
                    </a:lnTo>
                    <a:lnTo>
                      <a:pt x="9443" y="5724"/>
                    </a:lnTo>
                    <a:lnTo>
                      <a:pt x="9495" y="5249"/>
                    </a:lnTo>
                    <a:lnTo>
                      <a:pt x="9522" y="4775"/>
                    </a:lnTo>
                    <a:lnTo>
                      <a:pt x="9495" y="4274"/>
                    </a:lnTo>
                    <a:lnTo>
                      <a:pt x="9443" y="3799"/>
                    </a:lnTo>
                    <a:lnTo>
                      <a:pt x="9311" y="3350"/>
                    </a:lnTo>
                    <a:lnTo>
                      <a:pt x="9152" y="2902"/>
                    </a:lnTo>
                    <a:lnTo>
                      <a:pt x="8968" y="2506"/>
                    </a:lnTo>
                    <a:lnTo>
                      <a:pt x="8730" y="2111"/>
                    </a:lnTo>
                    <a:lnTo>
                      <a:pt x="8440" y="1742"/>
                    </a:lnTo>
                    <a:lnTo>
                      <a:pt x="8124" y="1399"/>
                    </a:lnTo>
                    <a:lnTo>
                      <a:pt x="7807" y="1082"/>
                    </a:lnTo>
                    <a:lnTo>
                      <a:pt x="7438" y="818"/>
                    </a:lnTo>
                    <a:lnTo>
                      <a:pt x="7042" y="581"/>
                    </a:lnTo>
                    <a:lnTo>
                      <a:pt x="6620" y="370"/>
                    </a:lnTo>
                    <a:lnTo>
                      <a:pt x="6172" y="212"/>
                    </a:lnTo>
                    <a:lnTo>
                      <a:pt x="5724" y="106"/>
                    </a:lnTo>
                    <a:lnTo>
                      <a:pt x="5249" y="27"/>
                    </a:lnTo>
                    <a:lnTo>
                      <a:pt x="4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7"/>
              <p:cNvSpPr/>
              <p:nvPr/>
            </p:nvSpPr>
            <p:spPr>
              <a:xfrm>
                <a:off x="5062825" y="3124850"/>
                <a:ext cx="147725" cy="147725"/>
              </a:xfrm>
              <a:custGeom>
                <a:avLst/>
                <a:gdLst/>
                <a:ahLst/>
                <a:cxnLst/>
                <a:rect l="l" t="t" r="r" b="b"/>
                <a:pathLst>
                  <a:path w="5909" h="5909" extrusionOk="0">
                    <a:moveTo>
                      <a:pt x="3244" y="133"/>
                    </a:moveTo>
                    <a:lnTo>
                      <a:pt x="3508" y="185"/>
                    </a:lnTo>
                    <a:lnTo>
                      <a:pt x="3798" y="264"/>
                    </a:lnTo>
                    <a:lnTo>
                      <a:pt x="4035" y="344"/>
                    </a:lnTo>
                    <a:lnTo>
                      <a:pt x="4299" y="475"/>
                    </a:lnTo>
                    <a:lnTo>
                      <a:pt x="4510" y="607"/>
                    </a:lnTo>
                    <a:lnTo>
                      <a:pt x="4748" y="766"/>
                    </a:lnTo>
                    <a:lnTo>
                      <a:pt x="4932" y="950"/>
                    </a:lnTo>
                    <a:lnTo>
                      <a:pt x="5117" y="1161"/>
                    </a:lnTo>
                    <a:lnTo>
                      <a:pt x="5275" y="1372"/>
                    </a:lnTo>
                    <a:lnTo>
                      <a:pt x="5433" y="1610"/>
                    </a:lnTo>
                    <a:lnTo>
                      <a:pt x="5539" y="1847"/>
                    </a:lnTo>
                    <a:lnTo>
                      <a:pt x="5644" y="2111"/>
                    </a:lnTo>
                    <a:lnTo>
                      <a:pt x="5697" y="2374"/>
                    </a:lnTo>
                    <a:lnTo>
                      <a:pt x="5750" y="2665"/>
                    </a:lnTo>
                    <a:lnTo>
                      <a:pt x="5776" y="2955"/>
                    </a:lnTo>
                    <a:lnTo>
                      <a:pt x="5750" y="3245"/>
                    </a:lnTo>
                    <a:lnTo>
                      <a:pt x="5697" y="3509"/>
                    </a:lnTo>
                    <a:lnTo>
                      <a:pt x="5644" y="3772"/>
                    </a:lnTo>
                    <a:lnTo>
                      <a:pt x="5539" y="4036"/>
                    </a:lnTo>
                    <a:lnTo>
                      <a:pt x="5433" y="4300"/>
                    </a:lnTo>
                    <a:lnTo>
                      <a:pt x="5275" y="4511"/>
                    </a:lnTo>
                    <a:lnTo>
                      <a:pt x="5117" y="4748"/>
                    </a:lnTo>
                    <a:lnTo>
                      <a:pt x="4932" y="4933"/>
                    </a:lnTo>
                    <a:lnTo>
                      <a:pt x="4748" y="5117"/>
                    </a:lnTo>
                    <a:lnTo>
                      <a:pt x="4510" y="5276"/>
                    </a:lnTo>
                    <a:lnTo>
                      <a:pt x="4299" y="5434"/>
                    </a:lnTo>
                    <a:lnTo>
                      <a:pt x="4035" y="5539"/>
                    </a:lnTo>
                    <a:lnTo>
                      <a:pt x="3798" y="5645"/>
                    </a:lnTo>
                    <a:lnTo>
                      <a:pt x="3508" y="5698"/>
                    </a:lnTo>
                    <a:lnTo>
                      <a:pt x="3244" y="5750"/>
                    </a:lnTo>
                    <a:lnTo>
                      <a:pt x="2954" y="5777"/>
                    </a:lnTo>
                    <a:lnTo>
                      <a:pt x="2664" y="5750"/>
                    </a:lnTo>
                    <a:lnTo>
                      <a:pt x="2374" y="5698"/>
                    </a:lnTo>
                    <a:lnTo>
                      <a:pt x="2110" y="5645"/>
                    </a:lnTo>
                    <a:lnTo>
                      <a:pt x="1846" y="5539"/>
                    </a:lnTo>
                    <a:lnTo>
                      <a:pt x="1609" y="5434"/>
                    </a:lnTo>
                    <a:lnTo>
                      <a:pt x="1372" y="5276"/>
                    </a:lnTo>
                    <a:lnTo>
                      <a:pt x="1161" y="5117"/>
                    </a:lnTo>
                    <a:lnTo>
                      <a:pt x="950" y="4933"/>
                    </a:lnTo>
                    <a:lnTo>
                      <a:pt x="765" y="4748"/>
                    </a:lnTo>
                    <a:lnTo>
                      <a:pt x="607" y="4511"/>
                    </a:lnTo>
                    <a:lnTo>
                      <a:pt x="475" y="4300"/>
                    </a:lnTo>
                    <a:lnTo>
                      <a:pt x="343" y="4036"/>
                    </a:lnTo>
                    <a:lnTo>
                      <a:pt x="264" y="3772"/>
                    </a:lnTo>
                    <a:lnTo>
                      <a:pt x="185" y="3509"/>
                    </a:lnTo>
                    <a:lnTo>
                      <a:pt x="132" y="3245"/>
                    </a:lnTo>
                    <a:lnTo>
                      <a:pt x="132" y="2955"/>
                    </a:lnTo>
                    <a:lnTo>
                      <a:pt x="132" y="2665"/>
                    </a:lnTo>
                    <a:lnTo>
                      <a:pt x="185" y="2374"/>
                    </a:lnTo>
                    <a:lnTo>
                      <a:pt x="264" y="2111"/>
                    </a:lnTo>
                    <a:lnTo>
                      <a:pt x="343" y="1847"/>
                    </a:lnTo>
                    <a:lnTo>
                      <a:pt x="475" y="1610"/>
                    </a:lnTo>
                    <a:lnTo>
                      <a:pt x="607" y="1372"/>
                    </a:lnTo>
                    <a:lnTo>
                      <a:pt x="765" y="1161"/>
                    </a:lnTo>
                    <a:lnTo>
                      <a:pt x="950" y="950"/>
                    </a:lnTo>
                    <a:lnTo>
                      <a:pt x="1161" y="766"/>
                    </a:lnTo>
                    <a:lnTo>
                      <a:pt x="1372" y="607"/>
                    </a:lnTo>
                    <a:lnTo>
                      <a:pt x="1609" y="475"/>
                    </a:lnTo>
                    <a:lnTo>
                      <a:pt x="1846" y="344"/>
                    </a:lnTo>
                    <a:lnTo>
                      <a:pt x="2110" y="264"/>
                    </a:lnTo>
                    <a:lnTo>
                      <a:pt x="2374" y="185"/>
                    </a:lnTo>
                    <a:lnTo>
                      <a:pt x="2664" y="133"/>
                    </a:lnTo>
                    <a:close/>
                    <a:moveTo>
                      <a:pt x="2638" y="1"/>
                    </a:moveTo>
                    <a:lnTo>
                      <a:pt x="2347" y="53"/>
                    </a:lnTo>
                    <a:lnTo>
                      <a:pt x="2084" y="133"/>
                    </a:lnTo>
                    <a:lnTo>
                      <a:pt x="1794" y="238"/>
                    </a:lnTo>
                    <a:lnTo>
                      <a:pt x="1556" y="344"/>
                    </a:lnTo>
                    <a:lnTo>
                      <a:pt x="1292" y="502"/>
                    </a:lnTo>
                    <a:lnTo>
                      <a:pt x="1081" y="660"/>
                    </a:lnTo>
                    <a:lnTo>
                      <a:pt x="870" y="871"/>
                    </a:lnTo>
                    <a:lnTo>
                      <a:pt x="659" y="1082"/>
                    </a:lnTo>
                    <a:lnTo>
                      <a:pt x="501" y="1293"/>
                    </a:lnTo>
                    <a:lnTo>
                      <a:pt x="343" y="1530"/>
                    </a:lnTo>
                    <a:lnTo>
                      <a:pt x="237" y="1794"/>
                    </a:lnTo>
                    <a:lnTo>
                      <a:pt x="132" y="2058"/>
                    </a:lnTo>
                    <a:lnTo>
                      <a:pt x="53" y="2348"/>
                    </a:lnTo>
                    <a:lnTo>
                      <a:pt x="26" y="2638"/>
                    </a:lnTo>
                    <a:lnTo>
                      <a:pt x="0" y="2955"/>
                    </a:lnTo>
                    <a:lnTo>
                      <a:pt x="26" y="3245"/>
                    </a:lnTo>
                    <a:lnTo>
                      <a:pt x="53" y="3535"/>
                    </a:lnTo>
                    <a:lnTo>
                      <a:pt x="132" y="3825"/>
                    </a:lnTo>
                    <a:lnTo>
                      <a:pt x="237" y="4089"/>
                    </a:lnTo>
                    <a:lnTo>
                      <a:pt x="343" y="4353"/>
                    </a:lnTo>
                    <a:lnTo>
                      <a:pt x="501" y="4590"/>
                    </a:lnTo>
                    <a:lnTo>
                      <a:pt x="659" y="4827"/>
                    </a:lnTo>
                    <a:lnTo>
                      <a:pt x="870" y="5038"/>
                    </a:lnTo>
                    <a:lnTo>
                      <a:pt x="1081" y="5223"/>
                    </a:lnTo>
                    <a:lnTo>
                      <a:pt x="1292" y="5381"/>
                    </a:lnTo>
                    <a:lnTo>
                      <a:pt x="1556" y="5539"/>
                    </a:lnTo>
                    <a:lnTo>
                      <a:pt x="1794" y="5671"/>
                    </a:lnTo>
                    <a:lnTo>
                      <a:pt x="2084" y="5777"/>
                    </a:lnTo>
                    <a:lnTo>
                      <a:pt x="2347" y="5830"/>
                    </a:lnTo>
                    <a:lnTo>
                      <a:pt x="2638" y="5882"/>
                    </a:lnTo>
                    <a:lnTo>
                      <a:pt x="2954" y="5909"/>
                    </a:lnTo>
                    <a:lnTo>
                      <a:pt x="3244" y="5882"/>
                    </a:lnTo>
                    <a:lnTo>
                      <a:pt x="3534" y="5830"/>
                    </a:lnTo>
                    <a:lnTo>
                      <a:pt x="3824" y="5777"/>
                    </a:lnTo>
                    <a:lnTo>
                      <a:pt x="4088" y="5671"/>
                    </a:lnTo>
                    <a:lnTo>
                      <a:pt x="4352" y="5539"/>
                    </a:lnTo>
                    <a:lnTo>
                      <a:pt x="4589" y="5381"/>
                    </a:lnTo>
                    <a:lnTo>
                      <a:pt x="4827" y="5223"/>
                    </a:lnTo>
                    <a:lnTo>
                      <a:pt x="5038" y="5038"/>
                    </a:lnTo>
                    <a:lnTo>
                      <a:pt x="5222" y="4827"/>
                    </a:lnTo>
                    <a:lnTo>
                      <a:pt x="5407" y="4590"/>
                    </a:lnTo>
                    <a:lnTo>
                      <a:pt x="5539" y="4353"/>
                    </a:lnTo>
                    <a:lnTo>
                      <a:pt x="5671" y="4089"/>
                    </a:lnTo>
                    <a:lnTo>
                      <a:pt x="5776" y="3825"/>
                    </a:lnTo>
                    <a:lnTo>
                      <a:pt x="5829" y="3535"/>
                    </a:lnTo>
                    <a:lnTo>
                      <a:pt x="5882" y="3245"/>
                    </a:lnTo>
                    <a:lnTo>
                      <a:pt x="5908" y="2955"/>
                    </a:lnTo>
                    <a:lnTo>
                      <a:pt x="5882" y="2638"/>
                    </a:lnTo>
                    <a:lnTo>
                      <a:pt x="5829" y="2348"/>
                    </a:lnTo>
                    <a:lnTo>
                      <a:pt x="5776" y="2058"/>
                    </a:lnTo>
                    <a:lnTo>
                      <a:pt x="5671" y="1794"/>
                    </a:lnTo>
                    <a:lnTo>
                      <a:pt x="5539" y="1530"/>
                    </a:lnTo>
                    <a:lnTo>
                      <a:pt x="5407" y="1293"/>
                    </a:lnTo>
                    <a:lnTo>
                      <a:pt x="5222" y="1082"/>
                    </a:lnTo>
                    <a:lnTo>
                      <a:pt x="5038" y="871"/>
                    </a:lnTo>
                    <a:lnTo>
                      <a:pt x="4827" y="660"/>
                    </a:lnTo>
                    <a:lnTo>
                      <a:pt x="4589" y="502"/>
                    </a:lnTo>
                    <a:lnTo>
                      <a:pt x="4352" y="344"/>
                    </a:lnTo>
                    <a:lnTo>
                      <a:pt x="4088" y="238"/>
                    </a:lnTo>
                    <a:lnTo>
                      <a:pt x="3824" y="133"/>
                    </a:lnTo>
                    <a:lnTo>
                      <a:pt x="3534" y="53"/>
                    </a:lnTo>
                    <a:lnTo>
                      <a:pt x="32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7"/>
              <p:cNvSpPr/>
              <p:nvPr/>
            </p:nvSpPr>
            <p:spPr>
              <a:xfrm>
                <a:off x="4279475" y="2723300"/>
                <a:ext cx="149700" cy="149025"/>
              </a:xfrm>
              <a:custGeom>
                <a:avLst/>
                <a:gdLst/>
                <a:ahLst/>
                <a:cxnLst/>
                <a:rect l="l" t="t" r="r" b="b"/>
                <a:pathLst>
                  <a:path w="5988" h="5961" extrusionOk="0">
                    <a:moveTo>
                      <a:pt x="2849" y="0"/>
                    </a:moveTo>
                    <a:lnTo>
                      <a:pt x="2559" y="27"/>
                    </a:lnTo>
                    <a:lnTo>
                      <a:pt x="2268" y="79"/>
                    </a:lnTo>
                    <a:lnTo>
                      <a:pt x="1978" y="158"/>
                    </a:lnTo>
                    <a:lnTo>
                      <a:pt x="1715" y="290"/>
                    </a:lnTo>
                    <a:lnTo>
                      <a:pt x="1477" y="422"/>
                    </a:lnTo>
                    <a:lnTo>
                      <a:pt x="1240" y="580"/>
                    </a:lnTo>
                    <a:lnTo>
                      <a:pt x="1002" y="739"/>
                    </a:lnTo>
                    <a:lnTo>
                      <a:pt x="791" y="950"/>
                    </a:lnTo>
                    <a:lnTo>
                      <a:pt x="607" y="1161"/>
                    </a:lnTo>
                    <a:lnTo>
                      <a:pt x="449" y="1424"/>
                    </a:lnTo>
                    <a:lnTo>
                      <a:pt x="317" y="1662"/>
                    </a:lnTo>
                    <a:lnTo>
                      <a:pt x="185" y="1952"/>
                    </a:lnTo>
                    <a:lnTo>
                      <a:pt x="106" y="2242"/>
                    </a:lnTo>
                    <a:lnTo>
                      <a:pt x="53" y="2532"/>
                    </a:lnTo>
                    <a:lnTo>
                      <a:pt x="0" y="2849"/>
                    </a:lnTo>
                    <a:lnTo>
                      <a:pt x="0" y="3139"/>
                    </a:lnTo>
                    <a:lnTo>
                      <a:pt x="53" y="3429"/>
                    </a:lnTo>
                    <a:lnTo>
                      <a:pt x="106" y="3719"/>
                    </a:lnTo>
                    <a:lnTo>
                      <a:pt x="185" y="3983"/>
                    </a:lnTo>
                    <a:lnTo>
                      <a:pt x="290" y="4247"/>
                    </a:lnTo>
                    <a:lnTo>
                      <a:pt x="422" y="4510"/>
                    </a:lnTo>
                    <a:lnTo>
                      <a:pt x="580" y="4748"/>
                    </a:lnTo>
                    <a:lnTo>
                      <a:pt x="765" y="4959"/>
                    </a:lnTo>
                    <a:lnTo>
                      <a:pt x="976" y="5170"/>
                    </a:lnTo>
                    <a:lnTo>
                      <a:pt x="1187" y="5354"/>
                    </a:lnTo>
                    <a:lnTo>
                      <a:pt x="1424" y="5513"/>
                    </a:lnTo>
                    <a:lnTo>
                      <a:pt x="1688" y="5671"/>
                    </a:lnTo>
                    <a:lnTo>
                      <a:pt x="1952" y="5776"/>
                    </a:lnTo>
                    <a:lnTo>
                      <a:pt x="2242" y="5882"/>
                    </a:lnTo>
                    <a:lnTo>
                      <a:pt x="2559" y="5935"/>
                    </a:lnTo>
                    <a:lnTo>
                      <a:pt x="2849" y="5961"/>
                    </a:lnTo>
                    <a:lnTo>
                      <a:pt x="3139" y="5961"/>
                    </a:lnTo>
                    <a:lnTo>
                      <a:pt x="3429" y="5935"/>
                    </a:lnTo>
                    <a:lnTo>
                      <a:pt x="3719" y="5882"/>
                    </a:lnTo>
                    <a:lnTo>
                      <a:pt x="4009" y="5803"/>
                    </a:lnTo>
                    <a:lnTo>
                      <a:pt x="4273" y="5671"/>
                    </a:lnTo>
                    <a:lnTo>
                      <a:pt x="4510" y="5539"/>
                    </a:lnTo>
                    <a:lnTo>
                      <a:pt x="4748" y="5381"/>
                    </a:lnTo>
                    <a:lnTo>
                      <a:pt x="4985" y="5222"/>
                    </a:lnTo>
                    <a:lnTo>
                      <a:pt x="5196" y="5011"/>
                    </a:lnTo>
                    <a:lnTo>
                      <a:pt x="5381" y="4800"/>
                    </a:lnTo>
                    <a:lnTo>
                      <a:pt x="5539" y="4537"/>
                    </a:lnTo>
                    <a:lnTo>
                      <a:pt x="5671" y="4299"/>
                    </a:lnTo>
                    <a:lnTo>
                      <a:pt x="5803" y="4009"/>
                    </a:lnTo>
                    <a:lnTo>
                      <a:pt x="5882" y="3719"/>
                    </a:lnTo>
                    <a:lnTo>
                      <a:pt x="5935" y="3429"/>
                    </a:lnTo>
                    <a:lnTo>
                      <a:pt x="5987" y="3112"/>
                    </a:lnTo>
                    <a:lnTo>
                      <a:pt x="5987" y="2822"/>
                    </a:lnTo>
                    <a:lnTo>
                      <a:pt x="5935" y="2532"/>
                    </a:lnTo>
                    <a:lnTo>
                      <a:pt x="5882" y="2242"/>
                    </a:lnTo>
                    <a:lnTo>
                      <a:pt x="5803" y="1978"/>
                    </a:lnTo>
                    <a:lnTo>
                      <a:pt x="5697" y="1715"/>
                    </a:lnTo>
                    <a:lnTo>
                      <a:pt x="5565" y="1451"/>
                    </a:lnTo>
                    <a:lnTo>
                      <a:pt x="5407" y="1213"/>
                    </a:lnTo>
                    <a:lnTo>
                      <a:pt x="5223" y="1002"/>
                    </a:lnTo>
                    <a:lnTo>
                      <a:pt x="5012" y="791"/>
                    </a:lnTo>
                    <a:lnTo>
                      <a:pt x="4801" y="607"/>
                    </a:lnTo>
                    <a:lnTo>
                      <a:pt x="4563" y="449"/>
                    </a:lnTo>
                    <a:lnTo>
                      <a:pt x="4299" y="290"/>
                    </a:lnTo>
                    <a:lnTo>
                      <a:pt x="4036" y="185"/>
                    </a:lnTo>
                    <a:lnTo>
                      <a:pt x="3746" y="79"/>
                    </a:lnTo>
                    <a:lnTo>
                      <a:pt x="3429" y="27"/>
                    </a:lnTo>
                    <a:lnTo>
                      <a:pt x="3139"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7"/>
              <p:cNvSpPr/>
              <p:nvPr/>
            </p:nvSpPr>
            <p:spPr>
              <a:xfrm>
                <a:off x="4274200" y="2714050"/>
                <a:ext cx="149050" cy="149050"/>
              </a:xfrm>
              <a:custGeom>
                <a:avLst/>
                <a:gdLst/>
                <a:ahLst/>
                <a:cxnLst/>
                <a:rect l="l" t="t" r="r" b="b"/>
                <a:pathLst>
                  <a:path w="5962" h="5962" extrusionOk="0">
                    <a:moveTo>
                      <a:pt x="2822" y="1"/>
                    </a:moveTo>
                    <a:lnTo>
                      <a:pt x="2532" y="27"/>
                    </a:lnTo>
                    <a:lnTo>
                      <a:pt x="2268" y="80"/>
                    </a:lnTo>
                    <a:lnTo>
                      <a:pt x="1978" y="159"/>
                    </a:lnTo>
                    <a:lnTo>
                      <a:pt x="1715" y="291"/>
                    </a:lnTo>
                    <a:lnTo>
                      <a:pt x="1477" y="423"/>
                    </a:lnTo>
                    <a:lnTo>
                      <a:pt x="1240" y="581"/>
                    </a:lnTo>
                    <a:lnTo>
                      <a:pt x="1002" y="739"/>
                    </a:lnTo>
                    <a:lnTo>
                      <a:pt x="791" y="950"/>
                    </a:lnTo>
                    <a:lnTo>
                      <a:pt x="607" y="1188"/>
                    </a:lnTo>
                    <a:lnTo>
                      <a:pt x="449" y="1425"/>
                    </a:lnTo>
                    <a:lnTo>
                      <a:pt x="317" y="1663"/>
                    </a:lnTo>
                    <a:lnTo>
                      <a:pt x="185" y="1953"/>
                    </a:lnTo>
                    <a:lnTo>
                      <a:pt x="106" y="2243"/>
                    </a:lnTo>
                    <a:lnTo>
                      <a:pt x="27" y="2533"/>
                    </a:lnTo>
                    <a:lnTo>
                      <a:pt x="0" y="2849"/>
                    </a:lnTo>
                    <a:lnTo>
                      <a:pt x="0" y="3140"/>
                    </a:lnTo>
                    <a:lnTo>
                      <a:pt x="27" y="3430"/>
                    </a:lnTo>
                    <a:lnTo>
                      <a:pt x="79" y="3720"/>
                    </a:lnTo>
                    <a:lnTo>
                      <a:pt x="185" y="3984"/>
                    </a:lnTo>
                    <a:lnTo>
                      <a:pt x="290" y="4247"/>
                    </a:lnTo>
                    <a:lnTo>
                      <a:pt x="422" y="4511"/>
                    </a:lnTo>
                    <a:lnTo>
                      <a:pt x="580" y="4748"/>
                    </a:lnTo>
                    <a:lnTo>
                      <a:pt x="765" y="4959"/>
                    </a:lnTo>
                    <a:lnTo>
                      <a:pt x="950" y="5170"/>
                    </a:lnTo>
                    <a:lnTo>
                      <a:pt x="1187" y="5355"/>
                    </a:lnTo>
                    <a:lnTo>
                      <a:pt x="1424" y="5513"/>
                    </a:lnTo>
                    <a:lnTo>
                      <a:pt x="1688" y="5672"/>
                    </a:lnTo>
                    <a:lnTo>
                      <a:pt x="1952" y="5777"/>
                    </a:lnTo>
                    <a:lnTo>
                      <a:pt x="2242" y="5883"/>
                    </a:lnTo>
                    <a:lnTo>
                      <a:pt x="2559" y="5935"/>
                    </a:lnTo>
                    <a:lnTo>
                      <a:pt x="2849" y="5962"/>
                    </a:lnTo>
                    <a:lnTo>
                      <a:pt x="3139" y="5962"/>
                    </a:lnTo>
                    <a:lnTo>
                      <a:pt x="3429" y="5935"/>
                    </a:lnTo>
                    <a:lnTo>
                      <a:pt x="3719" y="5883"/>
                    </a:lnTo>
                    <a:lnTo>
                      <a:pt x="3983" y="5803"/>
                    </a:lnTo>
                    <a:lnTo>
                      <a:pt x="4247" y="5698"/>
                    </a:lnTo>
                    <a:lnTo>
                      <a:pt x="4510" y="5540"/>
                    </a:lnTo>
                    <a:lnTo>
                      <a:pt x="4748" y="5381"/>
                    </a:lnTo>
                    <a:lnTo>
                      <a:pt x="4985" y="5223"/>
                    </a:lnTo>
                    <a:lnTo>
                      <a:pt x="5170" y="5012"/>
                    </a:lnTo>
                    <a:lnTo>
                      <a:pt x="5354" y="4801"/>
                    </a:lnTo>
                    <a:lnTo>
                      <a:pt x="5539" y="4537"/>
                    </a:lnTo>
                    <a:lnTo>
                      <a:pt x="5671" y="4300"/>
                    </a:lnTo>
                    <a:lnTo>
                      <a:pt x="5803" y="4010"/>
                    </a:lnTo>
                    <a:lnTo>
                      <a:pt x="5882" y="3720"/>
                    </a:lnTo>
                    <a:lnTo>
                      <a:pt x="5935" y="3430"/>
                    </a:lnTo>
                    <a:lnTo>
                      <a:pt x="5961" y="3113"/>
                    </a:lnTo>
                    <a:lnTo>
                      <a:pt x="5961" y="2823"/>
                    </a:lnTo>
                    <a:lnTo>
                      <a:pt x="5935" y="2533"/>
                    </a:lnTo>
                    <a:lnTo>
                      <a:pt x="5882" y="2243"/>
                    </a:lnTo>
                    <a:lnTo>
                      <a:pt x="5803" y="1979"/>
                    </a:lnTo>
                    <a:lnTo>
                      <a:pt x="5697" y="1715"/>
                    </a:lnTo>
                    <a:lnTo>
                      <a:pt x="5565" y="1452"/>
                    </a:lnTo>
                    <a:lnTo>
                      <a:pt x="5407" y="1214"/>
                    </a:lnTo>
                    <a:lnTo>
                      <a:pt x="5223" y="1003"/>
                    </a:lnTo>
                    <a:lnTo>
                      <a:pt x="5012" y="792"/>
                    </a:lnTo>
                    <a:lnTo>
                      <a:pt x="4801" y="608"/>
                    </a:lnTo>
                    <a:lnTo>
                      <a:pt x="4563" y="449"/>
                    </a:lnTo>
                    <a:lnTo>
                      <a:pt x="4299" y="291"/>
                    </a:lnTo>
                    <a:lnTo>
                      <a:pt x="4009" y="186"/>
                    </a:lnTo>
                    <a:lnTo>
                      <a:pt x="3719" y="80"/>
                    </a:lnTo>
                    <a:lnTo>
                      <a:pt x="3429" y="27"/>
                    </a:lnTo>
                    <a:lnTo>
                      <a:pt x="3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7"/>
              <p:cNvSpPr/>
              <p:nvPr/>
            </p:nvSpPr>
            <p:spPr>
              <a:xfrm>
                <a:off x="4324975" y="2719325"/>
                <a:ext cx="56075" cy="136525"/>
              </a:xfrm>
              <a:custGeom>
                <a:avLst/>
                <a:gdLst/>
                <a:ahLst/>
                <a:cxnLst/>
                <a:rect l="l" t="t" r="r" b="b"/>
                <a:pathLst>
                  <a:path w="2243" h="5461" extrusionOk="0">
                    <a:moveTo>
                      <a:pt x="0" y="1"/>
                    </a:moveTo>
                    <a:lnTo>
                      <a:pt x="2242" y="546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7"/>
              <p:cNvSpPr/>
              <p:nvPr/>
            </p:nvSpPr>
            <p:spPr>
              <a:xfrm>
                <a:off x="4324975" y="2719325"/>
                <a:ext cx="56075" cy="136525"/>
              </a:xfrm>
              <a:custGeom>
                <a:avLst/>
                <a:gdLst/>
                <a:ahLst/>
                <a:cxnLst/>
                <a:rect l="l" t="t" r="r" b="b"/>
                <a:pathLst>
                  <a:path w="2243" h="5461" fill="none" extrusionOk="0">
                    <a:moveTo>
                      <a:pt x="0" y="1"/>
                    </a:moveTo>
                    <a:lnTo>
                      <a:pt x="2242" y="54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7"/>
              <p:cNvSpPr/>
              <p:nvPr/>
            </p:nvSpPr>
            <p:spPr>
              <a:xfrm>
                <a:off x="4323650" y="2718025"/>
                <a:ext cx="58700" cy="139150"/>
              </a:xfrm>
              <a:custGeom>
                <a:avLst/>
                <a:gdLst/>
                <a:ahLst/>
                <a:cxnLst/>
                <a:rect l="l" t="t" r="r" b="b"/>
                <a:pathLst>
                  <a:path w="2348" h="5566" extrusionOk="0">
                    <a:moveTo>
                      <a:pt x="27" y="0"/>
                    </a:moveTo>
                    <a:lnTo>
                      <a:pt x="0" y="27"/>
                    </a:lnTo>
                    <a:lnTo>
                      <a:pt x="0" y="79"/>
                    </a:lnTo>
                    <a:lnTo>
                      <a:pt x="2242" y="5539"/>
                    </a:lnTo>
                    <a:lnTo>
                      <a:pt x="2269" y="5565"/>
                    </a:lnTo>
                    <a:lnTo>
                      <a:pt x="2321" y="5565"/>
                    </a:lnTo>
                    <a:lnTo>
                      <a:pt x="2348" y="5539"/>
                    </a:lnTo>
                    <a:lnTo>
                      <a:pt x="2348" y="5486"/>
                    </a:lnTo>
                    <a:lnTo>
                      <a:pt x="106" y="27"/>
                    </a:lnTo>
                    <a:lnTo>
                      <a:pt x="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7"/>
              <p:cNvSpPr/>
              <p:nvPr/>
            </p:nvSpPr>
            <p:spPr>
              <a:xfrm>
                <a:off x="4761475" y="2387000"/>
                <a:ext cx="149050" cy="149050"/>
              </a:xfrm>
              <a:custGeom>
                <a:avLst/>
                <a:gdLst/>
                <a:ahLst/>
                <a:cxnLst/>
                <a:rect l="l" t="t" r="r" b="b"/>
                <a:pathLst>
                  <a:path w="5962" h="5962" extrusionOk="0">
                    <a:moveTo>
                      <a:pt x="2849" y="1"/>
                    </a:moveTo>
                    <a:lnTo>
                      <a:pt x="2559" y="27"/>
                    </a:lnTo>
                    <a:lnTo>
                      <a:pt x="2269" y="80"/>
                    </a:lnTo>
                    <a:lnTo>
                      <a:pt x="1979" y="159"/>
                    </a:lnTo>
                    <a:lnTo>
                      <a:pt x="1715" y="265"/>
                    </a:lnTo>
                    <a:lnTo>
                      <a:pt x="1478" y="396"/>
                    </a:lnTo>
                    <a:lnTo>
                      <a:pt x="1240" y="555"/>
                    </a:lnTo>
                    <a:lnTo>
                      <a:pt x="1003" y="739"/>
                    </a:lnTo>
                    <a:lnTo>
                      <a:pt x="792" y="950"/>
                    </a:lnTo>
                    <a:lnTo>
                      <a:pt x="607" y="1161"/>
                    </a:lnTo>
                    <a:lnTo>
                      <a:pt x="449" y="1399"/>
                    </a:lnTo>
                    <a:lnTo>
                      <a:pt x="317" y="1662"/>
                    </a:lnTo>
                    <a:lnTo>
                      <a:pt x="185" y="1926"/>
                    </a:lnTo>
                    <a:lnTo>
                      <a:pt x="106" y="2243"/>
                    </a:lnTo>
                    <a:lnTo>
                      <a:pt x="27" y="2533"/>
                    </a:lnTo>
                    <a:lnTo>
                      <a:pt x="1" y="2823"/>
                    </a:lnTo>
                    <a:lnTo>
                      <a:pt x="1" y="3113"/>
                    </a:lnTo>
                    <a:lnTo>
                      <a:pt x="27" y="3403"/>
                    </a:lnTo>
                    <a:lnTo>
                      <a:pt x="106" y="3693"/>
                    </a:lnTo>
                    <a:lnTo>
                      <a:pt x="185" y="3983"/>
                    </a:lnTo>
                    <a:lnTo>
                      <a:pt x="291" y="4247"/>
                    </a:lnTo>
                    <a:lnTo>
                      <a:pt x="423" y="4485"/>
                    </a:lnTo>
                    <a:lnTo>
                      <a:pt x="581" y="4722"/>
                    </a:lnTo>
                    <a:lnTo>
                      <a:pt x="765" y="4959"/>
                    </a:lnTo>
                    <a:lnTo>
                      <a:pt x="950" y="5170"/>
                    </a:lnTo>
                    <a:lnTo>
                      <a:pt x="1187" y="5355"/>
                    </a:lnTo>
                    <a:lnTo>
                      <a:pt x="1425" y="5513"/>
                    </a:lnTo>
                    <a:lnTo>
                      <a:pt x="1689" y="5645"/>
                    </a:lnTo>
                    <a:lnTo>
                      <a:pt x="1952" y="5777"/>
                    </a:lnTo>
                    <a:lnTo>
                      <a:pt x="2242" y="5856"/>
                    </a:lnTo>
                    <a:lnTo>
                      <a:pt x="2559" y="5935"/>
                    </a:lnTo>
                    <a:lnTo>
                      <a:pt x="2849" y="5962"/>
                    </a:lnTo>
                    <a:lnTo>
                      <a:pt x="3139" y="5962"/>
                    </a:lnTo>
                    <a:lnTo>
                      <a:pt x="3429" y="5935"/>
                    </a:lnTo>
                    <a:lnTo>
                      <a:pt x="3719" y="5856"/>
                    </a:lnTo>
                    <a:lnTo>
                      <a:pt x="3983" y="5777"/>
                    </a:lnTo>
                    <a:lnTo>
                      <a:pt x="4247" y="5671"/>
                    </a:lnTo>
                    <a:lnTo>
                      <a:pt x="4511" y="5540"/>
                    </a:lnTo>
                    <a:lnTo>
                      <a:pt x="4748" y="5381"/>
                    </a:lnTo>
                    <a:lnTo>
                      <a:pt x="4985" y="5197"/>
                    </a:lnTo>
                    <a:lnTo>
                      <a:pt x="5170" y="5012"/>
                    </a:lnTo>
                    <a:lnTo>
                      <a:pt x="5355" y="4775"/>
                    </a:lnTo>
                    <a:lnTo>
                      <a:pt x="5539" y="4537"/>
                    </a:lnTo>
                    <a:lnTo>
                      <a:pt x="5671" y="4274"/>
                    </a:lnTo>
                    <a:lnTo>
                      <a:pt x="5803" y="4010"/>
                    </a:lnTo>
                    <a:lnTo>
                      <a:pt x="5882" y="3720"/>
                    </a:lnTo>
                    <a:lnTo>
                      <a:pt x="5935" y="3403"/>
                    </a:lnTo>
                    <a:lnTo>
                      <a:pt x="5961" y="3113"/>
                    </a:lnTo>
                    <a:lnTo>
                      <a:pt x="5961" y="2823"/>
                    </a:lnTo>
                    <a:lnTo>
                      <a:pt x="5935" y="2533"/>
                    </a:lnTo>
                    <a:lnTo>
                      <a:pt x="5882" y="2243"/>
                    </a:lnTo>
                    <a:lnTo>
                      <a:pt x="5803" y="1979"/>
                    </a:lnTo>
                    <a:lnTo>
                      <a:pt x="5698" y="1715"/>
                    </a:lnTo>
                    <a:lnTo>
                      <a:pt x="5566" y="1451"/>
                    </a:lnTo>
                    <a:lnTo>
                      <a:pt x="5408" y="1214"/>
                    </a:lnTo>
                    <a:lnTo>
                      <a:pt x="5223" y="977"/>
                    </a:lnTo>
                    <a:lnTo>
                      <a:pt x="5012" y="792"/>
                    </a:lnTo>
                    <a:lnTo>
                      <a:pt x="4801" y="581"/>
                    </a:lnTo>
                    <a:lnTo>
                      <a:pt x="4563" y="423"/>
                    </a:lnTo>
                    <a:lnTo>
                      <a:pt x="4300" y="291"/>
                    </a:lnTo>
                    <a:lnTo>
                      <a:pt x="4036" y="159"/>
                    </a:lnTo>
                    <a:lnTo>
                      <a:pt x="3719" y="80"/>
                    </a:lnTo>
                    <a:lnTo>
                      <a:pt x="3429" y="27"/>
                    </a:lnTo>
                    <a:lnTo>
                      <a:pt x="3139"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7"/>
              <p:cNvSpPr/>
              <p:nvPr/>
            </p:nvSpPr>
            <p:spPr>
              <a:xfrm>
                <a:off x="4756200" y="2377775"/>
                <a:ext cx="149050" cy="149050"/>
              </a:xfrm>
              <a:custGeom>
                <a:avLst/>
                <a:gdLst/>
                <a:ahLst/>
                <a:cxnLst/>
                <a:rect l="l" t="t" r="r" b="b"/>
                <a:pathLst>
                  <a:path w="5962" h="5962" extrusionOk="0">
                    <a:moveTo>
                      <a:pt x="2823" y="1"/>
                    </a:moveTo>
                    <a:lnTo>
                      <a:pt x="2533" y="27"/>
                    </a:lnTo>
                    <a:lnTo>
                      <a:pt x="2269" y="80"/>
                    </a:lnTo>
                    <a:lnTo>
                      <a:pt x="1979" y="159"/>
                    </a:lnTo>
                    <a:lnTo>
                      <a:pt x="1715" y="264"/>
                    </a:lnTo>
                    <a:lnTo>
                      <a:pt x="1451" y="396"/>
                    </a:lnTo>
                    <a:lnTo>
                      <a:pt x="1214" y="554"/>
                    </a:lnTo>
                    <a:lnTo>
                      <a:pt x="1003" y="739"/>
                    </a:lnTo>
                    <a:lnTo>
                      <a:pt x="792" y="950"/>
                    </a:lnTo>
                    <a:lnTo>
                      <a:pt x="607" y="1161"/>
                    </a:lnTo>
                    <a:lnTo>
                      <a:pt x="449" y="1398"/>
                    </a:lnTo>
                    <a:lnTo>
                      <a:pt x="291" y="1662"/>
                    </a:lnTo>
                    <a:lnTo>
                      <a:pt x="185" y="1952"/>
                    </a:lnTo>
                    <a:lnTo>
                      <a:pt x="80" y="2242"/>
                    </a:lnTo>
                    <a:lnTo>
                      <a:pt x="27" y="2533"/>
                    </a:lnTo>
                    <a:lnTo>
                      <a:pt x="1" y="2823"/>
                    </a:lnTo>
                    <a:lnTo>
                      <a:pt x="1" y="3113"/>
                    </a:lnTo>
                    <a:lnTo>
                      <a:pt x="27" y="3403"/>
                    </a:lnTo>
                    <a:lnTo>
                      <a:pt x="80" y="3693"/>
                    </a:lnTo>
                    <a:lnTo>
                      <a:pt x="185" y="3983"/>
                    </a:lnTo>
                    <a:lnTo>
                      <a:pt x="291" y="4247"/>
                    </a:lnTo>
                    <a:lnTo>
                      <a:pt x="423" y="4484"/>
                    </a:lnTo>
                    <a:lnTo>
                      <a:pt x="581" y="4722"/>
                    </a:lnTo>
                    <a:lnTo>
                      <a:pt x="765" y="4959"/>
                    </a:lnTo>
                    <a:lnTo>
                      <a:pt x="950" y="5170"/>
                    </a:lnTo>
                    <a:lnTo>
                      <a:pt x="1187" y="5355"/>
                    </a:lnTo>
                    <a:lnTo>
                      <a:pt x="1425" y="5513"/>
                    </a:lnTo>
                    <a:lnTo>
                      <a:pt x="1689" y="5645"/>
                    </a:lnTo>
                    <a:lnTo>
                      <a:pt x="1952" y="5777"/>
                    </a:lnTo>
                    <a:lnTo>
                      <a:pt x="2242" y="5856"/>
                    </a:lnTo>
                    <a:lnTo>
                      <a:pt x="2533" y="5935"/>
                    </a:lnTo>
                    <a:lnTo>
                      <a:pt x="2849" y="5961"/>
                    </a:lnTo>
                    <a:lnTo>
                      <a:pt x="3139" y="5961"/>
                    </a:lnTo>
                    <a:lnTo>
                      <a:pt x="3429" y="5935"/>
                    </a:lnTo>
                    <a:lnTo>
                      <a:pt x="3719" y="5856"/>
                    </a:lnTo>
                    <a:lnTo>
                      <a:pt x="3983" y="5777"/>
                    </a:lnTo>
                    <a:lnTo>
                      <a:pt x="4247" y="5671"/>
                    </a:lnTo>
                    <a:lnTo>
                      <a:pt x="4511" y="5539"/>
                    </a:lnTo>
                    <a:lnTo>
                      <a:pt x="4748" y="5381"/>
                    </a:lnTo>
                    <a:lnTo>
                      <a:pt x="4959" y="5196"/>
                    </a:lnTo>
                    <a:lnTo>
                      <a:pt x="5170" y="5012"/>
                    </a:lnTo>
                    <a:lnTo>
                      <a:pt x="5355" y="4774"/>
                    </a:lnTo>
                    <a:lnTo>
                      <a:pt x="5539" y="4537"/>
                    </a:lnTo>
                    <a:lnTo>
                      <a:pt x="5671" y="4273"/>
                    </a:lnTo>
                    <a:lnTo>
                      <a:pt x="5777" y="4010"/>
                    </a:lnTo>
                    <a:lnTo>
                      <a:pt x="5882" y="3719"/>
                    </a:lnTo>
                    <a:lnTo>
                      <a:pt x="5935" y="3403"/>
                    </a:lnTo>
                    <a:lnTo>
                      <a:pt x="5961" y="3113"/>
                    </a:lnTo>
                    <a:lnTo>
                      <a:pt x="5961" y="2823"/>
                    </a:lnTo>
                    <a:lnTo>
                      <a:pt x="5935" y="2533"/>
                    </a:lnTo>
                    <a:lnTo>
                      <a:pt x="5882" y="2242"/>
                    </a:lnTo>
                    <a:lnTo>
                      <a:pt x="5803" y="1979"/>
                    </a:lnTo>
                    <a:lnTo>
                      <a:pt x="5698" y="1715"/>
                    </a:lnTo>
                    <a:lnTo>
                      <a:pt x="5566" y="1451"/>
                    </a:lnTo>
                    <a:lnTo>
                      <a:pt x="5407" y="1214"/>
                    </a:lnTo>
                    <a:lnTo>
                      <a:pt x="5223" y="976"/>
                    </a:lnTo>
                    <a:lnTo>
                      <a:pt x="5012" y="792"/>
                    </a:lnTo>
                    <a:lnTo>
                      <a:pt x="4801" y="607"/>
                    </a:lnTo>
                    <a:lnTo>
                      <a:pt x="4563" y="423"/>
                    </a:lnTo>
                    <a:lnTo>
                      <a:pt x="4300" y="291"/>
                    </a:lnTo>
                    <a:lnTo>
                      <a:pt x="4010" y="159"/>
                    </a:lnTo>
                    <a:lnTo>
                      <a:pt x="3719" y="80"/>
                    </a:lnTo>
                    <a:lnTo>
                      <a:pt x="3429" y="27"/>
                    </a:lnTo>
                    <a:lnTo>
                      <a:pt x="3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7"/>
              <p:cNvSpPr/>
              <p:nvPr/>
            </p:nvSpPr>
            <p:spPr>
              <a:xfrm>
                <a:off x="4806975" y="2383050"/>
                <a:ext cx="56075" cy="135850"/>
              </a:xfrm>
              <a:custGeom>
                <a:avLst/>
                <a:gdLst/>
                <a:ahLst/>
                <a:cxnLst/>
                <a:rect l="l" t="t" r="r" b="b"/>
                <a:pathLst>
                  <a:path w="2243" h="5434" extrusionOk="0">
                    <a:moveTo>
                      <a:pt x="0" y="1"/>
                    </a:moveTo>
                    <a:lnTo>
                      <a:pt x="2242" y="5434"/>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7"/>
              <p:cNvSpPr/>
              <p:nvPr/>
            </p:nvSpPr>
            <p:spPr>
              <a:xfrm>
                <a:off x="4806975" y="2383050"/>
                <a:ext cx="56075" cy="135850"/>
              </a:xfrm>
              <a:custGeom>
                <a:avLst/>
                <a:gdLst/>
                <a:ahLst/>
                <a:cxnLst/>
                <a:rect l="l" t="t" r="r" b="b"/>
                <a:pathLst>
                  <a:path w="2243" h="5434" fill="none" extrusionOk="0">
                    <a:moveTo>
                      <a:pt x="0" y="1"/>
                    </a:moveTo>
                    <a:lnTo>
                      <a:pt x="2242" y="54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7"/>
              <p:cNvSpPr/>
              <p:nvPr/>
            </p:nvSpPr>
            <p:spPr>
              <a:xfrm>
                <a:off x="4805650" y="2381075"/>
                <a:ext cx="58725" cy="139800"/>
              </a:xfrm>
              <a:custGeom>
                <a:avLst/>
                <a:gdLst/>
                <a:ahLst/>
                <a:cxnLst/>
                <a:rect l="l" t="t" r="r" b="b"/>
                <a:pathLst>
                  <a:path w="2349" h="5592" extrusionOk="0">
                    <a:moveTo>
                      <a:pt x="27" y="0"/>
                    </a:moveTo>
                    <a:lnTo>
                      <a:pt x="1" y="53"/>
                    </a:lnTo>
                    <a:lnTo>
                      <a:pt x="1" y="106"/>
                    </a:lnTo>
                    <a:lnTo>
                      <a:pt x="2243" y="5539"/>
                    </a:lnTo>
                    <a:lnTo>
                      <a:pt x="2269" y="5592"/>
                    </a:lnTo>
                    <a:lnTo>
                      <a:pt x="2322" y="5592"/>
                    </a:lnTo>
                    <a:lnTo>
                      <a:pt x="2348" y="5539"/>
                    </a:lnTo>
                    <a:lnTo>
                      <a:pt x="2348" y="5486"/>
                    </a:lnTo>
                    <a:lnTo>
                      <a:pt x="106" y="53"/>
                    </a:lnTo>
                    <a:lnTo>
                      <a:pt x="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7"/>
              <p:cNvSpPr/>
              <p:nvPr/>
            </p:nvSpPr>
            <p:spPr>
              <a:xfrm>
                <a:off x="4932925" y="2490525"/>
                <a:ext cx="149025" cy="149050"/>
              </a:xfrm>
              <a:custGeom>
                <a:avLst/>
                <a:gdLst/>
                <a:ahLst/>
                <a:cxnLst/>
                <a:rect l="l" t="t" r="r" b="b"/>
                <a:pathLst>
                  <a:path w="5961" h="5962" extrusionOk="0">
                    <a:moveTo>
                      <a:pt x="2822" y="1"/>
                    </a:moveTo>
                    <a:lnTo>
                      <a:pt x="2532" y="27"/>
                    </a:lnTo>
                    <a:lnTo>
                      <a:pt x="2242" y="80"/>
                    </a:lnTo>
                    <a:lnTo>
                      <a:pt x="1978" y="185"/>
                    </a:lnTo>
                    <a:lnTo>
                      <a:pt x="1715" y="291"/>
                    </a:lnTo>
                    <a:lnTo>
                      <a:pt x="1451" y="423"/>
                    </a:lnTo>
                    <a:lnTo>
                      <a:pt x="1213" y="581"/>
                    </a:lnTo>
                    <a:lnTo>
                      <a:pt x="1002" y="766"/>
                    </a:lnTo>
                    <a:lnTo>
                      <a:pt x="791" y="950"/>
                    </a:lnTo>
                    <a:lnTo>
                      <a:pt x="607" y="1188"/>
                    </a:lnTo>
                    <a:lnTo>
                      <a:pt x="422" y="1425"/>
                    </a:lnTo>
                    <a:lnTo>
                      <a:pt x="290" y="1689"/>
                    </a:lnTo>
                    <a:lnTo>
                      <a:pt x="185" y="1952"/>
                    </a:lnTo>
                    <a:lnTo>
                      <a:pt x="79" y="2243"/>
                    </a:lnTo>
                    <a:lnTo>
                      <a:pt x="27" y="2559"/>
                    </a:lnTo>
                    <a:lnTo>
                      <a:pt x="0" y="2849"/>
                    </a:lnTo>
                    <a:lnTo>
                      <a:pt x="0" y="3139"/>
                    </a:lnTo>
                    <a:lnTo>
                      <a:pt x="27" y="3429"/>
                    </a:lnTo>
                    <a:lnTo>
                      <a:pt x="79" y="3720"/>
                    </a:lnTo>
                    <a:lnTo>
                      <a:pt x="158" y="3983"/>
                    </a:lnTo>
                    <a:lnTo>
                      <a:pt x="264" y="4247"/>
                    </a:lnTo>
                    <a:lnTo>
                      <a:pt x="396" y="4511"/>
                    </a:lnTo>
                    <a:lnTo>
                      <a:pt x="554" y="4748"/>
                    </a:lnTo>
                    <a:lnTo>
                      <a:pt x="739" y="4986"/>
                    </a:lnTo>
                    <a:lnTo>
                      <a:pt x="950" y="5170"/>
                    </a:lnTo>
                    <a:lnTo>
                      <a:pt x="1161" y="5355"/>
                    </a:lnTo>
                    <a:lnTo>
                      <a:pt x="1398" y="5539"/>
                    </a:lnTo>
                    <a:lnTo>
                      <a:pt x="1662" y="5671"/>
                    </a:lnTo>
                    <a:lnTo>
                      <a:pt x="1952" y="5803"/>
                    </a:lnTo>
                    <a:lnTo>
                      <a:pt x="2242" y="5882"/>
                    </a:lnTo>
                    <a:lnTo>
                      <a:pt x="2532" y="5935"/>
                    </a:lnTo>
                    <a:lnTo>
                      <a:pt x="2822" y="5961"/>
                    </a:lnTo>
                    <a:lnTo>
                      <a:pt x="3139" y="5961"/>
                    </a:lnTo>
                    <a:lnTo>
                      <a:pt x="3429" y="5935"/>
                    </a:lnTo>
                    <a:lnTo>
                      <a:pt x="3693" y="5882"/>
                    </a:lnTo>
                    <a:lnTo>
                      <a:pt x="3983" y="5803"/>
                    </a:lnTo>
                    <a:lnTo>
                      <a:pt x="4247" y="5698"/>
                    </a:lnTo>
                    <a:lnTo>
                      <a:pt x="4510" y="5566"/>
                    </a:lnTo>
                    <a:lnTo>
                      <a:pt x="4748" y="5408"/>
                    </a:lnTo>
                    <a:lnTo>
                      <a:pt x="4959" y="5223"/>
                    </a:lnTo>
                    <a:lnTo>
                      <a:pt x="5170" y="5012"/>
                    </a:lnTo>
                    <a:lnTo>
                      <a:pt x="5354" y="4801"/>
                    </a:lnTo>
                    <a:lnTo>
                      <a:pt x="5513" y="4564"/>
                    </a:lnTo>
                    <a:lnTo>
                      <a:pt x="5671" y="4300"/>
                    </a:lnTo>
                    <a:lnTo>
                      <a:pt x="5776" y="4010"/>
                    </a:lnTo>
                    <a:lnTo>
                      <a:pt x="5855" y="3720"/>
                    </a:lnTo>
                    <a:lnTo>
                      <a:pt x="5935" y="3429"/>
                    </a:lnTo>
                    <a:lnTo>
                      <a:pt x="5961" y="3139"/>
                    </a:lnTo>
                    <a:lnTo>
                      <a:pt x="5961" y="2823"/>
                    </a:lnTo>
                    <a:lnTo>
                      <a:pt x="5935" y="2533"/>
                    </a:lnTo>
                    <a:lnTo>
                      <a:pt x="5882" y="2269"/>
                    </a:lnTo>
                    <a:lnTo>
                      <a:pt x="5776" y="1979"/>
                    </a:lnTo>
                    <a:lnTo>
                      <a:pt x="5671" y="1715"/>
                    </a:lnTo>
                    <a:lnTo>
                      <a:pt x="5539" y="1478"/>
                    </a:lnTo>
                    <a:lnTo>
                      <a:pt x="5381" y="1240"/>
                    </a:lnTo>
                    <a:lnTo>
                      <a:pt x="5196" y="1003"/>
                    </a:lnTo>
                    <a:lnTo>
                      <a:pt x="5011" y="792"/>
                    </a:lnTo>
                    <a:lnTo>
                      <a:pt x="4774" y="607"/>
                    </a:lnTo>
                    <a:lnTo>
                      <a:pt x="4537" y="449"/>
                    </a:lnTo>
                    <a:lnTo>
                      <a:pt x="4273" y="317"/>
                    </a:lnTo>
                    <a:lnTo>
                      <a:pt x="4009" y="185"/>
                    </a:lnTo>
                    <a:lnTo>
                      <a:pt x="3719" y="106"/>
                    </a:lnTo>
                    <a:lnTo>
                      <a:pt x="3429" y="27"/>
                    </a:lnTo>
                    <a:lnTo>
                      <a:pt x="3112"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7"/>
              <p:cNvSpPr/>
              <p:nvPr/>
            </p:nvSpPr>
            <p:spPr>
              <a:xfrm>
                <a:off x="4926975" y="2481300"/>
                <a:ext cx="149700" cy="149050"/>
              </a:xfrm>
              <a:custGeom>
                <a:avLst/>
                <a:gdLst/>
                <a:ahLst/>
                <a:cxnLst/>
                <a:rect l="l" t="t" r="r" b="b"/>
                <a:pathLst>
                  <a:path w="5988" h="5962" extrusionOk="0">
                    <a:moveTo>
                      <a:pt x="2849" y="0"/>
                    </a:moveTo>
                    <a:lnTo>
                      <a:pt x="2559" y="27"/>
                    </a:lnTo>
                    <a:lnTo>
                      <a:pt x="2269" y="106"/>
                    </a:lnTo>
                    <a:lnTo>
                      <a:pt x="2005" y="185"/>
                    </a:lnTo>
                    <a:lnTo>
                      <a:pt x="1715" y="291"/>
                    </a:lnTo>
                    <a:lnTo>
                      <a:pt x="1478" y="422"/>
                    </a:lnTo>
                    <a:lnTo>
                      <a:pt x="1240" y="581"/>
                    </a:lnTo>
                    <a:lnTo>
                      <a:pt x="1003" y="765"/>
                    </a:lnTo>
                    <a:lnTo>
                      <a:pt x="818" y="950"/>
                    </a:lnTo>
                    <a:lnTo>
                      <a:pt x="607" y="1187"/>
                    </a:lnTo>
                    <a:lnTo>
                      <a:pt x="449" y="1425"/>
                    </a:lnTo>
                    <a:lnTo>
                      <a:pt x="317" y="1688"/>
                    </a:lnTo>
                    <a:lnTo>
                      <a:pt x="185" y="1952"/>
                    </a:lnTo>
                    <a:lnTo>
                      <a:pt x="106" y="2242"/>
                    </a:lnTo>
                    <a:lnTo>
                      <a:pt x="54" y="2559"/>
                    </a:lnTo>
                    <a:lnTo>
                      <a:pt x="1" y="2849"/>
                    </a:lnTo>
                    <a:lnTo>
                      <a:pt x="1" y="3139"/>
                    </a:lnTo>
                    <a:lnTo>
                      <a:pt x="54" y="3429"/>
                    </a:lnTo>
                    <a:lnTo>
                      <a:pt x="106" y="3719"/>
                    </a:lnTo>
                    <a:lnTo>
                      <a:pt x="185" y="3983"/>
                    </a:lnTo>
                    <a:lnTo>
                      <a:pt x="291" y="4247"/>
                    </a:lnTo>
                    <a:lnTo>
                      <a:pt x="423" y="4511"/>
                    </a:lnTo>
                    <a:lnTo>
                      <a:pt x="581" y="4748"/>
                    </a:lnTo>
                    <a:lnTo>
                      <a:pt x="766" y="4985"/>
                    </a:lnTo>
                    <a:lnTo>
                      <a:pt x="977" y="5170"/>
                    </a:lnTo>
                    <a:lnTo>
                      <a:pt x="1188" y="5355"/>
                    </a:lnTo>
                    <a:lnTo>
                      <a:pt x="1425" y="5539"/>
                    </a:lnTo>
                    <a:lnTo>
                      <a:pt x="1689" y="5671"/>
                    </a:lnTo>
                    <a:lnTo>
                      <a:pt x="1953" y="5803"/>
                    </a:lnTo>
                    <a:lnTo>
                      <a:pt x="2269" y="5882"/>
                    </a:lnTo>
                    <a:lnTo>
                      <a:pt x="2559" y="5935"/>
                    </a:lnTo>
                    <a:lnTo>
                      <a:pt x="2849" y="5961"/>
                    </a:lnTo>
                    <a:lnTo>
                      <a:pt x="3139" y="5961"/>
                    </a:lnTo>
                    <a:lnTo>
                      <a:pt x="3430" y="5935"/>
                    </a:lnTo>
                    <a:lnTo>
                      <a:pt x="3720" y="5882"/>
                    </a:lnTo>
                    <a:lnTo>
                      <a:pt x="4010" y="5803"/>
                    </a:lnTo>
                    <a:lnTo>
                      <a:pt x="4274" y="5697"/>
                    </a:lnTo>
                    <a:lnTo>
                      <a:pt x="4511" y="5566"/>
                    </a:lnTo>
                    <a:lnTo>
                      <a:pt x="4748" y="5407"/>
                    </a:lnTo>
                    <a:lnTo>
                      <a:pt x="4986" y="5223"/>
                    </a:lnTo>
                    <a:lnTo>
                      <a:pt x="5197" y="5012"/>
                    </a:lnTo>
                    <a:lnTo>
                      <a:pt x="5381" y="4801"/>
                    </a:lnTo>
                    <a:lnTo>
                      <a:pt x="5540" y="4563"/>
                    </a:lnTo>
                    <a:lnTo>
                      <a:pt x="5671" y="4300"/>
                    </a:lnTo>
                    <a:lnTo>
                      <a:pt x="5803" y="4009"/>
                    </a:lnTo>
                    <a:lnTo>
                      <a:pt x="5882" y="3719"/>
                    </a:lnTo>
                    <a:lnTo>
                      <a:pt x="5962" y="3429"/>
                    </a:lnTo>
                    <a:lnTo>
                      <a:pt x="5988" y="3139"/>
                    </a:lnTo>
                    <a:lnTo>
                      <a:pt x="5988" y="2849"/>
                    </a:lnTo>
                    <a:lnTo>
                      <a:pt x="5962" y="2559"/>
                    </a:lnTo>
                    <a:lnTo>
                      <a:pt x="5882" y="2269"/>
                    </a:lnTo>
                    <a:lnTo>
                      <a:pt x="5803" y="1979"/>
                    </a:lnTo>
                    <a:lnTo>
                      <a:pt x="5698" y="1715"/>
                    </a:lnTo>
                    <a:lnTo>
                      <a:pt x="5566" y="1477"/>
                    </a:lnTo>
                    <a:lnTo>
                      <a:pt x="5408" y="1240"/>
                    </a:lnTo>
                    <a:lnTo>
                      <a:pt x="5223" y="1003"/>
                    </a:lnTo>
                    <a:lnTo>
                      <a:pt x="5038" y="792"/>
                    </a:lnTo>
                    <a:lnTo>
                      <a:pt x="4801" y="607"/>
                    </a:lnTo>
                    <a:lnTo>
                      <a:pt x="4564" y="449"/>
                    </a:lnTo>
                    <a:lnTo>
                      <a:pt x="4300" y="317"/>
                    </a:lnTo>
                    <a:lnTo>
                      <a:pt x="4036" y="185"/>
                    </a:lnTo>
                    <a:lnTo>
                      <a:pt x="3746" y="106"/>
                    </a:lnTo>
                    <a:lnTo>
                      <a:pt x="3430" y="27"/>
                    </a:lnTo>
                    <a:lnTo>
                      <a:pt x="3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7"/>
              <p:cNvSpPr/>
              <p:nvPr/>
            </p:nvSpPr>
            <p:spPr>
              <a:xfrm>
                <a:off x="4977750" y="2486575"/>
                <a:ext cx="56075" cy="136525"/>
              </a:xfrm>
              <a:custGeom>
                <a:avLst/>
                <a:gdLst/>
                <a:ahLst/>
                <a:cxnLst/>
                <a:rect l="l" t="t" r="r" b="b"/>
                <a:pathLst>
                  <a:path w="2243" h="5461" extrusionOk="0">
                    <a:moveTo>
                      <a:pt x="1" y="0"/>
                    </a:moveTo>
                    <a:lnTo>
                      <a:pt x="2243" y="546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7"/>
              <p:cNvSpPr/>
              <p:nvPr/>
            </p:nvSpPr>
            <p:spPr>
              <a:xfrm>
                <a:off x="4977750" y="2486575"/>
                <a:ext cx="56075" cy="136525"/>
              </a:xfrm>
              <a:custGeom>
                <a:avLst/>
                <a:gdLst/>
                <a:ahLst/>
                <a:cxnLst/>
                <a:rect l="l" t="t" r="r" b="b"/>
                <a:pathLst>
                  <a:path w="2243" h="5461" fill="none" extrusionOk="0">
                    <a:moveTo>
                      <a:pt x="1" y="0"/>
                    </a:moveTo>
                    <a:lnTo>
                      <a:pt x="2243" y="54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7"/>
              <p:cNvSpPr/>
              <p:nvPr/>
            </p:nvSpPr>
            <p:spPr>
              <a:xfrm>
                <a:off x="4976425" y="2485250"/>
                <a:ext cx="59375" cy="139825"/>
              </a:xfrm>
              <a:custGeom>
                <a:avLst/>
                <a:gdLst/>
                <a:ahLst/>
                <a:cxnLst/>
                <a:rect l="l" t="t" r="r" b="b"/>
                <a:pathLst>
                  <a:path w="2375" h="5593" extrusionOk="0">
                    <a:moveTo>
                      <a:pt x="54" y="1"/>
                    </a:moveTo>
                    <a:lnTo>
                      <a:pt x="1" y="27"/>
                    </a:lnTo>
                    <a:lnTo>
                      <a:pt x="1" y="80"/>
                    </a:lnTo>
                    <a:lnTo>
                      <a:pt x="2243" y="5539"/>
                    </a:lnTo>
                    <a:lnTo>
                      <a:pt x="2269" y="5566"/>
                    </a:lnTo>
                    <a:lnTo>
                      <a:pt x="2296" y="5592"/>
                    </a:lnTo>
                    <a:lnTo>
                      <a:pt x="2322" y="5566"/>
                    </a:lnTo>
                    <a:lnTo>
                      <a:pt x="2375" y="5539"/>
                    </a:lnTo>
                    <a:lnTo>
                      <a:pt x="2375" y="5487"/>
                    </a:lnTo>
                    <a:lnTo>
                      <a:pt x="133" y="27"/>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7"/>
              <p:cNvSpPr/>
              <p:nvPr/>
            </p:nvSpPr>
            <p:spPr>
              <a:xfrm>
                <a:off x="4293325" y="2946825"/>
                <a:ext cx="46825" cy="46825"/>
              </a:xfrm>
              <a:custGeom>
                <a:avLst/>
                <a:gdLst/>
                <a:ahLst/>
                <a:cxnLst/>
                <a:rect l="l" t="t" r="r" b="b"/>
                <a:pathLst>
                  <a:path w="1873" h="1873" extrusionOk="0">
                    <a:moveTo>
                      <a:pt x="950" y="0"/>
                    </a:moveTo>
                    <a:lnTo>
                      <a:pt x="765" y="27"/>
                    </a:lnTo>
                    <a:lnTo>
                      <a:pt x="580" y="79"/>
                    </a:lnTo>
                    <a:lnTo>
                      <a:pt x="422" y="159"/>
                    </a:lnTo>
                    <a:lnTo>
                      <a:pt x="290" y="290"/>
                    </a:lnTo>
                    <a:lnTo>
                      <a:pt x="158" y="422"/>
                    </a:lnTo>
                    <a:lnTo>
                      <a:pt x="79" y="581"/>
                    </a:lnTo>
                    <a:lnTo>
                      <a:pt x="26" y="765"/>
                    </a:lnTo>
                    <a:lnTo>
                      <a:pt x="0" y="950"/>
                    </a:lnTo>
                    <a:lnTo>
                      <a:pt x="26" y="1134"/>
                    </a:lnTo>
                    <a:lnTo>
                      <a:pt x="79" y="1319"/>
                    </a:lnTo>
                    <a:lnTo>
                      <a:pt x="158" y="1477"/>
                    </a:lnTo>
                    <a:lnTo>
                      <a:pt x="290" y="1609"/>
                    </a:lnTo>
                    <a:lnTo>
                      <a:pt x="422" y="1715"/>
                    </a:lnTo>
                    <a:lnTo>
                      <a:pt x="580" y="1820"/>
                    </a:lnTo>
                    <a:lnTo>
                      <a:pt x="765" y="1873"/>
                    </a:lnTo>
                    <a:lnTo>
                      <a:pt x="1134" y="1873"/>
                    </a:lnTo>
                    <a:lnTo>
                      <a:pt x="1319" y="1820"/>
                    </a:lnTo>
                    <a:lnTo>
                      <a:pt x="1477" y="1715"/>
                    </a:lnTo>
                    <a:lnTo>
                      <a:pt x="1609" y="1609"/>
                    </a:lnTo>
                    <a:lnTo>
                      <a:pt x="1714" y="1477"/>
                    </a:lnTo>
                    <a:lnTo>
                      <a:pt x="1820" y="1319"/>
                    </a:lnTo>
                    <a:lnTo>
                      <a:pt x="1873" y="1134"/>
                    </a:lnTo>
                    <a:lnTo>
                      <a:pt x="1873" y="950"/>
                    </a:lnTo>
                    <a:lnTo>
                      <a:pt x="1873" y="765"/>
                    </a:lnTo>
                    <a:lnTo>
                      <a:pt x="1820" y="581"/>
                    </a:lnTo>
                    <a:lnTo>
                      <a:pt x="1714" y="422"/>
                    </a:lnTo>
                    <a:lnTo>
                      <a:pt x="1609" y="290"/>
                    </a:lnTo>
                    <a:lnTo>
                      <a:pt x="1477" y="159"/>
                    </a:lnTo>
                    <a:lnTo>
                      <a:pt x="1319" y="79"/>
                    </a:lnTo>
                    <a:lnTo>
                      <a:pt x="1134" y="27"/>
                    </a:lnTo>
                    <a:lnTo>
                      <a:pt x="9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7"/>
              <p:cNvSpPr/>
              <p:nvPr/>
            </p:nvSpPr>
            <p:spPr>
              <a:xfrm>
                <a:off x="4526075" y="3327275"/>
                <a:ext cx="46850" cy="46850"/>
              </a:xfrm>
              <a:custGeom>
                <a:avLst/>
                <a:gdLst/>
                <a:ahLst/>
                <a:cxnLst/>
                <a:rect l="l" t="t" r="r" b="b"/>
                <a:pathLst>
                  <a:path w="1874" h="1874" extrusionOk="0">
                    <a:moveTo>
                      <a:pt x="739" y="1"/>
                    </a:moveTo>
                    <a:lnTo>
                      <a:pt x="581" y="80"/>
                    </a:lnTo>
                    <a:lnTo>
                      <a:pt x="423" y="159"/>
                    </a:lnTo>
                    <a:lnTo>
                      <a:pt x="264" y="265"/>
                    </a:lnTo>
                    <a:lnTo>
                      <a:pt x="159" y="396"/>
                    </a:lnTo>
                    <a:lnTo>
                      <a:pt x="80" y="555"/>
                    </a:lnTo>
                    <a:lnTo>
                      <a:pt x="27" y="739"/>
                    </a:lnTo>
                    <a:lnTo>
                      <a:pt x="1" y="924"/>
                    </a:lnTo>
                    <a:lnTo>
                      <a:pt x="27" y="1135"/>
                    </a:lnTo>
                    <a:lnTo>
                      <a:pt x="80" y="1293"/>
                    </a:lnTo>
                    <a:lnTo>
                      <a:pt x="159" y="1451"/>
                    </a:lnTo>
                    <a:lnTo>
                      <a:pt x="264" y="1610"/>
                    </a:lnTo>
                    <a:lnTo>
                      <a:pt x="423" y="1715"/>
                    </a:lnTo>
                    <a:lnTo>
                      <a:pt x="581" y="1794"/>
                    </a:lnTo>
                    <a:lnTo>
                      <a:pt x="739" y="1847"/>
                    </a:lnTo>
                    <a:lnTo>
                      <a:pt x="950" y="1873"/>
                    </a:lnTo>
                    <a:lnTo>
                      <a:pt x="1135" y="1847"/>
                    </a:lnTo>
                    <a:lnTo>
                      <a:pt x="1293" y="1794"/>
                    </a:lnTo>
                    <a:lnTo>
                      <a:pt x="1451" y="1715"/>
                    </a:lnTo>
                    <a:lnTo>
                      <a:pt x="1609" y="1610"/>
                    </a:lnTo>
                    <a:lnTo>
                      <a:pt x="1715" y="1451"/>
                    </a:lnTo>
                    <a:lnTo>
                      <a:pt x="1794" y="1293"/>
                    </a:lnTo>
                    <a:lnTo>
                      <a:pt x="1847" y="1135"/>
                    </a:lnTo>
                    <a:lnTo>
                      <a:pt x="1873" y="924"/>
                    </a:lnTo>
                    <a:lnTo>
                      <a:pt x="1847" y="739"/>
                    </a:lnTo>
                    <a:lnTo>
                      <a:pt x="1794" y="555"/>
                    </a:lnTo>
                    <a:lnTo>
                      <a:pt x="1715" y="396"/>
                    </a:lnTo>
                    <a:lnTo>
                      <a:pt x="1609" y="265"/>
                    </a:lnTo>
                    <a:lnTo>
                      <a:pt x="1451" y="159"/>
                    </a:lnTo>
                    <a:lnTo>
                      <a:pt x="1293" y="80"/>
                    </a:lnTo>
                    <a:lnTo>
                      <a:pt x="11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7"/>
              <p:cNvSpPr/>
              <p:nvPr/>
            </p:nvSpPr>
            <p:spPr>
              <a:xfrm>
                <a:off x="5106325" y="2668575"/>
                <a:ext cx="46850" cy="46825"/>
              </a:xfrm>
              <a:custGeom>
                <a:avLst/>
                <a:gdLst/>
                <a:ahLst/>
                <a:cxnLst/>
                <a:rect l="l" t="t" r="r" b="b"/>
                <a:pathLst>
                  <a:path w="1874" h="1873" extrusionOk="0">
                    <a:moveTo>
                      <a:pt x="950" y="0"/>
                    </a:moveTo>
                    <a:lnTo>
                      <a:pt x="739" y="26"/>
                    </a:lnTo>
                    <a:lnTo>
                      <a:pt x="581" y="79"/>
                    </a:lnTo>
                    <a:lnTo>
                      <a:pt x="423" y="158"/>
                    </a:lnTo>
                    <a:lnTo>
                      <a:pt x="265" y="264"/>
                    </a:lnTo>
                    <a:lnTo>
                      <a:pt x="159" y="422"/>
                    </a:lnTo>
                    <a:lnTo>
                      <a:pt x="80" y="580"/>
                    </a:lnTo>
                    <a:lnTo>
                      <a:pt x="27" y="739"/>
                    </a:lnTo>
                    <a:lnTo>
                      <a:pt x="1" y="950"/>
                    </a:lnTo>
                    <a:lnTo>
                      <a:pt x="27" y="1134"/>
                    </a:lnTo>
                    <a:lnTo>
                      <a:pt x="80" y="1292"/>
                    </a:lnTo>
                    <a:lnTo>
                      <a:pt x="159" y="1451"/>
                    </a:lnTo>
                    <a:lnTo>
                      <a:pt x="265" y="1609"/>
                    </a:lnTo>
                    <a:lnTo>
                      <a:pt x="423" y="1714"/>
                    </a:lnTo>
                    <a:lnTo>
                      <a:pt x="581" y="1794"/>
                    </a:lnTo>
                    <a:lnTo>
                      <a:pt x="739" y="1846"/>
                    </a:lnTo>
                    <a:lnTo>
                      <a:pt x="950" y="1873"/>
                    </a:lnTo>
                    <a:lnTo>
                      <a:pt x="1135" y="1846"/>
                    </a:lnTo>
                    <a:lnTo>
                      <a:pt x="1293" y="1794"/>
                    </a:lnTo>
                    <a:lnTo>
                      <a:pt x="1478" y="1714"/>
                    </a:lnTo>
                    <a:lnTo>
                      <a:pt x="1610" y="1609"/>
                    </a:lnTo>
                    <a:lnTo>
                      <a:pt x="1715" y="1451"/>
                    </a:lnTo>
                    <a:lnTo>
                      <a:pt x="1794" y="1292"/>
                    </a:lnTo>
                    <a:lnTo>
                      <a:pt x="1847" y="1134"/>
                    </a:lnTo>
                    <a:lnTo>
                      <a:pt x="1873" y="950"/>
                    </a:lnTo>
                    <a:lnTo>
                      <a:pt x="1847" y="739"/>
                    </a:lnTo>
                    <a:lnTo>
                      <a:pt x="1794" y="580"/>
                    </a:lnTo>
                    <a:lnTo>
                      <a:pt x="1715" y="422"/>
                    </a:lnTo>
                    <a:lnTo>
                      <a:pt x="1610" y="264"/>
                    </a:lnTo>
                    <a:lnTo>
                      <a:pt x="1478" y="158"/>
                    </a:lnTo>
                    <a:lnTo>
                      <a:pt x="1293" y="79"/>
                    </a:lnTo>
                    <a:lnTo>
                      <a:pt x="1135" y="26"/>
                    </a:lnTo>
                    <a:lnTo>
                      <a:pt x="9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7"/>
              <p:cNvSpPr/>
              <p:nvPr/>
            </p:nvSpPr>
            <p:spPr>
              <a:xfrm>
                <a:off x="5106325" y="2508325"/>
                <a:ext cx="95650" cy="95650"/>
              </a:xfrm>
              <a:custGeom>
                <a:avLst/>
                <a:gdLst/>
                <a:ahLst/>
                <a:cxnLst/>
                <a:rect l="l" t="t" r="r" b="b"/>
                <a:pathLst>
                  <a:path w="3826" h="3826" extrusionOk="0">
                    <a:moveTo>
                      <a:pt x="1926" y="1"/>
                    </a:moveTo>
                    <a:lnTo>
                      <a:pt x="1873" y="27"/>
                    </a:lnTo>
                    <a:lnTo>
                      <a:pt x="1847" y="54"/>
                    </a:lnTo>
                    <a:lnTo>
                      <a:pt x="1821" y="80"/>
                    </a:lnTo>
                    <a:lnTo>
                      <a:pt x="1794" y="133"/>
                    </a:lnTo>
                    <a:lnTo>
                      <a:pt x="1794" y="1662"/>
                    </a:lnTo>
                    <a:lnTo>
                      <a:pt x="713" y="581"/>
                    </a:lnTo>
                    <a:lnTo>
                      <a:pt x="687" y="555"/>
                    </a:lnTo>
                    <a:lnTo>
                      <a:pt x="634" y="528"/>
                    </a:lnTo>
                    <a:lnTo>
                      <a:pt x="607" y="555"/>
                    </a:lnTo>
                    <a:lnTo>
                      <a:pt x="581" y="581"/>
                    </a:lnTo>
                    <a:lnTo>
                      <a:pt x="555" y="607"/>
                    </a:lnTo>
                    <a:lnTo>
                      <a:pt x="528" y="634"/>
                    </a:lnTo>
                    <a:lnTo>
                      <a:pt x="555" y="687"/>
                    </a:lnTo>
                    <a:lnTo>
                      <a:pt x="581" y="713"/>
                    </a:lnTo>
                    <a:lnTo>
                      <a:pt x="1662" y="1794"/>
                    </a:lnTo>
                    <a:lnTo>
                      <a:pt x="133" y="1794"/>
                    </a:lnTo>
                    <a:lnTo>
                      <a:pt x="80" y="1821"/>
                    </a:lnTo>
                    <a:lnTo>
                      <a:pt x="54" y="1847"/>
                    </a:lnTo>
                    <a:lnTo>
                      <a:pt x="27" y="1873"/>
                    </a:lnTo>
                    <a:lnTo>
                      <a:pt x="1" y="1926"/>
                    </a:lnTo>
                    <a:lnTo>
                      <a:pt x="27" y="1953"/>
                    </a:lnTo>
                    <a:lnTo>
                      <a:pt x="54" y="1979"/>
                    </a:lnTo>
                    <a:lnTo>
                      <a:pt x="80" y="2005"/>
                    </a:lnTo>
                    <a:lnTo>
                      <a:pt x="133" y="2032"/>
                    </a:lnTo>
                    <a:lnTo>
                      <a:pt x="1662" y="2032"/>
                    </a:lnTo>
                    <a:lnTo>
                      <a:pt x="581" y="3113"/>
                    </a:lnTo>
                    <a:lnTo>
                      <a:pt x="555" y="3139"/>
                    </a:lnTo>
                    <a:lnTo>
                      <a:pt x="528" y="3192"/>
                    </a:lnTo>
                    <a:lnTo>
                      <a:pt x="555" y="3219"/>
                    </a:lnTo>
                    <a:lnTo>
                      <a:pt x="581" y="3245"/>
                    </a:lnTo>
                    <a:lnTo>
                      <a:pt x="607" y="3271"/>
                    </a:lnTo>
                    <a:lnTo>
                      <a:pt x="634" y="3298"/>
                    </a:lnTo>
                    <a:lnTo>
                      <a:pt x="687" y="3271"/>
                    </a:lnTo>
                    <a:lnTo>
                      <a:pt x="713" y="3245"/>
                    </a:lnTo>
                    <a:lnTo>
                      <a:pt x="1794" y="2164"/>
                    </a:lnTo>
                    <a:lnTo>
                      <a:pt x="1794" y="3693"/>
                    </a:lnTo>
                    <a:lnTo>
                      <a:pt x="1821" y="3746"/>
                    </a:lnTo>
                    <a:lnTo>
                      <a:pt x="1847" y="3772"/>
                    </a:lnTo>
                    <a:lnTo>
                      <a:pt x="1873" y="3799"/>
                    </a:lnTo>
                    <a:lnTo>
                      <a:pt x="1926" y="3825"/>
                    </a:lnTo>
                    <a:lnTo>
                      <a:pt x="1953" y="3799"/>
                    </a:lnTo>
                    <a:lnTo>
                      <a:pt x="1979" y="3772"/>
                    </a:lnTo>
                    <a:lnTo>
                      <a:pt x="2005" y="3746"/>
                    </a:lnTo>
                    <a:lnTo>
                      <a:pt x="2032" y="3693"/>
                    </a:lnTo>
                    <a:lnTo>
                      <a:pt x="2032" y="2164"/>
                    </a:lnTo>
                    <a:lnTo>
                      <a:pt x="3113" y="3245"/>
                    </a:lnTo>
                    <a:lnTo>
                      <a:pt x="3140" y="3271"/>
                    </a:lnTo>
                    <a:lnTo>
                      <a:pt x="3192" y="3298"/>
                    </a:lnTo>
                    <a:lnTo>
                      <a:pt x="3219" y="3271"/>
                    </a:lnTo>
                    <a:lnTo>
                      <a:pt x="3245" y="3245"/>
                    </a:lnTo>
                    <a:lnTo>
                      <a:pt x="3271" y="3219"/>
                    </a:lnTo>
                    <a:lnTo>
                      <a:pt x="3298" y="3192"/>
                    </a:lnTo>
                    <a:lnTo>
                      <a:pt x="3271" y="3139"/>
                    </a:lnTo>
                    <a:lnTo>
                      <a:pt x="3245" y="3113"/>
                    </a:lnTo>
                    <a:lnTo>
                      <a:pt x="2164" y="2032"/>
                    </a:lnTo>
                    <a:lnTo>
                      <a:pt x="3693" y="2032"/>
                    </a:lnTo>
                    <a:lnTo>
                      <a:pt x="3746" y="2005"/>
                    </a:lnTo>
                    <a:lnTo>
                      <a:pt x="3773" y="1979"/>
                    </a:lnTo>
                    <a:lnTo>
                      <a:pt x="3799" y="1953"/>
                    </a:lnTo>
                    <a:lnTo>
                      <a:pt x="3825" y="1926"/>
                    </a:lnTo>
                    <a:lnTo>
                      <a:pt x="3799" y="1873"/>
                    </a:lnTo>
                    <a:lnTo>
                      <a:pt x="3773" y="1847"/>
                    </a:lnTo>
                    <a:lnTo>
                      <a:pt x="3746" y="1821"/>
                    </a:lnTo>
                    <a:lnTo>
                      <a:pt x="3693" y="1794"/>
                    </a:lnTo>
                    <a:lnTo>
                      <a:pt x="2164" y="1794"/>
                    </a:lnTo>
                    <a:lnTo>
                      <a:pt x="3245" y="713"/>
                    </a:lnTo>
                    <a:lnTo>
                      <a:pt x="3271" y="687"/>
                    </a:lnTo>
                    <a:lnTo>
                      <a:pt x="3298" y="634"/>
                    </a:lnTo>
                    <a:lnTo>
                      <a:pt x="3271" y="607"/>
                    </a:lnTo>
                    <a:lnTo>
                      <a:pt x="3245" y="581"/>
                    </a:lnTo>
                    <a:lnTo>
                      <a:pt x="3219" y="555"/>
                    </a:lnTo>
                    <a:lnTo>
                      <a:pt x="3192" y="528"/>
                    </a:lnTo>
                    <a:lnTo>
                      <a:pt x="3140" y="555"/>
                    </a:lnTo>
                    <a:lnTo>
                      <a:pt x="3113" y="581"/>
                    </a:lnTo>
                    <a:lnTo>
                      <a:pt x="2032" y="1662"/>
                    </a:lnTo>
                    <a:lnTo>
                      <a:pt x="2032" y="133"/>
                    </a:lnTo>
                    <a:lnTo>
                      <a:pt x="2005" y="80"/>
                    </a:lnTo>
                    <a:lnTo>
                      <a:pt x="1979" y="54"/>
                    </a:lnTo>
                    <a:lnTo>
                      <a:pt x="1953" y="27"/>
                    </a:lnTo>
                    <a:lnTo>
                      <a:pt x="19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7"/>
              <p:cNvSpPr/>
              <p:nvPr/>
            </p:nvSpPr>
            <p:spPr>
              <a:xfrm>
                <a:off x="4470700" y="2416025"/>
                <a:ext cx="95625" cy="95625"/>
              </a:xfrm>
              <a:custGeom>
                <a:avLst/>
                <a:gdLst/>
                <a:ahLst/>
                <a:cxnLst/>
                <a:rect l="l" t="t" r="r" b="b"/>
                <a:pathLst>
                  <a:path w="3825" h="3825" extrusionOk="0">
                    <a:moveTo>
                      <a:pt x="1925" y="0"/>
                    </a:moveTo>
                    <a:lnTo>
                      <a:pt x="1873" y="27"/>
                    </a:lnTo>
                    <a:lnTo>
                      <a:pt x="1846" y="53"/>
                    </a:lnTo>
                    <a:lnTo>
                      <a:pt x="1820" y="79"/>
                    </a:lnTo>
                    <a:lnTo>
                      <a:pt x="1794" y="132"/>
                    </a:lnTo>
                    <a:lnTo>
                      <a:pt x="1794" y="1662"/>
                    </a:lnTo>
                    <a:lnTo>
                      <a:pt x="712" y="581"/>
                    </a:lnTo>
                    <a:lnTo>
                      <a:pt x="686" y="554"/>
                    </a:lnTo>
                    <a:lnTo>
                      <a:pt x="633" y="528"/>
                    </a:lnTo>
                    <a:lnTo>
                      <a:pt x="607" y="554"/>
                    </a:lnTo>
                    <a:lnTo>
                      <a:pt x="580" y="581"/>
                    </a:lnTo>
                    <a:lnTo>
                      <a:pt x="554" y="607"/>
                    </a:lnTo>
                    <a:lnTo>
                      <a:pt x="528" y="633"/>
                    </a:lnTo>
                    <a:lnTo>
                      <a:pt x="554" y="686"/>
                    </a:lnTo>
                    <a:lnTo>
                      <a:pt x="580" y="712"/>
                    </a:lnTo>
                    <a:lnTo>
                      <a:pt x="1662" y="1794"/>
                    </a:lnTo>
                    <a:lnTo>
                      <a:pt x="132" y="1794"/>
                    </a:lnTo>
                    <a:lnTo>
                      <a:pt x="79" y="1820"/>
                    </a:lnTo>
                    <a:lnTo>
                      <a:pt x="53" y="1847"/>
                    </a:lnTo>
                    <a:lnTo>
                      <a:pt x="26" y="1873"/>
                    </a:lnTo>
                    <a:lnTo>
                      <a:pt x="0" y="1926"/>
                    </a:lnTo>
                    <a:lnTo>
                      <a:pt x="26" y="1952"/>
                    </a:lnTo>
                    <a:lnTo>
                      <a:pt x="53" y="1978"/>
                    </a:lnTo>
                    <a:lnTo>
                      <a:pt x="79" y="2005"/>
                    </a:lnTo>
                    <a:lnTo>
                      <a:pt x="132" y="2031"/>
                    </a:lnTo>
                    <a:lnTo>
                      <a:pt x="1662" y="2031"/>
                    </a:lnTo>
                    <a:lnTo>
                      <a:pt x="580" y="3113"/>
                    </a:lnTo>
                    <a:lnTo>
                      <a:pt x="554" y="3139"/>
                    </a:lnTo>
                    <a:lnTo>
                      <a:pt x="528" y="3192"/>
                    </a:lnTo>
                    <a:lnTo>
                      <a:pt x="554" y="3218"/>
                    </a:lnTo>
                    <a:lnTo>
                      <a:pt x="580" y="3244"/>
                    </a:lnTo>
                    <a:lnTo>
                      <a:pt x="607" y="3271"/>
                    </a:lnTo>
                    <a:lnTo>
                      <a:pt x="633" y="3297"/>
                    </a:lnTo>
                    <a:lnTo>
                      <a:pt x="686" y="3271"/>
                    </a:lnTo>
                    <a:lnTo>
                      <a:pt x="712" y="3244"/>
                    </a:lnTo>
                    <a:lnTo>
                      <a:pt x="1794" y="2163"/>
                    </a:lnTo>
                    <a:lnTo>
                      <a:pt x="1794" y="3693"/>
                    </a:lnTo>
                    <a:lnTo>
                      <a:pt x="1820" y="3746"/>
                    </a:lnTo>
                    <a:lnTo>
                      <a:pt x="1846" y="3772"/>
                    </a:lnTo>
                    <a:lnTo>
                      <a:pt x="1873" y="3798"/>
                    </a:lnTo>
                    <a:lnTo>
                      <a:pt x="1925" y="3825"/>
                    </a:lnTo>
                    <a:lnTo>
                      <a:pt x="1952" y="3798"/>
                    </a:lnTo>
                    <a:lnTo>
                      <a:pt x="1978" y="3772"/>
                    </a:lnTo>
                    <a:lnTo>
                      <a:pt x="2005" y="3746"/>
                    </a:lnTo>
                    <a:lnTo>
                      <a:pt x="2031" y="3693"/>
                    </a:lnTo>
                    <a:lnTo>
                      <a:pt x="2031" y="2163"/>
                    </a:lnTo>
                    <a:lnTo>
                      <a:pt x="3112" y="3244"/>
                    </a:lnTo>
                    <a:lnTo>
                      <a:pt x="3139" y="3271"/>
                    </a:lnTo>
                    <a:lnTo>
                      <a:pt x="3191" y="3297"/>
                    </a:lnTo>
                    <a:lnTo>
                      <a:pt x="3218" y="3271"/>
                    </a:lnTo>
                    <a:lnTo>
                      <a:pt x="3244" y="3244"/>
                    </a:lnTo>
                    <a:lnTo>
                      <a:pt x="3271" y="3218"/>
                    </a:lnTo>
                    <a:lnTo>
                      <a:pt x="3297" y="3192"/>
                    </a:lnTo>
                    <a:lnTo>
                      <a:pt x="3271" y="3139"/>
                    </a:lnTo>
                    <a:lnTo>
                      <a:pt x="3244" y="3113"/>
                    </a:lnTo>
                    <a:lnTo>
                      <a:pt x="2163" y="2031"/>
                    </a:lnTo>
                    <a:lnTo>
                      <a:pt x="3693" y="2031"/>
                    </a:lnTo>
                    <a:lnTo>
                      <a:pt x="3745" y="2005"/>
                    </a:lnTo>
                    <a:lnTo>
                      <a:pt x="3772" y="1978"/>
                    </a:lnTo>
                    <a:lnTo>
                      <a:pt x="3798" y="1952"/>
                    </a:lnTo>
                    <a:lnTo>
                      <a:pt x="3824" y="1926"/>
                    </a:lnTo>
                    <a:lnTo>
                      <a:pt x="3798" y="1873"/>
                    </a:lnTo>
                    <a:lnTo>
                      <a:pt x="3772" y="1847"/>
                    </a:lnTo>
                    <a:lnTo>
                      <a:pt x="3745" y="1820"/>
                    </a:lnTo>
                    <a:lnTo>
                      <a:pt x="3693" y="1794"/>
                    </a:lnTo>
                    <a:lnTo>
                      <a:pt x="2163" y="1794"/>
                    </a:lnTo>
                    <a:lnTo>
                      <a:pt x="3244" y="712"/>
                    </a:lnTo>
                    <a:lnTo>
                      <a:pt x="3271" y="686"/>
                    </a:lnTo>
                    <a:lnTo>
                      <a:pt x="3297" y="633"/>
                    </a:lnTo>
                    <a:lnTo>
                      <a:pt x="3271" y="607"/>
                    </a:lnTo>
                    <a:lnTo>
                      <a:pt x="3244" y="581"/>
                    </a:lnTo>
                    <a:lnTo>
                      <a:pt x="3218" y="554"/>
                    </a:lnTo>
                    <a:lnTo>
                      <a:pt x="3191" y="528"/>
                    </a:lnTo>
                    <a:lnTo>
                      <a:pt x="3139" y="554"/>
                    </a:lnTo>
                    <a:lnTo>
                      <a:pt x="3112" y="581"/>
                    </a:lnTo>
                    <a:lnTo>
                      <a:pt x="2031" y="1662"/>
                    </a:lnTo>
                    <a:lnTo>
                      <a:pt x="2031" y="132"/>
                    </a:lnTo>
                    <a:lnTo>
                      <a:pt x="2005" y="79"/>
                    </a:lnTo>
                    <a:lnTo>
                      <a:pt x="1978" y="53"/>
                    </a:lnTo>
                    <a:lnTo>
                      <a:pt x="1952" y="27"/>
                    </a:lnTo>
                    <a:lnTo>
                      <a:pt x="19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7"/>
              <p:cNvSpPr/>
              <p:nvPr/>
            </p:nvSpPr>
            <p:spPr>
              <a:xfrm>
                <a:off x="4402125" y="3093875"/>
                <a:ext cx="95625" cy="95625"/>
              </a:xfrm>
              <a:custGeom>
                <a:avLst/>
                <a:gdLst/>
                <a:ahLst/>
                <a:cxnLst/>
                <a:rect l="l" t="t" r="r" b="b"/>
                <a:pathLst>
                  <a:path w="3825" h="3825" extrusionOk="0">
                    <a:moveTo>
                      <a:pt x="1925" y="0"/>
                    </a:moveTo>
                    <a:lnTo>
                      <a:pt x="1873" y="26"/>
                    </a:lnTo>
                    <a:lnTo>
                      <a:pt x="1846" y="53"/>
                    </a:lnTo>
                    <a:lnTo>
                      <a:pt x="1820" y="79"/>
                    </a:lnTo>
                    <a:lnTo>
                      <a:pt x="1794" y="132"/>
                    </a:lnTo>
                    <a:lnTo>
                      <a:pt x="1794" y="1662"/>
                    </a:lnTo>
                    <a:lnTo>
                      <a:pt x="712" y="580"/>
                    </a:lnTo>
                    <a:lnTo>
                      <a:pt x="686" y="554"/>
                    </a:lnTo>
                    <a:lnTo>
                      <a:pt x="633" y="528"/>
                    </a:lnTo>
                    <a:lnTo>
                      <a:pt x="607" y="554"/>
                    </a:lnTo>
                    <a:lnTo>
                      <a:pt x="580" y="580"/>
                    </a:lnTo>
                    <a:lnTo>
                      <a:pt x="554" y="607"/>
                    </a:lnTo>
                    <a:lnTo>
                      <a:pt x="528" y="633"/>
                    </a:lnTo>
                    <a:lnTo>
                      <a:pt x="554" y="686"/>
                    </a:lnTo>
                    <a:lnTo>
                      <a:pt x="580" y="712"/>
                    </a:lnTo>
                    <a:lnTo>
                      <a:pt x="1662" y="1794"/>
                    </a:lnTo>
                    <a:lnTo>
                      <a:pt x="132" y="1794"/>
                    </a:lnTo>
                    <a:lnTo>
                      <a:pt x="79" y="1820"/>
                    </a:lnTo>
                    <a:lnTo>
                      <a:pt x="53" y="1846"/>
                    </a:lnTo>
                    <a:lnTo>
                      <a:pt x="26" y="1873"/>
                    </a:lnTo>
                    <a:lnTo>
                      <a:pt x="0" y="1925"/>
                    </a:lnTo>
                    <a:lnTo>
                      <a:pt x="26" y="1952"/>
                    </a:lnTo>
                    <a:lnTo>
                      <a:pt x="53" y="1978"/>
                    </a:lnTo>
                    <a:lnTo>
                      <a:pt x="79" y="2005"/>
                    </a:lnTo>
                    <a:lnTo>
                      <a:pt x="132" y="2031"/>
                    </a:lnTo>
                    <a:lnTo>
                      <a:pt x="1662" y="2031"/>
                    </a:lnTo>
                    <a:lnTo>
                      <a:pt x="580" y="3112"/>
                    </a:lnTo>
                    <a:lnTo>
                      <a:pt x="554" y="3139"/>
                    </a:lnTo>
                    <a:lnTo>
                      <a:pt x="528" y="3191"/>
                    </a:lnTo>
                    <a:lnTo>
                      <a:pt x="554" y="3218"/>
                    </a:lnTo>
                    <a:lnTo>
                      <a:pt x="580" y="3244"/>
                    </a:lnTo>
                    <a:lnTo>
                      <a:pt x="607" y="3271"/>
                    </a:lnTo>
                    <a:lnTo>
                      <a:pt x="633" y="3297"/>
                    </a:lnTo>
                    <a:lnTo>
                      <a:pt x="686" y="3271"/>
                    </a:lnTo>
                    <a:lnTo>
                      <a:pt x="712" y="3244"/>
                    </a:lnTo>
                    <a:lnTo>
                      <a:pt x="1794" y="2163"/>
                    </a:lnTo>
                    <a:lnTo>
                      <a:pt x="1794" y="3693"/>
                    </a:lnTo>
                    <a:lnTo>
                      <a:pt x="1820" y="3745"/>
                    </a:lnTo>
                    <a:lnTo>
                      <a:pt x="1846" y="3772"/>
                    </a:lnTo>
                    <a:lnTo>
                      <a:pt x="1873" y="3798"/>
                    </a:lnTo>
                    <a:lnTo>
                      <a:pt x="1925" y="3824"/>
                    </a:lnTo>
                    <a:lnTo>
                      <a:pt x="1952" y="3798"/>
                    </a:lnTo>
                    <a:lnTo>
                      <a:pt x="1978" y="3772"/>
                    </a:lnTo>
                    <a:lnTo>
                      <a:pt x="2005" y="3745"/>
                    </a:lnTo>
                    <a:lnTo>
                      <a:pt x="2031" y="3693"/>
                    </a:lnTo>
                    <a:lnTo>
                      <a:pt x="2031" y="2163"/>
                    </a:lnTo>
                    <a:lnTo>
                      <a:pt x="3112" y="3244"/>
                    </a:lnTo>
                    <a:lnTo>
                      <a:pt x="3139" y="3271"/>
                    </a:lnTo>
                    <a:lnTo>
                      <a:pt x="3191" y="3297"/>
                    </a:lnTo>
                    <a:lnTo>
                      <a:pt x="3218" y="3271"/>
                    </a:lnTo>
                    <a:lnTo>
                      <a:pt x="3244" y="3244"/>
                    </a:lnTo>
                    <a:lnTo>
                      <a:pt x="3271" y="3218"/>
                    </a:lnTo>
                    <a:lnTo>
                      <a:pt x="3297" y="3191"/>
                    </a:lnTo>
                    <a:lnTo>
                      <a:pt x="3271" y="3139"/>
                    </a:lnTo>
                    <a:lnTo>
                      <a:pt x="3244" y="3112"/>
                    </a:lnTo>
                    <a:lnTo>
                      <a:pt x="2163" y="2031"/>
                    </a:lnTo>
                    <a:lnTo>
                      <a:pt x="3693" y="2031"/>
                    </a:lnTo>
                    <a:lnTo>
                      <a:pt x="3745" y="2005"/>
                    </a:lnTo>
                    <a:lnTo>
                      <a:pt x="3772" y="1978"/>
                    </a:lnTo>
                    <a:lnTo>
                      <a:pt x="3798" y="1952"/>
                    </a:lnTo>
                    <a:lnTo>
                      <a:pt x="3824" y="1925"/>
                    </a:lnTo>
                    <a:lnTo>
                      <a:pt x="3798" y="1873"/>
                    </a:lnTo>
                    <a:lnTo>
                      <a:pt x="3772" y="1846"/>
                    </a:lnTo>
                    <a:lnTo>
                      <a:pt x="3745" y="1820"/>
                    </a:lnTo>
                    <a:lnTo>
                      <a:pt x="3693" y="1794"/>
                    </a:lnTo>
                    <a:lnTo>
                      <a:pt x="2163" y="1794"/>
                    </a:lnTo>
                    <a:lnTo>
                      <a:pt x="3244" y="712"/>
                    </a:lnTo>
                    <a:lnTo>
                      <a:pt x="3271" y="686"/>
                    </a:lnTo>
                    <a:lnTo>
                      <a:pt x="3297" y="633"/>
                    </a:lnTo>
                    <a:lnTo>
                      <a:pt x="3271" y="607"/>
                    </a:lnTo>
                    <a:lnTo>
                      <a:pt x="3244" y="580"/>
                    </a:lnTo>
                    <a:lnTo>
                      <a:pt x="3218" y="554"/>
                    </a:lnTo>
                    <a:lnTo>
                      <a:pt x="3191" y="528"/>
                    </a:lnTo>
                    <a:lnTo>
                      <a:pt x="3139" y="554"/>
                    </a:lnTo>
                    <a:lnTo>
                      <a:pt x="3112" y="580"/>
                    </a:lnTo>
                    <a:lnTo>
                      <a:pt x="2031" y="1662"/>
                    </a:lnTo>
                    <a:lnTo>
                      <a:pt x="2031" y="132"/>
                    </a:lnTo>
                    <a:lnTo>
                      <a:pt x="2005" y="79"/>
                    </a:lnTo>
                    <a:lnTo>
                      <a:pt x="1978" y="53"/>
                    </a:lnTo>
                    <a:lnTo>
                      <a:pt x="1952" y="26"/>
                    </a:lnTo>
                    <a:lnTo>
                      <a:pt x="19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Rectangle 8">
            <a:extLst>
              <a:ext uri="{FF2B5EF4-FFF2-40B4-BE49-F238E27FC236}">
                <a16:creationId xmlns:a16="http://schemas.microsoft.com/office/drawing/2014/main" id="{003D9D33-2174-EF4A-8DB7-AD050484C8A5}"/>
              </a:ext>
            </a:extLst>
          </p:cNvPr>
          <p:cNvSpPr/>
          <p:nvPr/>
        </p:nvSpPr>
        <p:spPr>
          <a:xfrm>
            <a:off x="3299821" y="479710"/>
            <a:ext cx="2310248" cy="646331"/>
          </a:xfrm>
          <a:prstGeom prst="rect">
            <a:avLst/>
          </a:prstGeom>
        </p:spPr>
        <p:txBody>
          <a:bodyPr wrap="none">
            <a:spAutoFit/>
          </a:bodyPr>
          <a:lstStyle/>
          <a:p>
            <a:r>
              <a:rPr lang="en-US" sz="3600" b="1" dirty="0">
                <a:solidFill>
                  <a:schemeClr val="lt1"/>
                </a:solidFill>
                <a:latin typeface="Big Caslon Medium" panose="02000603090000020003" pitchFamily="2" charset="-79"/>
                <a:cs typeface="Big Caslon Medium" panose="02000603090000020003" pitchFamily="2" charset="-79"/>
              </a:rPr>
              <a:t>Diagnosis :</a:t>
            </a:r>
          </a:p>
        </p:txBody>
      </p:sp>
      <p:sp>
        <p:nvSpPr>
          <p:cNvPr id="10" name="Rectangle 9">
            <a:extLst>
              <a:ext uri="{FF2B5EF4-FFF2-40B4-BE49-F238E27FC236}">
                <a16:creationId xmlns:a16="http://schemas.microsoft.com/office/drawing/2014/main" id="{298914C0-DC2C-D14B-A23A-A6726B0E066B}"/>
              </a:ext>
            </a:extLst>
          </p:cNvPr>
          <p:cNvSpPr/>
          <p:nvPr/>
        </p:nvSpPr>
        <p:spPr>
          <a:xfrm>
            <a:off x="3632136" y="1260217"/>
            <a:ext cx="5365560" cy="2677656"/>
          </a:xfrm>
          <a:prstGeom prst="rect">
            <a:avLst/>
          </a:prstGeom>
        </p:spPr>
        <p:txBody>
          <a:bodyPr wrap="square">
            <a:spAutoFit/>
          </a:bodyPr>
          <a:lstStyle/>
          <a:p>
            <a:pPr marL="457200" indent="-457200">
              <a:buFont typeface="Wingdings" pitchFamily="2" charset="2"/>
              <a:buChar char="q"/>
            </a:pPr>
            <a:r>
              <a:rPr lang="en-US" sz="2800" dirty="0">
                <a:solidFill>
                  <a:srgbClr val="FF0000"/>
                </a:solidFill>
                <a:latin typeface="Big Caslon Medium" panose="02000603090000020003" pitchFamily="2" charset="-79"/>
                <a:cs typeface="Big Caslon Medium" panose="02000603090000020003" pitchFamily="2" charset="-79"/>
              </a:rPr>
              <a:t>Angiogram to define site of occlusion</a:t>
            </a:r>
          </a:p>
          <a:p>
            <a:pPr marL="457200" indent="-457200">
              <a:buFont typeface="Wingdings" pitchFamily="2" charset="2"/>
              <a:buChar char="q"/>
            </a:pPr>
            <a:r>
              <a:rPr lang="en-US" sz="2800" dirty="0">
                <a:solidFill>
                  <a:schemeClr val="lt1"/>
                </a:solidFill>
                <a:latin typeface="Big Caslon Medium" panose="02000603090000020003" pitchFamily="2" charset="-79"/>
                <a:cs typeface="Big Caslon Medium" panose="02000603090000020003" pitchFamily="2" charset="-79"/>
              </a:rPr>
              <a:t>ECG to look for MI, </a:t>
            </a:r>
            <a:r>
              <a:rPr lang="en-US" sz="2800" dirty="0" err="1">
                <a:solidFill>
                  <a:srgbClr val="FF0000"/>
                </a:solidFill>
                <a:latin typeface="Big Caslon Medium" panose="02000603090000020003" pitchFamily="2" charset="-79"/>
                <a:cs typeface="Big Caslon Medium" panose="02000603090000020003" pitchFamily="2" charset="-79"/>
              </a:rPr>
              <a:t>AFib</a:t>
            </a:r>
            <a:endParaRPr lang="en-US" sz="2800" dirty="0">
              <a:solidFill>
                <a:srgbClr val="FF0000"/>
              </a:solidFill>
              <a:latin typeface="Big Caslon Medium" panose="02000603090000020003" pitchFamily="2" charset="-79"/>
              <a:cs typeface="Big Caslon Medium" panose="02000603090000020003" pitchFamily="2" charset="-79"/>
            </a:endParaRPr>
          </a:p>
          <a:p>
            <a:pPr marL="457200" indent="-457200">
              <a:buFont typeface="Wingdings" pitchFamily="2" charset="2"/>
              <a:buChar char="q"/>
            </a:pPr>
            <a:r>
              <a:rPr lang="en-US" sz="2800" dirty="0">
                <a:solidFill>
                  <a:schemeClr val="lt1"/>
                </a:solidFill>
                <a:latin typeface="Big Caslon Medium" panose="02000603090000020003" pitchFamily="2" charset="-79"/>
                <a:cs typeface="Big Caslon Medium" panose="02000603090000020003" pitchFamily="2" charset="-79"/>
              </a:rPr>
              <a:t>Echocardiogram for evaluation of cardiac source of emboli</a:t>
            </a:r>
          </a:p>
          <a:p>
            <a:pPr marL="457200" indent="-457200">
              <a:buFont typeface="Wingdings" pitchFamily="2" charset="2"/>
              <a:buChar char="q"/>
            </a:pPr>
            <a:r>
              <a:rPr lang="en-US" sz="2800" dirty="0">
                <a:solidFill>
                  <a:srgbClr val="FF0000"/>
                </a:solidFill>
                <a:latin typeface="Big Caslon Medium" panose="02000603090000020003" pitchFamily="2" charset="-79"/>
                <a:cs typeface="Big Caslon Medium" panose="02000603090000020003" pitchFamily="2" charset="-79"/>
              </a:rPr>
              <a:t>Doppler ultrasound</a:t>
            </a:r>
            <a:endParaRPr lang="en-US" sz="2400" dirty="0">
              <a:solidFill>
                <a:srgbClr val="FF0000"/>
              </a:solidFill>
              <a:latin typeface="Big Caslon Medium" panose="02000603090000020003" pitchFamily="2" charset="-79"/>
              <a:cs typeface="Big Caslon Medium" panose="02000603090000020003" pitchFamily="2" charset="-79"/>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5" name="Google Shape;919;p55">
            <a:extLst>
              <a:ext uri="{FF2B5EF4-FFF2-40B4-BE49-F238E27FC236}">
                <a16:creationId xmlns:a16="http://schemas.microsoft.com/office/drawing/2014/main" id="{F16B0C44-C147-A844-8C6A-1E0CAA2AE66C}"/>
              </a:ext>
            </a:extLst>
          </p:cNvPr>
          <p:cNvGrpSpPr/>
          <p:nvPr/>
        </p:nvGrpSpPr>
        <p:grpSpPr>
          <a:xfrm>
            <a:off x="-300603" y="2757524"/>
            <a:ext cx="4457837" cy="2382394"/>
            <a:chOff x="219861" y="1351569"/>
            <a:chExt cx="4457837" cy="2382394"/>
          </a:xfrm>
        </p:grpSpPr>
        <p:grpSp>
          <p:nvGrpSpPr>
            <p:cNvPr id="6" name="Google Shape;920;p55">
              <a:extLst>
                <a:ext uri="{FF2B5EF4-FFF2-40B4-BE49-F238E27FC236}">
                  <a16:creationId xmlns:a16="http://schemas.microsoft.com/office/drawing/2014/main" id="{831941EB-C25B-484C-9957-4B7FF482C10C}"/>
                </a:ext>
              </a:extLst>
            </p:cNvPr>
            <p:cNvGrpSpPr/>
            <p:nvPr/>
          </p:nvGrpSpPr>
          <p:grpSpPr>
            <a:xfrm rot="900013">
              <a:off x="431879" y="1538450"/>
              <a:ext cx="1689050" cy="1860700"/>
              <a:chOff x="4703044" y="2370026"/>
              <a:chExt cx="1201661" cy="1323780"/>
            </a:xfrm>
          </p:grpSpPr>
          <p:sp>
            <p:nvSpPr>
              <p:cNvPr id="76" name="Google Shape;921;p55">
                <a:extLst>
                  <a:ext uri="{FF2B5EF4-FFF2-40B4-BE49-F238E27FC236}">
                    <a16:creationId xmlns:a16="http://schemas.microsoft.com/office/drawing/2014/main" id="{5C29C1A4-89A6-7F43-9799-5129C5619AEF}"/>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22;p55">
                <a:extLst>
                  <a:ext uri="{FF2B5EF4-FFF2-40B4-BE49-F238E27FC236}">
                    <a16:creationId xmlns:a16="http://schemas.microsoft.com/office/drawing/2014/main" id="{98DBE2FB-C87C-5946-B6B9-E1070E1A4160}"/>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23;p55">
                <a:extLst>
                  <a:ext uri="{FF2B5EF4-FFF2-40B4-BE49-F238E27FC236}">
                    <a16:creationId xmlns:a16="http://schemas.microsoft.com/office/drawing/2014/main" id="{2A355927-0E5D-F641-AE9D-CF231CD918CB}"/>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24;p55">
                <a:extLst>
                  <a:ext uri="{FF2B5EF4-FFF2-40B4-BE49-F238E27FC236}">
                    <a16:creationId xmlns:a16="http://schemas.microsoft.com/office/drawing/2014/main" id="{EED7DEBD-14FA-7F49-B125-0FD7ACE2EE68}"/>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25;p55">
                <a:extLst>
                  <a:ext uri="{FF2B5EF4-FFF2-40B4-BE49-F238E27FC236}">
                    <a16:creationId xmlns:a16="http://schemas.microsoft.com/office/drawing/2014/main" id="{FCFB24D4-009F-C847-8FC5-6EE5F7F3991F}"/>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26;p55">
                <a:extLst>
                  <a:ext uri="{FF2B5EF4-FFF2-40B4-BE49-F238E27FC236}">
                    <a16:creationId xmlns:a16="http://schemas.microsoft.com/office/drawing/2014/main" id="{39755B37-ACEC-744E-AE27-97CD6CB04DD9}"/>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927;p55">
              <a:extLst>
                <a:ext uri="{FF2B5EF4-FFF2-40B4-BE49-F238E27FC236}">
                  <a16:creationId xmlns:a16="http://schemas.microsoft.com/office/drawing/2014/main" id="{056821AB-6FB5-D54F-82AF-C3CB7FE48436}"/>
                </a:ext>
              </a:extLst>
            </p:cNvPr>
            <p:cNvGrpSpPr/>
            <p:nvPr/>
          </p:nvGrpSpPr>
          <p:grpSpPr>
            <a:xfrm rot="-508194" flipH="1">
              <a:off x="3053282" y="1683567"/>
              <a:ext cx="1510135" cy="1663603"/>
              <a:chOff x="4703044" y="2370026"/>
              <a:chExt cx="1201661" cy="1323780"/>
            </a:xfrm>
          </p:grpSpPr>
          <p:sp>
            <p:nvSpPr>
              <p:cNvPr id="70" name="Google Shape;928;p55">
                <a:extLst>
                  <a:ext uri="{FF2B5EF4-FFF2-40B4-BE49-F238E27FC236}">
                    <a16:creationId xmlns:a16="http://schemas.microsoft.com/office/drawing/2014/main" id="{AD880AA5-5159-5144-BD49-980D6455A4AF}"/>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9;p55">
                <a:extLst>
                  <a:ext uri="{FF2B5EF4-FFF2-40B4-BE49-F238E27FC236}">
                    <a16:creationId xmlns:a16="http://schemas.microsoft.com/office/drawing/2014/main" id="{D1A97855-49D6-A944-A319-D376600CF16A}"/>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30;p55">
                <a:extLst>
                  <a:ext uri="{FF2B5EF4-FFF2-40B4-BE49-F238E27FC236}">
                    <a16:creationId xmlns:a16="http://schemas.microsoft.com/office/drawing/2014/main" id="{128DDD01-81AC-E04D-9F66-E86B02F3F7CF}"/>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31;p55">
                <a:extLst>
                  <a:ext uri="{FF2B5EF4-FFF2-40B4-BE49-F238E27FC236}">
                    <a16:creationId xmlns:a16="http://schemas.microsoft.com/office/drawing/2014/main" id="{A7334B0C-F205-5742-BB59-BC62A31C84A7}"/>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32;p55">
                <a:extLst>
                  <a:ext uri="{FF2B5EF4-FFF2-40B4-BE49-F238E27FC236}">
                    <a16:creationId xmlns:a16="http://schemas.microsoft.com/office/drawing/2014/main" id="{EDFF3C8C-D355-7248-8193-0A0DBA6A15D4}"/>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33;p55">
                <a:extLst>
                  <a:ext uri="{FF2B5EF4-FFF2-40B4-BE49-F238E27FC236}">
                    <a16:creationId xmlns:a16="http://schemas.microsoft.com/office/drawing/2014/main" id="{38AB2D0B-9582-C942-B55B-07F99C8F1C6B}"/>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934;p55">
              <a:extLst>
                <a:ext uri="{FF2B5EF4-FFF2-40B4-BE49-F238E27FC236}">
                  <a16:creationId xmlns:a16="http://schemas.microsoft.com/office/drawing/2014/main" id="{04BEAFF2-E8C1-4942-9B03-4B7D042A0678}"/>
                </a:ext>
              </a:extLst>
            </p:cNvPr>
            <p:cNvGrpSpPr/>
            <p:nvPr/>
          </p:nvGrpSpPr>
          <p:grpSpPr>
            <a:xfrm>
              <a:off x="1253683" y="1409463"/>
              <a:ext cx="2842835" cy="2324501"/>
              <a:chOff x="2342200" y="644925"/>
              <a:chExt cx="1381425" cy="1129550"/>
            </a:xfrm>
          </p:grpSpPr>
          <p:sp>
            <p:nvSpPr>
              <p:cNvPr id="9" name="Google Shape;935;p55">
                <a:extLst>
                  <a:ext uri="{FF2B5EF4-FFF2-40B4-BE49-F238E27FC236}">
                    <a16:creationId xmlns:a16="http://schemas.microsoft.com/office/drawing/2014/main" id="{7FC7A5F0-0DAF-A440-9802-184479AA1746}"/>
                  </a:ext>
                </a:extLst>
              </p:cNvPr>
              <p:cNvSpPr/>
              <p:nvPr/>
            </p:nvSpPr>
            <p:spPr>
              <a:xfrm>
                <a:off x="2342200" y="644925"/>
                <a:ext cx="1381425" cy="1129550"/>
              </a:xfrm>
              <a:custGeom>
                <a:avLst/>
                <a:gdLst/>
                <a:ahLst/>
                <a:cxnLst/>
                <a:rect l="l" t="t" r="r" b="b"/>
                <a:pathLst>
                  <a:path w="55257" h="45182" extrusionOk="0">
                    <a:moveTo>
                      <a:pt x="29330" y="0"/>
                    </a:moveTo>
                    <a:lnTo>
                      <a:pt x="28987" y="27"/>
                    </a:lnTo>
                    <a:lnTo>
                      <a:pt x="28644" y="80"/>
                    </a:lnTo>
                    <a:lnTo>
                      <a:pt x="28275" y="132"/>
                    </a:lnTo>
                    <a:lnTo>
                      <a:pt x="27932" y="238"/>
                    </a:lnTo>
                    <a:lnTo>
                      <a:pt x="27589" y="370"/>
                    </a:lnTo>
                    <a:lnTo>
                      <a:pt x="27220" y="528"/>
                    </a:lnTo>
                    <a:lnTo>
                      <a:pt x="26877" y="686"/>
                    </a:lnTo>
                    <a:lnTo>
                      <a:pt x="26561" y="897"/>
                    </a:lnTo>
                    <a:lnTo>
                      <a:pt x="26218" y="1135"/>
                    </a:lnTo>
                    <a:lnTo>
                      <a:pt x="25901" y="1372"/>
                    </a:lnTo>
                    <a:lnTo>
                      <a:pt x="25585" y="1662"/>
                    </a:lnTo>
                    <a:lnTo>
                      <a:pt x="25268" y="1952"/>
                    </a:lnTo>
                    <a:lnTo>
                      <a:pt x="24978" y="2269"/>
                    </a:lnTo>
                    <a:lnTo>
                      <a:pt x="24688" y="2585"/>
                    </a:lnTo>
                    <a:lnTo>
                      <a:pt x="24424" y="2954"/>
                    </a:lnTo>
                    <a:lnTo>
                      <a:pt x="24187" y="3324"/>
                    </a:lnTo>
                    <a:lnTo>
                      <a:pt x="24134" y="3376"/>
                    </a:lnTo>
                    <a:lnTo>
                      <a:pt x="23923" y="2638"/>
                    </a:lnTo>
                    <a:lnTo>
                      <a:pt x="23817" y="2321"/>
                    </a:lnTo>
                    <a:lnTo>
                      <a:pt x="23686" y="2031"/>
                    </a:lnTo>
                    <a:lnTo>
                      <a:pt x="23501" y="1741"/>
                    </a:lnTo>
                    <a:lnTo>
                      <a:pt x="23316" y="1477"/>
                    </a:lnTo>
                    <a:lnTo>
                      <a:pt x="23105" y="1240"/>
                    </a:lnTo>
                    <a:lnTo>
                      <a:pt x="22868" y="1029"/>
                    </a:lnTo>
                    <a:lnTo>
                      <a:pt x="22631" y="818"/>
                    </a:lnTo>
                    <a:lnTo>
                      <a:pt x="22340" y="660"/>
                    </a:lnTo>
                    <a:lnTo>
                      <a:pt x="22261" y="607"/>
                    </a:lnTo>
                    <a:lnTo>
                      <a:pt x="22182" y="554"/>
                    </a:lnTo>
                    <a:lnTo>
                      <a:pt x="21839" y="422"/>
                    </a:lnTo>
                    <a:lnTo>
                      <a:pt x="21470" y="317"/>
                    </a:lnTo>
                    <a:lnTo>
                      <a:pt x="21101" y="264"/>
                    </a:lnTo>
                    <a:lnTo>
                      <a:pt x="20732" y="238"/>
                    </a:lnTo>
                    <a:lnTo>
                      <a:pt x="20494" y="238"/>
                    </a:lnTo>
                    <a:lnTo>
                      <a:pt x="19281" y="343"/>
                    </a:lnTo>
                    <a:lnTo>
                      <a:pt x="17725" y="528"/>
                    </a:lnTo>
                    <a:lnTo>
                      <a:pt x="16828" y="633"/>
                    </a:lnTo>
                    <a:lnTo>
                      <a:pt x="15905" y="792"/>
                    </a:lnTo>
                    <a:lnTo>
                      <a:pt x="14903" y="976"/>
                    </a:lnTo>
                    <a:lnTo>
                      <a:pt x="13874" y="1187"/>
                    </a:lnTo>
                    <a:lnTo>
                      <a:pt x="12819" y="1451"/>
                    </a:lnTo>
                    <a:lnTo>
                      <a:pt x="11738" y="1741"/>
                    </a:lnTo>
                    <a:lnTo>
                      <a:pt x="10656" y="2058"/>
                    </a:lnTo>
                    <a:lnTo>
                      <a:pt x="9548" y="2427"/>
                    </a:lnTo>
                    <a:lnTo>
                      <a:pt x="8467" y="2849"/>
                    </a:lnTo>
                    <a:lnTo>
                      <a:pt x="7386" y="3324"/>
                    </a:lnTo>
                    <a:lnTo>
                      <a:pt x="6304" y="3851"/>
                    </a:lnTo>
                    <a:lnTo>
                      <a:pt x="5803" y="4115"/>
                    </a:lnTo>
                    <a:lnTo>
                      <a:pt x="5276" y="4431"/>
                    </a:lnTo>
                    <a:lnTo>
                      <a:pt x="4986" y="4616"/>
                    </a:lnTo>
                    <a:lnTo>
                      <a:pt x="4722" y="4853"/>
                    </a:lnTo>
                    <a:lnTo>
                      <a:pt x="4484" y="5091"/>
                    </a:lnTo>
                    <a:lnTo>
                      <a:pt x="4247" y="5355"/>
                    </a:lnTo>
                    <a:lnTo>
                      <a:pt x="4062" y="5671"/>
                    </a:lnTo>
                    <a:lnTo>
                      <a:pt x="3904" y="5961"/>
                    </a:lnTo>
                    <a:lnTo>
                      <a:pt x="3799" y="6304"/>
                    </a:lnTo>
                    <a:lnTo>
                      <a:pt x="3720" y="6647"/>
                    </a:lnTo>
                    <a:lnTo>
                      <a:pt x="3667" y="6858"/>
                    </a:lnTo>
                    <a:lnTo>
                      <a:pt x="3640" y="7174"/>
                    </a:lnTo>
                    <a:lnTo>
                      <a:pt x="3640" y="7491"/>
                    </a:lnTo>
                    <a:lnTo>
                      <a:pt x="3693" y="7781"/>
                    </a:lnTo>
                    <a:lnTo>
                      <a:pt x="3746" y="8098"/>
                    </a:lnTo>
                    <a:lnTo>
                      <a:pt x="5117" y="13557"/>
                    </a:lnTo>
                    <a:lnTo>
                      <a:pt x="4801" y="13452"/>
                    </a:lnTo>
                    <a:lnTo>
                      <a:pt x="4484" y="13373"/>
                    </a:lnTo>
                    <a:lnTo>
                      <a:pt x="4142" y="13320"/>
                    </a:lnTo>
                    <a:lnTo>
                      <a:pt x="3825" y="13294"/>
                    </a:lnTo>
                    <a:lnTo>
                      <a:pt x="3456" y="13320"/>
                    </a:lnTo>
                    <a:lnTo>
                      <a:pt x="3086" y="13373"/>
                    </a:lnTo>
                    <a:lnTo>
                      <a:pt x="2744" y="13452"/>
                    </a:lnTo>
                    <a:lnTo>
                      <a:pt x="2427" y="13584"/>
                    </a:lnTo>
                    <a:lnTo>
                      <a:pt x="2111" y="13742"/>
                    </a:lnTo>
                    <a:lnTo>
                      <a:pt x="1820" y="13900"/>
                    </a:lnTo>
                    <a:lnTo>
                      <a:pt x="1557" y="14111"/>
                    </a:lnTo>
                    <a:lnTo>
                      <a:pt x="1293" y="14349"/>
                    </a:lnTo>
                    <a:lnTo>
                      <a:pt x="1056" y="14612"/>
                    </a:lnTo>
                    <a:lnTo>
                      <a:pt x="845" y="14876"/>
                    </a:lnTo>
                    <a:lnTo>
                      <a:pt x="686" y="15166"/>
                    </a:lnTo>
                    <a:lnTo>
                      <a:pt x="528" y="15483"/>
                    </a:lnTo>
                    <a:lnTo>
                      <a:pt x="396" y="15799"/>
                    </a:lnTo>
                    <a:lnTo>
                      <a:pt x="317" y="16142"/>
                    </a:lnTo>
                    <a:lnTo>
                      <a:pt x="264" y="16511"/>
                    </a:lnTo>
                    <a:lnTo>
                      <a:pt x="238" y="16881"/>
                    </a:lnTo>
                    <a:lnTo>
                      <a:pt x="264" y="17223"/>
                    </a:lnTo>
                    <a:lnTo>
                      <a:pt x="317" y="17540"/>
                    </a:lnTo>
                    <a:lnTo>
                      <a:pt x="396" y="17883"/>
                    </a:lnTo>
                    <a:lnTo>
                      <a:pt x="502" y="18199"/>
                    </a:lnTo>
                    <a:lnTo>
                      <a:pt x="634" y="18489"/>
                    </a:lnTo>
                    <a:lnTo>
                      <a:pt x="792" y="18780"/>
                    </a:lnTo>
                    <a:lnTo>
                      <a:pt x="976" y="19043"/>
                    </a:lnTo>
                    <a:lnTo>
                      <a:pt x="1187" y="19281"/>
                    </a:lnTo>
                    <a:lnTo>
                      <a:pt x="1425" y="19518"/>
                    </a:lnTo>
                    <a:lnTo>
                      <a:pt x="1662" y="19729"/>
                    </a:lnTo>
                    <a:lnTo>
                      <a:pt x="1926" y="19914"/>
                    </a:lnTo>
                    <a:lnTo>
                      <a:pt x="2216" y="20072"/>
                    </a:lnTo>
                    <a:lnTo>
                      <a:pt x="2533" y="20204"/>
                    </a:lnTo>
                    <a:lnTo>
                      <a:pt x="2823" y="20309"/>
                    </a:lnTo>
                    <a:lnTo>
                      <a:pt x="3166" y="20388"/>
                    </a:lnTo>
                    <a:lnTo>
                      <a:pt x="3482" y="20415"/>
                    </a:lnTo>
                    <a:lnTo>
                      <a:pt x="3060" y="20731"/>
                    </a:lnTo>
                    <a:lnTo>
                      <a:pt x="2638" y="21074"/>
                    </a:lnTo>
                    <a:lnTo>
                      <a:pt x="2242" y="21470"/>
                    </a:lnTo>
                    <a:lnTo>
                      <a:pt x="1873" y="21892"/>
                    </a:lnTo>
                    <a:lnTo>
                      <a:pt x="1504" y="22367"/>
                    </a:lnTo>
                    <a:lnTo>
                      <a:pt x="1187" y="22868"/>
                    </a:lnTo>
                    <a:lnTo>
                      <a:pt x="897" y="23422"/>
                    </a:lnTo>
                    <a:lnTo>
                      <a:pt x="634" y="24002"/>
                    </a:lnTo>
                    <a:lnTo>
                      <a:pt x="581" y="24160"/>
                    </a:lnTo>
                    <a:lnTo>
                      <a:pt x="449" y="24503"/>
                    </a:lnTo>
                    <a:lnTo>
                      <a:pt x="343" y="24846"/>
                    </a:lnTo>
                    <a:lnTo>
                      <a:pt x="159" y="25558"/>
                    </a:lnTo>
                    <a:lnTo>
                      <a:pt x="53" y="26270"/>
                    </a:lnTo>
                    <a:lnTo>
                      <a:pt x="1" y="26956"/>
                    </a:lnTo>
                    <a:lnTo>
                      <a:pt x="1" y="27299"/>
                    </a:lnTo>
                    <a:lnTo>
                      <a:pt x="27" y="27642"/>
                    </a:lnTo>
                    <a:lnTo>
                      <a:pt x="53" y="27958"/>
                    </a:lnTo>
                    <a:lnTo>
                      <a:pt x="106" y="28301"/>
                    </a:lnTo>
                    <a:lnTo>
                      <a:pt x="185" y="28591"/>
                    </a:lnTo>
                    <a:lnTo>
                      <a:pt x="264" y="28908"/>
                    </a:lnTo>
                    <a:lnTo>
                      <a:pt x="370" y="29198"/>
                    </a:lnTo>
                    <a:lnTo>
                      <a:pt x="475" y="29488"/>
                    </a:lnTo>
                    <a:lnTo>
                      <a:pt x="660" y="29857"/>
                    </a:lnTo>
                    <a:lnTo>
                      <a:pt x="845" y="30174"/>
                    </a:lnTo>
                    <a:lnTo>
                      <a:pt x="1082" y="30490"/>
                    </a:lnTo>
                    <a:lnTo>
                      <a:pt x="1319" y="30754"/>
                    </a:lnTo>
                    <a:lnTo>
                      <a:pt x="1583" y="31018"/>
                    </a:lnTo>
                    <a:lnTo>
                      <a:pt x="1873" y="31229"/>
                    </a:lnTo>
                    <a:lnTo>
                      <a:pt x="2190" y="31413"/>
                    </a:lnTo>
                    <a:lnTo>
                      <a:pt x="2506" y="31572"/>
                    </a:lnTo>
                    <a:lnTo>
                      <a:pt x="2796" y="31730"/>
                    </a:lnTo>
                    <a:lnTo>
                      <a:pt x="3113" y="31862"/>
                    </a:lnTo>
                    <a:lnTo>
                      <a:pt x="3350" y="31967"/>
                    </a:lnTo>
                    <a:lnTo>
                      <a:pt x="3588" y="32020"/>
                    </a:lnTo>
                    <a:lnTo>
                      <a:pt x="3851" y="32073"/>
                    </a:lnTo>
                    <a:lnTo>
                      <a:pt x="4115" y="32099"/>
                    </a:lnTo>
                    <a:lnTo>
                      <a:pt x="4089" y="32152"/>
                    </a:lnTo>
                    <a:lnTo>
                      <a:pt x="4062" y="32310"/>
                    </a:lnTo>
                    <a:lnTo>
                      <a:pt x="4036" y="32495"/>
                    </a:lnTo>
                    <a:lnTo>
                      <a:pt x="4036" y="32679"/>
                    </a:lnTo>
                    <a:lnTo>
                      <a:pt x="4062" y="32838"/>
                    </a:lnTo>
                    <a:lnTo>
                      <a:pt x="4142" y="33154"/>
                    </a:lnTo>
                    <a:lnTo>
                      <a:pt x="4273" y="33471"/>
                    </a:lnTo>
                    <a:lnTo>
                      <a:pt x="4458" y="33761"/>
                    </a:lnTo>
                    <a:lnTo>
                      <a:pt x="4695" y="33998"/>
                    </a:lnTo>
                    <a:lnTo>
                      <a:pt x="4959" y="34209"/>
                    </a:lnTo>
                    <a:lnTo>
                      <a:pt x="5117" y="34288"/>
                    </a:lnTo>
                    <a:lnTo>
                      <a:pt x="5276" y="34341"/>
                    </a:lnTo>
                    <a:lnTo>
                      <a:pt x="5249" y="34684"/>
                    </a:lnTo>
                    <a:lnTo>
                      <a:pt x="5302" y="34974"/>
                    </a:lnTo>
                    <a:lnTo>
                      <a:pt x="5408" y="35264"/>
                    </a:lnTo>
                    <a:lnTo>
                      <a:pt x="5539" y="35554"/>
                    </a:lnTo>
                    <a:lnTo>
                      <a:pt x="4564" y="35554"/>
                    </a:lnTo>
                    <a:lnTo>
                      <a:pt x="4247" y="35581"/>
                    </a:lnTo>
                    <a:lnTo>
                      <a:pt x="3931" y="35607"/>
                    </a:lnTo>
                    <a:lnTo>
                      <a:pt x="3614" y="35712"/>
                    </a:lnTo>
                    <a:lnTo>
                      <a:pt x="3297" y="35818"/>
                    </a:lnTo>
                    <a:lnTo>
                      <a:pt x="3007" y="35950"/>
                    </a:lnTo>
                    <a:lnTo>
                      <a:pt x="2744" y="36108"/>
                    </a:lnTo>
                    <a:lnTo>
                      <a:pt x="2506" y="36293"/>
                    </a:lnTo>
                    <a:lnTo>
                      <a:pt x="2269" y="36504"/>
                    </a:lnTo>
                    <a:lnTo>
                      <a:pt x="2058" y="36741"/>
                    </a:lnTo>
                    <a:lnTo>
                      <a:pt x="1873" y="37005"/>
                    </a:lnTo>
                    <a:lnTo>
                      <a:pt x="1689" y="37269"/>
                    </a:lnTo>
                    <a:lnTo>
                      <a:pt x="1557" y="37559"/>
                    </a:lnTo>
                    <a:lnTo>
                      <a:pt x="1451" y="37849"/>
                    </a:lnTo>
                    <a:lnTo>
                      <a:pt x="1372" y="38165"/>
                    </a:lnTo>
                    <a:lnTo>
                      <a:pt x="1319" y="38482"/>
                    </a:lnTo>
                    <a:lnTo>
                      <a:pt x="1293" y="38825"/>
                    </a:lnTo>
                    <a:lnTo>
                      <a:pt x="1293" y="40302"/>
                    </a:lnTo>
                    <a:lnTo>
                      <a:pt x="1319" y="40645"/>
                    </a:lnTo>
                    <a:lnTo>
                      <a:pt x="1372" y="40961"/>
                    </a:lnTo>
                    <a:lnTo>
                      <a:pt x="1451" y="41278"/>
                    </a:lnTo>
                    <a:lnTo>
                      <a:pt x="1557" y="41594"/>
                    </a:lnTo>
                    <a:lnTo>
                      <a:pt x="1689" y="41858"/>
                    </a:lnTo>
                    <a:lnTo>
                      <a:pt x="1873" y="42148"/>
                    </a:lnTo>
                    <a:lnTo>
                      <a:pt x="2058" y="42385"/>
                    </a:lnTo>
                    <a:lnTo>
                      <a:pt x="2269" y="42623"/>
                    </a:lnTo>
                    <a:lnTo>
                      <a:pt x="2506" y="42834"/>
                    </a:lnTo>
                    <a:lnTo>
                      <a:pt x="2744" y="43018"/>
                    </a:lnTo>
                    <a:lnTo>
                      <a:pt x="3007" y="43177"/>
                    </a:lnTo>
                    <a:lnTo>
                      <a:pt x="3297" y="43335"/>
                    </a:lnTo>
                    <a:lnTo>
                      <a:pt x="3614" y="43440"/>
                    </a:lnTo>
                    <a:lnTo>
                      <a:pt x="3931" y="43520"/>
                    </a:lnTo>
                    <a:lnTo>
                      <a:pt x="4247" y="43572"/>
                    </a:lnTo>
                    <a:lnTo>
                      <a:pt x="11817" y="43572"/>
                    </a:lnTo>
                    <a:lnTo>
                      <a:pt x="11975" y="43836"/>
                    </a:lnTo>
                    <a:lnTo>
                      <a:pt x="12160" y="44047"/>
                    </a:lnTo>
                    <a:lnTo>
                      <a:pt x="12344" y="44258"/>
                    </a:lnTo>
                    <a:lnTo>
                      <a:pt x="12555" y="44443"/>
                    </a:lnTo>
                    <a:lnTo>
                      <a:pt x="12819" y="44601"/>
                    </a:lnTo>
                    <a:lnTo>
                      <a:pt x="13056" y="44733"/>
                    </a:lnTo>
                    <a:lnTo>
                      <a:pt x="13346" y="44838"/>
                    </a:lnTo>
                    <a:lnTo>
                      <a:pt x="13637" y="44917"/>
                    </a:lnTo>
                    <a:lnTo>
                      <a:pt x="14349" y="45023"/>
                    </a:lnTo>
                    <a:lnTo>
                      <a:pt x="14929" y="45102"/>
                    </a:lnTo>
                    <a:lnTo>
                      <a:pt x="15536" y="45155"/>
                    </a:lnTo>
                    <a:lnTo>
                      <a:pt x="16169" y="45181"/>
                    </a:lnTo>
                    <a:lnTo>
                      <a:pt x="16802" y="45181"/>
                    </a:lnTo>
                    <a:lnTo>
                      <a:pt x="17540" y="45155"/>
                    </a:lnTo>
                    <a:lnTo>
                      <a:pt x="18305" y="45128"/>
                    </a:lnTo>
                    <a:lnTo>
                      <a:pt x="19096" y="45076"/>
                    </a:lnTo>
                    <a:lnTo>
                      <a:pt x="19888" y="44997"/>
                    </a:lnTo>
                    <a:lnTo>
                      <a:pt x="21022" y="44838"/>
                    </a:lnTo>
                    <a:lnTo>
                      <a:pt x="22156" y="44627"/>
                    </a:lnTo>
                    <a:lnTo>
                      <a:pt x="23343" y="44364"/>
                    </a:lnTo>
                    <a:lnTo>
                      <a:pt x="24556" y="44073"/>
                    </a:lnTo>
                    <a:lnTo>
                      <a:pt x="24688" y="44047"/>
                    </a:lnTo>
                    <a:lnTo>
                      <a:pt x="25004" y="43968"/>
                    </a:lnTo>
                    <a:lnTo>
                      <a:pt x="25110" y="43915"/>
                    </a:lnTo>
                    <a:lnTo>
                      <a:pt x="25769" y="43731"/>
                    </a:lnTo>
                    <a:lnTo>
                      <a:pt x="26007" y="43915"/>
                    </a:lnTo>
                    <a:lnTo>
                      <a:pt x="26244" y="44047"/>
                    </a:lnTo>
                    <a:lnTo>
                      <a:pt x="26508" y="44205"/>
                    </a:lnTo>
                    <a:lnTo>
                      <a:pt x="26798" y="44311"/>
                    </a:lnTo>
                    <a:lnTo>
                      <a:pt x="27088" y="44390"/>
                    </a:lnTo>
                    <a:lnTo>
                      <a:pt x="27378" y="44469"/>
                    </a:lnTo>
                    <a:lnTo>
                      <a:pt x="27668" y="44495"/>
                    </a:lnTo>
                    <a:lnTo>
                      <a:pt x="27958" y="44522"/>
                    </a:lnTo>
                    <a:lnTo>
                      <a:pt x="28301" y="44495"/>
                    </a:lnTo>
                    <a:lnTo>
                      <a:pt x="28618" y="44443"/>
                    </a:lnTo>
                    <a:lnTo>
                      <a:pt x="28934" y="44390"/>
                    </a:lnTo>
                    <a:lnTo>
                      <a:pt x="29251" y="44284"/>
                    </a:lnTo>
                    <a:lnTo>
                      <a:pt x="29541" y="44153"/>
                    </a:lnTo>
                    <a:lnTo>
                      <a:pt x="29805" y="43994"/>
                    </a:lnTo>
                    <a:lnTo>
                      <a:pt x="30068" y="43810"/>
                    </a:lnTo>
                    <a:lnTo>
                      <a:pt x="30306" y="43625"/>
                    </a:lnTo>
                    <a:lnTo>
                      <a:pt x="30517" y="43388"/>
                    </a:lnTo>
                    <a:lnTo>
                      <a:pt x="30728" y="43150"/>
                    </a:lnTo>
                    <a:lnTo>
                      <a:pt x="30912" y="42913"/>
                    </a:lnTo>
                    <a:lnTo>
                      <a:pt x="31071" y="42623"/>
                    </a:lnTo>
                    <a:lnTo>
                      <a:pt x="31203" y="42359"/>
                    </a:lnTo>
                    <a:lnTo>
                      <a:pt x="31308" y="42043"/>
                    </a:lnTo>
                    <a:lnTo>
                      <a:pt x="31387" y="41726"/>
                    </a:lnTo>
                    <a:lnTo>
                      <a:pt x="31440" y="41410"/>
                    </a:lnTo>
                    <a:lnTo>
                      <a:pt x="31677" y="41278"/>
                    </a:lnTo>
                    <a:lnTo>
                      <a:pt x="33735" y="42570"/>
                    </a:lnTo>
                    <a:lnTo>
                      <a:pt x="33946" y="42676"/>
                    </a:lnTo>
                    <a:lnTo>
                      <a:pt x="34157" y="42781"/>
                    </a:lnTo>
                    <a:lnTo>
                      <a:pt x="34368" y="42887"/>
                    </a:lnTo>
                    <a:lnTo>
                      <a:pt x="34605" y="42966"/>
                    </a:lnTo>
                    <a:lnTo>
                      <a:pt x="34842" y="43018"/>
                    </a:lnTo>
                    <a:lnTo>
                      <a:pt x="35080" y="43045"/>
                    </a:lnTo>
                    <a:lnTo>
                      <a:pt x="35317" y="43071"/>
                    </a:lnTo>
                    <a:lnTo>
                      <a:pt x="35554" y="43098"/>
                    </a:lnTo>
                    <a:lnTo>
                      <a:pt x="36003" y="43071"/>
                    </a:lnTo>
                    <a:lnTo>
                      <a:pt x="36425" y="42966"/>
                    </a:lnTo>
                    <a:lnTo>
                      <a:pt x="36847" y="42834"/>
                    </a:lnTo>
                    <a:lnTo>
                      <a:pt x="37216" y="42649"/>
                    </a:lnTo>
                    <a:lnTo>
                      <a:pt x="37585" y="42438"/>
                    </a:lnTo>
                    <a:lnTo>
                      <a:pt x="37928" y="42148"/>
                    </a:lnTo>
                    <a:lnTo>
                      <a:pt x="38218" y="41832"/>
                    </a:lnTo>
                    <a:lnTo>
                      <a:pt x="38482" y="41489"/>
                    </a:lnTo>
                    <a:lnTo>
                      <a:pt x="44443" y="31967"/>
                    </a:lnTo>
                    <a:lnTo>
                      <a:pt x="44654" y="31835"/>
                    </a:lnTo>
                    <a:lnTo>
                      <a:pt x="44839" y="31703"/>
                    </a:lnTo>
                    <a:lnTo>
                      <a:pt x="45102" y="31862"/>
                    </a:lnTo>
                    <a:lnTo>
                      <a:pt x="45366" y="31994"/>
                    </a:lnTo>
                    <a:lnTo>
                      <a:pt x="45683" y="32046"/>
                    </a:lnTo>
                    <a:lnTo>
                      <a:pt x="45973" y="32073"/>
                    </a:lnTo>
                    <a:lnTo>
                      <a:pt x="46157" y="32073"/>
                    </a:lnTo>
                    <a:lnTo>
                      <a:pt x="46342" y="32046"/>
                    </a:lnTo>
                    <a:lnTo>
                      <a:pt x="46527" y="31994"/>
                    </a:lnTo>
                    <a:lnTo>
                      <a:pt x="46711" y="31941"/>
                    </a:lnTo>
                    <a:lnTo>
                      <a:pt x="46896" y="31835"/>
                    </a:lnTo>
                    <a:lnTo>
                      <a:pt x="47054" y="31756"/>
                    </a:lnTo>
                    <a:lnTo>
                      <a:pt x="47186" y="31624"/>
                    </a:lnTo>
                    <a:lnTo>
                      <a:pt x="47344" y="31492"/>
                    </a:lnTo>
                    <a:lnTo>
                      <a:pt x="47450" y="31361"/>
                    </a:lnTo>
                    <a:lnTo>
                      <a:pt x="47555" y="31202"/>
                    </a:lnTo>
                    <a:lnTo>
                      <a:pt x="47661" y="31044"/>
                    </a:lnTo>
                    <a:lnTo>
                      <a:pt x="47740" y="30886"/>
                    </a:lnTo>
                    <a:lnTo>
                      <a:pt x="47793" y="30701"/>
                    </a:lnTo>
                    <a:lnTo>
                      <a:pt x="47819" y="30517"/>
                    </a:lnTo>
                    <a:lnTo>
                      <a:pt x="47845" y="30332"/>
                    </a:lnTo>
                    <a:lnTo>
                      <a:pt x="47845" y="30147"/>
                    </a:lnTo>
                    <a:lnTo>
                      <a:pt x="47819" y="29831"/>
                    </a:lnTo>
                    <a:lnTo>
                      <a:pt x="47740" y="29541"/>
                    </a:lnTo>
                    <a:lnTo>
                      <a:pt x="47608" y="29251"/>
                    </a:lnTo>
                    <a:lnTo>
                      <a:pt x="47423" y="28987"/>
                    </a:lnTo>
                    <a:lnTo>
                      <a:pt x="47582" y="28723"/>
                    </a:lnTo>
                    <a:lnTo>
                      <a:pt x="47714" y="28459"/>
                    </a:lnTo>
                    <a:lnTo>
                      <a:pt x="47793" y="28143"/>
                    </a:lnTo>
                    <a:lnTo>
                      <a:pt x="47793" y="27826"/>
                    </a:lnTo>
                    <a:lnTo>
                      <a:pt x="47793" y="27615"/>
                    </a:lnTo>
                    <a:lnTo>
                      <a:pt x="47740" y="27378"/>
                    </a:lnTo>
                    <a:lnTo>
                      <a:pt x="47661" y="27167"/>
                    </a:lnTo>
                    <a:lnTo>
                      <a:pt x="47582" y="26982"/>
                    </a:lnTo>
                    <a:lnTo>
                      <a:pt x="54729" y="15588"/>
                    </a:lnTo>
                    <a:lnTo>
                      <a:pt x="54914" y="15272"/>
                    </a:lnTo>
                    <a:lnTo>
                      <a:pt x="55046" y="14955"/>
                    </a:lnTo>
                    <a:lnTo>
                      <a:pt x="55151" y="14639"/>
                    </a:lnTo>
                    <a:lnTo>
                      <a:pt x="55230" y="14296"/>
                    </a:lnTo>
                    <a:lnTo>
                      <a:pt x="55257" y="13979"/>
                    </a:lnTo>
                    <a:lnTo>
                      <a:pt x="55257" y="13636"/>
                    </a:lnTo>
                    <a:lnTo>
                      <a:pt x="55230" y="13320"/>
                    </a:lnTo>
                    <a:lnTo>
                      <a:pt x="55178" y="12977"/>
                    </a:lnTo>
                    <a:lnTo>
                      <a:pt x="55099" y="12661"/>
                    </a:lnTo>
                    <a:lnTo>
                      <a:pt x="54967" y="12370"/>
                    </a:lnTo>
                    <a:lnTo>
                      <a:pt x="54835" y="12054"/>
                    </a:lnTo>
                    <a:lnTo>
                      <a:pt x="54650" y="11790"/>
                    </a:lnTo>
                    <a:lnTo>
                      <a:pt x="54439" y="11526"/>
                    </a:lnTo>
                    <a:lnTo>
                      <a:pt x="54202" y="11263"/>
                    </a:lnTo>
                    <a:lnTo>
                      <a:pt x="53938" y="11052"/>
                    </a:lnTo>
                    <a:lnTo>
                      <a:pt x="53648" y="10841"/>
                    </a:lnTo>
                    <a:lnTo>
                      <a:pt x="46025" y="6040"/>
                    </a:lnTo>
                    <a:lnTo>
                      <a:pt x="46105" y="5777"/>
                    </a:lnTo>
                    <a:lnTo>
                      <a:pt x="46157" y="5486"/>
                    </a:lnTo>
                    <a:lnTo>
                      <a:pt x="46210" y="5223"/>
                    </a:lnTo>
                    <a:lnTo>
                      <a:pt x="46210" y="4933"/>
                    </a:lnTo>
                    <a:lnTo>
                      <a:pt x="46184" y="4563"/>
                    </a:lnTo>
                    <a:lnTo>
                      <a:pt x="46131" y="4194"/>
                    </a:lnTo>
                    <a:lnTo>
                      <a:pt x="46052" y="3851"/>
                    </a:lnTo>
                    <a:lnTo>
                      <a:pt x="45920" y="3535"/>
                    </a:lnTo>
                    <a:lnTo>
                      <a:pt x="45788" y="3218"/>
                    </a:lnTo>
                    <a:lnTo>
                      <a:pt x="45603" y="2928"/>
                    </a:lnTo>
                    <a:lnTo>
                      <a:pt x="45392" y="2638"/>
                    </a:lnTo>
                    <a:lnTo>
                      <a:pt x="45155" y="2401"/>
                    </a:lnTo>
                    <a:lnTo>
                      <a:pt x="44918" y="2163"/>
                    </a:lnTo>
                    <a:lnTo>
                      <a:pt x="44628" y="1952"/>
                    </a:lnTo>
                    <a:lnTo>
                      <a:pt x="44337" y="1794"/>
                    </a:lnTo>
                    <a:lnTo>
                      <a:pt x="44021" y="1636"/>
                    </a:lnTo>
                    <a:lnTo>
                      <a:pt x="43704" y="1504"/>
                    </a:lnTo>
                    <a:lnTo>
                      <a:pt x="43362" y="1425"/>
                    </a:lnTo>
                    <a:lnTo>
                      <a:pt x="43019" y="1372"/>
                    </a:lnTo>
                    <a:lnTo>
                      <a:pt x="42649" y="1346"/>
                    </a:lnTo>
                    <a:lnTo>
                      <a:pt x="42280" y="1372"/>
                    </a:lnTo>
                    <a:lnTo>
                      <a:pt x="41937" y="1425"/>
                    </a:lnTo>
                    <a:lnTo>
                      <a:pt x="41594" y="1504"/>
                    </a:lnTo>
                    <a:lnTo>
                      <a:pt x="41278" y="1609"/>
                    </a:lnTo>
                    <a:lnTo>
                      <a:pt x="40988" y="1768"/>
                    </a:lnTo>
                    <a:lnTo>
                      <a:pt x="40671" y="1926"/>
                    </a:lnTo>
                    <a:lnTo>
                      <a:pt x="40408" y="2137"/>
                    </a:lnTo>
                    <a:lnTo>
                      <a:pt x="40170" y="2348"/>
                    </a:lnTo>
                    <a:lnTo>
                      <a:pt x="38429" y="1266"/>
                    </a:lnTo>
                    <a:lnTo>
                      <a:pt x="38218" y="1161"/>
                    </a:lnTo>
                    <a:lnTo>
                      <a:pt x="38007" y="1055"/>
                    </a:lnTo>
                    <a:lnTo>
                      <a:pt x="37770" y="950"/>
                    </a:lnTo>
                    <a:lnTo>
                      <a:pt x="37559" y="871"/>
                    </a:lnTo>
                    <a:lnTo>
                      <a:pt x="37322" y="818"/>
                    </a:lnTo>
                    <a:lnTo>
                      <a:pt x="37084" y="792"/>
                    </a:lnTo>
                    <a:lnTo>
                      <a:pt x="36847" y="765"/>
                    </a:lnTo>
                    <a:lnTo>
                      <a:pt x="36610" y="739"/>
                    </a:lnTo>
                    <a:lnTo>
                      <a:pt x="36161" y="765"/>
                    </a:lnTo>
                    <a:lnTo>
                      <a:pt x="35739" y="844"/>
                    </a:lnTo>
                    <a:lnTo>
                      <a:pt x="35317" y="1003"/>
                    </a:lnTo>
                    <a:lnTo>
                      <a:pt x="34948" y="1187"/>
                    </a:lnTo>
                    <a:lnTo>
                      <a:pt x="34579" y="1398"/>
                    </a:lnTo>
                    <a:lnTo>
                      <a:pt x="34236" y="1688"/>
                    </a:lnTo>
                    <a:lnTo>
                      <a:pt x="33946" y="2005"/>
                    </a:lnTo>
                    <a:lnTo>
                      <a:pt x="33682" y="2348"/>
                    </a:lnTo>
                    <a:lnTo>
                      <a:pt x="33313" y="2928"/>
                    </a:lnTo>
                    <a:lnTo>
                      <a:pt x="33207" y="2638"/>
                    </a:lnTo>
                    <a:lnTo>
                      <a:pt x="33075" y="2348"/>
                    </a:lnTo>
                    <a:lnTo>
                      <a:pt x="32917" y="2084"/>
                    </a:lnTo>
                    <a:lnTo>
                      <a:pt x="32732" y="1820"/>
                    </a:lnTo>
                    <a:lnTo>
                      <a:pt x="32548" y="1583"/>
                    </a:lnTo>
                    <a:lnTo>
                      <a:pt x="32337" y="1372"/>
                    </a:lnTo>
                    <a:lnTo>
                      <a:pt x="32099" y="1161"/>
                    </a:lnTo>
                    <a:lnTo>
                      <a:pt x="31836" y="976"/>
                    </a:lnTo>
                    <a:lnTo>
                      <a:pt x="31598" y="765"/>
                    </a:lnTo>
                    <a:lnTo>
                      <a:pt x="31308" y="554"/>
                    </a:lnTo>
                    <a:lnTo>
                      <a:pt x="31097" y="422"/>
                    </a:lnTo>
                    <a:lnTo>
                      <a:pt x="30860" y="317"/>
                    </a:lnTo>
                    <a:lnTo>
                      <a:pt x="30622" y="238"/>
                    </a:lnTo>
                    <a:lnTo>
                      <a:pt x="30385" y="159"/>
                    </a:lnTo>
                    <a:lnTo>
                      <a:pt x="30121" y="80"/>
                    </a:lnTo>
                    <a:lnTo>
                      <a:pt x="29857" y="53"/>
                    </a:lnTo>
                    <a:lnTo>
                      <a:pt x="29594" y="27"/>
                    </a:lnTo>
                    <a:lnTo>
                      <a:pt x="29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36;p55">
                <a:extLst>
                  <a:ext uri="{FF2B5EF4-FFF2-40B4-BE49-F238E27FC236}">
                    <a16:creationId xmlns:a16="http://schemas.microsoft.com/office/drawing/2014/main" id="{F345147B-16C2-1141-AA00-3C18D041A9B6}"/>
                  </a:ext>
                </a:extLst>
              </p:cNvPr>
              <p:cNvSpPr/>
              <p:nvPr/>
            </p:nvSpPr>
            <p:spPr>
              <a:xfrm>
                <a:off x="2805750" y="712175"/>
                <a:ext cx="876350" cy="975250"/>
              </a:xfrm>
              <a:custGeom>
                <a:avLst/>
                <a:gdLst/>
                <a:ahLst/>
                <a:cxnLst/>
                <a:rect l="l" t="t" r="r" b="b"/>
                <a:pathLst>
                  <a:path w="35054" h="39010" extrusionOk="0">
                    <a:moveTo>
                      <a:pt x="17830" y="1"/>
                    </a:moveTo>
                    <a:lnTo>
                      <a:pt x="17672" y="53"/>
                    </a:lnTo>
                    <a:lnTo>
                      <a:pt x="17487" y="80"/>
                    </a:lnTo>
                    <a:lnTo>
                      <a:pt x="17329" y="159"/>
                    </a:lnTo>
                    <a:lnTo>
                      <a:pt x="17197" y="238"/>
                    </a:lnTo>
                    <a:lnTo>
                      <a:pt x="17039" y="317"/>
                    </a:lnTo>
                    <a:lnTo>
                      <a:pt x="16907" y="423"/>
                    </a:lnTo>
                    <a:lnTo>
                      <a:pt x="16775" y="555"/>
                    </a:lnTo>
                    <a:lnTo>
                      <a:pt x="16643" y="686"/>
                    </a:lnTo>
                    <a:lnTo>
                      <a:pt x="16538" y="845"/>
                    </a:lnTo>
                    <a:lnTo>
                      <a:pt x="11737" y="8520"/>
                    </a:lnTo>
                    <a:lnTo>
                      <a:pt x="9654" y="11817"/>
                    </a:lnTo>
                    <a:lnTo>
                      <a:pt x="291" y="26719"/>
                    </a:lnTo>
                    <a:lnTo>
                      <a:pt x="185" y="26877"/>
                    </a:lnTo>
                    <a:lnTo>
                      <a:pt x="132" y="27062"/>
                    </a:lnTo>
                    <a:lnTo>
                      <a:pt x="80" y="27220"/>
                    </a:lnTo>
                    <a:lnTo>
                      <a:pt x="27" y="27378"/>
                    </a:lnTo>
                    <a:lnTo>
                      <a:pt x="0" y="27563"/>
                    </a:lnTo>
                    <a:lnTo>
                      <a:pt x="0" y="27721"/>
                    </a:lnTo>
                    <a:lnTo>
                      <a:pt x="27" y="27906"/>
                    </a:lnTo>
                    <a:lnTo>
                      <a:pt x="53" y="28064"/>
                    </a:lnTo>
                    <a:lnTo>
                      <a:pt x="106" y="28249"/>
                    </a:lnTo>
                    <a:lnTo>
                      <a:pt x="159" y="28407"/>
                    </a:lnTo>
                    <a:lnTo>
                      <a:pt x="238" y="28539"/>
                    </a:lnTo>
                    <a:lnTo>
                      <a:pt x="343" y="28697"/>
                    </a:lnTo>
                    <a:lnTo>
                      <a:pt x="449" y="28829"/>
                    </a:lnTo>
                    <a:lnTo>
                      <a:pt x="554" y="28961"/>
                    </a:lnTo>
                    <a:lnTo>
                      <a:pt x="686" y="29066"/>
                    </a:lnTo>
                    <a:lnTo>
                      <a:pt x="844" y="29172"/>
                    </a:lnTo>
                    <a:lnTo>
                      <a:pt x="16063" y="38746"/>
                    </a:lnTo>
                    <a:lnTo>
                      <a:pt x="16221" y="38825"/>
                    </a:lnTo>
                    <a:lnTo>
                      <a:pt x="16406" y="38904"/>
                    </a:lnTo>
                    <a:lnTo>
                      <a:pt x="16564" y="38957"/>
                    </a:lnTo>
                    <a:lnTo>
                      <a:pt x="16722" y="39010"/>
                    </a:lnTo>
                    <a:lnTo>
                      <a:pt x="17250" y="39010"/>
                    </a:lnTo>
                    <a:lnTo>
                      <a:pt x="17408" y="38983"/>
                    </a:lnTo>
                    <a:lnTo>
                      <a:pt x="17566" y="38931"/>
                    </a:lnTo>
                    <a:lnTo>
                      <a:pt x="17751" y="38878"/>
                    </a:lnTo>
                    <a:lnTo>
                      <a:pt x="17883" y="38799"/>
                    </a:lnTo>
                    <a:lnTo>
                      <a:pt x="18041" y="38693"/>
                    </a:lnTo>
                    <a:lnTo>
                      <a:pt x="18173" y="38588"/>
                    </a:lnTo>
                    <a:lnTo>
                      <a:pt x="18305" y="38482"/>
                    </a:lnTo>
                    <a:lnTo>
                      <a:pt x="18410" y="38324"/>
                    </a:lnTo>
                    <a:lnTo>
                      <a:pt x="18516" y="38192"/>
                    </a:lnTo>
                    <a:lnTo>
                      <a:pt x="28248" y="22736"/>
                    </a:lnTo>
                    <a:lnTo>
                      <a:pt x="30095" y="19756"/>
                    </a:lnTo>
                    <a:lnTo>
                      <a:pt x="34789" y="12292"/>
                    </a:lnTo>
                    <a:lnTo>
                      <a:pt x="34869" y="12133"/>
                    </a:lnTo>
                    <a:lnTo>
                      <a:pt x="34948" y="11975"/>
                    </a:lnTo>
                    <a:lnTo>
                      <a:pt x="35000" y="11790"/>
                    </a:lnTo>
                    <a:lnTo>
                      <a:pt x="35053" y="11632"/>
                    </a:lnTo>
                    <a:lnTo>
                      <a:pt x="35053" y="11448"/>
                    </a:lnTo>
                    <a:lnTo>
                      <a:pt x="35053" y="11289"/>
                    </a:lnTo>
                    <a:lnTo>
                      <a:pt x="35053" y="11105"/>
                    </a:lnTo>
                    <a:lnTo>
                      <a:pt x="35027" y="10946"/>
                    </a:lnTo>
                    <a:lnTo>
                      <a:pt x="34974" y="10788"/>
                    </a:lnTo>
                    <a:lnTo>
                      <a:pt x="34921" y="10630"/>
                    </a:lnTo>
                    <a:lnTo>
                      <a:pt x="34842" y="10472"/>
                    </a:lnTo>
                    <a:lnTo>
                      <a:pt x="34737" y="10313"/>
                    </a:lnTo>
                    <a:lnTo>
                      <a:pt x="34631" y="10182"/>
                    </a:lnTo>
                    <a:lnTo>
                      <a:pt x="34526" y="10050"/>
                    </a:lnTo>
                    <a:lnTo>
                      <a:pt x="34367" y="9944"/>
                    </a:lnTo>
                    <a:lnTo>
                      <a:pt x="34236" y="9839"/>
                    </a:lnTo>
                    <a:lnTo>
                      <a:pt x="19017" y="264"/>
                    </a:lnTo>
                    <a:lnTo>
                      <a:pt x="18859" y="185"/>
                    </a:lnTo>
                    <a:lnTo>
                      <a:pt x="18674" y="106"/>
                    </a:lnTo>
                    <a:lnTo>
                      <a:pt x="18516" y="53"/>
                    </a:lnTo>
                    <a:lnTo>
                      <a:pt x="18358" y="27"/>
                    </a:lnTo>
                    <a:lnTo>
                      <a:pt x="181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37;p55">
                <a:extLst>
                  <a:ext uri="{FF2B5EF4-FFF2-40B4-BE49-F238E27FC236}">
                    <a16:creationId xmlns:a16="http://schemas.microsoft.com/office/drawing/2014/main" id="{91312A39-2CC6-3C4B-8B58-CD5EA934F29B}"/>
                  </a:ext>
                </a:extLst>
              </p:cNvPr>
              <p:cNvSpPr/>
              <p:nvPr/>
            </p:nvSpPr>
            <p:spPr>
              <a:xfrm>
                <a:off x="3024000" y="867125"/>
                <a:ext cx="443800" cy="681825"/>
              </a:xfrm>
              <a:custGeom>
                <a:avLst/>
                <a:gdLst/>
                <a:ahLst/>
                <a:cxnLst/>
                <a:rect l="l" t="t" r="r" b="b"/>
                <a:pathLst>
                  <a:path w="17752" h="27273" extrusionOk="0">
                    <a:moveTo>
                      <a:pt x="17039" y="133"/>
                    </a:moveTo>
                    <a:lnTo>
                      <a:pt x="17171" y="159"/>
                    </a:lnTo>
                    <a:lnTo>
                      <a:pt x="17303" y="238"/>
                    </a:lnTo>
                    <a:lnTo>
                      <a:pt x="17408" y="317"/>
                    </a:lnTo>
                    <a:lnTo>
                      <a:pt x="17514" y="423"/>
                    </a:lnTo>
                    <a:lnTo>
                      <a:pt x="17567" y="528"/>
                    </a:lnTo>
                    <a:lnTo>
                      <a:pt x="17619" y="660"/>
                    </a:lnTo>
                    <a:lnTo>
                      <a:pt x="17646" y="819"/>
                    </a:lnTo>
                    <a:lnTo>
                      <a:pt x="17619" y="950"/>
                    </a:lnTo>
                    <a:lnTo>
                      <a:pt x="17593" y="1082"/>
                    </a:lnTo>
                    <a:lnTo>
                      <a:pt x="17540" y="1214"/>
                    </a:lnTo>
                    <a:lnTo>
                      <a:pt x="1425" y="26824"/>
                    </a:lnTo>
                    <a:lnTo>
                      <a:pt x="1346" y="26930"/>
                    </a:lnTo>
                    <a:lnTo>
                      <a:pt x="1240" y="27035"/>
                    </a:lnTo>
                    <a:lnTo>
                      <a:pt x="1135" y="27088"/>
                    </a:lnTo>
                    <a:lnTo>
                      <a:pt x="1003" y="27141"/>
                    </a:lnTo>
                    <a:lnTo>
                      <a:pt x="845" y="27167"/>
                    </a:lnTo>
                    <a:lnTo>
                      <a:pt x="713" y="27141"/>
                    </a:lnTo>
                    <a:lnTo>
                      <a:pt x="581" y="27115"/>
                    </a:lnTo>
                    <a:lnTo>
                      <a:pt x="449" y="27035"/>
                    </a:lnTo>
                    <a:lnTo>
                      <a:pt x="344" y="26956"/>
                    </a:lnTo>
                    <a:lnTo>
                      <a:pt x="264" y="26851"/>
                    </a:lnTo>
                    <a:lnTo>
                      <a:pt x="185" y="26745"/>
                    </a:lnTo>
                    <a:lnTo>
                      <a:pt x="133" y="26613"/>
                    </a:lnTo>
                    <a:lnTo>
                      <a:pt x="133" y="26482"/>
                    </a:lnTo>
                    <a:lnTo>
                      <a:pt x="133" y="26323"/>
                    </a:lnTo>
                    <a:lnTo>
                      <a:pt x="159" y="26191"/>
                    </a:lnTo>
                    <a:lnTo>
                      <a:pt x="238" y="26060"/>
                    </a:lnTo>
                    <a:lnTo>
                      <a:pt x="16327" y="449"/>
                    </a:lnTo>
                    <a:lnTo>
                      <a:pt x="16406" y="344"/>
                    </a:lnTo>
                    <a:lnTo>
                      <a:pt x="16512" y="238"/>
                    </a:lnTo>
                    <a:lnTo>
                      <a:pt x="16643" y="186"/>
                    </a:lnTo>
                    <a:lnTo>
                      <a:pt x="16775" y="133"/>
                    </a:lnTo>
                    <a:close/>
                    <a:moveTo>
                      <a:pt x="16907" y="1"/>
                    </a:moveTo>
                    <a:lnTo>
                      <a:pt x="16749" y="27"/>
                    </a:lnTo>
                    <a:lnTo>
                      <a:pt x="16591" y="80"/>
                    </a:lnTo>
                    <a:lnTo>
                      <a:pt x="16459" y="159"/>
                    </a:lnTo>
                    <a:lnTo>
                      <a:pt x="16327" y="265"/>
                    </a:lnTo>
                    <a:lnTo>
                      <a:pt x="16221" y="397"/>
                    </a:lnTo>
                    <a:lnTo>
                      <a:pt x="133" y="26007"/>
                    </a:lnTo>
                    <a:lnTo>
                      <a:pt x="53" y="26165"/>
                    </a:lnTo>
                    <a:lnTo>
                      <a:pt x="27" y="26323"/>
                    </a:lnTo>
                    <a:lnTo>
                      <a:pt x="1" y="26482"/>
                    </a:lnTo>
                    <a:lnTo>
                      <a:pt x="27" y="26640"/>
                    </a:lnTo>
                    <a:lnTo>
                      <a:pt x="80" y="26772"/>
                    </a:lnTo>
                    <a:lnTo>
                      <a:pt x="159" y="26930"/>
                    </a:lnTo>
                    <a:lnTo>
                      <a:pt x="264" y="27035"/>
                    </a:lnTo>
                    <a:lnTo>
                      <a:pt x="396" y="27141"/>
                    </a:lnTo>
                    <a:lnTo>
                      <a:pt x="502" y="27194"/>
                    </a:lnTo>
                    <a:lnTo>
                      <a:pt x="607" y="27246"/>
                    </a:lnTo>
                    <a:lnTo>
                      <a:pt x="713" y="27273"/>
                    </a:lnTo>
                    <a:lnTo>
                      <a:pt x="818" y="27273"/>
                    </a:lnTo>
                    <a:lnTo>
                      <a:pt x="1029" y="27246"/>
                    </a:lnTo>
                    <a:lnTo>
                      <a:pt x="1161" y="27194"/>
                    </a:lnTo>
                    <a:lnTo>
                      <a:pt x="1319" y="27115"/>
                    </a:lnTo>
                    <a:lnTo>
                      <a:pt x="1425" y="27009"/>
                    </a:lnTo>
                    <a:lnTo>
                      <a:pt x="1530" y="26877"/>
                    </a:lnTo>
                    <a:lnTo>
                      <a:pt x="17619" y="1267"/>
                    </a:lnTo>
                    <a:lnTo>
                      <a:pt x="17698" y="1109"/>
                    </a:lnTo>
                    <a:lnTo>
                      <a:pt x="17751" y="977"/>
                    </a:lnTo>
                    <a:lnTo>
                      <a:pt x="17751" y="792"/>
                    </a:lnTo>
                    <a:lnTo>
                      <a:pt x="17725" y="634"/>
                    </a:lnTo>
                    <a:lnTo>
                      <a:pt x="17672" y="476"/>
                    </a:lnTo>
                    <a:lnTo>
                      <a:pt x="17593" y="344"/>
                    </a:lnTo>
                    <a:lnTo>
                      <a:pt x="17487" y="238"/>
                    </a:lnTo>
                    <a:lnTo>
                      <a:pt x="17356" y="133"/>
                    </a:lnTo>
                    <a:lnTo>
                      <a:pt x="17224" y="54"/>
                    </a:lnTo>
                    <a:lnTo>
                      <a:pt x="17065" y="27"/>
                    </a:lnTo>
                    <a:lnTo>
                      <a:pt x="169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38;p55">
                <a:extLst>
                  <a:ext uri="{FF2B5EF4-FFF2-40B4-BE49-F238E27FC236}">
                    <a16:creationId xmlns:a16="http://schemas.microsoft.com/office/drawing/2014/main" id="{0214D49E-3DA9-C54A-9421-B35B20F894AB}"/>
                  </a:ext>
                </a:extLst>
              </p:cNvPr>
              <p:cNvSpPr/>
              <p:nvPr/>
            </p:nvSpPr>
            <p:spPr>
              <a:xfrm>
                <a:off x="3220500" y="824925"/>
                <a:ext cx="116075" cy="115425"/>
              </a:xfrm>
              <a:custGeom>
                <a:avLst/>
                <a:gdLst/>
                <a:ahLst/>
                <a:cxnLst/>
                <a:rect l="l" t="t" r="r" b="b"/>
                <a:pathLst>
                  <a:path w="4643" h="4617" extrusionOk="0">
                    <a:moveTo>
                      <a:pt x="2031" y="1"/>
                    </a:moveTo>
                    <a:lnTo>
                      <a:pt x="1820" y="54"/>
                    </a:lnTo>
                    <a:lnTo>
                      <a:pt x="1609" y="106"/>
                    </a:lnTo>
                    <a:lnTo>
                      <a:pt x="1398" y="185"/>
                    </a:lnTo>
                    <a:lnTo>
                      <a:pt x="1187" y="291"/>
                    </a:lnTo>
                    <a:lnTo>
                      <a:pt x="1003" y="423"/>
                    </a:lnTo>
                    <a:lnTo>
                      <a:pt x="818" y="555"/>
                    </a:lnTo>
                    <a:lnTo>
                      <a:pt x="660" y="713"/>
                    </a:lnTo>
                    <a:lnTo>
                      <a:pt x="502" y="898"/>
                    </a:lnTo>
                    <a:lnTo>
                      <a:pt x="370" y="1082"/>
                    </a:lnTo>
                    <a:lnTo>
                      <a:pt x="238" y="1293"/>
                    </a:lnTo>
                    <a:lnTo>
                      <a:pt x="159" y="1504"/>
                    </a:lnTo>
                    <a:lnTo>
                      <a:pt x="80" y="1715"/>
                    </a:lnTo>
                    <a:lnTo>
                      <a:pt x="53" y="1926"/>
                    </a:lnTo>
                    <a:lnTo>
                      <a:pt x="27" y="2164"/>
                    </a:lnTo>
                    <a:lnTo>
                      <a:pt x="0" y="2375"/>
                    </a:lnTo>
                    <a:lnTo>
                      <a:pt x="27" y="2612"/>
                    </a:lnTo>
                    <a:lnTo>
                      <a:pt x="80" y="2823"/>
                    </a:lnTo>
                    <a:lnTo>
                      <a:pt x="132" y="3034"/>
                    </a:lnTo>
                    <a:lnTo>
                      <a:pt x="211" y="3245"/>
                    </a:lnTo>
                    <a:lnTo>
                      <a:pt x="317" y="3456"/>
                    </a:lnTo>
                    <a:lnTo>
                      <a:pt x="422" y="3641"/>
                    </a:lnTo>
                    <a:lnTo>
                      <a:pt x="581" y="3825"/>
                    </a:lnTo>
                    <a:lnTo>
                      <a:pt x="713" y="3984"/>
                    </a:lnTo>
                    <a:lnTo>
                      <a:pt x="897" y="4142"/>
                    </a:lnTo>
                    <a:lnTo>
                      <a:pt x="1108" y="4274"/>
                    </a:lnTo>
                    <a:lnTo>
                      <a:pt x="1293" y="4379"/>
                    </a:lnTo>
                    <a:lnTo>
                      <a:pt x="1504" y="4485"/>
                    </a:lnTo>
                    <a:lnTo>
                      <a:pt x="1741" y="4537"/>
                    </a:lnTo>
                    <a:lnTo>
                      <a:pt x="1952" y="4590"/>
                    </a:lnTo>
                    <a:lnTo>
                      <a:pt x="2190" y="4617"/>
                    </a:lnTo>
                    <a:lnTo>
                      <a:pt x="2612" y="4617"/>
                    </a:lnTo>
                    <a:lnTo>
                      <a:pt x="2849" y="4564"/>
                    </a:lnTo>
                    <a:lnTo>
                      <a:pt x="3060" y="4511"/>
                    </a:lnTo>
                    <a:lnTo>
                      <a:pt x="3271" y="4432"/>
                    </a:lnTo>
                    <a:lnTo>
                      <a:pt x="3456" y="4326"/>
                    </a:lnTo>
                    <a:lnTo>
                      <a:pt x="3667" y="4221"/>
                    </a:lnTo>
                    <a:lnTo>
                      <a:pt x="3825" y="4063"/>
                    </a:lnTo>
                    <a:lnTo>
                      <a:pt x="4010" y="3904"/>
                    </a:lnTo>
                    <a:lnTo>
                      <a:pt x="4141" y="3746"/>
                    </a:lnTo>
                    <a:lnTo>
                      <a:pt x="4300" y="3535"/>
                    </a:lnTo>
                    <a:lnTo>
                      <a:pt x="4405" y="3324"/>
                    </a:lnTo>
                    <a:lnTo>
                      <a:pt x="4484" y="3113"/>
                    </a:lnTo>
                    <a:lnTo>
                      <a:pt x="4563" y="2902"/>
                    </a:lnTo>
                    <a:lnTo>
                      <a:pt x="4616" y="2691"/>
                    </a:lnTo>
                    <a:lnTo>
                      <a:pt x="4643" y="2454"/>
                    </a:lnTo>
                    <a:lnTo>
                      <a:pt x="4643" y="2243"/>
                    </a:lnTo>
                    <a:lnTo>
                      <a:pt x="4616" y="2005"/>
                    </a:lnTo>
                    <a:lnTo>
                      <a:pt x="4590" y="1794"/>
                    </a:lnTo>
                    <a:lnTo>
                      <a:pt x="4537" y="1583"/>
                    </a:lnTo>
                    <a:lnTo>
                      <a:pt x="4458" y="1372"/>
                    </a:lnTo>
                    <a:lnTo>
                      <a:pt x="4352" y="1161"/>
                    </a:lnTo>
                    <a:lnTo>
                      <a:pt x="4221" y="977"/>
                    </a:lnTo>
                    <a:lnTo>
                      <a:pt x="4089" y="792"/>
                    </a:lnTo>
                    <a:lnTo>
                      <a:pt x="3930" y="634"/>
                    </a:lnTo>
                    <a:lnTo>
                      <a:pt x="3746" y="476"/>
                    </a:lnTo>
                    <a:lnTo>
                      <a:pt x="3561" y="344"/>
                    </a:lnTo>
                    <a:lnTo>
                      <a:pt x="3350" y="238"/>
                    </a:lnTo>
                    <a:lnTo>
                      <a:pt x="3139" y="133"/>
                    </a:lnTo>
                    <a:lnTo>
                      <a:pt x="2928" y="80"/>
                    </a:lnTo>
                    <a:lnTo>
                      <a:pt x="2691" y="27"/>
                    </a:lnTo>
                    <a:lnTo>
                      <a:pt x="2480"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9;p55">
                <a:extLst>
                  <a:ext uri="{FF2B5EF4-FFF2-40B4-BE49-F238E27FC236}">
                    <a16:creationId xmlns:a16="http://schemas.microsoft.com/office/drawing/2014/main" id="{C42309ED-8032-A744-901D-C103841D7E5C}"/>
                  </a:ext>
                </a:extLst>
              </p:cNvPr>
              <p:cNvSpPr/>
              <p:nvPr/>
            </p:nvSpPr>
            <p:spPr>
              <a:xfrm>
                <a:off x="3219175" y="816350"/>
                <a:ext cx="116075" cy="115425"/>
              </a:xfrm>
              <a:custGeom>
                <a:avLst/>
                <a:gdLst/>
                <a:ahLst/>
                <a:cxnLst/>
                <a:rect l="l" t="t" r="r" b="b"/>
                <a:pathLst>
                  <a:path w="4643" h="4617" extrusionOk="0">
                    <a:moveTo>
                      <a:pt x="2032" y="1"/>
                    </a:moveTo>
                    <a:lnTo>
                      <a:pt x="1794" y="54"/>
                    </a:lnTo>
                    <a:lnTo>
                      <a:pt x="1583" y="106"/>
                    </a:lnTo>
                    <a:lnTo>
                      <a:pt x="1372" y="186"/>
                    </a:lnTo>
                    <a:lnTo>
                      <a:pt x="1188" y="291"/>
                    </a:lnTo>
                    <a:lnTo>
                      <a:pt x="1003" y="397"/>
                    </a:lnTo>
                    <a:lnTo>
                      <a:pt x="818" y="555"/>
                    </a:lnTo>
                    <a:lnTo>
                      <a:pt x="660" y="713"/>
                    </a:lnTo>
                    <a:lnTo>
                      <a:pt x="502" y="871"/>
                    </a:lnTo>
                    <a:lnTo>
                      <a:pt x="370" y="1082"/>
                    </a:lnTo>
                    <a:lnTo>
                      <a:pt x="238" y="1267"/>
                    </a:lnTo>
                    <a:lnTo>
                      <a:pt x="159" y="1504"/>
                    </a:lnTo>
                    <a:lnTo>
                      <a:pt x="80" y="1715"/>
                    </a:lnTo>
                    <a:lnTo>
                      <a:pt x="27" y="1926"/>
                    </a:lnTo>
                    <a:lnTo>
                      <a:pt x="1" y="2164"/>
                    </a:lnTo>
                    <a:lnTo>
                      <a:pt x="1" y="2375"/>
                    </a:lnTo>
                    <a:lnTo>
                      <a:pt x="27" y="2612"/>
                    </a:lnTo>
                    <a:lnTo>
                      <a:pt x="53" y="2823"/>
                    </a:lnTo>
                    <a:lnTo>
                      <a:pt x="133" y="3034"/>
                    </a:lnTo>
                    <a:lnTo>
                      <a:pt x="212" y="3245"/>
                    </a:lnTo>
                    <a:lnTo>
                      <a:pt x="317" y="3430"/>
                    </a:lnTo>
                    <a:lnTo>
                      <a:pt x="423" y="3641"/>
                    </a:lnTo>
                    <a:lnTo>
                      <a:pt x="555" y="3799"/>
                    </a:lnTo>
                    <a:lnTo>
                      <a:pt x="713" y="3984"/>
                    </a:lnTo>
                    <a:lnTo>
                      <a:pt x="897" y="4116"/>
                    </a:lnTo>
                    <a:lnTo>
                      <a:pt x="1082" y="4274"/>
                    </a:lnTo>
                    <a:lnTo>
                      <a:pt x="1293" y="4379"/>
                    </a:lnTo>
                    <a:lnTo>
                      <a:pt x="1504" y="4485"/>
                    </a:lnTo>
                    <a:lnTo>
                      <a:pt x="1742" y="4538"/>
                    </a:lnTo>
                    <a:lnTo>
                      <a:pt x="1953" y="4590"/>
                    </a:lnTo>
                    <a:lnTo>
                      <a:pt x="2164" y="4617"/>
                    </a:lnTo>
                    <a:lnTo>
                      <a:pt x="2401" y="4617"/>
                    </a:lnTo>
                    <a:lnTo>
                      <a:pt x="2612" y="4590"/>
                    </a:lnTo>
                    <a:lnTo>
                      <a:pt x="2849" y="4564"/>
                    </a:lnTo>
                    <a:lnTo>
                      <a:pt x="3060" y="4511"/>
                    </a:lnTo>
                    <a:lnTo>
                      <a:pt x="3271" y="4432"/>
                    </a:lnTo>
                    <a:lnTo>
                      <a:pt x="3456" y="4327"/>
                    </a:lnTo>
                    <a:lnTo>
                      <a:pt x="3641" y="4195"/>
                    </a:lnTo>
                    <a:lnTo>
                      <a:pt x="3825" y="4063"/>
                    </a:lnTo>
                    <a:lnTo>
                      <a:pt x="3983" y="3905"/>
                    </a:lnTo>
                    <a:lnTo>
                      <a:pt x="4142" y="3720"/>
                    </a:lnTo>
                    <a:lnTo>
                      <a:pt x="4274" y="3535"/>
                    </a:lnTo>
                    <a:lnTo>
                      <a:pt x="4405" y="3324"/>
                    </a:lnTo>
                    <a:lnTo>
                      <a:pt x="4485" y="3113"/>
                    </a:lnTo>
                    <a:lnTo>
                      <a:pt x="4564" y="2902"/>
                    </a:lnTo>
                    <a:lnTo>
                      <a:pt x="4616" y="2665"/>
                    </a:lnTo>
                    <a:lnTo>
                      <a:pt x="4643" y="2454"/>
                    </a:lnTo>
                    <a:lnTo>
                      <a:pt x="4643" y="2217"/>
                    </a:lnTo>
                    <a:lnTo>
                      <a:pt x="4616" y="2006"/>
                    </a:lnTo>
                    <a:lnTo>
                      <a:pt x="4590" y="1795"/>
                    </a:lnTo>
                    <a:lnTo>
                      <a:pt x="4511" y="1584"/>
                    </a:lnTo>
                    <a:lnTo>
                      <a:pt x="4432" y="1373"/>
                    </a:lnTo>
                    <a:lnTo>
                      <a:pt x="4353" y="1162"/>
                    </a:lnTo>
                    <a:lnTo>
                      <a:pt x="4221" y="977"/>
                    </a:lnTo>
                    <a:lnTo>
                      <a:pt x="4089" y="792"/>
                    </a:lnTo>
                    <a:lnTo>
                      <a:pt x="3931" y="634"/>
                    </a:lnTo>
                    <a:lnTo>
                      <a:pt x="3746" y="476"/>
                    </a:lnTo>
                    <a:lnTo>
                      <a:pt x="3561" y="344"/>
                    </a:lnTo>
                    <a:lnTo>
                      <a:pt x="3350" y="238"/>
                    </a:lnTo>
                    <a:lnTo>
                      <a:pt x="3139" y="133"/>
                    </a:lnTo>
                    <a:lnTo>
                      <a:pt x="2928" y="54"/>
                    </a:lnTo>
                    <a:lnTo>
                      <a:pt x="2691" y="27"/>
                    </a:lnTo>
                    <a:lnTo>
                      <a:pt x="24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0;p55">
                <a:extLst>
                  <a:ext uri="{FF2B5EF4-FFF2-40B4-BE49-F238E27FC236}">
                    <a16:creationId xmlns:a16="http://schemas.microsoft.com/office/drawing/2014/main" id="{796D128E-0030-B245-BA59-CAA35F542626}"/>
                  </a:ext>
                </a:extLst>
              </p:cNvPr>
              <p:cNvSpPr/>
              <p:nvPr/>
            </p:nvSpPr>
            <p:spPr>
              <a:xfrm>
                <a:off x="3215875" y="812400"/>
                <a:ext cx="122675" cy="122675"/>
              </a:xfrm>
              <a:custGeom>
                <a:avLst/>
                <a:gdLst/>
                <a:ahLst/>
                <a:cxnLst/>
                <a:rect l="l" t="t" r="r" b="b"/>
                <a:pathLst>
                  <a:path w="4907" h="4907" extrusionOk="0">
                    <a:moveTo>
                      <a:pt x="2454" y="291"/>
                    </a:moveTo>
                    <a:lnTo>
                      <a:pt x="2744" y="317"/>
                    </a:lnTo>
                    <a:lnTo>
                      <a:pt x="3060" y="370"/>
                    </a:lnTo>
                    <a:lnTo>
                      <a:pt x="3324" y="475"/>
                    </a:lnTo>
                    <a:lnTo>
                      <a:pt x="3614" y="607"/>
                    </a:lnTo>
                    <a:lnTo>
                      <a:pt x="3799" y="739"/>
                    </a:lnTo>
                    <a:lnTo>
                      <a:pt x="3957" y="897"/>
                    </a:lnTo>
                    <a:lnTo>
                      <a:pt x="4115" y="1056"/>
                    </a:lnTo>
                    <a:lnTo>
                      <a:pt x="4247" y="1214"/>
                    </a:lnTo>
                    <a:lnTo>
                      <a:pt x="4353" y="1399"/>
                    </a:lnTo>
                    <a:lnTo>
                      <a:pt x="4432" y="1583"/>
                    </a:lnTo>
                    <a:lnTo>
                      <a:pt x="4511" y="1768"/>
                    </a:lnTo>
                    <a:lnTo>
                      <a:pt x="4564" y="1979"/>
                    </a:lnTo>
                    <a:lnTo>
                      <a:pt x="4617" y="2190"/>
                    </a:lnTo>
                    <a:lnTo>
                      <a:pt x="4617" y="2401"/>
                    </a:lnTo>
                    <a:lnTo>
                      <a:pt x="4617" y="2612"/>
                    </a:lnTo>
                    <a:lnTo>
                      <a:pt x="4590" y="2823"/>
                    </a:lnTo>
                    <a:lnTo>
                      <a:pt x="4564" y="3008"/>
                    </a:lnTo>
                    <a:lnTo>
                      <a:pt x="4485" y="3219"/>
                    </a:lnTo>
                    <a:lnTo>
                      <a:pt x="4406" y="3430"/>
                    </a:lnTo>
                    <a:lnTo>
                      <a:pt x="4300" y="3614"/>
                    </a:lnTo>
                    <a:lnTo>
                      <a:pt x="4168" y="3799"/>
                    </a:lnTo>
                    <a:lnTo>
                      <a:pt x="4036" y="3957"/>
                    </a:lnTo>
                    <a:lnTo>
                      <a:pt x="3878" y="4115"/>
                    </a:lnTo>
                    <a:lnTo>
                      <a:pt x="3720" y="4247"/>
                    </a:lnTo>
                    <a:lnTo>
                      <a:pt x="3535" y="4353"/>
                    </a:lnTo>
                    <a:lnTo>
                      <a:pt x="3351" y="4458"/>
                    </a:lnTo>
                    <a:lnTo>
                      <a:pt x="3140" y="4537"/>
                    </a:lnTo>
                    <a:lnTo>
                      <a:pt x="2929" y="4590"/>
                    </a:lnTo>
                    <a:lnTo>
                      <a:pt x="2718" y="4616"/>
                    </a:lnTo>
                    <a:lnTo>
                      <a:pt x="2507" y="4643"/>
                    </a:lnTo>
                    <a:lnTo>
                      <a:pt x="2296" y="4643"/>
                    </a:lnTo>
                    <a:lnTo>
                      <a:pt x="2085" y="4616"/>
                    </a:lnTo>
                    <a:lnTo>
                      <a:pt x="1874" y="4564"/>
                    </a:lnTo>
                    <a:lnTo>
                      <a:pt x="1689" y="4511"/>
                    </a:lnTo>
                    <a:lnTo>
                      <a:pt x="1478" y="4405"/>
                    </a:lnTo>
                    <a:lnTo>
                      <a:pt x="1293" y="4300"/>
                    </a:lnTo>
                    <a:lnTo>
                      <a:pt x="1109" y="4168"/>
                    </a:lnTo>
                    <a:lnTo>
                      <a:pt x="950" y="4036"/>
                    </a:lnTo>
                    <a:lnTo>
                      <a:pt x="792" y="3878"/>
                    </a:lnTo>
                    <a:lnTo>
                      <a:pt x="660" y="3720"/>
                    </a:lnTo>
                    <a:lnTo>
                      <a:pt x="555" y="3535"/>
                    </a:lnTo>
                    <a:lnTo>
                      <a:pt x="476" y="3350"/>
                    </a:lnTo>
                    <a:lnTo>
                      <a:pt x="396" y="3139"/>
                    </a:lnTo>
                    <a:lnTo>
                      <a:pt x="344" y="2955"/>
                    </a:lnTo>
                    <a:lnTo>
                      <a:pt x="291" y="2744"/>
                    </a:lnTo>
                    <a:lnTo>
                      <a:pt x="291" y="2533"/>
                    </a:lnTo>
                    <a:lnTo>
                      <a:pt x="291" y="2322"/>
                    </a:lnTo>
                    <a:lnTo>
                      <a:pt x="317" y="2111"/>
                    </a:lnTo>
                    <a:lnTo>
                      <a:pt x="344" y="1900"/>
                    </a:lnTo>
                    <a:lnTo>
                      <a:pt x="423" y="1689"/>
                    </a:lnTo>
                    <a:lnTo>
                      <a:pt x="502" y="1504"/>
                    </a:lnTo>
                    <a:lnTo>
                      <a:pt x="607" y="1293"/>
                    </a:lnTo>
                    <a:lnTo>
                      <a:pt x="766" y="1082"/>
                    </a:lnTo>
                    <a:lnTo>
                      <a:pt x="977" y="871"/>
                    </a:lnTo>
                    <a:lnTo>
                      <a:pt x="1188" y="686"/>
                    </a:lnTo>
                    <a:lnTo>
                      <a:pt x="1425" y="555"/>
                    </a:lnTo>
                    <a:lnTo>
                      <a:pt x="1663" y="423"/>
                    </a:lnTo>
                    <a:lnTo>
                      <a:pt x="1926" y="344"/>
                    </a:lnTo>
                    <a:lnTo>
                      <a:pt x="2190" y="291"/>
                    </a:lnTo>
                    <a:close/>
                    <a:moveTo>
                      <a:pt x="2375" y="1"/>
                    </a:moveTo>
                    <a:lnTo>
                      <a:pt x="2137" y="27"/>
                    </a:lnTo>
                    <a:lnTo>
                      <a:pt x="1900" y="80"/>
                    </a:lnTo>
                    <a:lnTo>
                      <a:pt x="1689" y="133"/>
                    </a:lnTo>
                    <a:lnTo>
                      <a:pt x="1452" y="212"/>
                    </a:lnTo>
                    <a:lnTo>
                      <a:pt x="1240" y="317"/>
                    </a:lnTo>
                    <a:lnTo>
                      <a:pt x="1056" y="449"/>
                    </a:lnTo>
                    <a:lnTo>
                      <a:pt x="845" y="607"/>
                    </a:lnTo>
                    <a:lnTo>
                      <a:pt x="687" y="766"/>
                    </a:lnTo>
                    <a:lnTo>
                      <a:pt x="528" y="950"/>
                    </a:lnTo>
                    <a:lnTo>
                      <a:pt x="370" y="1161"/>
                    </a:lnTo>
                    <a:lnTo>
                      <a:pt x="265" y="1372"/>
                    </a:lnTo>
                    <a:lnTo>
                      <a:pt x="159" y="1610"/>
                    </a:lnTo>
                    <a:lnTo>
                      <a:pt x="80" y="1821"/>
                    </a:lnTo>
                    <a:lnTo>
                      <a:pt x="27" y="2058"/>
                    </a:lnTo>
                    <a:lnTo>
                      <a:pt x="1" y="2295"/>
                    </a:lnTo>
                    <a:lnTo>
                      <a:pt x="1" y="2533"/>
                    </a:lnTo>
                    <a:lnTo>
                      <a:pt x="27" y="2770"/>
                    </a:lnTo>
                    <a:lnTo>
                      <a:pt x="54" y="3008"/>
                    </a:lnTo>
                    <a:lnTo>
                      <a:pt x="133" y="3245"/>
                    </a:lnTo>
                    <a:lnTo>
                      <a:pt x="212" y="3456"/>
                    </a:lnTo>
                    <a:lnTo>
                      <a:pt x="317" y="3667"/>
                    </a:lnTo>
                    <a:lnTo>
                      <a:pt x="449" y="3878"/>
                    </a:lnTo>
                    <a:lnTo>
                      <a:pt x="581" y="4063"/>
                    </a:lnTo>
                    <a:lnTo>
                      <a:pt x="766" y="4247"/>
                    </a:lnTo>
                    <a:lnTo>
                      <a:pt x="950" y="4405"/>
                    </a:lnTo>
                    <a:lnTo>
                      <a:pt x="1161" y="4537"/>
                    </a:lnTo>
                    <a:lnTo>
                      <a:pt x="1452" y="4696"/>
                    </a:lnTo>
                    <a:lnTo>
                      <a:pt x="1768" y="4827"/>
                    </a:lnTo>
                    <a:lnTo>
                      <a:pt x="2111" y="4880"/>
                    </a:lnTo>
                    <a:lnTo>
                      <a:pt x="2454" y="4907"/>
                    </a:lnTo>
                    <a:lnTo>
                      <a:pt x="2718" y="4907"/>
                    </a:lnTo>
                    <a:lnTo>
                      <a:pt x="3008" y="4854"/>
                    </a:lnTo>
                    <a:lnTo>
                      <a:pt x="3245" y="4801"/>
                    </a:lnTo>
                    <a:lnTo>
                      <a:pt x="3456" y="4696"/>
                    </a:lnTo>
                    <a:lnTo>
                      <a:pt x="3667" y="4590"/>
                    </a:lnTo>
                    <a:lnTo>
                      <a:pt x="3878" y="4458"/>
                    </a:lnTo>
                    <a:lnTo>
                      <a:pt x="4063" y="4326"/>
                    </a:lnTo>
                    <a:lnTo>
                      <a:pt x="4247" y="4142"/>
                    </a:lnTo>
                    <a:lnTo>
                      <a:pt x="4379" y="3957"/>
                    </a:lnTo>
                    <a:lnTo>
                      <a:pt x="4537" y="3772"/>
                    </a:lnTo>
                    <a:lnTo>
                      <a:pt x="4643" y="3561"/>
                    </a:lnTo>
                    <a:lnTo>
                      <a:pt x="4748" y="3324"/>
                    </a:lnTo>
                    <a:lnTo>
                      <a:pt x="4828" y="3087"/>
                    </a:lnTo>
                    <a:lnTo>
                      <a:pt x="4880" y="2849"/>
                    </a:lnTo>
                    <a:lnTo>
                      <a:pt x="4907" y="2612"/>
                    </a:lnTo>
                    <a:lnTo>
                      <a:pt x="4907" y="2375"/>
                    </a:lnTo>
                    <a:lnTo>
                      <a:pt x="4880" y="2137"/>
                    </a:lnTo>
                    <a:lnTo>
                      <a:pt x="4854" y="1926"/>
                    </a:lnTo>
                    <a:lnTo>
                      <a:pt x="4775" y="1689"/>
                    </a:lnTo>
                    <a:lnTo>
                      <a:pt x="4696" y="1478"/>
                    </a:lnTo>
                    <a:lnTo>
                      <a:pt x="4590" y="1267"/>
                    </a:lnTo>
                    <a:lnTo>
                      <a:pt x="4458" y="1056"/>
                    </a:lnTo>
                    <a:lnTo>
                      <a:pt x="4326" y="871"/>
                    </a:lnTo>
                    <a:lnTo>
                      <a:pt x="4142" y="686"/>
                    </a:lnTo>
                    <a:lnTo>
                      <a:pt x="3957" y="528"/>
                    </a:lnTo>
                    <a:lnTo>
                      <a:pt x="3746" y="396"/>
                    </a:lnTo>
                    <a:lnTo>
                      <a:pt x="3535" y="264"/>
                    </a:lnTo>
                    <a:lnTo>
                      <a:pt x="3324" y="159"/>
                    </a:lnTo>
                    <a:lnTo>
                      <a:pt x="3087" y="80"/>
                    </a:lnTo>
                    <a:lnTo>
                      <a:pt x="2849"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1;p55">
                <a:extLst>
                  <a:ext uri="{FF2B5EF4-FFF2-40B4-BE49-F238E27FC236}">
                    <a16:creationId xmlns:a16="http://schemas.microsoft.com/office/drawing/2014/main" id="{2DFD6947-9BED-9947-B25E-909F02ACDAF2}"/>
                  </a:ext>
                </a:extLst>
              </p:cNvPr>
              <p:cNvSpPr/>
              <p:nvPr/>
            </p:nvSpPr>
            <p:spPr>
              <a:xfrm>
                <a:off x="3126875" y="974625"/>
                <a:ext cx="116075" cy="115400"/>
              </a:xfrm>
              <a:custGeom>
                <a:avLst/>
                <a:gdLst/>
                <a:ahLst/>
                <a:cxnLst/>
                <a:rect l="l" t="t" r="r" b="b"/>
                <a:pathLst>
                  <a:path w="4643" h="4616" extrusionOk="0">
                    <a:moveTo>
                      <a:pt x="2031" y="0"/>
                    </a:moveTo>
                    <a:lnTo>
                      <a:pt x="1794" y="53"/>
                    </a:lnTo>
                    <a:lnTo>
                      <a:pt x="1583" y="106"/>
                    </a:lnTo>
                    <a:lnTo>
                      <a:pt x="1372" y="185"/>
                    </a:lnTo>
                    <a:lnTo>
                      <a:pt x="1187" y="290"/>
                    </a:lnTo>
                    <a:lnTo>
                      <a:pt x="976" y="396"/>
                    </a:lnTo>
                    <a:lnTo>
                      <a:pt x="818" y="554"/>
                    </a:lnTo>
                    <a:lnTo>
                      <a:pt x="633" y="712"/>
                    </a:lnTo>
                    <a:lnTo>
                      <a:pt x="501" y="870"/>
                    </a:lnTo>
                    <a:lnTo>
                      <a:pt x="343" y="1081"/>
                    </a:lnTo>
                    <a:lnTo>
                      <a:pt x="238" y="1266"/>
                    </a:lnTo>
                    <a:lnTo>
                      <a:pt x="158" y="1503"/>
                    </a:lnTo>
                    <a:lnTo>
                      <a:pt x="79" y="1714"/>
                    </a:lnTo>
                    <a:lnTo>
                      <a:pt x="27" y="1925"/>
                    </a:lnTo>
                    <a:lnTo>
                      <a:pt x="0" y="2163"/>
                    </a:lnTo>
                    <a:lnTo>
                      <a:pt x="0" y="2374"/>
                    </a:lnTo>
                    <a:lnTo>
                      <a:pt x="27" y="2611"/>
                    </a:lnTo>
                    <a:lnTo>
                      <a:pt x="53" y="2822"/>
                    </a:lnTo>
                    <a:lnTo>
                      <a:pt x="106" y="3033"/>
                    </a:lnTo>
                    <a:lnTo>
                      <a:pt x="185" y="3244"/>
                    </a:lnTo>
                    <a:lnTo>
                      <a:pt x="290" y="3429"/>
                    </a:lnTo>
                    <a:lnTo>
                      <a:pt x="422" y="3640"/>
                    </a:lnTo>
                    <a:lnTo>
                      <a:pt x="554" y="3798"/>
                    </a:lnTo>
                    <a:lnTo>
                      <a:pt x="712" y="3983"/>
                    </a:lnTo>
                    <a:lnTo>
                      <a:pt x="897" y="4141"/>
                    </a:lnTo>
                    <a:lnTo>
                      <a:pt x="1082" y="4273"/>
                    </a:lnTo>
                    <a:lnTo>
                      <a:pt x="1293" y="4378"/>
                    </a:lnTo>
                    <a:lnTo>
                      <a:pt x="1504" y="4484"/>
                    </a:lnTo>
                    <a:lnTo>
                      <a:pt x="1715" y="4537"/>
                    </a:lnTo>
                    <a:lnTo>
                      <a:pt x="1952" y="4589"/>
                    </a:lnTo>
                    <a:lnTo>
                      <a:pt x="2163" y="4616"/>
                    </a:lnTo>
                    <a:lnTo>
                      <a:pt x="2400" y="4616"/>
                    </a:lnTo>
                    <a:lnTo>
                      <a:pt x="2611" y="4589"/>
                    </a:lnTo>
                    <a:lnTo>
                      <a:pt x="2822" y="4563"/>
                    </a:lnTo>
                    <a:lnTo>
                      <a:pt x="3033" y="4510"/>
                    </a:lnTo>
                    <a:lnTo>
                      <a:pt x="3244" y="4431"/>
                    </a:lnTo>
                    <a:lnTo>
                      <a:pt x="3455" y="4326"/>
                    </a:lnTo>
                    <a:lnTo>
                      <a:pt x="3640" y="4194"/>
                    </a:lnTo>
                    <a:lnTo>
                      <a:pt x="3825" y="4062"/>
                    </a:lnTo>
                    <a:lnTo>
                      <a:pt x="3983" y="3904"/>
                    </a:lnTo>
                    <a:lnTo>
                      <a:pt x="4141" y="3719"/>
                    </a:lnTo>
                    <a:lnTo>
                      <a:pt x="4273" y="3534"/>
                    </a:lnTo>
                    <a:lnTo>
                      <a:pt x="4378" y="3323"/>
                    </a:lnTo>
                    <a:lnTo>
                      <a:pt x="4484" y="3112"/>
                    </a:lnTo>
                    <a:lnTo>
                      <a:pt x="4563" y="2901"/>
                    </a:lnTo>
                    <a:lnTo>
                      <a:pt x="4589" y="2664"/>
                    </a:lnTo>
                    <a:lnTo>
                      <a:pt x="4616" y="2453"/>
                    </a:lnTo>
                    <a:lnTo>
                      <a:pt x="4642" y="2242"/>
                    </a:lnTo>
                    <a:lnTo>
                      <a:pt x="4616" y="2005"/>
                    </a:lnTo>
                    <a:lnTo>
                      <a:pt x="4563" y="1794"/>
                    </a:lnTo>
                    <a:lnTo>
                      <a:pt x="4510" y="1583"/>
                    </a:lnTo>
                    <a:lnTo>
                      <a:pt x="4431" y="1372"/>
                    </a:lnTo>
                    <a:lnTo>
                      <a:pt x="4326" y="1161"/>
                    </a:lnTo>
                    <a:lnTo>
                      <a:pt x="4220" y="976"/>
                    </a:lnTo>
                    <a:lnTo>
                      <a:pt x="4062" y="791"/>
                    </a:lnTo>
                    <a:lnTo>
                      <a:pt x="3904" y="633"/>
                    </a:lnTo>
                    <a:lnTo>
                      <a:pt x="3745" y="475"/>
                    </a:lnTo>
                    <a:lnTo>
                      <a:pt x="3534" y="343"/>
                    </a:lnTo>
                    <a:lnTo>
                      <a:pt x="3350" y="237"/>
                    </a:lnTo>
                    <a:lnTo>
                      <a:pt x="3139" y="132"/>
                    </a:lnTo>
                    <a:lnTo>
                      <a:pt x="2901" y="53"/>
                    </a:lnTo>
                    <a:lnTo>
                      <a:pt x="2690" y="26"/>
                    </a:lnTo>
                    <a:lnTo>
                      <a:pt x="2453"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2;p55">
                <a:extLst>
                  <a:ext uri="{FF2B5EF4-FFF2-40B4-BE49-F238E27FC236}">
                    <a16:creationId xmlns:a16="http://schemas.microsoft.com/office/drawing/2014/main" id="{3A3D00B0-7A49-1948-AFC6-0992B7FAF45D}"/>
                  </a:ext>
                </a:extLst>
              </p:cNvPr>
              <p:cNvSpPr/>
              <p:nvPr/>
            </p:nvSpPr>
            <p:spPr>
              <a:xfrm>
                <a:off x="3125550" y="965375"/>
                <a:ext cx="115425" cy="116075"/>
              </a:xfrm>
              <a:custGeom>
                <a:avLst/>
                <a:gdLst/>
                <a:ahLst/>
                <a:cxnLst/>
                <a:rect l="l" t="t" r="r" b="b"/>
                <a:pathLst>
                  <a:path w="4617" h="4643" extrusionOk="0">
                    <a:moveTo>
                      <a:pt x="2242" y="1"/>
                    </a:moveTo>
                    <a:lnTo>
                      <a:pt x="2005" y="27"/>
                    </a:lnTo>
                    <a:lnTo>
                      <a:pt x="1794" y="80"/>
                    </a:lnTo>
                    <a:lnTo>
                      <a:pt x="1583" y="133"/>
                    </a:lnTo>
                    <a:lnTo>
                      <a:pt x="1372" y="212"/>
                    </a:lnTo>
                    <a:lnTo>
                      <a:pt x="1161" y="317"/>
                    </a:lnTo>
                    <a:lnTo>
                      <a:pt x="976" y="423"/>
                    </a:lnTo>
                    <a:lnTo>
                      <a:pt x="792" y="555"/>
                    </a:lnTo>
                    <a:lnTo>
                      <a:pt x="633" y="713"/>
                    </a:lnTo>
                    <a:lnTo>
                      <a:pt x="475" y="898"/>
                    </a:lnTo>
                    <a:lnTo>
                      <a:pt x="343" y="1082"/>
                    </a:lnTo>
                    <a:lnTo>
                      <a:pt x="238" y="1293"/>
                    </a:lnTo>
                    <a:lnTo>
                      <a:pt x="132" y="1504"/>
                    </a:lnTo>
                    <a:lnTo>
                      <a:pt x="80" y="1742"/>
                    </a:lnTo>
                    <a:lnTo>
                      <a:pt x="27" y="1953"/>
                    </a:lnTo>
                    <a:lnTo>
                      <a:pt x="0" y="2164"/>
                    </a:lnTo>
                    <a:lnTo>
                      <a:pt x="0" y="2401"/>
                    </a:lnTo>
                    <a:lnTo>
                      <a:pt x="0" y="2612"/>
                    </a:lnTo>
                    <a:lnTo>
                      <a:pt x="53" y="2849"/>
                    </a:lnTo>
                    <a:lnTo>
                      <a:pt x="106" y="3060"/>
                    </a:lnTo>
                    <a:lnTo>
                      <a:pt x="185" y="3271"/>
                    </a:lnTo>
                    <a:lnTo>
                      <a:pt x="291" y="3456"/>
                    </a:lnTo>
                    <a:lnTo>
                      <a:pt x="422" y="3641"/>
                    </a:lnTo>
                    <a:lnTo>
                      <a:pt x="554" y="3825"/>
                    </a:lnTo>
                    <a:lnTo>
                      <a:pt x="713" y="4010"/>
                    </a:lnTo>
                    <a:lnTo>
                      <a:pt x="871" y="4142"/>
                    </a:lnTo>
                    <a:lnTo>
                      <a:pt x="1082" y="4274"/>
                    </a:lnTo>
                    <a:lnTo>
                      <a:pt x="1293" y="4405"/>
                    </a:lnTo>
                    <a:lnTo>
                      <a:pt x="1504" y="4485"/>
                    </a:lnTo>
                    <a:lnTo>
                      <a:pt x="1715" y="4564"/>
                    </a:lnTo>
                    <a:lnTo>
                      <a:pt x="1926" y="4616"/>
                    </a:lnTo>
                    <a:lnTo>
                      <a:pt x="2163" y="4643"/>
                    </a:lnTo>
                    <a:lnTo>
                      <a:pt x="2374" y="4643"/>
                    </a:lnTo>
                    <a:lnTo>
                      <a:pt x="2612" y="4616"/>
                    </a:lnTo>
                    <a:lnTo>
                      <a:pt x="2823" y="4590"/>
                    </a:lnTo>
                    <a:lnTo>
                      <a:pt x="3034" y="4511"/>
                    </a:lnTo>
                    <a:lnTo>
                      <a:pt x="3245" y="4432"/>
                    </a:lnTo>
                    <a:lnTo>
                      <a:pt x="3456" y="4353"/>
                    </a:lnTo>
                    <a:lnTo>
                      <a:pt x="3640" y="4221"/>
                    </a:lnTo>
                    <a:lnTo>
                      <a:pt x="3825" y="4089"/>
                    </a:lnTo>
                    <a:lnTo>
                      <a:pt x="3983" y="3931"/>
                    </a:lnTo>
                    <a:lnTo>
                      <a:pt x="4141" y="3746"/>
                    </a:lnTo>
                    <a:lnTo>
                      <a:pt x="4273" y="3561"/>
                    </a:lnTo>
                    <a:lnTo>
                      <a:pt x="4379" y="3350"/>
                    </a:lnTo>
                    <a:lnTo>
                      <a:pt x="4484" y="3139"/>
                    </a:lnTo>
                    <a:lnTo>
                      <a:pt x="4537" y="2928"/>
                    </a:lnTo>
                    <a:lnTo>
                      <a:pt x="4590" y="2691"/>
                    </a:lnTo>
                    <a:lnTo>
                      <a:pt x="4616" y="2480"/>
                    </a:lnTo>
                    <a:lnTo>
                      <a:pt x="4616" y="2243"/>
                    </a:lnTo>
                    <a:lnTo>
                      <a:pt x="4616" y="2032"/>
                    </a:lnTo>
                    <a:lnTo>
                      <a:pt x="4563" y="1821"/>
                    </a:lnTo>
                    <a:lnTo>
                      <a:pt x="4511" y="1583"/>
                    </a:lnTo>
                    <a:lnTo>
                      <a:pt x="4431" y="1399"/>
                    </a:lnTo>
                    <a:lnTo>
                      <a:pt x="4326" y="1188"/>
                    </a:lnTo>
                    <a:lnTo>
                      <a:pt x="4194" y="1003"/>
                    </a:lnTo>
                    <a:lnTo>
                      <a:pt x="4062" y="818"/>
                    </a:lnTo>
                    <a:lnTo>
                      <a:pt x="3904" y="660"/>
                    </a:lnTo>
                    <a:lnTo>
                      <a:pt x="3746" y="502"/>
                    </a:lnTo>
                    <a:lnTo>
                      <a:pt x="3535" y="370"/>
                    </a:lnTo>
                    <a:lnTo>
                      <a:pt x="3324" y="238"/>
                    </a:lnTo>
                    <a:lnTo>
                      <a:pt x="3113" y="159"/>
                    </a:lnTo>
                    <a:lnTo>
                      <a:pt x="2902" y="80"/>
                    </a:lnTo>
                    <a:lnTo>
                      <a:pt x="2691" y="27"/>
                    </a:lnTo>
                    <a:lnTo>
                      <a:pt x="2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3;p55">
                <a:extLst>
                  <a:ext uri="{FF2B5EF4-FFF2-40B4-BE49-F238E27FC236}">
                    <a16:creationId xmlns:a16="http://schemas.microsoft.com/office/drawing/2014/main" id="{88F883EE-DC1F-7B4E-B832-C3E23DECBE79}"/>
                  </a:ext>
                </a:extLst>
              </p:cNvPr>
              <p:cNvSpPr/>
              <p:nvPr/>
            </p:nvSpPr>
            <p:spPr>
              <a:xfrm>
                <a:off x="3122250" y="962075"/>
                <a:ext cx="122000" cy="122675"/>
              </a:xfrm>
              <a:custGeom>
                <a:avLst/>
                <a:gdLst/>
                <a:ahLst/>
                <a:cxnLst/>
                <a:rect l="l" t="t" r="r" b="b"/>
                <a:pathLst>
                  <a:path w="4880" h="4907" extrusionOk="0">
                    <a:moveTo>
                      <a:pt x="2744" y="291"/>
                    </a:moveTo>
                    <a:lnTo>
                      <a:pt x="3034" y="370"/>
                    </a:lnTo>
                    <a:lnTo>
                      <a:pt x="3324" y="476"/>
                    </a:lnTo>
                    <a:lnTo>
                      <a:pt x="3588" y="608"/>
                    </a:lnTo>
                    <a:lnTo>
                      <a:pt x="3772" y="739"/>
                    </a:lnTo>
                    <a:lnTo>
                      <a:pt x="3957" y="871"/>
                    </a:lnTo>
                    <a:lnTo>
                      <a:pt x="4089" y="1030"/>
                    </a:lnTo>
                    <a:lnTo>
                      <a:pt x="4221" y="1214"/>
                    </a:lnTo>
                    <a:lnTo>
                      <a:pt x="4326" y="1399"/>
                    </a:lnTo>
                    <a:lnTo>
                      <a:pt x="4432" y="1583"/>
                    </a:lnTo>
                    <a:lnTo>
                      <a:pt x="4511" y="1768"/>
                    </a:lnTo>
                    <a:lnTo>
                      <a:pt x="4563" y="1979"/>
                    </a:lnTo>
                    <a:lnTo>
                      <a:pt x="4590" y="2190"/>
                    </a:lnTo>
                    <a:lnTo>
                      <a:pt x="4616" y="2375"/>
                    </a:lnTo>
                    <a:lnTo>
                      <a:pt x="4616" y="2586"/>
                    </a:lnTo>
                    <a:lnTo>
                      <a:pt x="4590" y="2797"/>
                    </a:lnTo>
                    <a:lnTo>
                      <a:pt x="4537" y="3008"/>
                    </a:lnTo>
                    <a:lnTo>
                      <a:pt x="4484" y="3219"/>
                    </a:lnTo>
                    <a:lnTo>
                      <a:pt x="4405" y="3430"/>
                    </a:lnTo>
                    <a:lnTo>
                      <a:pt x="4273" y="3614"/>
                    </a:lnTo>
                    <a:lnTo>
                      <a:pt x="4168" y="3799"/>
                    </a:lnTo>
                    <a:lnTo>
                      <a:pt x="4010" y="3957"/>
                    </a:lnTo>
                    <a:lnTo>
                      <a:pt x="3878" y="4089"/>
                    </a:lnTo>
                    <a:lnTo>
                      <a:pt x="3693" y="4221"/>
                    </a:lnTo>
                    <a:lnTo>
                      <a:pt x="3535" y="4353"/>
                    </a:lnTo>
                    <a:lnTo>
                      <a:pt x="3324" y="4432"/>
                    </a:lnTo>
                    <a:lnTo>
                      <a:pt x="3139" y="4511"/>
                    </a:lnTo>
                    <a:lnTo>
                      <a:pt x="2928" y="4590"/>
                    </a:lnTo>
                    <a:lnTo>
                      <a:pt x="2717" y="4617"/>
                    </a:lnTo>
                    <a:lnTo>
                      <a:pt x="2506" y="4643"/>
                    </a:lnTo>
                    <a:lnTo>
                      <a:pt x="2295" y="4617"/>
                    </a:lnTo>
                    <a:lnTo>
                      <a:pt x="2084" y="4617"/>
                    </a:lnTo>
                    <a:lnTo>
                      <a:pt x="1873" y="4564"/>
                    </a:lnTo>
                    <a:lnTo>
                      <a:pt x="1662" y="4485"/>
                    </a:lnTo>
                    <a:lnTo>
                      <a:pt x="1478" y="4406"/>
                    </a:lnTo>
                    <a:lnTo>
                      <a:pt x="1293" y="4300"/>
                    </a:lnTo>
                    <a:lnTo>
                      <a:pt x="1108" y="4168"/>
                    </a:lnTo>
                    <a:lnTo>
                      <a:pt x="924" y="4036"/>
                    </a:lnTo>
                    <a:lnTo>
                      <a:pt x="792" y="3878"/>
                    </a:lnTo>
                    <a:lnTo>
                      <a:pt x="660" y="3693"/>
                    </a:lnTo>
                    <a:lnTo>
                      <a:pt x="554" y="3535"/>
                    </a:lnTo>
                    <a:lnTo>
                      <a:pt x="449" y="3351"/>
                    </a:lnTo>
                    <a:lnTo>
                      <a:pt x="370" y="3140"/>
                    </a:lnTo>
                    <a:lnTo>
                      <a:pt x="317" y="2929"/>
                    </a:lnTo>
                    <a:lnTo>
                      <a:pt x="291" y="2744"/>
                    </a:lnTo>
                    <a:lnTo>
                      <a:pt x="264" y="2533"/>
                    </a:lnTo>
                    <a:lnTo>
                      <a:pt x="264" y="2322"/>
                    </a:lnTo>
                    <a:lnTo>
                      <a:pt x="291" y="2111"/>
                    </a:lnTo>
                    <a:lnTo>
                      <a:pt x="343" y="1900"/>
                    </a:lnTo>
                    <a:lnTo>
                      <a:pt x="396" y="1689"/>
                    </a:lnTo>
                    <a:lnTo>
                      <a:pt x="502" y="1504"/>
                    </a:lnTo>
                    <a:lnTo>
                      <a:pt x="607" y="1293"/>
                    </a:lnTo>
                    <a:lnTo>
                      <a:pt x="765" y="1056"/>
                    </a:lnTo>
                    <a:lnTo>
                      <a:pt x="950" y="871"/>
                    </a:lnTo>
                    <a:lnTo>
                      <a:pt x="1161" y="687"/>
                    </a:lnTo>
                    <a:lnTo>
                      <a:pt x="1398" y="555"/>
                    </a:lnTo>
                    <a:lnTo>
                      <a:pt x="1662" y="423"/>
                    </a:lnTo>
                    <a:lnTo>
                      <a:pt x="1900" y="344"/>
                    </a:lnTo>
                    <a:lnTo>
                      <a:pt x="2163" y="291"/>
                    </a:lnTo>
                    <a:close/>
                    <a:moveTo>
                      <a:pt x="2374" y="1"/>
                    </a:moveTo>
                    <a:lnTo>
                      <a:pt x="2137" y="27"/>
                    </a:lnTo>
                    <a:lnTo>
                      <a:pt x="1900" y="54"/>
                    </a:lnTo>
                    <a:lnTo>
                      <a:pt x="1662" y="133"/>
                    </a:lnTo>
                    <a:lnTo>
                      <a:pt x="1451" y="212"/>
                    </a:lnTo>
                    <a:lnTo>
                      <a:pt x="1240" y="317"/>
                    </a:lnTo>
                    <a:lnTo>
                      <a:pt x="1029" y="449"/>
                    </a:lnTo>
                    <a:lnTo>
                      <a:pt x="845" y="581"/>
                    </a:lnTo>
                    <a:lnTo>
                      <a:pt x="660" y="766"/>
                    </a:lnTo>
                    <a:lnTo>
                      <a:pt x="502" y="950"/>
                    </a:lnTo>
                    <a:lnTo>
                      <a:pt x="370" y="1161"/>
                    </a:lnTo>
                    <a:lnTo>
                      <a:pt x="238" y="1372"/>
                    </a:lnTo>
                    <a:lnTo>
                      <a:pt x="132" y="1583"/>
                    </a:lnTo>
                    <a:lnTo>
                      <a:pt x="80" y="1821"/>
                    </a:lnTo>
                    <a:lnTo>
                      <a:pt x="27" y="2058"/>
                    </a:lnTo>
                    <a:lnTo>
                      <a:pt x="1" y="2296"/>
                    </a:lnTo>
                    <a:lnTo>
                      <a:pt x="1" y="2533"/>
                    </a:lnTo>
                    <a:lnTo>
                      <a:pt x="1" y="2770"/>
                    </a:lnTo>
                    <a:lnTo>
                      <a:pt x="53" y="3008"/>
                    </a:lnTo>
                    <a:lnTo>
                      <a:pt x="106" y="3219"/>
                    </a:lnTo>
                    <a:lnTo>
                      <a:pt x="185" y="3456"/>
                    </a:lnTo>
                    <a:lnTo>
                      <a:pt x="317" y="3667"/>
                    </a:lnTo>
                    <a:lnTo>
                      <a:pt x="423" y="3852"/>
                    </a:lnTo>
                    <a:lnTo>
                      <a:pt x="581" y="4063"/>
                    </a:lnTo>
                    <a:lnTo>
                      <a:pt x="739" y="4221"/>
                    </a:lnTo>
                    <a:lnTo>
                      <a:pt x="924" y="4379"/>
                    </a:lnTo>
                    <a:lnTo>
                      <a:pt x="1135" y="4537"/>
                    </a:lnTo>
                    <a:lnTo>
                      <a:pt x="1451" y="4696"/>
                    </a:lnTo>
                    <a:lnTo>
                      <a:pt x="1768" y="4828"/>
                    </a:lnTo>
                    <a:lnTo>
                      <a:pt x="2084" y="4880"/>
                    </a:lnTo>
                    <a:lnTo>
                      <a:pt x="2427" y="4907"/>
                    </a:lnTo>
                    <a:lnTo>
                      <a:pt x="2717" y="4907"/>
                    </a:lnTo>
                    <a:lnTo>
                      <a:pt x="2981" y="4854"/>
                    </a:lnTo>
                    <a:lnTo>
                      <a:pt x="3218" y="4775"/>
                    </a:lnTo>
                    <a:lnTo>
                      <a:pt x="3456" y="4696"/>
                    </a:lnTo>
                    <a:lnTo>
                      <a:pt x="3667" y="4590"/>
                    </a:lnTo>
                    <a:lnTo>
                      <a:pt x="3851" y="4458"/>
                    </a:lnTo>
                    <a:lnTo>
                      <a:pt x="4062" y="4300"/>
                    </a:lnTo>
                    <a:lnTo>
                      <a:pt x="4221" y="4142"/>
                    </a:lnTo>
                    <a:lnTo>
                      <a:pt x="4379" y="3957"/>
                    </a:lnTo>
                    <a:lnTo>
                      <a:pt x="4511" y="3773"/>
                    </a:lnTo>
                    <a:lnTo>
                      <a:pt x="4643" y="3535"/>
                    </a:lnTo>
                    <a:lnTo>
                      <a:pt x="4748" y="3324"/>
                    </a:lnTo>
                    <a:lnTo>
                      <a:pt x="4801" y="3087"/>
                    </a:lnTo>
                    <a:lnTo>
                      <a:pt x="4854" y="2849"/>
                    </a:lnTo>
                    <a:lnTo>
                      <a:pt x="4880" y="2612"/>
                    </a:lnTo>
                    <a:lnTo>
                      <a:pt x="4880" y="2375"/>
                    </a:lnTo>
                    <a:lnTo>
                      <a:pt x="4880" y="2137"/>
                    </a:lnTo>
                    <a:lnTo>
                      <a:pt x="4827" y="1900"/>
                    </a:lnTo>
                    <a:lnTo>
                      <a:pt x="4774" y="1689"/>
                    </a:lnTo>
                    <a:lnTo>
                      <a:pt x="4695" y="1452"/>
                    </a:lnTo>
                    <a:lnTo>
                      <a:pt x="4590" y="1241"/>
                    </a:lnTo>
                    <a:lnTo>
                      <a:pt x="4458" y="1056"/>
                    </a:lnTo>
                    <a:lnTo>
                      <a:pt x="4300" y="871"/>
                    </a:lnTo>
                    <a:lnTo>
                      <a:pt x="4141" y="687"/>
                    </a:lnTo>
                    <a:lnTo>
                      <a:pt x="3957" y="528"/>
                    </a:lnTo>
                    <a:lnTo>
                      <a:pt x="3746" y="370"/>
                    </a:lnTo>
                    <a:lnTo>
                      <a:pt x="3535" y="265"/>
                    </a:lnTo>
                    <a:lnTo>
                      <a:pt x="3297" y="159"/>
                    </a:lnTo>
                    <a:lnTo>
                      <a:pt x="3060" y="80"/>
                    </a:lnTo>
                    <a:lnTo>
                      <a:pt x="2823"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4;p55">
                <a:extLst>
                  <a:ext uri="{FF2B5EF4-FFF2-40B4-BE49-F238E27FC236}">
                    <a16:creationId xmlns:a16="http://schemas.microsoft.com/office/drawing/2014/main" id="{F9F02D39-4693-5249-B7E6-4D5A0CF2F58D}"/>
                  </a:ext>
                </a:extLst>
              </p:cNvPr>
              <p:cNvSpPr/>
              <p:nvPr/>
            </p:nvSpPr>
            <p:spPr>
              <a:xfrm>
                <a:off x="3030600" y="1127600"/>
                <a:ext cx="115425" cy="116075"/>
              </a:xfrm>
              <a:custGeom>
                <a:avLst/>
                <a:gdLst/>
                <a:ahLst/>
                <a:cxnLst/>
                <a:rect l="l" t="t" r="r" b="b"/>
                <a:pathLst>
                  <a:path w="4617" h="4643" extrusionOk="0">
                    <a:moveTo>
                      <a:pt x="2242" y="0"/>
                    </a:moveTo>
                    <a:lnTo>
                      <a:pt x="2005" y="26"/>
                    </a:lnTo>
                    <a:lnTo>
                      <a:pt x="1794" y="53"/>
                    </a:lnTo>
                    <a:lnTo>
                      <a:pt x="1583" y="106"/>
                    </a:lnTo>
                    <a:lnTo>
                      <a:pt x="1372" y="211"/>
                    </a:lnTo>
                    <a:lnTo>
                      <a:pt x="1187" y="290"/>
                    </a:lnTo>
                    <a:lnTo>
                      <a:pt x="976" y="422"/>
                    </a:lnTo>
                    <a:lnTo>
                      <a:pt x="818" y="554"/>
                    </a:lnTo>
                    <a:lnTo>
                      <a:pt x="633" y="712"/>
                    </a:lnTo>
                    <a:lnTo>
                      <a:pt x="502" y="897"/>
                    </a:lnTo>
                    <a:lnTo>
                      <a:pt x="343" y="1081"/>
                    </a:lnTo>
                    <a:lnTo>
                      <a:pt x="238" y="1292"/>
                    </a:lnTo>
                    <a:lnTo>
                      <a:pt x="132" y="1503"/>
                    </a:lnTo>
                    <a:lnTo>
                      <a:pt x="80" y="1714"/>
                    </a:lnTo>
                    <a:lnTo>
                      <a:pt x="27" y="1952"/>
                    </a:lnTo>
                    <a:lnTo>
                      <a:pt x="0" y="2163"/>
                    </a:lnTo>
                    <a:lnTo>
                      <a:pt x="0" y="2400"/>
                    </a:lnTo>
                    <a:lnTo>
                      <a:pt x="27" y="2611"/>
                    </a:lnTo>
                    <a:lnTo>
                      <a:pt x="53" y="2822"/>
                    </a:lnTo>
                    <a:lnTo>
                      <a:pt x="106" y="3033"/>
                    </a:lnTo>
                    <a:lnTo>
                      <a:pt x="185" y="3244"/>
                    </a:lnTo>
                    <a:lnTo>
                      <a:pt x="291" y="3455"/>
                    </a:lnTo>
                    <a:lnTo>
                      <a:pt x="422" y="3640"/>
                    </a:lnTo>
                    <a:lnTo>
                      <a:pt x="554" y="3825"/>
                    </a:lnTo>
                    <a:lnTo>
                      <a:pt x="713" y="3983"/>
                    </a:lnTo>
                    <a:lnTo>
                      <a:pt x="897" y="4141"/>
                    </a:lnTo>
                    <a:lnTo>
                      <a:pt x="1082" y="4273"/>
                    </a:lnTo>
                    <a:lnTo>
                      <a:pt x="1293" y="4405"/>
                    </a:lnTo>
                    <a:lnTo>
                      <a:pt x="1504" y="4484"/>
                    </a:lnTo>
                    <a:lnTo>
                      <a:pt x="1715" y="4563"/>
                    </a:lnTo>
                    <a:lnTo>
                      <a:pt x="1952" y="4589"/>
                    </a:lnTo>
                    <a:lnTo>
                      <a:pt x="2163" y="4616"/>
                    </a:lnTo>
                    <a:lnTo>
                      <a:pt x="2401" y="4642"/>
                    </a:lnTo>
                    <a:lnTo>
                      <a:pt x="2612" y="4616"/>
                    </a:lnTo>
                    <a:lnTo>
                      <a:pt x="2823" y="4563"/>
                    </a:lnTo>
                    <a:lnTo>
                      <a:pt x="3034" y="4510"/>
                    </a:lnTo>
                    <a:lnTo>
                      <a:pt x="3245" y="4431"/>
                    </a:lnTo>
                    <a:lnTo>
                      <a:pt x="3456" y="4326"/>
                    </a:lnTo>
                    <a:lnTo>
                      <a:pt x="3640" y="4220"/>
                    </a:lnTo>
                    <a:lnTo>
                      <a:pt x="3825" y="4088"/>
                    </a:lnTo>
                    <a:lnTo>
                      <a:pt x="3983" y="3930"/>
                    </a:lnTo>
                    <a:lnTo>
                      <a:pt x="4141" y="3745"/>
                    </a:lnTo>
                    <a:lnTo>
                      <a:pt x="4273" y="3561"/>
                    </a:lnTo>
                    <a:lnTo>
                      <a:pt x="4379" y="3350"/>
                    </a:lnTo>
                    <a:lnTo>
                      <a:pt x="4484" y="3139"/>
                    </a:lnTo>
                    <a:lnTo>
                      <a:pt x="4563" y="2901"/>
                    </a:lnTo>
                    <a:lnTo>
                      <a:pt x="4590" y="2690"/>
                    </a:lnTo>
                    <a:lnTo>
                      <a:pt x="4616" y="2453"/>
                    </a:lnTo>
                    <a:lnTo>
                      <a:pt x="4616" y="2242"/>
                    </a:lnTo>
                    <a:lnTo>
                      <a:pt x="4616" y="2031"/>
                    </a:lnTo>
                    <a:lnTo>
                      <a:pt x="4563" y="1794"/>
                    </a:lnTo>
                    <a:lnTo>
                      <a:pt x="4511" y="1583"/>
                    </a:lnTo>
                    <a:lnTo>
                      <a:pt x="4431" y="1372"/>
                    </a:lnTo>
                    <a:lnTo>
                      <a:pt x="4326" y="1187"/>
                    </a:lnTo>
                    <a:lnTo>
                      <a:pt x="4220" y="1002"/>
                    </a:lnTo>
                    <a:lnTo>
                      <a:pt x="4062" y="818"/>
                    </a:lnTo>
                    <a:lnTo>
                      <a:pt x="3904" y="633"/>
                    </a:lnTo>
                    <a:lnTo>
                      <a:pt x="3746" y="501"/>
                    </a:lnTo>
                    <a:lnTo>
                      <a:pt x="3535" y="343"/>
                    </a:lnTo>
                    <a:lnTo>
                      <a:pt x="3350" y="237"/>
                    </a:lnTo>
                    <a:lnTo>
                      <a:pt x="3113" y="158"/>
                    </a:lnTo>
                    <a:lnTo>
                      <a:pt x="2902" y="79"/>
                    </a:lnTo>
                    <a:lnTo>
                      <a:pt x="2691" y="26"/>
                    </a:lnTo>
                    <a:lnTo>
                      <a:pt x="2453"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5;p55">
                <a:extLst>
                  <a:ext uri="{FF2B5EF4-FFF2-40B4-BE49-F238E27FC236}">
                    <a16:creationId xmlns:a16="http://schemas.microsoft.com/office/drawing/2014/main" id="{65BF70C1-DFB8-434F-B344-7E584899B821}"/>
                  </a:ext>
                </a:extLst>
              </p:cNvPr>
              <p:cNvSpPr/>
              <p:nvPr/>
            </p:nvSpPr>
            <p:spPr>
              <a:xfrm>
                <a:off x="3029275" y="1119025"/>
                <a:ext cx="115425" cy="115400"/>
              </a:xfrm>
              <a:custGeom>
                <a:avLst/>
                <a:gdLst/>
                <a:ahLst/>
                <a:cxnLst/>
                <a:rect l="l" t="t" r="r" b="b"/>
                <a:pathLst>
                  <a:path w="4617" h="4616" extrusionOk="0">
                    <a:moveTo>
                      <a:pt x="2005" y="0"/>
                    </a:moveTo>
                    <a:lnTo>
                      <a:pt x="1794" y="53"/>
                    </a:lnTo>
                    <a:lnTo>
                      <a:pt x="1583" y="106"/>
                    </a:lnTo>
                    <a:lnTo>
                      <a:pt x="1372" y="185"/>
                    </a:lnTo>
                    <a:lnTo>
                      <a:pt x="1161" y="290"/>
                    </a:lnTo>
                    <a:lnTo>
                      <a:pt x="977" y="422"/>
                    </a:lnTo>
                    <a:lnTo>
                      <a:pt x="792" y="554"/>
                    </a:lnTo>
                    <a:lnTo>
                      <a:pt x="634" y="712"/>
                    </a:lnTo>
                    <a:lnTo>
                      <a:pt x="475" y="897"/>
                    </a:lnTo>
                    <a:lnTo>
                      <a:pt x="344" y="1082"/>
                    </a:lnTo>
                    <a:lnTo>
                      <a:pt x="238" y="1293"/>
                    </a:lnTo>
                    <a:lnTo>
                      <a:pt x="133" y="1504"/>
                    </a:lnTo>
                    <a:lnTo>
                      <a:pt x="80" y="1715"/>
                    </a:lnTo>
                    <a:lnTo>
                      <a:pt x="27" y="1926"/>
                    </a:lnTo>
                    <a:lnTo>
                      <a:pt x="1" y="2163"/>
                    </a:lnTo>
                    <a:lnTo>
                      <a:pt x="1" y="2374"/>
                    </a:lnTo>
                    <a:lnTo>
                      <a:pt x="1" y="2611"/>
                    </a:lnTo>
                    <a:lnTo>
                      <a:pt x="53" y="2822"/>
                    </a:lnTo>
                    <a:lnTo>
                      <a:pt x="106" y="3033"/>
                    </a:lnTo>
                    <a:lnTo>
                      <a:pt x="185" y="3244"/>
                    </a:lnTo>
                    <a:lnTo>
                      <a:pt x="291" y="3455"/>
                    </a:lnTo>
                    <a:lnTo>
                      <a:pt x="423" y="3640"/>
                    </a:lnTo>
                    <a:lnTo>
                      <a:pt x="555" y="3825"/>
                    </a:lnTo>
                    <a:lnTo>
                      <a:pt x="713" y="3983"/>
                    </a:lnTo>
                    <a:lnTo>
                      <a:pt x="871" y="4141"/>
                    </a:lnTo>
                    <a:lnTo>
                      <a:pt x="1082" y="4273"/>
                    </a:lnTo>
                    <a:lnTo>
                      <a:pt x="1293" y="4379"/>
                    </a:lnTo>
                    <a:lnTo>
                      <a:pt x="1504" y="4484"/>
                    </a:lnTo>
                    <a:lnTo>
                      <a:pt x="1715" y="4537"/>
                    </a:lnTo>
                    <a:lnTo>
                      <a:pt x="1926" y="4590"/>
                    </a:lnTo>
                    <a:lnTo>
                      <a:pt x="2163" y="4616"/>
                    </a:lnTo>
                    <a:lnTo>
                      <a:pt x="2612" y="4616"/>
                    </a:lnTo>
                    <a:lnTo>
                      <a:pt x="2823" y="4563"/>
                    </a:lnTo>
                    <a:lnTo>
                      <a:pt x="3034" y="4510"/>
                    </a:lnTo>
                    <a:lnTo>
                      <a:pt x="3245" y="4431"/>
                    </a:lnTo>
                    <a:lnTo>
                      <a:pt x="3456" y="4326"/>
                    </a:lnTo>
                    <a:lnTo>
                      <a:pt x="3640" y="4220"/>
                    </a:lnTo>
                    <a:lnTo>
                      <a:pt x="3825" y="4062"/>
                    </a:lnTo>
                    <a:lnTo>
                      <a:pt x="3983" y="3904"/>
                    </a:lnTo>
                    <a:lnTo>
                      <a:pt x="4142" y="3746"/>
                    </a:lnTo>
                    <a:lnTo>
                      <a:pt x="4273" y="3535"/>
                    </a:lnTo>
                    <a:lnTo>
                      <a:pt x="4379" y="3323"/>
                    </a:lnTo>
                    <a:lnTo>
                      <a:pt x="4484" y="3112"/>
                    </a:lnTo>
                    <a:lnTo>
                      <a:pt x="4537" y="2901"/>
                    </a:lnTo>
                    <a:lnTo>
                      <a:pt x="4590" y="2690"/>
                    </a:lnTo>
                    <a:lnTo>
                      <a:pt x="4616" y="2453"/>
                    </a:lnTo>
                    <a:lnTo>
                      <a:pt x="4616" y="2242"/>
                    </a:lnTo>
                    <a:lnTo>
                      <a:pt x="4616" y="2005"/>
                    </a:lnTo>
                    <a:lnTo>
                      <a:pt x="4564" y="1794"/>
                    </a:lnTo>
                    <a:lnTo>
                      <a:pt x="4511" y="1583"/>
                    </a:lnTo>
                    <a:lnTo>
                      <a:pt x="4432" y="1372"/>
                    </a:lnTo>
                    <a:lnTo>
                      <a:pt x="4326" y="1161"/>
                    </a:lnTo>
                    <a:lnTo>
                      <a:pt x="4194" y="976"/>
                    </a:lnTo>
                    <a:lnTo>
                      <a:pt x="4062" y="791"/>
                    </a:lnTo>
                    <a:lnTo>
                      <a:pt x="3904" y="633"/>
                    </a:lnTo>
                    <a:lnTo>
                      <a:pt x="3746" y="475"/>
                    </a:lnTo>
                    <a:lnTo>
                      <a:pt x="3535" y="343"/>
                    </a:lnTo>
                    <a:lnTo>
                      <a:pt x="3324" y="238"/>
                    </a:lnTo>
                    <a:lnTo>
                      <a:pt x="3113" y="132"/>
                    </a:lnTo>
                    <a:lnTo>
                      <a:pt x="2902" y="79"/>
                    </a:lnTo>
                    <a:lnTo>
                      <a:pt x="2691" y="27"/>
                    </a:lnTo>
                    <a:lnTo>
                      <a:pt x="2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46;p55">
                <a:extLst>
                  <a:ext uri="{FF2B5EF4-FFF2-40B4-BE49-F238E27FC236}">
                    <a16:creationId xmlns:a16="http://schemas.microsoft.com/office/drawing/2014/main" id="{217CA099-3999-2F45-8201-E0CBF2D8F1A0}"/>
                  </a:ext>
                </a:extLst>
              </p:cNvPr>
              <p:cNvSpPr/>
              <p:nvPr/>
            </p:nvSpPr>
            <p:spPr>
              <a:xfrm>
                <a:off x="3025975" y="1115725"/>
                <a:ext cx="122025" cy="122675"/>
              </a:xfrm>
              <a:custGeom>
                <a:avLst/>
                <a:gdLst/>
                <a:ahLst/>
                <a:cxnLst/>
                <a:rect l="l" t="t" r="r" b="b"/>
                <a:pathLst>
                  <a:path w="4881" h="4907" extrusionOk="0">
                    <a:moveTo>
                      <a:pt x="2454" y="264"/>
                    </a:moveTo>
                    <a:lnTo>
                      <a:pt x="2744" y="290"/>
                    </a:lnTo>
                    <a:lnTo>
                      <a:pt x="3034" y="343"/>
                    </a:lnTo>
                    <a:lnTo>
                      <a:pt x="3324" y="449"/>
                    </a:lnTo>
                    <a:lnTo>
                      <a:pt x="3588" y="607"/>
                    </a:lnTo>
                    <a:lnTo>
                      <a:pt x="3772" y="739"/>
                    </a:lnTo>
                    <a:lnTo>
                      <a:pt x="3957" y="871"/>
                    </a:lnTo>
                    <a:lnTo>
                      <a:pt x="4089" y="1029"/>
                    </a:lnTo>
                    <a:lnTo>
                      <a:pt x="4221" y="1187"/>
                    </a:lnTo>
                    <a:lnTo>
                      <a:pt x="4326" y="1372"/>
                    </a:lnTo>
                    <a:lnTo>
                      <a:pt x="4432" y="1556"/>
                    </a:lnTo>
                    <a:lnTo>
                      <a:pt x="4511" y="1767"/>
                    </a:lnTo>
                    <a:lnTo>
                      <a:pt x="4564" y="1952"/>
                    </a:lnTo>
                    <a:lnTo>
                      <a:pt x="4590" y="2163"/>
                    </a:lnTo>
                    <a:lnTo>
                      <a:pt x="4616" y="2374"/>
                    </a:lnTo>
                    <a:lnTo>
                      <a:pt x="4616" y="2585"/>
                    </a:lnTo>
                    <a:lnTo>
                      <a:pt x="4590" y="2796"/>
                    </a:lnTo>
                    <a:lnTo>
                      <a:pt x="4537" y="3007"/>
                    </a:lnTo>
                    <a:lnTo>
                      <a:pt x="4485" y="3218"/>
                    </a:lnTo>
                    <a:lnTo>
                      <a:pt x="4405" y="3403"/>
                    </a:lnTo>
                    <a:lnTo>
                      <a:pt x="4274" y="3587"/>
                    </a:lnTo>
                    <a:lnTo>
                      <a:pt x="4168" y="3772"/>
                    </a:lnTo>
                    <a:lnTo>
                      <a:pt x="4010" y="3957"/>
                    </a:lnTo>
                    <a:lnTo>
                      <a:pt x="3852" y="4089"/>
                    </a:lnTo>
                    <a:lnTo>
                      <a:pt x="3693" y="4220"/>
                    </a:lnTo>
                    <a:lnTo>
                      <a:pt x="3509" y="4326"/>
                    </a:lnTo>
                    <a:lnTo>
                      <a:pt x="3324" y="4431"/>
                    </a:lnTo>
                    <a:lnTo>
                      <a:pt x="3113" y="4511"/>
                    </a:lnTo>
                    <a:lnTo>
                      <a:pt x="2928" y="4563"/>
                    </a:lnTo>
                    <a:lnTo>
                      <a:pt x="2717" y="4590"/>
                    </a:lnTo>
                    <a:lnTo>
                      <a:pt x="2506" y="4616"/>
                    </a:lnTo>
                    <a:lnTo>
                      <a:pt x="2295" y="4616"/>
                    </a:lnTo>
                    <a:lnTo>
                      <a:pt x="2084" y="4590"/>
                    </a:lnTo>
                    <a:lnTo>
                      <a:pt x="1873" y="4537"/>
                    </a:lnTo>
                    <a:lnTo>
                      <a:pt x="1689" y="4484"/>
                    </a:lnTo>
                    <a:lnTo>
                      <a:pt x="1478" y="4405"/>
                    </a:lnTo>
                    <a:lnTo>
                      <a:pt x="1293" y="4273"/>
                    </a:lnTo>
                    <a:lnTo>
                      <a:pt x="1109" y="4168"/>
                    </a:lnTo>
                    <a:lnTo>
                      <a:pt x="924" y="4009"/>
                    </a:lnTo>
                    <a:lnTo>
                      <a:pt x="792" y="3851"/>
                    </a:lnTo>
                    <a:lnTo>
                      <a:pt x="660" y="3693"/>
                    </a:lnTo>
                    <a:lnTo>
                      <a:pt x="555" y="3508"/>
                    </a:lnTo>
                    <a:lnTo>
                      <a:pt x="449" y="3324"/>
                    </a:lnTo>
                    <a:lnTo>
                      <a:pt x="370" y="3139"/>
                    </a:lnTo>
                    <a:lnTo>
                      <a:pt x="317" y="2928"/>
                    </a:lnTo>
                    <a:lnTo>
                      <a:pt x="291" y="2717"/>
                    </a:lnTo>
                    <a:lnTo>
                      <a:pt x="265" y="2506"/>
                    </a:lnTo>
                    <a:lnTo>
                      <a:pt x="265" y="2295"/>
                    </a:lnTo>
                    <a:lnTo>
                      <a:pt x="291" y="2084"/>
                    </a:lnTo>
                    <a:lnTo>
                      <a:pt x="344" y="1873"/>
                    </a:lnTo>
                    <a:lnTo>
                      <a:pt x="396" y="1688"/>
                    </a:lnTo>
                    <a:lnTo>
                      <a:pt x="476" y="1477"/>
                    </a:lnTo>
                    <a:lnTo>
                      <a:pt x="607" y="1293"/>
                    </a:lnTo>
                    <a:lnTo>
                      <a:pt x="766" y="1055"/>
                    </a:lnTo>
                    <a:lnTo>
                      <a:pt x="950" y="844"/>
                    </a:lnTo>
                    <a:lnTo>
                      <a:pt x="1161" y="660"/>
                    </a:lnTo>
                    <a:lnTo>
                      <a:pt x="1399" y="528"/>
                    </a:lnTo>
                    <a:lnTo>
                      <a:pt x="1662" y="422"/>
                    </a:lnTo>
                    <a:lnTo>
                      <a:pt x="1900" y="343"/>
                    </a:lnTo>
                    <a:lnTo>
                      <a:pt x="2164" y="290"/>
                    </a:lnTo>
                    <a:lnTo>
                      <a:pt x="2454" y="264"/>
                    </a:lnTo>
                    <a:close/>
                    <a:moveTo>
                      <a:pt x="2137" y="0"/>
                    </a:moveTo>
                    <a:lnTo>
                      <a:pt x="1900" y="53"/>
                    </a:lnTo>
                    <a:lnTo>
                      <a:pt x="1662" y="106"/>
                    </a:lnTo>
                    <a:lnTo>
                      <a:pt x="1451" y="211"/>
                    </a:lnTo>
                    <a:lnTo>
                      <a:pt x="1240" y="317"/>
                    </a:lnTo>
                    <a:lnTo>
                      <a:pt x="1029" y="422"/>
                    </a:lnTo>
                    <a:lnTo>
                      <a:pt x="845" y="581"/>
                    </a:lnTo>
                    <a:lnTo>
                      <a:pt x="660" y="739"/>
                    </a:lnTo>
                    <a:lnTo>
                      <a:pt x="502" y="923"/>
                    </a:lnTo>
                    <a:lnTo>
                      <a:pt x="370" y="1134"/>
                    </a:lnTo>
                    <a:lnTo>
                      <a:pt x="238" y="1345"/>
                    </a:lnTo>
                    <a:lnTo>
                      <a:pt x="133" y="1583"/>
                    </a:lnTo>
                    <a:lnTo>
                      <a:pt x="80" y="1820"/>
                    </a:lnTo>
                    <a:lnTo>
                      <a:pt x="27" y="2058"/>
                    </a:lnTo>
                    <a:lnTo>
                      <a:pt x="1" y="2295"/>
                    </a:lnTo>
                    <a:lnTo>
                      <a:pt x="1" y="2532"/>
                    </a:lnTo>
                    <a:lnTo>
                      <a:pt x="1" y="2743"/>
                    </a:lnTo>
                    <a:lnTo>
                      <a:pt x="54" y="2981"/>
                    </a:lnTo>
                    <a:lnTo>
                      <a:pt x="106" y="3218"/>
                    </a:lnTo>
                    <a:lnTo>
                      <a:pt x="185" y="3429"/>
                    </a:lnTo>
                    <a:lnTo>
                      <a:pt x="291" y="3640"/>
                    </a:lnTo>
                    <a:lnTo>
                      <a:pt x="423" y="3851"/>
                    </a:lnTo>
                    <a:lnTo>
                      <a:pt x="581" y="4036"/>
                    </a:lnTo>
                    <a:lnTo>
                      <a:pt x="739" y="4220"/>
                    </a:lnTo>
                    <a:lnTo>
                      <a:pt x="924" y="4379"/>
                    </a:lnTo>
                    <a:lnTo>
                      <a:pt x="1135" y="4511"/>
                    </a:lnTo>
                    <a:lnTo>
                      <a:pt x="1451" y="4695"/>
                    </a:lnTo>
                    <a:lnTo>
                      <a:pt x="1768" y="4801"/>
                    </a:lnTo>
                    <a:lnTo>
                      <a:pt x="2111" y="4880"/>
                    </a:lnTo>
                    <a:lnTo>
                      <a:pt x="2427" y="4906"/>
                    </a:lnTo>
                    <a:lnTo>
                      <a:pt x="2744" y="4880"/>
                    </a:lnTo>
                    <a:lnTo>
                      <a:pt x="3034" y="4827"/>
                    </a:lnTo>
                    <a:lnTo>
                      <a:pt x="3324" y="4722"/>
                    </a:lnTo>
                    <a:lnTo>
                      <a:pt x="3614" y="4590"/>
                    </a:lnTo>
                    <a:lnTo>
                      <a:pt x="3878" y="4431"/>
                    </a:lnTo>
                    <a:lnTo>
                      <a:pt x="4115" y="4247"/>
                    </a:lnTo>
                    <a:lnTo>
                      <a:pt x="4326" y="4009"/>
                    </a:lnTo>
                    <a:lnTo>
                      <a:pt x="4511" y="3746"/>
                    </a:lnTo>
                    <a:lnTo>
                      <a:pt x="4643" y="3535"/>
                    </a:lnTo>
                    <a:lnTo>
                      <a:pt x="4748" y="3297"/>
                    </a:lnTo>
                    <a:lnTo>
                      <a:pt x="4801" y="3060"/>
                    </a:lnTo>
                    <a:lnTo>
                      <a:pt x="4854" y="2849"/>
                    </a:lnTo>
                    <a:lnTo>
                      <a:pt x="4880" y="2611"/>
                    </a:lnTo>
                    <a:lnTo>
                      <a:pt x="4880" y="2374"/>
                    </a:lnTo>
                    <a:lnTo>
                      <a:pt x="4880" y="2137"/>
                    </a:lnTo>
                    <a:lnTo>
                      <a:pt x="4827" y="1899"/>
                    </a:lnTo>
                    <a:lnTo>
                      <a:pt x="4775" y="1662"/>
                    </a:lnTo>
                    <a:lnTo>
                      <a:pt x="4696" y="1451"/>
                    </a:lnTo>
                    <a:lnTo>
                      <a:pt x="4590" y="1240"/>
                    </a:lnTo>
                    <a:lnTo>
                      <a:pt x="4458" y="1029"/>
                    </a:lnTo>
                    <a:lnTo>
                      <a:pt x="4300" y="844"/>
                    </a:lnTo>
                    <a:lnTo>
                      <a:pt x="4142" y="660"/>
                    </a:lnTo>
                    <a:lnTo>
                      <a:pt x="3957" y="501"/>
                    </a:lnTo>
                    <a:lnTo>
                      <a:pt x="3746" y="370"/>
                    </a:lnTo>
                    <a:lnTo>
                      <a:pt x="3535" y="238"/>
                    </a:lnTo>
                    <a:lnTo>
                      <a:pt x="3298" y="132"/>
                    </a:lnTo>
                    <a:lnTo>
                      <a:pt x="3060" y="79"/>
                    </a:lnTo>
                    <a:lnTo>
                      <a:pt x="2823" y="27"/>
                    </a:lnTo>
                    <a:lnTo>
                      <a:pt x="2586"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47;p55">
                <a:extLst>
                  <a:ext uri="{FF2B5EF4-FFF2-40B4-BE49-F238E27FC236}">
                    <a16:creationId xmlns:a16="http://schemas.microsoft.com/office/drawing/2014/main" id="{E6C49843-BCF7-0E45-9C63-2B0B2A6BE475}"/>
                  </a:ext>
                </a:extLst>
              </p:cNvPr>
              <p:cNvSpPr/>
              <p:nvPr/>
            </p:nvSpPr>
            <p:spPr>
              <a:xfrm>
                <a:off x="2927075" y="1292425"/>
                <a:ext cx="116075" cy="115425"/>
              </a:xfrm>
              <a:custGeom>
                <a:avLst/>
                <a:gdLst/>
                <a:ahLst/>
                <a:cxnLst/>
                <a:rect l="l" t="t" r="r" b="b"/>
                <a:pathLst>
                  <a:path w="4643" h="4617" extrusionOk="0">
                    <a:moveTo>
                      <a:pt x="2031" y="1"/>
                    </a:moveTo>
                    <a:lnTo>
                      <a:pt x="1794" y="54"/>
                    </a:lnTo>
                    <a:lnTo>
                      <a:pt x="1583" y="106"/>
                    </a:lnTo>
                    <a:lnTo>
                      <a:pt x="1372" y="186"/>
                    </a:lnTo>
                    <a:lnTo>
                      <a:pt x="1187" y="291"/>
                    </a:lnTo>
                    <a:lnTo>
                      <a:pt x="1003" y="397"/>
                    </a:lnTo>
                    <a:lnTo>
                      <a:pt x="818" y="555"/>
                    </a:lnTo>
                    <a:lnTo>
                      <a:pt x="660" y="713"/>
                    </a:lnTo>
                    <a:lnTo>
                      <a:pt x="502" y="871"/>
                    </a:lnTo>
                    <a:lnTo>
                      <a:pt x="370" y="1082"/>
                    </a:lnTo>
                    <a:lnTo>
                      <a:pt x="238" y="1267"/>
                    </a:lnTo>
                    <a:lnTo>
                      <a:pt x="159" y="1504"/>
                    </a:lnTo>
                    <a:lnTo>
                      <a:pt x="80" y="1715"/>
                    </a:lnTo>
                    <a:lnTo>
                      <a:pt x="27" y="1926"/>
                    </a:lnTo>
                    <a:lnTo>
                      <a:pt x="0" y="2164"/>
                    </a:lnTo>
                    <a:lnTo>
                      <a:pt x="0" y="2375"/>
                    </a:lnTo>
                    <a:lnTo>
                      <a:pt x="27" y="2612"/>
                    </a:lnTo>
                    <a:lnTo>
                      <a:pt x="53" y="2823"/>
                    </a:lnTo>
                    <a:lnTo>
                      <a:pt x="132" y="3034"/>
                    </a:lnTo>
                    <a:lnTo>
                      <a:pt x="211" y="3245"/>
                    </a:lnTo>
                    <a:lnTo>
                      <a:pt x="291" y="3430"/>
                    </a:lnTo>
                    <a:lnTo>
                      <a:pt x="422" y="3641"/>
                    </a:lnTo>
                    <a:lnTo>
                      <a:pt x="554" y="3799"/>
                    </a:lnTo>
                    <a:lnTo>
                      <a:pt x="713" y="3984"/>
                    </a:lnTo>
                    <a:lnTo>
                      <a:pt x="897" y="4115"/>
                    </a:lnTo>
                    <a:lnTo>
                      <a:pt x="1082" y="4274"/>
                    </a:lnTo>
                    <a:lnTo>
                      <a:pt x="1293" y="4379"/>
                    </a:lnTo>
                    <a:lnTo>
                      <a:pt x="1504" y="4485"/>
                    </a:lnTo>
                    <a:lnTo>
                      <a:pt x="1715" y="4537"/>
                    </a:lnTo>
                    <a:lnTo>
                      <a:pt x="1952" y="4590"/>
                    </a:lnTo>
                    <a:lnTo>
                      <a:pt x="2163" y="4617"/>
                    </a:lnTo>
                    <a:lnTo>
                      <a:pt x="2401" y="4617"/>
                    </a:lnTo>
                    <a:lnTo>
                      <a:pt x="2612" y="4590"/>
                    </a:lnTo>
                    <a:lnTo>
                      <a:pt x="2849" y="4564"/>
                    </a:lnTo>
                    <a:lnTo>
                      <a:pt x="3060" y="4511"/>
                    </a:lnTo>
                    <a:lnTo>
                      <a:pt x="3271" y="4432"/>
                    </a:lnTo>
                    <a:lnTo>
                      <a:pt x="3456" y="4326"/>
                    </a:lnTo>
                    <a:lnTo>
                      <a:pt x="3640" y="4195"/>
                    </a:lnTo>
                    <a:lnTo>
                      <a:pt x="3825" y="4063"/>
                    </a:lnTo>
                    <a:lnTo>
                      <a:pt x="3983" y="3904"/>
                    </a:lnTo>
                    <a:lnTo>
                      <a:pt x="4141" y="3720"/>
                    </a:lnTo>
                    <a:lnTo>
                      <a:pt x="4273" y="3535"/>
                    </a:lnTo>
                    <a:lnTo>
                      <a:pt x="4405" y="3324"/>
                    </a:lnTo>
                    <a:lnTo>
                      <a:pt x="4484" y="3113"/>
                    </a:lnTo>
                    <a:lnTo>
                      <a:pt x="4563" y="2902"/>
                    </a:lnTo>
                    <a:lnTo>
                      <a:pt x="4616" y="2665"/>
                    </a:lnTo>
                    <a:lnTo>
                      <a:pt x="4643" y="2454"/>
                    </a:lnTo>
                    <a:lnTo>
                      <a:pt x="4643" y="2216"/>
                    </a:lnTo>
                    <a:lnTo>
                      <a:pt x="4616" y="2005"/>
                    </a:lnTo>
                    <a:lnTo>
                      <a:pt x="4590" y="1794"/>
                    </a:lnTo>
                    <a:lnTo>
                      <a:pt x="4511" y="1583"/>
                    </a:lnTo>
                    <a:lnTo>
                      <a:pt x="4432" y="1372"/>
                    </a:lnTo>
                    <a:lnTo>
                      <a:pt x="4326" y="1161"/>
                    </a:lnTo>
                    <a:lnTo>
                      <a:pt x="4221" y="977"/>
                    </a:lnTo>
                    <a:lnTo>
                      <a:pt x="4089" y="792"/>
                    </a:lnTo>
                    <a:lnTo>
                      <a:pt x="3930" y="634"/>
                    </a:lnTo>
                    <a:lnTo>
                      <a:pt x="3746" y="476"/>
                    </a:lnTo>
                    <a:lnTo>
                      <a:pt x="3561" y="344"/>
                    </a:lnTo>
                    <a:lnTo>
                      <a:pt x="3350" y="238"/>
                    </a:lnTo>
                    <a:lnTo>
                      <a:pt x="3139" y="133"/>
                    </a:lnTo>
                    <a:lnTo>
                      <a:pt x="2902" y="54"/>
                    </a:lnTo>
                    <a:lnTo>
                      <a:pt x="2691" y="27"/>
                    </a:lnTo>
                    <a:lnTo>
                      <a:pt x="2480"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8;p55">
                <a:extLst>
                  <a:ext uri="{FF2B5EF4-FFF2-40B4-BE49-F238E27FC236}">
                    <a16:creationId xmlns:a16="http://schemas.microsoft.com/office/drawing/2014/main" id="{2707C757-27CD-9440-9DC5-B07C8FC33811}"/>
                  </a:ext>
                </a:extLst>
              </p:cNvPr>
              <p:cNvSpPr/>
              <p:nvPr/>
            </p:nvSpPr>
            <p:spPr>
              <a:xfrm>
                <a:off x="2925750" y="1283200"/>
                <a:ext cx="116075" cy="116075"/>
              </a:xfrm>
              <a:custGeom>
                <a:avLst/>
                <a:gdLst/>
                <a:ahLst/>
                <a:cxnLst/>
                <a:rect l="l" t="t" r="r" b="b"/>
                <a:pathLst>
                  <a:path w="4643" h="4643" extrusionOk="0">
                    <a:moveTo>
                      <a:pt x="2243" y="1"/>
                    </a:moveTo>
                    <a:lnTo>
                      <a:pt x="2032" y="27"/>
                    </a:lnTo>
                    <a:lnTo>
                      <a:pt x="1794" y="53"/>
                    </a:lnTo>
                    <a:lnTo>
                      <a:pt x="1583" y="133"/>
                    </a:lnTo>
                    <a:lnTo>
                      <a:pt x="1372" y="212"/>
                    </a:lnTo>
                    <a:lnTo>
                      <a:pt x="1188" y="317"/>
                    </a:lnTo>
                    <a:lnTo>
                      <a:pt x="977" y="423"/>
                    </a:lnTo>
                    <a:lnTo>
                      <a:pt x="818" y="555"/>
                    </a:lnTo>
                    <a:lnTo>
                      <a:pt x="634" y="713"/>
                    </a:lnTo>
                    <a:lnTo>
                      <a:pt x="502" y="897"/>
                    </a:lnTo>
                    <a:lnTo>
                      <a:pt x="344" y="1082"/>
                    </a:lnTo>
                    <a:lnTo>
                      <a:pt x="238" y="1293"/>
                    </a:lnTo>
                    <a:lnTo>
                      <a:pt x="159" y="1504"/>
                    </a:lnTo>
                    <a:lnTo>
                      <a:pt x="80" y="1741"/>
                    </a:lnTo>
                    <a:lnTo>
                      <a:pt x="27" y="1952"/>
                    </a:lnTo>
                    <a:lnTo>
                      <a:pt x="1" y="2163"/>
                    </a:lnTo>
                    <a:lnTo>
                      <a:pt x="1" y="2401"/>
                    </a:lnTo>
                    <a:lnTo>
                      <a:pt x="27" y="2612"/>
                    </a:lnTo>
                    <a:lnTo>
                      <a:pt x="53" y="2849"/>
                    </a:lnTo>
                    <a:lnTo>
                      <a:pt x="106" y="3060"/>
                    </a:lnTo>
                    <a:lnTo>
                      <a:pt x="185" y="3271"/>
                    </a:lnTo>
                    <a:lnTo>
                      <a:pt x="291" y="3456"/>
                    </a:lnTo>
                    <a:lnTo>
                      <a:pt x="423" y="3640"/>
                    </a:lnTo>
                    <a:lnTo>
                      <a:pt x="555" y="3825"/>
                    </a:lnTo>
                    <a:lnTo>
                      <a:pt x="713" y="3983"/>
                    </a:lnTo>
                    <a:lnTo>
                      <a:pt x="897" y="4142"/>
                    </a:lnTo>
                    <a:lnTo>
                      <a:pt x="1082" y="4273"/>
                    </a:lnTo>
                    <a:lnTo>
                      <a:pt x="1293" y="4405"/>
                    </a:lnTo>
                    <a:lnTo>
                      <a:pt x="1504" y="4484"/>
                    </a:lnTo>
                    <a:lnTo>
                      <a:pt x="1715" y="4564"/>
                    </a:lnTo>
                    <a:lnTo>
                      <a:pt x="1952" y="4616"/>
                    </a:lnTo>
                    <a:lnTo>
                      <a:pt x="2164" y="4643"/>
                    </a:lnTo>
                    <a:lnTo>
                      <a:pt x="2401" y="4643"/>
                    </a:lnTo>
                    <a:lnTo>
                      <a:pt x="2612" y="4616"/>
                    </a:lnTo>
                    <a:lnTo>
                      <a:pt x="2823" y="4590"/>
                    </a:lnTo>
                    <a:lnTo>
                      <a:pt x="3034" y="4511"/>
                    </a:lnTo>
                    <a:lnTo>
                      <a:pt x="3245" y="4432"/>
                    </a:lnTo>
                    <a:lnTo>
                      <a:pt x="3456" y="4353"/>
                    </a:lnTo>
                    <a:lnTo>
                      <a:pt x="3641" y="4221"/>
                    </a:lnTo>
                    <a:lnTo>
                      <a:pt x="3825" y="4089"/>
                    </a:lnTo>
                    <a:lnTo>
                      <a:pt x="3983" y="3931"/>
                    </a:lnTo>
                    <a:lnTo>
                      <a:pt x="4142" y="3746"/>
                    </a:lnTo>
                    <a:lnTo>
                      <a:pt x="4274" y="3561"/>
                    </a:lnTo>
                    <a:lnTo>
                      <a:pt x="4379" y="3350"/>
                    </a:lnTo>
                    <a:lnTo>
                      <a:pt x="4485" y="3139"/>
                    </a:lnTo>
                    <a:lnTo>
                      <a:pt x="4564" y="2928"/>
                    </a:lnTo>
                    <a:lnTo>
                      <a:pt x="4590" y="2691"/>
                    </a:lnTo>
                    <a:lnTo>
                      <a:pt x="4616" y="2480"/>
                    </a:lnTo>
                    <a:lnTo>
                      <a:pt x="4643" y="2243"/>
                    </a:lnTo>
                    <a:lnTo>
                      <a:pt x="4616" y="2032"/>
                    </a:lnTo>
                    <a:lnTo>
                      <a:pt x="4564" y="1794"/>
                    </a:lnTo>
                    <a:lnTo>
                      <a:pt x="4511" y="1583"/>
                    </a:lnTo>
                    <a:lnTo>
                      <a:pt x="4432" y="1399"/>
                    </a:lnTo>
                    <a:lnTo>
                      <a:pt x="4326" y="1188"/>
                    </a:lnTo>
                    <a:lnTo>
                      <a:pt x="4221" y="1003"/>
                    </a:lnTo>
                    <a:lnTo>
                      <a:pt x="4063" y="818"/>
                    </a:lnTo>
                    <a:lnTo>
                      <a:pt x="3904" y="660"/>
                    </a:lnTo>
                    <a:lnTo>
                      <a:pt x="3746" y="502"/>
                    </a:lnTo>
                    <a:lnTo>
                      <a:pt x="3535" y="370"/>
                    </a:lnTo>
                    <a:lnTo>
                      <a:pt x="3350" y="238"/>
                    </a:lnTo>
                    <a:lnTo>
                      <a:pt x="3139" y="159"/>
                    </a:lnTo>
                    <a:lnTo>
                      <a:pt x="2902" y="80"/>
                    </a:lnTo>
                    <a:lnTo>
                      <a:pt x="2691" y="27"/>
                    </a:lnTo>
                    <a:lnTo>
                      <a:pt x="245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9;p55">
                <a:extLst>
                  <a:ext uri="{FF2B5EF4-FFF2-40B4-BE49-F238E27FC236}">
                    <a16:creationId xmlns:a16="http://schemas.microsoft.com/office/drawing/2014/main" id="{464BCEDE-C533-FF41-8491-DB99797294A1}"/>
                  </a:ext>
                </a:extLst>
              </p:cNvPr>
              <p:cNvSpPr/>
              <p:nvPr/>
            </p:nvSpPr>
            <p:spPr>
              <a:xfrm>
                <a:off x="2922450" y="1279900"/>
                <a:ext cx="122675" cy="122675"/>
              </a:xfrm>
              <a:custGeom>
                <a:avLst/>
                <a:gdLst/>
                <a:ahLst/>
                <a:cxnLst/>
                <a:rect l="l" t="t" r="r" b="b"/>
                <a:pathLst>
                  <a:path w="4907" h="4907" extrusionOk="0">
                    <a:moveTo>
                      <a:pt x="2744" y="291"/>
                    </a:moveTo>
                    <a:lnTo>
                      <a:pt x="3034" y="370"/>
                    </a:lnTo>
                    <a:lnTo>
                      <a:pt x="3324" y="476"/>
                    </a:lnTo>
                    <a:lnTo>
                      <a:pt x="3614" y="607"/>
                    </a:lnTo>
                    <a:lnTo>
                      <a:pt x="3799" y="739"/>
                    </a:lnTo>
                    <a:lnTo>
                      <a:pt x="3957" y="871"/>
                    </a:lnTo>
                    <a:lnTo>
                      <a:pt x="4089" y="1029"/>
                    </a:lnTo>
                    <a:lnTo>
                      <a:pt x="4221" y="1214"/>
                    </a:lnTo>
                    <a:lnTo>
                      <a:pt x="4353" y="1372"/>
                    </a:lnTo>
                    <a:lnTo>
                      <a:pt x="4432" y="1583"/>
                    </a:lnTo>
                    <a:lnTo>
                      <a:pt x="4511" y="1768"/>
                    </a:lnTo>
                    <a:lnTo>
                      <a:pt x="4564" y="1979"/>
                    </a:lnTo>
                    <a:lnTo>
                      <a:pt x="4617" y="2164"/>
                    </a:lnTo>
                    <a:lnTo>
                      <a:pt x="4617" y="2375"/>
                    </a:lnTo>
                    <a:lnTo>
                      <a:pt x="4617" y="2586"/>
                    </a:lnTo>
                    <a:lnTo>
                      <a:pt x="4590" y="2797"/>
                    </a:lnTo>
                    <a:lnTo>
                      <a:pt x="4564" y="3008"/>
                    </a:lnTo>
                    <a:lnTo>
                      <a:pt x="4485" y="3219"/>
                    </a:lnTo>
                    <a:lnTo>
                      <a:pt x="4406" y="3430"/>
                    </a:lnTo>
                    <a:lnTo>
                      <a:pt x="4300" y="3614"/>
                    </a:lnTo>
                    <a:lnTo>
                      <a:pt x="4168" y="3799"/>
                    </a:lnTo>
                    <a:lnTo>
                      <a:pt x="4010" y="3957"/>
                    </a:lnTo>
                    <a:lnTo>
                      <a:pt x="3852" y="4115"/>
                    </a:lnTo>
                    <a:lnTo>
                      <a:pt x="3693" y="4247"/>
                    </a:lnTo>
                    <a:lnTo>
                      <a:pt x="3509" y="4353"/>
                    </a:lnTo>
                    <a:lnTo>
                      <a:pt x="3324" y="4432"/>
                    </a:lnTo>
                    <a:lnTo>
                      <a:pt x="3140" y="4511"/>
                    </a:lnTo>
                    <a:lnTo>
                      <a:pt x="2929" y="4564"/>
                    </a:lnTo>
                    <a:lnTo>
                      <a:pt x="2718" y="4616"/>
                    </a:lnTo>
                    <a:lnTo>
                      <a:pt x="2507" y="4643"/>
                    </a:lnTo>
                    <a:lnTo>
                      <a:pt x="2296" y="4616"/>
                    </a:lnTo>
                    <a:lnTo>
                      <a:pt x="2084" y="4616"/>
                    </a:lnTo>
                    <a:lnTo>
                      <a:pt x="1900" y="4564"/>
                    </a:lnTo>
                    <a:lnTo>
                      <a:pt x="1689" y="4485"/>
                    </a:lnTo>
                    <a:lnTo>
                      <a:pt x="1478" y="4405"/>
                    </a:lnTo>
                    <a:lnTo>
                      <a:pt x="1293" y="4300"/>
                    </a:lnTo>
                    <a:lnTo>
                      <a:pt x="1109" y="4168"/>
                    </a:lnTo>
                    <a:lnTo>
                      <a:pt x="950" y="4036"/>
                    </a:lnTo>
                    <a:lnTo>
                      <a:pt x="792" y="3878"/>
                    </a:lnTo>
                    <a:lnTo>
                      <a:pt x="660" y="3693"/>
                    </a:lnTo>
                    <a:lnTo>
                      <a:pt x="555" y="3535"/>
                    </a:lnTo>
                    <a:lnTo>
                      <a:pt x="449" y="3324"/>
                    </a:lnTo>
                    <a:lnTo>
                      <a:pt x="370" y="3139"/>
                    </a:lnTo>
                    <a:lnTo>
                      <a:pt x="317" y="2928"/>
                    </a:lnTo>
                    <a:lnTo>
                      <a:pt x="291" y="2744"/>
                    </a:lnTo>
                    <a:lnTo>
                      <a:pt x="265" y="2533"/>
                    </a:lnTo>
                    <a:lnTo>
                      <a:pt x="265" y="2322"/>
                    </a:lnTo>
                    <a:lnTo>
                      <a:pt x="291" y="2111"/>
                    </a:lnTo>
                    <a:lnTo>
                      <a:pt x="344" y="1900"/>
                    </a:lnTo>
                    <a:lnTo>
                      <a:pt x="396" y="1689"/>
                    </a:lnTo>
                    <a:lnTo>
                      <a:pt x="502" y="1478"/>
                    </a:lnTo>
                    <a:lnTo>
                      <a:pt x="607" y="1293"/>
                    </a:lnTo>
                    <a:lnTo>
                      <a:pt x="766" y="1056"/>
                    </a:lnTo>
                    <a:lnTo>
                      <a:pt x="977" y="871"/>
                    </a:lnTo>
                    <a:lnTo>
                      <a:pt x="1188" y="687"/>
                    </a:lnTo>
                    <a:lnTo>
                      <a:pt x="1399" y="528"/>
                    </a:lnTo>
                    <a:lnTo>
                      <a:pt x="1662" y="423"/>
                    </a:lnTo>
                    <a:lnTo>
                      <a:pt x="1926" y="344"/>
                    </a:lnTo>
                    <a:lnTo>
                      <a:pt x="2190" y="291"/>
                    </a:lnTo>
                    <a:close/>
                    <a:moveTo>
                      <a:pt x="2375" y="1"/>
                    </a:moveTo>
                    <a:lnTo>
                      <a:pt x="2137" y="27"/>
                    </a:lnTo>
                    <a:lnTo>
                      <a:pt x="1900" y="54"/>
                    </a:lnTo>
                    <a:lnTo>
                      <a:pt x="1662" y="133"/>
                    </a:lnTo>
                    <a:lnTo>
                      <a:pt x="1451" y="212"/>
                    </a:lnTo>
                    <a:lnTo>
                      <a:pt x="1240" y="317"/>
                    </a:lnTo>
                    <a:lnTo>
                      <a:pt x="1029" y="449"/>
                    </a:lnTo>
                    <a:lnTo>
                      <a:pt x="845" y="581"/>
                    </a:lnTo>
                    <a:lnTo>
                      <a:pt x="687" y="766"/>
                    </a:lnTo>
                    <a:lnTo>
                      <a:pt x="502" y="950"/>
                    </a:lnTo>
                    <a:lnTo>
                      <a:pt x="370" y="1161"/>
                    </a:lnTo>
                    <a:lnTo>
                      <a:pt x="238" y="1372"/>
                    </a:lnTo>
                    <a:lnTo>
                      <a:pt x="159" y="1583"/>
                    </a:lnTo>
                    <a:lnTo>
                      <a:pt x="80" y="1821"/>
                    </a:lnTo>
                    <a:lnTo>
                      <a:pt x="27" y="2058"/>
                    </a:lnTo>
                    <a:lnTo>
                      <a:pt x="1" y="2295"/>
                    </a:lnTo>
                    <a:lnTo>
                      <a:pt x="1" y="2533"/>
                    </a:lnTo>
                    <a:lnTo>
                      <a:pt x="27" y="2770"/>
                    </a:lnTo>
                    <a:lnTo>
                      <a:pt x="54" y="3008"/>
                    </a:lnTo>
                    <a:lnTo>
                      <a:pt x="133" y="3219"/>
                    </a:lnTo>
                    <a:lnTo>
                      <a:pt x="212" y="3456"/>
                    </a:lnTo>
                    <a:lnTo>
                      <a:pt x="317" y="3667"/>
                    </a:lnTo>
                    <a:lnTo>
                      <a:pt x="449" y="3852"/>
                    </a:lnTo>
                    <a:lnTo>
                      <a:pt x="581" y="4063"/>
                    </a:lnTo>
                    <a:lnTo>
                      <a:pt x="739" y="4221"/>
                    </a:lnTo>
                    <a:lnTo>
                      <a:pt x="924" y="4379"/>
                    </a:lnTo>
                    <a:lnTo>
                      <a:pt x="1135" y="4537"/>
                    </a:lnTo>
                    <a:lnTo>
                      <a:pt x="1451" y="4696"/>
                    </a:lnTo>
                    <a:lnTo>
                      <a:pt x="1768" y="4827"/>
                    </a:lnTo>
                    <a:lnTo>
                      <a:pt x="2111" y="4880"/>
                    </a:lnTo>
                    <a:lnTo>
                      <a:pt x="2454" y="4907"/>
                    </a:lnTo>
                    <a:lnTo>
                      <a:pt x="2744" y="4880"/>
                    </a:lnTo>
                    <a:lnTo>
                      <a:pt x="3060" y="4827"/>
                    </a:lnTo>
                    <a:lnTo>
                      <a:pt x="3351" y="4748"/>
                    </a:lnTo>
                    <a:lnTo>
                      <a:pt x="3614" y="4616"/>
                    </a:lnTo>
                    <a:lnTo>
                      <a:pt x="3878" y="4458"/>
                    </a:lnTo>
                    <a:lnTo>
                      <a:pt x="4115" y="4247"/>
                    </a:lnTo>
                    <a:lnTo>
                      <a:pt x="4326" y="4010"/>
                    </a:lnTo>
                    <a:lnTo>
                      <a:pt x="4537" y="3772"/>
                    </a:lnTo>
                    <a:lnTo>
                      <a:pt x="4643" y="3535"/>
                    </a:lnTo>
                    <a:lnTo>
                      <a:pt x="4748" y="3324"/>
                    </a:lnTo>
                    <a:lnTo>
                      <a:pt x="4828" y="3087"/>
                    </a:lnTo>
                    <a:lnTo>
                      <a:pt x="4880" y="2849"/>
                    </a:lnTo>
                    <a:lnTo>
                      <a:pt x="4907" y="2612"/>
                    </a:lnTo>
                    <a:lnTo>
                      <a:pt x="4907" y="2375"/>
                    </a:lnTo>
                    <a:lnTo>
                      <a:pt x="4880" y="2137"/>
                    </a:lnTo>
                    <a:lnTo>
                      <a:pt x="4828" y="1900"/>
                    </a:lnTo>
                    <a:lnTo>
                      <a:pt x="4775" y="1689"/>
                    </a:lnTo>
                    <a:lnTo>
                      <a:pt x="4696" y="1451"/>
                    </a:lnTo>
                    <a:lnTo>
                      <a:pt x="4590" y="1240"/>
                    </a:lnTo>
                    <a:lnTo>
                      <a:pt x="4458" y="1056"/>
                    </a:lnTo>
                    <a:lnTo>
                      <a:pt x="4300" y="845"/>
                    </a:lnTo>
                    <a:lnTo>
                      <a:pt x="4142" y="687"/>
                    </a:lnTo>
                    <a:lnTo>
                      <a:pt x="3957" y="528"/>
                    </a:lnTo>
                    <a:lnTo>
                      <a:pt x="3746" y="370"/>
                    </a:lnTo>
                    <a:lnTo>
                      <a:pt x="3535" y="265"/>
                    </a:lnTo>
                    <a:lnTo>
                      <a:pt x="3298" y="159"/>
                    </a:lnTo>
                    <a:lnTo>
                      <a:pt x="3087" y="80"/>
                    </a:lnTo>
                    <a:lnTo>
                      <a:pt x="2849"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0;p55">
                <a:extLst>
                  <a:ext uri="{FF2B5EF4-FFF2-40B4-BE49-F238E27FC236}">
                    <a16:creationId xmlns:a16="http://schemas.microsoft.com/office/drawing/2014/main" id="{E128624C-F082-5449-B3D7-DAD2F64FAB8C}"/>
                  </a:ext>
                </a:extLst>
              </p:cNvPr>
              <p:cNvSpPr/>
              <p:nvPr/>
            </p:nvSpPr>
            <p:spPr>
              <a:xfrm>
                <a:off x="3466450" y="979225"/>
                <a:ext cx="115425" cy="115425"/>
              </a:xfrm>
              <a:custGeom>
                <a:avLst/>
                <a:gdLst/>
                <a:ahLst/>
                <a:cxnLst/>
                <a:rect l="l" t="t" r="r" b="b"/>
                <a:pathLst>
                  <a:path w="4617" h="4617" extrusionOk="0">
                    <a:moveTo>
                      <a:pt x="2005" y="1"/>
                    </a:moveTo>
                    <a:lnTo>
                      <a:pt x="1794" y="53"/>
                    </a:lnTo>
                    <a:lnTo>
                      <a:pt x="1583" y="106"/>
                    </a:lnTo>
                    <a:lnTo>
                      <a:pt x="1372" y="185"/>
                    </a:lnTo>
                    <a:lnTo>
                      <a:pt x="1161" y="291"/>
                    </a:lnTo>
                    <a:lnTo>
                      <a:pt x="976" y="423"/>
                    </a:lnTo>
                    <a:lnTo>
                      <a:pt x="792" y="555"/>
                    </a:lnTo>
                    <a:lnTo>
                      <a:pt x="633" y="713"/>
                    </a:lnTo>
                    <a:lnTo>
                      <a:pt x="475" y="871"/>
                    </a:lnTo>
                    <a:lnTo>
                      <a:pt x="343" y="1082"/>
                    </a:lnTo>
                    <a:lnTo>
                      <a:pt x="238" y="1293"/>
                    </a:lnTo>
                    <a:lnTo>
                      <a:pt x="132" y="1504"/>
                    </a:lnTo>
                    <a:lnTo>
                      <a:pt x="80" y="1715"/>
                    </a:lnTo>
                    <a:lnTo>
                      <a:pt x="27" y="1926"/>
                    </a:lnTo>
                    <a:lnTo>
                      <a:pt x="0" y="2163"/>
                    </a:lnTo>
                    <a:lnTo>
                      <a:pt x="0" y="2374"/>
                    </a:lnTo>
                    <a:lnTo>
                      <a:pt x="0" y="2612"/>
                    </a:lnTo>
                    <a:lnTo>
                      <a:pt x="53" y="2823"/>
                    </a:lnTo>
                    <a:lnTo>
                      <a:pt x="106" y="3034"/>
                    </a:lnTo>
                    <a:lnTo>
                      <a:pt x="185" y="3245"/>
                    </a:lnTo>
                    <a:lnTo>
                      <a:pt x="291" y="3456"/>
                    </a:lnTo>
                    <a:lnTo>
                      <a:pt x="422" y="3640"/>
                    </a:lnTo>
                    <a:lnTo>
                      <a:pt x="554" y="3825"/>
                    </a:lnTo>
                    <a:lnTo>
                      <a:pt x="713" y="3983"/>
                    </a:lnTo>
                    <a:lnTo>
                      <a:pt x="871" y="4142"/>
                    </a:lnTo>
                    <a:lnTo>
                      <a:pt x="1082" y="4273"/>
                    </a:lnTo>
                    <a:lnTo>
                      <a:pt x="1293" y="4379"/>
                    </a:lnTo>
                    <a:lnTo>
                      <a:pt x="1504" y="4484"/>
                    </a:lnTo>
                    <a:lnTo>
                      <a:pt x="1715" y="4537"/>
                    </a:lnTo>
                    <a:lnTo>
                      <a:pt x="1926" y="4590"/>
                    </a:lnTo>
                    <a:lnTo>
                      <a:pt x="2163" y="4616"/>
                    </a:lnTo>
                    <a:lnTo>
                      <a:pt x="2612" y="4616"/>
                    </a:lnTo>
                    <a:lnTo>
                      <a:pt x="2823" y="4564"/>
                    </a:lnTo>
                    <a:lnTo>
                      <a:pt x="3034" y="4511"/>
                    </a:lnTo>
                    <a:lnTo>
                      <a:pt x="3245" y="4432"/>
                    </a:lnTo>
                    <a:lnTo>
                      <a:pt x="3456" y="4326"/>
                    </a:lnTo>
                    <a:lnTo>
                      <a:pt x="3640" y="4194"/>
                    </a:lnTo>
                    <a:lnTo>
                      <a:pt x="3825" y="4062"/>
                    </a:lnTo>
                    <a:lnTo>
                      <a:pt x="3983" y="3904"/>
                    </a:lnTo>
                    <a:lnTo>
                      <a:pt x="4141" y="3746"/>
                    </a:lnTo>
                    <a:lnTo>
                      <a:pt x="4273" y="3535"/>
                    </a:lnTo>
                    <a:lnTo>
                      <a:pt x="4379" y="3324"/>
                    </a:lnTo>
                    <a:lnTo>
                      <a:pt x="4484" y="3113"/>
                    </a:lnTo>
                    <a:lnTo>
                      <a:pt x="4537" y="2902"/>
                    </a:lnTo>
                    <a:lnTo>
                      <a:pt x="4590" y="2691"/>
                    </a:lnTo>
                    <a:lnTo>
                      <a:pt x="4616" y="2454"/>
                    </a:lnTo>
                    <a:lnTo>
                      <a:pt x="4616" y="2243"/>
                    </a:lnTo>
                    <a:lnTo>
                      <a:pt x="4616" y="2005"/>
                    </a:lnTo>
                    <a:lnTo>
                      <a:pt x="4563" y="1794"/>
                    </a:lnTo>
                    <a:lnTo>
                      <a:pt x="4511" y="1583"/>
                    </a:lnTo>
                    <a:lnTo>
                      <a:pt x="4432" y="1372"/>
                    </a:lnTo>
                    <a:lnTo>
                      <a:pt x="4326" y="1161"/>
                    </a:lnTo>
                    <a:lnTo>
                      <a:pt x="4221" y="977"/>
                    </a:lnTo>
                    <a:lnTo>
                      <a:pt x="4062" y="792"/>
                    </a:lnTo>
                    <a:lnTo>
                      <a:pt x="3904" y="634"/>
                    </a:lnTo>
                    <a:lnTo>
                      <a:pt x="3746" y="475"/>
                    </a:lnTo>
                    <a:lnTo>
                      <a:pt x="3535" y="344"/>
                    </a:lnTo>
                    <a:lnTo>
                      <a:pt x="3324" y="238"/>
                    </a:lnTo>
                    <a:lnTo>
                      <a:pt x="3113" y="133"/>
                    </a:lnTo>
                    <a:lnTo>
                      <a:pt x="2902" y="80"/>
                    </a:lnTo>
                    <a:lnTo>
                      <a:pt x="2691" y="27"/>
                    </a:lnTo>
                    <a:lnTo>
                      <a:pt x="2453"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1;p55">
                <a:extLst>
                  <a:ext uri="{FF2B5EF4-FFF2-40B4-BE49-F238E27FC236}">
                    <a16:creationId xmlns:a16="http://schemas.microsoft.com/office/drawing/2014/main" id="{AC0121CB-2A26-6541-B5C7-F624C92A41D2}"/>
                  </a:ext>
                </a:extLst>
              </p:cNvPr>
              <p:cNvSpPr/>
              <p:nvPr/>
            </p:nvSpPr>
            <p:spPr>
              <a:xfrm>
                <a:off x="3465125" y="970000"/>
                <a:ext cx="115425" cy="116075"/>
              </a:xfrm>
              <a:custGeom>
                <a:avLst/>
                <a:gdLst/>
                <a:ahLst/>
                <a:cxnLst/>
                <a:rect l="l" t="t" r="r" b="b"/>
                <a:pathLst>
                  <a:path w="4617" h="4643" extrusionOk="0">
                    <a:moveTo>
                      <a:pt x="2216" y="0"/>
                    </a:moveTo>
                    <a:lnTo>
                      <a:pt x="2005" y="27"/>
                    </a:lnTo>
                    <a:lnTo>
                      <a:pt x="1794" y="80"/>
                    </a:lnTo>
                    <a:lnTo>
                      <a:pt x="1583" y="132"/>
                    </a:lnTo>
                    <a:lnTo>
                      <a:pt x="1372" y="211"/>
                    </a:lnTo>
                    <a:lnTo>
                      <a:pt x="1161" y="317"/>
                    </a:lnTo>
                    <a:lnTo>
                      <a:pt x="977" y="422"/>
                    </a:lnTo>
                    <a:lnTo>
                      <a:pt x="792" y="581"/>
                    </a:lnTo>
                    <a:lnTo>
                      <a:pt x="634" y="713"/>
                    </a:lnTo>
                    <a:lnTo>
                      <a:pt x="475" y="897"/>
                    </a:lnTo>
                    <a:lnTo>
                      <a:pt x="344" y="1108"/>
                    </a:lnTo>
                    <a:lnTo>
                      <a:pt x="238" y="1293"/>
                    </a:lnTo>
                    <a:lnTo>
                      <a:pt x="133" y="1504"/>
                    </a:lnTo>
                    <a:lnTo>
                      <a:pt x="53" y="1741"/>
                    </a:lnTo>
                    <a:lnTo>
                      <a:pt x="27" y="1952"/>
                    </a:lnTo>
                    <a:lnTo>
                      <a:pt x="1" y="2190"/>
                    </a:lnTo>
                    <a:lnTo>
                      <a:pt x="1" y="2401"/>
                    </a:lnTo>
                    <a:lnTo>
                      <a:pt x="1" y="2612"/>
                    </a:lnTo>
                    <a:lnTo>
                      <a:pt x="53" y="2849"/>
                    </a:lnTo>
                    <a:lnTo>
                      <a:pt x="106" y="3060"/>
                    </a:lnTo>
                    <a:lnTo>
                      <a:pt x="185" y="3271"/>
                    </a:lnTo>
                    <a:lnTo>
                      <a:pt x="291" y="3456"/>
                    </a:lnTo>
                    <a:lnTo>
                      <a:pt x="396" y="3667"/>
                    </a:lnTo>
                    <a:lnTo>
                      <a:pt x="555" y="3825"/>
                    </a:lnTo>
                    <a:lnTo>
                      <a:pt x="713" y="4009"/>
                    </a:lnTo>
                    <a:lnTo>
                      <a:pt x="871" y="4141"/>
                    </a:lnTo>
                    <a:lnTo>
                      <a:pt x="1082" y="4300"/>
                    </a:lnTo>
                    <a:lnTo>
                      <a:pt x="1267" y="4405"/>
                    </a:lnTo>
                    <a:lnTo>
                      <a:pt x="1504" y="4484"/>
                    </a:lnTo>
                    <a:lnTo>
                      <a:pt x="1715" y="4563"/>
                    </a:lnTo>
                    <a:lnTo>
                      <a:pt x="1926" y="4616"/>
                    </a:lnTo>
                    <a:lnTo>
                      <a:pt x="2164" y="4642"/>
                    </a:lnTo>
                    <a:lnTo>
                      <a:pt x="2375" y="4642"/>
                    </a:lnTo>
                    <a:lnTo>
                      <a:pt x="2612" y="4616"/>
                    </a:lnTo>
                    <a:lnTo>
                      <a:pt x="2823" y="4590"/>
                    </a:lnTo>
                    <a:lnTo>
                      <a:pt x="3034" y="4537"/>
                    </a:lnTo>
                    <a:lnTo>
                      <a:pt x="3245" y="4458"/>
                    </a:lnTo>
                    <a:lnTo>
                      <a:pt x="3430" y="4352"/>
                    </a:lnTo>
                    <a:lnTo>
                      <a:pt x="3641" y="4220"/>
                    </a:lnTo>
                    <a:lnTo>
                      <a:pt x="3799" y="4089"/>
                    </a:lnTo>
                    <a:lnTo>
                      <a:pt x="3983" y="3930"/>
                    </a:lnTo>
                    <a:lnTo>
                      <a:pt x="4142" y="3746"/>
                    </a:lnTo>
                    <a:lnTo>
                      <a:pt x="4274" y="3561"/>
                    </a:lnTo>
                    <a:lnTo>
                      <a:pt x="4379" y="3350"/>
                    </a:lnTo>
                    <a:lnTo>
                      <a:pt x="4485" y="3139"/>
                    </a:lnTo>
                    <a:lnTo>
                      <a:pt x="4537" y="2928"/>
                    </a:lnTo>
                    <a:lnTo>
                      <a:pt x="4590" y="2691"/>
                    </a:lnTo>
                    <a:lnTo>
                      <a:pt x="4616" y="2480"/>
                    </a:lnTo>
                    <a:lnTo>
                      <a:pt x="4616" y="2242"/>
                    </a:lnTo>
                    <a:lnTo>
                      <a:pt x="4590" y="2031"/>
                    </a:lnTo>
                    <a:lnTo>
                      <a:pt x="4564" y="1820"/>
                    </a:lnTo>
                    <a:lnTo>
                      <a:pt x="4511" y="1609"/>
                    </a:lnTo>
                    <a:lnTo>
                      <a:pt x="4432" y="1398"/>
                    </a:lnTo>
                    <a:lnTo>
                      <a:pt x="4326" y="1187"/>
                    </a:lnTo>
                    <a:lnTo>
                      <a:pt x="4194" y="1003"/>
                    </a:lnTo>
                    <a:lnTo>
                      <a:pt x="4063" y="818"/>
                    </a:lnTo>
                    <a:lnTo>
                      <a:pt x="3904" y="660"/>
                    </a:lnTo>
                    <a:lnTo>
                      <a:pt x="3720" y="502"/>
                    </a:lnTo>
                    <a:lnTo>
                      <a:pt x="3535" y="370"/>
                    </a:lnTo>
                    <a:lnTo>
                      <a:pt x="3324" y="238"/>
                    </a:lnTo>
                    <a:lnTo>
                      <a:pt x="3113" y="159"/>
                    </a:lnTo>
                    <a:lnTo>
                      <a:pt x="2902" y="80"/>
                    </a:lnTo>
                    <a:lnTo>
                      <a:pt x="2665" y="53"/>
                    </a:lnTo>
                    <a:lnTo>
                      <a:pt x="2454" y="27"/>
                    </a:lnTo>
                    <a:lnTo>
                      <a:pt x="2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2;p55">
                <a:extLst>
                  <a:ext uri="{FF2B5EF4-FFF2-40B4-BE49-F238E27FC236}">
                    <a16:creationId xmlns:a16="http://schemas.microsoft.com/office/drawing/2014/main" id="{2BED045E-D51D-3548-84D4-99B0924728A0}"/>
                  </a:ext>
                </a:extLst>
              </p:cNvPr>
              <p:cNvSpPr/>
              <p:nvPr/>
            </p:nvSpPr>
            <p:spPr>
              <a:xfrm>
                <a:off x="3461175" y="966700"/>
                <a:ext cx="122675" cy="122675"/>
              </a:xfrm>
              <a:custGeom>
                <a:avLst/>
                <a:gdLst/>
                <a:ahLst/>
                <a:cxnLst/>
                <a:rect l="l" t="t" r="r" b="b"/>
                <a:pathLst>
                  <a:path w="4907" h="4907" extrusionOk="0">
                    <a:moveTo>
                      <a:pt x="2770" y="291"/>
                    </a:moveTo>
                    <a:lnTo>
                      <a:pt x="3060" y="370"/>
                    </a:lnTo>
                    <a:lnTo>
                      <a:pt x="3350" y="475"/>
                    </a:lnTo>
                    <a:lnTo>
                      <a:pt x="3614" y="607"/>
                    </a:lnTo>
                    <a:lnTo>
                      <a:pt x="3799" y="739"/>
                    </a:lnTo>
                    <a:lnTo>
                      <a:pt x="3957" y="871"/>
                    </a:lnTo>
                    <a:lnTo>
                      <a:pt x="4115" y="1029"/>
                    </a:lnTo>
                    <a:lnTo>
                      <a:pt x="4247" y="1187"/>
                    </a:lnTo>
                    <a:lnTo>
                      <a:pt x="4352" y="1372"/>
                    </a:lnTo>
                    <a:lnTo>
                      <a:pt x="4458" y="1557"/>
                    </a:lnTo>
                    <a:lnTo>
                      <a:pt x="4537" y="1768"/>
                    </a:lnTo>
                    <a:lnTo>
                      <a:pt x="4590" y="1979"/>
                    </a:lnTo>
                    <a:lnTo>
                      <a:pt x="4616" y="2190"/>
                    </a:lnTo>
                    <a:lnTo>
                      <a:pt x="4643" y="2401"/>
                    </a:lnTo>
                    <a:lnTo>
                      <a:pt x="4643" y="2612"/>
                    </a:lnTo>
                    <a:lnTo>
                      <a:pt x="4616" y="2823"/>
                    </a:lnTo>
                    <a:lnTo>
                      <a:pt x="4563" y="3034"/>
                    </a:lnTo>
                    <a:lnTo>
                      <a:pt x="4511" y="3245"/>
                    </a:lnTo>
                    <a:lnTo>
                      <a:pt x="4405" y="3429"/>
                    </a:lnTo>
                    <a:lnTo>
                      <a:pt x="4300" y="3614"/>
                    </a:lnTo>
                    <a:lnTo>
                      <a:pt x="4168" y="3799"/>
                    </a:lnTo>
                    <a:lnTo>
                      <a:pt x="4036" y="3957"/>
                    </a:lnTo>
                    <a:lnTo>
                      <a:pt x="3878" y="4115"/>
                    </a:lnTo>
                    <a:lnTo>
                      <a:pt x="3719" y="4247"/>
                    </a:lnTo>
                    <a:lnTo>
                      <a:pt x="3535" y="4352"/>
                    </a:lnTo>
                    <a:lnTo>
                      <a:pt x="3350" y="4458"/>
                    </a:lnTo>
                    <a:lnTo>
                      <a:pt x="3139" y="4537"/>
                    </a:lnTo>
                    <a:lnTo>
                      <a:pt x="2955" y="4590"/>
                    </a:lnTo>
                    <a:lnTo>
                      <a:pt x="2744" y="4616"/>
                    </a:lnTo>
                    <a:lnTo>
                      <a:pt x="2533" y="4643"/>
                    </a:lnTo>
                    <a:lnTo>
                      <a:pt x="2322" y="4643"/>
                    </a:lnTo>
                    <a:lnTo>
                      <a:pt x="2110" y="4616"/>
                    </a:lnTo>
                    <a:lnTo>
                      <a:pt x="1899" y="4563"/>
                    </a:lnTo>
                    <a:lnTo>
                      <a:pt x="1688" y="4511"/>
                    </a:lnTo>
                    <a:lnTo>
                      <a:pt x="1504" y="4405"/>
                    </a:lnTo>
                    <a:lnTo>
                      <a:pt x="1293" y="4300"/>
                    </a:lnTo>
                    <a:lnTo>
                      <a:pt x="1135" y="4168"/>
                    </a:lnTo>
                    <a:lnTo>
                      <a:pt x="950" y="4036"/>
                    </a:lnTo>
                    <a:lnTo>
                      <a:pt x="818" y="3878"/>
                    </a:lnTo>
                    <a:lnTo>
                      <a:pt x="686" y="3719"/>
                    </a:lnTo>
                    <a:lnTo>
                      <a:pt x="554" y="3535"/>
                    </a:lnTo>
                    <a:lnTo>
                      <a:pt x="475" y="3350"/>
                    </a:lnTo>
                    <a:lnTo>
                      <a:pt x="396" y="3139"/>
                    </a:lnTo>
                    <a:lnTo>
                      <a:pt x="343" y="2955"/>
                    </a:lnTo>
                    <a:lnTo>
                      <a:pt x="291" y="2744"/>
                    </a:lnTo>
                    <a:lnTo>
                      <a:pt x="291" y="2533"/>
                    </a:lnTo>
                    <a:lnTo>
                      <a:pt x="291" y="2322"/>
                    </a:lnTo>
                    <a:lnTo>
                      <a:pt x="317" y="2111"/>
                    </a:lnTo>
                    <a:lnTo>
                      <a:pt x="370" y="1900"/>
                    </a:lnTo>
                    <a:lnTo>
                      <a:pt x="422" y="1689"/>
                    </a:lnTo>
                    <a:lnTo>
                      <a:pt x="502" y="1504"/>
                    </a:lnTo>
                    <a:lnTo>
                      <a:pt x="607" y="1293"/>
                    </a:lnTo>
                    <a:lnTo>
                      <a:pt x="792" y="1056"/>
                    </a:lnTo>
                    <a:lnTo>
                      <a:pt x="976" y="871"/>
                    </a:lnTo>
                    <a:lnTo>
                      <a:pt x="1187" y="686"/>
                    </a:lnTo>
                    <a:lnTo>
                      <a:pt x="1425" y="554"/>
                    </a:lnTo>
                    <a:lnTo>
                      <a:pt x="1662" y="423"/>
                    </a:lnTo>
                    <a:lnTo>
                      <a:pt x="1926" y="343"/>
                    </a:lnTo>
                    <a:lnTo>
                      <a:pt x="2190" y="291"/>
                    </a:lnTo>
                    <a:close/>
                    <a:moveTo>
                      <a:pt x="2374" y="1"/>
                    </a:moveTo>
                    <a:lnTo>
                      <a:pt x="2137" y="27"/>
                    </a:lnTo>
                    <a:lnTo>
                      <a:pt x="1926" y="80"/>
                    </a:lnTo>
                    <a:lnTo>
                      <a:pt x="1688" y="132"/>
                    </a:lnTo>
                    <a:lnTo>
                      <a:pt x="1477" y="212"/>
                    </a:lnTo>
                    <a:lnTo>
                      <a:pt x="1266" y="317"/>
                    </a:lnTo>
                    <a:lnTo>
                      <a:pt x="1055" y="449"/>
                    </a:lnTo>
                    <a:lnTo>
                      <a:pt x="871" y="607"/>
                    </a:lnTo>
                    <a:lnTo>
                      <a:pt x="686" y="765"/>
                    </a:lnTo>
                    <a:lnTo>
                      <a:pt x="528" y="950"/>
                    </a:lnTo>
                    <a:lnTo>
                      <a:pt x="396" y="1161"/>
                    </a:lnTo>
                    <a:lnTo>
                      <a:pt x="264" y="1372"/>
                    </a:lnTo>
                    <a:lnTo>
                      <a:pt x="159" y="1609"/>
                    </a:lnTo>
                    <a:lnTo>
                      <a:pt x="80" y="1820"/>
                    </a:lnTo>
                    <a:lnTo>
                      <a:pt x="53" y="2058"/>
                    </a:lnTo>
                    <a:lnTo>
                      <a:pt x="27" y="2295"/>
                    </a:lnTo>
                    <a:lnTo>
                      <a:pt x="0" y="2533"/>
                    </a:lnTo>
                    <a:lnTo>
                      <a:pt x="27" y="2770"/>
                    </a:lnTo>
                    <a:lnTo>
                      <a:pt x="80" y="3007"/>
                    </a:lnTo>
                    <a:lnTo>
                      <a:pt x="132" y="3245"/>
                    </a:lnTo>
                    <a:lnTo>
                      <a:pt x="211" y="3456"/>
                    </a:lnTo>
                    <a:lnTo>
                      <a:pt x="317" y="3667"/>
                    </a:lnTo>
                    <a:lnTo>
                      <a:pt x="449" y="3878"/>
                    </a:lnTo>
                    <a:lnTo>
                      <a:pt x="607" y="4062"/>
                    </a:lnTo>
                    <a:lnTo>
                      <a:pt x="765" y="4221"/>
                    </a:lnTo>
                    <a:lnTo>
                      <a:pt x="950" y="4405"/>
                    </a:lnTo>
                    <a:lnTo>
                      <a:pt x="1161" y="4537"/>
                    </a:lnTo>
                    <a:lnTo>
                      <a:pt x="1477" y="4695"/>
                    </a:lnTo>
                    <a:lnTo>
                      <a:pt x="1794" y="4827"/>
                    </a:lnTo>
                    <a:lnTo>
                      <a:pt x="2110" y="4880"/>
                    </a:lnTo>
                    <a:lnTo>
                      <a:pt x="2453" y="4906"/>
                    </a:lnTo>
                    <a:lnTo>
                      <a:pt x="2770" y="4906"/>
                    </a:lnTo>
                    <a:lnTo>
                      <a:pt x="3060" y="4827"/>
                    </a:lnTo>
                    <a:lnTo>
                      <a:pt x="3350" y="4748"/>
                    </a:lnTo>
                    <a:lnTo>
                      <a:pt x="3640" y="4616"/>
                    </a:lnTo>
                    <a:lnTo>
                      <a:pt x="3904" y="4458"/>
                    </a:lnTo>
                    <a:lnTo>
                      <a:pt x="4141" y="4247"/>
                    </a:lnTo>
                    <a:lnTo>
                      <a:pt x="4352" y="4036"/>
                    </a:lnTo>
                    <a:lnTo>
                      <a:pt x="4537" y="3772"/>
                    </a:lnTo>
                    <a:lnTo>
                      <a:pt x="4669" y="3561"/>
                    </a:lnTo>
                    <a:lnTo>
                      <a:pt x="4748" y="3324"/>
                    </a:lnTo>
                    <a:lnTo>
                      <a:pt x="4827" y="3113"/>
                    </a:lnTo>
                    <a:lnTo>
                      <a:pt x="4880" y="2875"/>
                    </a:lnTo>
                    <a:lnTo>
                      <a:pt x="4906" y="2638"/>
                    </a:lnTo>
                    <a:lnTo>
                      <a:pt x="4906" y="2401"/>
                    </a:lnTo>
                    <a:lnTo>
                      <a:pt x="4906" y="2163"/>
                    </a:lnTo>
                    <a:lnTo>
                      <a:pt x="4854" y="1900"/>
                    </a:lnTo>
                    <a:lnTo>
                      <a:pt x="4801" y="1689"/>
                    </a:lnTo>
                    <a:lnTo>
                      <a:pt x="4695" y="1451"/>
                    </a:lnTo>
                    <a:lnTo>
                      <a:pt x="4590" y="1240"/>
                    </a:lnTo>
                    <a:lnTo>
                      <a:pt x="4458" y="1029"/>
                    </a:lnTo>
                    <a:lnTo>
                      <a:pt x="4326" y="845"/>
                    </a:lnTo>
                    <a:lnTo>
                      <a:pt x="4141" y="686"/>
                    </a:lnTo>
                    <a:lnTo>
                      <a:pt x="3957" y="528"/>
                    </a:lnTo>
                    <a:lnTo>
                      <a:pt x="3772" y="370"/>
                    </a:lnTo>
                    <a:lnTo>
                      <a:pt x="3561" y="264"/>
                    </a:lnTo>
                    <a:lnTo>
                      <a:pt x="3324" y="159"/>
                    </a:lnTo>
                    <a:lnTo>
                      <a:pt x="3086" y="80"/>
                    </a:lnTo>
                    <a:lnTo>
                      <a:pt x="2849" y="27"/>
                    </a:lnTo>
                    <a:lnTo>
                      <a:pt x="261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3;p55">
                <a:extLst>
                  <a:ext uri="{FF2B5EF4-FFF2-40B4-BE49-F238E27FC236}">
                    <a16:creationId xmlns:a16="http://schemas.microsoft.com/office/drawing/2014/main" id="{520E6CB2-85E5-B642-997F-129BAFC8B312}"/>
                  </a:ext>
                </a:extLst>
              </p:cNvPr>
              <p:cNvSpPr/>
              <p:nvPr/>
            </p:nvSpPr>
            <p:spPr>
              <a:xfrm>
                <a:off x="3372150" y="1128900"/>
                <a:ext cx="116075" cy="115425"/>
              </a:xfrm>
              <a:custGeom>
                <a:avLst/>
                <a:gdLst/>
                <a:ahLst/>
                <a:cxnLst/>
                <a:rect l="l" t="t" r="r" b="b"/>
                <a:pathLst>
                  <a:path w="4643" h="4617" extrusionOk="0">
                    <a:moveTo>
                      <a:pt x="2032" y="1"/>
                    </a:moveTo>
                    <a:lnTo>
                      <a:pt x="1821" y="54"/>
                    </a:lnTo>
                    <a:lnTo>
                      <a:pt x="1583" y="106"/>
                    </a:lnTo>
                    <a:lnTo>
                      <a:pt x="1399" y="185"/>
                    </a:lnTo>
                    <a:lnTo>
                      <a:pt x="1188" y="291"/>
                    </a:lnTo>
                    <a:lnTo>
                      <a:pt x="1003" y="396"/>
                    </a:lnTo>
                    <a:lnTo>
                      <a:pt x="818" y="555"/>
                    </a:lnTo>
                    <a:lnTo>
                      <a:pt x="660" y="713"/>
                    </a:lnTo>
                    <a:lnTo>
                      <a:pt x="502" y="871"/>
                    </a:lnTo>
                    <a:lnTo>
                      <a:pt x="370" y="1082"/>
                    </a:lnTo>
                    <a:lnTo>
                      <a:pt x="238" y="1267"/>
                    </a:lnTo>
                    <a:lnTo>
                      <a:pt x="159" y="1478"/>
                    </a:lnTo>
                    <a:lnTo>
                      <a:pt x="80" y="1715"/>
                    </a:lnTo>
                    <a:lnTo>
                      <a:pt x="27" y="1926"/>
                    </a:lnTo>
                    <a:lnTo>
                      <a:pt x="1" y="2164"/>
                    </a:lnTo>
                    <a:lnTo>
                      <a:pt x="1" y="2375"/>
                    </a:lnTo>
                    <a:lnTo>
                      <a:pt x="27" y="2612"/>
                    </a:lnTo>
                    <a:lnTo>
                      <a:pt x="54" y="2823"/>
                    </a:lnTo>
                    <a:lnTo>
                      <a:pt x="133" y="3034"/>
                    </a:lnTo>
                    <a:lnTo>
                      <a:pt x="212" y="3245"/>
                    </a:lnTo>
                    <a:lnTo>
                      <a:pt x="317" y="3430"/>
                    </a:lnTo>
                    <a:lnTo>
                      <a:pt x="423" y="3641"/>
                    </a:lnTo>
                    <a:lnTo>
                      <a:pt x="555" y="3799"/>
                    </a:lnTo>
                    <a:lnTo>
                      <a:pt x="713" y="3984"/>
                    </a:lnTo>
                    <a:lnTo>
                      <a:pt x="898" y="4115"/>
                    </a:lnTo>
                    <a:lnTo>
                      <a:pt x="1082" y="4274"/>
                    </a:lnTo>
                    <a:lnTo>
                      <a:pt x="1293" y="4379"/>
                    </a:lnTo>
                    <a:lnTo>
                      <a:pt x="1504" y="4458"/>
                    </a:lnTo>
                    <a:lnTo>
                      <a:pt x="1742" y="4537"/>
                    </a:lnTo>
                    <a:lnTo>
                      <a:pt x="1953" y="4590"/>
                    </a:lnTo>
                    <a:lnTo>
                      <a:pt x="2164" y="4617"/>
                    </a:lnTo>
                    <a:lnTo>
                      <a:pt x="2401" y="4617"/>
                    </a:lnTo>
                    <a:lnTo>
                      <a:pt x="2612" y="4590"/>
                    </a:lnTo>
                    <a:lnTo>
                      <a:pt x="2849" y="4564"/>
                    </a:lnTo>
                    <a:lnTo>
                      <a:pt x="3060" y="4511"/>
                    </a:lnTo>
                    <a:lnTo>
                      <a:pt x="3271" y="4432"/>
                    </a:lnTo>
                    <a:lnTo>
                      <a:pt x="3456" y="4326"/>
                    </a:lnTo>
                    <a:lnTo>
                      <a:pt x="3641" y="4195"/>
                    </a:lnTo>
                    <a:lnTo>
                      <a:pt x="3825" y="4063"/>
                    </a:lnTo>
                    <a:lnTo>
                      <a:pt x="3983" y="3904"/>
                    </a:lnTo>
                    <a:lnTo>
                      <a:pt x="4142" y="3720"/>
                    </a:lnTo>
                    <a:lnTo>
                      <a:pt x="4274" y="3535"/>
                    </a:lnTo>
                    <a:lnTo>
                      <a:pt x="4405" y="3324"/>
                    </a:lnTo>
                    <a:lnTo>
                      <a:pt x="4485" y="3113"/>
                    </a:lnTo>
                    <a:lnTo>
                      <a:pt x="4564" y="2902"/>
                    </a:lnTo>
                    <a:lnTo>
                      <a:pt x="4616" y="2665"/>
                    </a:lnTo>
                    <a:lnTo>
                      <a:pt x="4643" y="2454"/>
                    </a:lnTo>
                    <a:lnTo>
                      <a:pt x="4643" y="2216"/>
                    </a:lnTo>
                    <a:lnTo>
                      <a:pt x="4616" y="2005"/>
                    </a:lnTo>
                    <a:lnTo>
                      <a:pt x="4590" y="1794"/>
                    </a:lnTo>
                    <a:lnTo>
                      <a:pt x="4511" y="1583"/>
                    </a:lnTo>
                    <a:lnTo>
                      <a:pt x="4432" y="1372"/>
                    </a:lnTo>
                    <a:lnTo>
                      <a:pt x="4353" y="1161"/>
                    </a:lnTo>
                    <a:lnTo>
                      <a:pt x="4221" y="977"/>
                    </a:lnTo>
                    <a:lnTo>
                      <a:pt x="4089" y="792"/>
                    </a:lnTo>
                    <a:lnTo>
                      <a:pt x="3931" y="634"/>
                    </a:lnTo>
                    <a:lnTo>
                      <a:pt x="3746" y="476"/>
                    </a:lnTo>
                    <a:lnTo>
                      <a:pt x="3561" y="344"/>
                    </a:lnTo>
                    <a:lnTo>
                      <a:pt x="3350" y="238"/>
                    </a:lnTo>
                    <a:lnTo>
                      <a:pt x="3139" y="133"/>
                    </a:lnTo>
                    <a:lnTo>
                      <a:pt x="2928" y="54"/>
                    </a:lnTo>
                    <a:lnTo>
                      <a:pt x="2691" y="27"/>
                    </a:lnTo>
                    <a:lnTo>
                      <a:pt x="2480"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4;p55">
                <a:extLst>
                  <a:ext uri="{FF2B5EF4-FFF2-40B4-BE49-F238E27FC236}">
                    <a16:creationId xmlns:a16="http://schemas.microsoft.com/office/drawing/2014/main" id="{56910234-5F47-F843-BC45-55F8E25EA388}"/>
                  </a:ext>
                </a:extLst>
              </p:cNvPr>
              <p:cNvSpPr/>
              <p:nvPr/>
            </p:nvSpPr>
            <p:spPr>
              <a:xfrm>
                <a:off x="3370850" y="1119675"/>
                <a:ext cx="116075" cy="116075"/>
              </a:xfrm>
              <a:custGeom>
                <a:avLst/>
                <a:gdLst/>
                <a:ahLst/>
                <a:cxnLst/>
                <a:rect l="l" t="t" r="r" b="b"/>
                <a:pathLst>
                  <a:path w="4643" h="4643" extrusionOk="0">
                    <a:moveTo>
                      <a:pt x="2242" y="1"/>
                    </a:moveTo>
                    <a:lnTo>
                      <a:pt x="2031" y="27"/>
                    </a:lnTo>
                    <a:lnTo>
                      <a:pt x="1794" y="53"/>
                    </a:lnTo>
                    <a:lnTo>
                      <a:pt x="1583" y="132"/>
                    </a:lnTo>
                    <a:lnTo>
                      <a:pt x="1372" y="212"/>
                    </a:lnTo>
                    <a:lnTo>
                      <a:pt x="1187" y="317"/>
                    </a:lnTo>
                    <a:lnTo>
                      <a:pt x="1002" y="423"/>
                    </a:lnTo>
                    <a:lnTo>
                      <a:pt x="818" y="554"/>
                    </a:lnTo>
                    <a:lnTo>
                      <a:pt x="633" y="713"/>
                    </a:lnTo>
                    <a:lnTo>
                      <a:pt x="501" y="897"/>
                    </a:lnTo>
                    <a:lnTo>
                      <a:pt x="369" y="1082"/>
                    </a:lnTo>
                    <a:lnTo>
                      <a:pt x="237" y="1293"/>
                    </a:lnTo>
                    <a:lnTo>
                      <a:pt x="158" y="1504"/>
                    </a:lnTo>
                    <a:lnTo>
                      <a:pt x="79" y="1741"/>
                    </a:lnTo>
                    <a:lnTo>
                      <a:pt x="26" y="1952"/>
                    </a:lnTo>
                    <a:lnTo>
                      <a:pt x="0" y="2163"/>
                    </a:lnTo>
                    <a:lnTo>
                      <a:pt x="0" y="2401"/>
                    </a:lnTo>
                    <a:lnTo>
                      <a:pt x="26" y="2612"/>
                    </a:lnTo>
                    <a:lnTo>
                      <a:pt x="53" y="2849"/>
                    </a:lnTo>
                    <a:lnTo>
                      <a:pt x="132" y="3060"/>
                    </a:lnTo>
                    <a:lnTo>
                      <a:pt x="211" y="3271"/>
                    </a:lnTo>
                    <a:lnTo>
                      <a:pt x="290" y="3456"/>
                    </a:lnTo>
                    <a:lnTo>
                      <a:pt x="422" y="3640"/>
                    </a:lnTo>
                    <a:lnTo>
                      <a:pt x="554" y="3825"/>
                    </a:lnTo>
                    <a:lnTo>
                      <a:pt x="712" y="3983"/>
                    </a:lnTo>
                    <a:lnTo>
                      <a:pt x="897" y="4142"/>
                    </a:lnTo>
                    <a:lnTo>
                      <a:pt x="1081" y="4273"/>
                    </a:lnTo>
                    <a:lnTo>
                      <a:pt x="1292" y="4405"/>
                    </a:lnTo>
                    <a:lnTo>
                      <a:pt x="1503" y="4484"/>
                    </a:lnTo>
                    <a:lnTo>
                      <a:pt x="1714" y="4564"/>
                    </a:lnTo>
                    <a:lnTo>
                      <a:pt x="1952" y="4616"/>
                    </a:lnTo>
                    <a:lnTo>
                      <a:pt x="2163" y="4643"/>
                    </a:lnTo>
                    <a:lnTo>
                      <a:pt x="2400" y="4643"/>
                    </a:lnTo>
                    <a:lnTo>
                      <a:pt x="2611" y="4616"/>
                    </a:lnTo>
                    <a:lnTo>
                      <a:pt x="2822" y="4590"/>
                    </a:lnTo>
                    <a:lnTo>
                      <a:pt x="3060" y="4511"/>
                    </a:lnTo>
                    <a:lnTo>
                      <a:pt x="3244" y="4432"/>
                    </a:lnTo>
                    <a:lnTo>
                      <a:pt x="3455" y="4353"/>
                    </a:lnTo>
                    <a:lnTo>
                      <a:pt x="3640" y="4221"/>
                    </a:lnTo>
                    <a:lnTo>
                      <a:pt x="3824" y="4089"/>
                    </a:lnTo>
                    <a:lnTo>
                      <a:pt x="3983" y="3931"/>
                    </a:lnTo>
                    <a:lnTo>
                      <a:pt x="4141" y="3746"/>
                    </a:lnTo>
                    <a:lnTo>
                      <a:pt x="4273" y="3561"/>
                    </a:lnTo>
                    <a:lnTo>
                      <a:pt x="4405" y="3350"/>
                    </a:lnTo>
                    <a:lnTo>
                      <a:pt x="4484" y="3139"/>
                    </a:lnTo>
                    <a:lnTo>
                      <a:pt x="4563" y="2928"/>
                    </a:lnTo>
                    <a:lnTo>
                      <a:pt x="4616" y="2691"/>
                    </a:lnTo>
                    <a:lnTo>
                      <a:pt x="4616" y="2480"/>
                    </a:lnTo>
                    <a:lnTo>
                      <a:pt x="4642" y="2242"/>
                    </a:lnTo>
                    <a:lnTo>
                      <a:pt x="4616" y="2031"/>
                    </a:lnTo>
                    <a:lnTo>
                      <a:pt x="4563" y="1794"/>
                    </a:lnTo>
                    <a:lnTo>
                      <a:pt x="4510" y="1583"/>
                    </a:lnTo>
                    <a:lnTo>
                      <a:pt x="4431" y="1372"/>
                    </a:lnTo>
                    <a:lnTo>
                      <a:pt x="4326" y="1187"/>
                    </a:lnTo>
                    <a:lnTo>
                      <a:pt x="4220" y="1003"/>
                    </a:lnTo>
                    <a:lnTo>
                      <a:pt x="4088" y="818"/>
                    </a:lnTo>
                    <a:lnTo>
                      <a:pt x="3930" y="660"/>
                    </a:lnTo>
                    <a:lnTo>
                      <a:pt x="3745" y="502"/>
                    </a:lnTo>
                    <a:lnTo>
                      <a:pt x="3561" y="370"/>
                    </a:lnTo>
                    <a:lnTo>
                      <a:pt x="3350" y="238"/>
                    </a:lnTo>
                    <a:lnTo>
                      <a:pt x="3139" y="159"/>
                    </a:lnTo>
                    <a:lnTo>
                      <a:pt x="2901" y="80"/>
                    </a:lnTo>
                    <a:lnTo>
                      <a:pt x="2690" y="27"/>
                    </a:lnTo>
                    <a:lnTo>
                      <a:pt x="2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55;p55">
                <a:extLst>
                  <a:ext uri="{FF2B5EF4-FFF2-40B4-BE49-F238E27FC236}">
                    <a16:creationId xmlns:a16="http://schemas.microsoft.com/office/drawing/2014/main" id="{75627C2E-D355-F142-8981-1AE1777509AB}"/>
                  </a:ext>
                </a:extLst>
              </p:cNvPr>
              <p:cNvSpPr/>
              <p:nvPr/>
            </p:nvSpPr>
            <p:spPr>
              <a:xfrm>
                <a:off x="3367550" y="1116375"/>
                <a:ext cx="122650" cy="122675"/>
              </a:xfrm>
              <a:custGeom>
                <a:avLst/>
                <a:gdLst/>
                <a:ahLst/>
                <a:cxnLst/>
                <a:rect l="l" t="t" r="r" b="b"/>
                <a:pathLst>
                  <a:path w="4906" h="4907" extrusionOk="0">
                    <a:moveTo>
                      <a:pt x="2453" y="264"/>
                    </a:moveTo>
                    <a:lnTo>
                      <a:pt x="2743" y="291"/>
                    </a:lnTo>
                    <a:lnTo>
                      <a:pt x="3033" y="370"/>
                    </a:lnTo>
                    <a:lnTo>
                      <a:pt x="3323" y="475"/>
                    </a:lnTo>
                    <a:lnTo>
                      <a:pt x="3614" y="607"/>
                    </a:lnTo>
                    <a:lnTo>
                      <a:pt x="3798" y="739"/>
                    </a:lnTo>
                    <a:lnTo>
                      <a:pt x="3956" y="871"/>
                    </a:lnTo>
                    <a:lnTo>
                      <a:pt x="4115" y="1029"/>
                    </a:lnTo>
                    <a:lnTo>
                      <a:pt x="4220" y="1214"/>
                    </a:lnTo>
                    <a:lnTo>
                      <a:pt x="4352" y="1372"/>
                    </a:lnTo>
                    <a:lnTo>
                      <a:pt x="4431" y="1583"/>
                    </a:lnTo>
                    <a:lnTo>
                      <a:pt x="4510" y="1768"/>
                    </a:lnTo>
                    <a:lnTo>
                      <a:pt x="4563" y="1979"/>
                    </a:lnTo>
                    <a:lnTo>
                      <a:pt x="4616" y="2163"/>
                    </a:lnTo>
                    <a:lnTo>
                      <a:pt x="4616" y="2374"/>
                    </a:lnTo>
                    <a:lnTo>
                      <a:pt x="4616" y="2585"/>
                    </a:lnTo>
                    <a:lnTo>
                      <a:pt x="4589" y="2796"/>
                    </a:lnTo>
                    <a:lnTo>
                      <a:pt x="4563" y="3007"/>
                    </a:lnTo>
                    <a:lnTo>
                      <a:pt x="4484" y="3218"/>
                    </a:lnTo>
                    <a:lnTo>
                      <a:pt x="4405" y="3429"/>
                    </a:lnTo>
                    <a:lnTo>
                      <a:pt x="4299" y="3614"/>
                    </a:lnTo>
                    <a:lnTo>
                      <a:pt x="4167" y="3799"/>
                    </a:lnTo>
                    <a:lnTo>
                      <a:pt x="4009" y="3957"/>
                    </a:lnTo>
                    <a:lnTo>
                      <a:pt x="3877" y="4115"/>
                    </a:lnTo>
                    <a:lnTo>
                      <a:pt x="3693" y="4247"/>
                    </a:lnTo>
                    <a:lnTo>
                      <a:pt x="3508" y="4353"/>
                    </a:lnTo>
                    <a:lnTo>
                      <a:pt x="3323" y="4432"/>
                    </a:lnTo>
                    <a:lnTo>
                      <a:pt x="3139" y="4511"/>
                    </a:lnTo>
                    <a:lnTo>
                      <a:pt x="2928" y="4564"/>
                    </a:lnTo>
                    <a:lnTo>
                      <a:pt x="2717" y="4616"/>
                    </a:lnTo>
                    <a:lnTo>
                      <a:pt x="2321" y="4616"/>
                    </a:lnTo>
                    <a:lnTo>
                      <a:pt x="2110" y="4590"/>
                    </a:lnTo>
                    <a:lnTo>
                      <a:pt x="1899" y="4564"/>
                    </a:lnTo>
                    <a:lnTo>
                      <a:pt x="1688" y="4485"/>
                    </a:lnTo>
                    <a:lnTo>
                      <a:pt x="1477" y="4405"/>
                    </a:lnTo>
                    <a:lnTo>
                      <a:pt x="1293" y="4300"/>
                    </a:lnTo>
                    <a:lnTo>
                      <a:pt x="1108" y="4168"/>
                    </a:lnTo>
                    <a:lnTo>
                      <a:pt x="950" y="4036"/>
                    </a:lnTo>
                    <a:lnTo>
                      <a:pt x="791" y="3878"/>
                    </a:lnTo>
                    <a:lnTo>
                      <a:pt x="660" y="3693"/>
                    </a:lnTo>
                    <a:lnTo>
                      <a:pt x="554" y="3535"/>
                    </a:lnTo>
                    <a:lnTo>
                      <a:pt x="449" y="3324"/>
                    </a:lnTo>
                    <a:lnTo>
                      <a:pt x="396" y="3139"/>
                    </a:lnTo>
                    <a:lnTo>
                      <a:pt x="317" y="2928"/>
                    </a:lnTo>
                    <a:lnTo>
                      <a:pt x="290" y="2744"/>
                    </a:lnTo>
                    <a:lnTo>
                      <a:pt x="264" y="2533"/>
                    </a:lnTo>
                    <a:lnTo>
                      <a:pt x="264" y="2322"/>
                    </a:lnTo>
                    <a:lnTo>
                      <a:pt x="290" y="2111"/>
                    </a:lnTo>
                    <a:lnTo>
                      <a:pt x="343" y="1900"/>
                    </a:lnTo>
                    <a:lnTo>
                      <a:pt x="422" y="1689"/>
                    </a:lnTo>
                    <a:lnTo>
                      <a:pt x="501" y="1478"/>
                    </a:lnTo>
                    <a:lnTo>
                      <a:pt x="607" y="1293"/>
                    </a:lnTo>
                    <a:lnTo>
                      <a:pt x="765" y="1056"/>
                    </a:lnTo>
                    <a:lnTo>
                      <a:pt x="976" y="871"/>
                    </a:lnTo>
                    <a:lnTo>
                      <a:pt x="1187" y="686"/>
                    </a:lnTo>
                    <a:lnTo>
                      <a:pt x="1424" y="528"/>
                    </a:lnTo>
                    <a:lnTo>
                      <a:pt x="1662" y="423"/>
                    </a:lnTo>
                    <a:lnTo>
                      <a:pt x="1926" y="344"/>
                    </a:lnTo>
                    <a:lnTo>
                      <a:pt x="2189" y="291"/>
                    </a:lnTo>
                    <a:lnTo>
                      <a:pt x="2453" y="264"/>
                    </a:lnTo>
                    <a:close/>
                    <a:moveTo>
                      <a:pt x="2374" y="1"/>
                    </a:moveTo>
                    <a:lnTo>
                      <a:pt x="2137" y="27"/>
                    </a:lnTo>
                    <a:lnTo>
                      <a:pt x="1899" y="53"/>
                    </a:lnTo>
                    <a:lnTo>
                      <a:pt x="1688" y="133"/>
                    </a:lnTo>
                    <a:lnTo>
                      <a:pt x="1451" y="212"/>
                    </a:lnTo>
                    <a:lnTo>
                      <a:pt x="1240" y="317"/>
                    </a:lnTo>
                    <a:lnTo>
                      <a:pt x="1055" y="449"/>
                    </a:lnTo>
                    <a:lnTo>
                      <a:pt x="844" y="581"/>
                    </a:lnTo>
                    <a:lnTo>
                      <a:pt x="686" y="766"/>
                    </a:lnTo>
                    <a:lnTo>
                      <a:pt x="528" y="950"/>
                    </a:lnTo>
                    <a:lnTo>
                      <a:pt x="369" y="1161"/>
                    </a:lnTo>
                    <a:lnTo>
                      <a:pt x="238" y="1372"/>
                    </a:lnTo>
                    <a:lnTo>
                      <a:pt x="158" y="1583"/>
                    </a:lnTo>
                    <a:lnTo>
                      <a:pt x="79" y="1821"/>
                    </a:lnTo>
                    <a:lnTo>
                      <a:pt x="27" y="2058"/>
                    </a:lnTo>
                    <a:lnTo>
                      <a:pt x="0" y="2295"/>
                    </a:lnTo>
                    <a:lnTo>
                      <a:pt x="0" y="2533"/>
                    </a:lnTo>
                    <a:lnTo>
                      <a:pt x="27" y="2770"/>
                    </a:lnTo>
                    <a:lnTo>
                      <a:pt x="53" y="3007"/>
                    </a:lnTo>
                    <a:lnTo>
                      <a:pt x="132" y="3218"/>
                    </a:lnTo>
                    <a:lnTo>
                      <a:pt x="211" y="3456"/>
                    </a:lnTo>
                    <a:lnTo>
                      <a:pt x="317" y="3667"/>
                    </a:lnTo>
                    <a:lnTo>
                      <a:pt x="449" y="3852"/>
                    </a:lnTo>
                    <a:lnTo>
                      <a:pt x="580" y="4063"/>
                    </a:lnTo>
                    <a:lnTo>
                      <a:pt x="765" y="4221"/>
                    </a:lnTo>
                    <a:lnTo>
                      <a:pt x="950" y="4379"/>
                    </a:lnTo>
                    <a:lnTo>
                      <a:pt x="1134" y="4537"/>
                    </a:lnTo>
                    <a:lnTo>
                      <a:pt x="1451" y="4696"/>
                    </a:lnTo>
                    <a:lnTo>
                      <a:pt x="1767" y="4827"/>
                    </a:lnTo>
                    <a:lnTo>
                      <a:pt x="2110" y="4880"/>
                    </a:lnTo>
                    <a:lnTo>
                      <a:pt x="2453" y="4907"/>
                    </a:lnTo>
                    <a:lnTo>
                      <a:pt x="2743" y="4880"/>
                    </a:lnTo>
                    <a:lnTo>
                      <a:pt x="3060" y="4827"/>
                    </a:lnTo>
                    <a:lnTo>
                      <a:pt x="3350" y="4748"/>
                    </a:lnTo>
                    <a:lnTo>
                      <a:pt x="3614" y="4616"/>
                    </a:lnTo>
                    <a:lnTo>
                      <a:pt x="3877" y="4458"/>
                    </a:lnTo>
                    <a:lnTo>
                      <a:pt x="4115" y="4247"/>
                    </a:lnTo>
                    <a:lnTo>
                      <a:pt x="4326" y="4010"/>
                    </a:lnTo>
                    <a:lnTo>
                      <a:pt x="4537" y="3772"/>
                    </a:lnTo>
                    <a:lnTo>
                      <a:pt x="4642" y="3535"/>
                    </a:lnTo>
                    <a:lnTo>
                      <a:pt x="4748" y="3324"/>
                    </a:lnTo>
                    <a:lnTo>
                      <a:pt x="4827" y="3087"/>
                    </a:lnTo>
                    <a:lnTo>
                      <a:pt x="4880" y="2849"/>
                    </a:lnTo>
                    <a:lnTo>
                      <a:pt x="4906" y="2612"/>
                    </a:lnTo>
                    <a:lnTo>
                      <a:pt x="4906" y="2374"/>
                    </a:lnTo>
                    <a:lnTo>
                      <a:pt x="4880" y="2137"/>
                    </a:lnTo>
                    <a:lnTo>
                      <a:pt x="4853" y="1900"/>
                    </a:lnTo>
                    <a:lnTo>
                      <a:pt x="4774" y="1689"/>
                    </a:lnTo>
                    <a:lnTo>
                      <a:pt x="4695" y="1451"/>
                    </a:lnTo>
                    <a:lnTo>
                      <a:pt x="4589" y="1240"/>
                    </a:lnTo>
                    <a:lnTo>
                      <a:pt x="4458" y="1056"/>
                    </a:lnTo>
                    <a:lnTo>
                      <a:pt x="4326" y="845"/>
                    </a:lnTo>
                    <a:lnTo>
                      <a:pt x="4141" y="686"/>
                    </a:lnTo>
                    <a:lnTo>
                      <a:pt x="3956" y="528"/>
                    </a:lnTo>
                    <a:lnTo>
                      <a:pt x="3745" y="370"/>
                    </a:lnTo>
                    <a:lnTo>
                      <a:pt x="3534" y="264"/>
                    </a:lnTo>
                    <a:lnTo>
                      <a:pt x="3297" y="159"/>
                    </a:lnTo>
                    <a:lnTo>
                      <a:pt x="3086" y="80"/>
                    </a:lnTo>
                    <a:lnTo>
                      <a:pt x="2849" y="27"/>
                    </a:lnTo>
                    <a:lnTo>
                      <a:pt x="2611"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6;p55">
                <a:extLst>
                  <a:ext uri="{FF2B5EF4-FFF2-40B4-BE49-F238E27FC236}">
                    <a16:creationId xmlns:a16="http://schemas.microsoft.com/office/drawing/2014/main" id="{CF16D054-E26B-4A4D-A66B-9132364F5CD2}"/>
                  </a:ext>
                </a:extLst>
              </p:cNvPr>
              <p:cNvSpPr/>
              <p:nvPr/>
            </p:nvSpPr>
            <p:spPr>
              <a:xfrm>
                <a:off x="3275900" y="1281875"/>
                <a:ext cx="116075" cy="115425"/>
              </a:xfrm>
              <a:custGeom>
                <a:avLst/>
                <a:gdLst/>
                <a:ahLst/>
                <a:cxnLst/>
                <a:rect l="l" t="t" r="r" b="b"/>
                <a:pathLst>
                  <a:path w="4643" h="4617" extrusionOk="0">
                    <a:moveTo>
                      <a:pt x="2242" y="1"/>
                    </a:moveTo>
                    <a:lnTo>
                      <a:pt x="2031" y="27"/>
                    </a:lnTo>
                    <a:lnTo>
                      <a:pt x="1794" y="54"/>
                    </a:lnTo>
                    <a:lnTo>
                      <a:pt x="1583" y="106"/>
                    </a:lnTo>
                    <a:lnTo>
                      <a:pt x="1372" y="186"/>
                    </a:lnTo>
                    <a:lnTo>
                      <a:pt x="1187" y="291"/>
                    </a:lnTo>
                    <a:lnTo>
                      <a:pt x="1002" y="423"/>
                    </a:lnTo>
                    <a:lnTo>
                      <a:pt x="818" y="555"/>
                    </a:lnTo>
                    <a:lnTo>
                      <a:pt x="659" y="713"/>
                    </a:lnTo>
                    <a:lnTo>
                      <a:pt x="501" y="898"/>
                    </a:lnTo>
                    <a:lnTo>
                      <a:pt x="369" y="1082"/>
                    </a:lnTo>
                    <a:lnTo>
                      <a:pt x="237" y="1293"/>
                    </a:lnTo>
                    <a:lnTo>
                      <a:pt x="158" y="1504"/>
                    </a:lnTo>
                    <a:lnTo>
                      <a:pt x="79" y="1715"/>
                    </a:lnTo>
                    <a:lnTo>
                      <a:pt x="26" y="1953"/>
                    </a:lnTo>
                    <a:lnTo>
                      <a:pt x="0" y="2164"/>
                    </a:lnTo>
                    <a:lnTo>
                      <a:pt x="0" y="2401"/>
                    </a:lnTo>
                    <a:lnTo>
                      <a:pt x="26" y="2612"/>
                    </a:lnTo>
                    <a:lnTo>
                      <a:pt x="53" y="2823"/>
                    </a:lnTo>
                    <a:lnTo>
                      <a:pt x="132" y="3034"/>
                    </a:lnTo>
                    <a:lnTo>
                      <a:pt x="211" y="3245"/>
                    </a:lnTo>
                    <a:lnTo>
                      <a:pt x="317" y="3456"/>
                    </a:lnTo>
                    <a:lnTo>
                      <a:pt x="422" y="3641"/>
                    </a:lnTo>
                    <a:lnTo>
                      <a:pt x="554" y="3825"/>
                    </a:lnTo>
                    <a:lnTo>
                      <a:pt x="712" y="3984"/>
                    </a:lnTo>
                    <a:lnTo>
                      <a:pt x="897" y="4142"/>
                    </a:lnTo>
                    <a:lnTo>
                      <a:pt x="1081" y="4274"/>
                    </a:lnTo>
                    <a:lnTo>
                      <a:pt x="1292" y="4379"/>
                    </a:lnTo>
                    <a:lnTo>
                      <a:pt x="1503" y="4485"/>
                    </a:lnTo>
                    <a:lnTo>
                      <a:pt x="1741" y="4564"/>
                    </a:lnTo>
                    <a:lnTo>
                      <a:pt x="1952" y="4590"/>
                    </a:lnTo>
                    <a:lnTo>
                      <a:pt x="2163" y="4617"/>
                    </a:lnTo>
                    <a:lnTo>
                      <a:pt x="2611" y="4617"/>
                    </a:lnTo>
                    <a:lnTo>
                      <a:pt x="2849" y="4564"/>
                    </a:lnTo>
                    <a:lnTo>
                      <a:pt x="3060" y="4511"/>
                    </a:lnTo>
                    <a:lnTo>
                      <a:pt x="3271" y="4432"/>
                    </a:lnTo>
                    <a:lnTo>
                      <a:pt x="3455" y="4326"/>
                    </a:lnTo>
                    <a:lnTo>
                      <a:pt x="3640" y="4221"/>
                    </a:lnTo>
                    <a:lnTo>
                      <a:pt x="3824" y="4063"/>
                    </a:lnTo>
                    <a:lnTo>
                      <a:pt x="3983" y="3904"/>
                    </a:lnTo>
                    <a:lnTo>
                      <a:pt x="4141" y="3746"/>
                    </a:lnTo>
                    <a:lnTo>
                      <a:pt x="4273" y="3535"/>
                    </a:lnTo>
                    <a:lnTo>
                      <a:pt x="4405" y="3351"/>
                    </a:lnTo>
                    <a:lnTo>
                      <a:pt x="4484" y="3113"/>
                    </a:lnTo>
                    <a:lnTo>
                      <a:pt x="4563" y="2902"/>
                    </a:lnTo>
                    <a:lnTo>
                      <a:pt x="4616" y="2691"/>
                    </a:lnTo>
                    <a:lnTo>
                      <a:pt x="4642" y="2454"/>
                    </a:lnTo>
                    <a:lnTo>
                      <a:pt x="4642" y="2243"/>
                    </a:lnTo>
                    <a:lnTo>
                      <a:pt x="4616" y="2005"/>
                    </a:lnTo>
                    <a:lnTo>
                      <a:pt x="4589" y="1794"/>
                    </a:lnTo>
                    <a:lnTo>
                      <a:pt x="4510" y="1583"/>
                    </a:lnTo>
                    <a:lnTo>
                      <a:pt x="4431" y="1372"/>
                    </a:lnTo>
                    <a:lnTo>
                      <a:pt x="4352" y="1188"/>
                    </a:lnTo>
                    <a:lnTo>
                      <a:pt x="4220" y="977"/>
                    </a:lnTo>
                    <a:lnTo>
                      <a:pt x="4088" y="819"/>
                    </a:lnTo>
                    <a:lnTo>
                      <a:pt x="3930" y="634"/>
                    </a:lnTo>
                    <a:lnTo>
                      <a:pt x="3745" y="502"/>
                    </a:lnTo>
                    <a:lnTo>
                      <a:pt x="3561" y="344"/>
                    </a:lnTo>
                    <a:lnTo>
                      <a:pt x="3350" y="238"/>
                    </a:lnTo>
                    <a:lnTo>
                      <a:pt x="3139" y="133"/>
                    </a:lnTo>
                    <a:lnTo>
                      <a:pt x="2928" y="80"/>
                    </a:lnTo>
                    <a:lnTo>
                      <a:pt x="2690" y="27"/>
                    </a:lnTo>
                    <a:lnTo>
                      <a:pt x="2479"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7;p55">
                <a:extLst>
                  <a:ext uri="{FF2B5EF4-FFF2-40B4-BE49-F238E27FC236}">
                    <a16:creationId xmlns:a16="http://schemas.microsoft.com/office/drawing/2014/main" id="{1B0C5A56-8FF3-884A-9D78-484F68E92CA0}"/>
                  </a:ext>
                </a:extLst>
              </p:cNvPr>
              <p:cNvSpPr/>
              <p:nvPr/>
            </p:nvSpPr>
            <p:spPr>
              <a:xfrm>
                <a:off x="3274575" y="1273325"/>
                <a:ext cx="116075" cy="115400"/>
              </a:xfrm>
              <a:custGeom>
                <a:avLst/>
                <a:gdLst/>
                <a:ahLst/>
                <a:cxnLst/>
                <a:rect l="l" t="t" r="r" b="b"/>
                <a:pathLst>
                  <a:path w="4643" h="4616" extrusionOk="0">
                    <a:moveTo>
                      <a:pt x="2031" y="0"/>
                    </a:moveTo>
                    <a:lnTo>
                      <a:pt x="1794" y="53"/>
                    </a:lnTo>
                    <a:lnTo>
                      <a:pt x="1583" y="106"/>
                    </a:lnTo>
                    <a:lnTo>
                      <a:pt x="1372" y="185"/>
                    </a:lnTo>
                    <a:lnTo>
                      <a:pt x="1187" y="290"/>
                    </a:lnTo>
                    <a:lnTo>
                      <a:pt x="976" y="396"/>
                    </a:lnTo>
                    <a:lnTo>
                      <a:pt x="818" y="554"/>
                    </a:lnTo>
                    <a:lnTo>
                      <a:pt x="633" y="712"/>
                    </a:lnTo>
                    <a:lnTo>
                      <a:pt x="501" y="870"/>
                    </a:lnTo>
                    <a:lnTo>
                      <a:pt x="343" y="1081"/>
                    </a:lnTo>
                    <a:lnTo>
                      <a:pt x="238" y="1292"/>
                    </a:lnTo>
                    <a:lnTo>
                      <a:pt x="159" y="1503"/>
                    </a:lnTo>
                    <a:lnTo>
                      <a:pt x="79" y="1714"/>
                    </a:lnTo>
                    <a:lnTo>
                      <a:pt x="27" y="1925"/>
                    </a:lnTo>
                    <a:lnTo>
                      <a:pt x="0" y="2163"/>
                    </a:lnTo>
                    <a:lnTo>
                      <a:pt x="0" y="2374"/>
                    </a:lnTo>
                    <a:lnTo>
                      <a:pt x="27" y="2611"/>
                    </a:lnTo>
                    <a:lnTo>
                      <a:pt x="53" y="2822"/>
                    </a:lnTo>
                    <a:lnTo>
                      <a:pt x="106" y="3033"/>
                    </a:lnTo>
                    <a:lnTo>
                      <a:pt x="211" y="3244"/>
                    </a:lnTo>
                    <a:lnTo>
                      <a:pt x="290" y="3455"/>
                    </a:lnTo>
                    <a:lnTo>
                      <a:pt x="422" y="3640"/>
                    </a:lnTo>
                    <a:lnTo>
                      <a:pt x="554" y="3824"/>
                    </a:lnTo>
                    <a:lnTo>
                      <a:pt x="712" y="3983"/>
                    </a:lnTo>
                    <a:lnTo>
                      <a:pt x="897" y="4141"/>
                    </a:lnTo>
                    <a:lnTo>
                      <a:pt x="1082" y="4273"/>
                    </a:lnTo>
                    <a:lnTo>
                      <a:pt x="1293" y="4378"/>
                    </a:lnTo>
                    <a:lnTo>
                      <a:pt x="1504" y="4484"/>
                    </a:lnTo>
                    <a:lnTo>
                      <a:pt x="1715" y="4537"/>
                    </a:lnTo>
                    <a:lnTo>
                      <a:pt x="1952" y="4589"/>
                    </a:lnTo>
                    <a:lnTo>
                      <a:pt x="2163" y="4616"/>
                    </a:lnTo>
                    <a:lnTo>
                      <a:pt x="2611" y="4616"/>
                    </a:lnTo>
                    <a:lnTo>
                      <a:pt x="2822" y="4563"/>
                    </a:lnTo>
                    <a:lnTo>
                      <a:pt x="3033" y="4510"/>
                    </a:lnTo>
                    <a:lnTo>
                      <a:pt x="3244" y="4431"/>
                    </a:lnTo>
                    <a:lnTo>
                      <a:pt x="3455" y="4326"/>
                    </a:lnTo>
                    <a:lnTo>
                      <a:pt x="3640" y="4194"/>
                    </a:lnTo>
                    <a:lnTo>
                      <a:pt x="3825" y="4062"/>
                    </a:lnTo>
                    <a:lnTo>
                      <a:pt x="3983" y="3904"/>
                    </a:lnTo>
                    <a:lnTo>
                      <a:pt x="4141" y="3745"/>
                    </a:lnTo>
                    <a:lnTo>
                      <a:pt x="4273" y="3534"/>
                    </a:lnTo>
                    <a:lnTo>
                      <a:pt x="4405" y="3323"/>
                    </a:lnTo>
                    <a:lnTo>
                      <a:pt x="4484" y="3112"/>
                    </a:lnTo>
                    <a:lnTo>
                      <a:pt x="4563" y="2901"/>
                    </a:lnTo>
                    <a:lnTo>
                      <a:pt x="4590" y="2690"/>
                    </a:lnTo>
                    <a:lnTo>
                      <a:pt x="4616" y="2453"/>
                    </a:lnTo>
                    <a:lnTo>
                      <a:pt x="4642" y="2242"/>
                    </a:lnTo>
                    <a:lnTo>
                      <a:pt x="4616" y="2005"/>
                    </a:lnTo>
                    <a:lnTo>
                      <a:pt x="4563" y="1794"/>
                    </a:lnTo>
                    <a:lnTo>
                      <a:pt x="4510" y="1583"/>
                    </a:lnTo>
                    <a:lnTo>
                      <a:pt x="4431" y="1372"/>
                    </a:lnTo>
                    <a:lnTo>
                      <a:pt x="4326" y="1161"/>
                    </a:lnTo>
                    <a:lnTo>
                      <a:pt x="4220" y="976"/>
                    </a:lnTo>
                    <a:lnTo>
                      <a:pt x="4088" y="791"/>
                    </a:lnTo>
                    <a:lnTo>
                      <a:pt x="3930" y="633"/>
                    </a:lnTo>
                    <a:lnTo>
                      <a:pt x="3746" y="475"/>
                    </a:lnTo>
                    <a:lnTo>
                      <a:pt x="3561" y="343"/>
                    </a:lnTo>
                    <a:lnTo>
                      <a:pt x="3350" y="237"/>
                    </a:lnTo>
                    <a:lnTo>
                      <a:pt x="3139" y="132"/>
                    </a:lnTo>
                    <a:lnTo>
                      <a:pt x="2902" y="79"/>
                    </a:lnTo>
                    <a:lnTo>
                      <a:pt x="2691" y="26"/>
                    </a:lnTo>
                    <a:lnTo>
                      <a:pt x="2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8;p55">
                <a:extLst>
                  <a:ext uri="{FF2B5EF4-FFF2-40B4-BE49-F238E27FC236}">
                    <a16:creationId xmlns:a16="http://schemas.microsoft.com/office/drawing/2014/main" id="{D6380F0F-13A9-674D-99F2-27DD8AE99E8F}"/>
                  </a:ext>
                </a:extLst>
              </p:cNvPr>
              <p:cNvSpPr/>
              <p:nvPr/>
            </p:nvSpPr>
            <p:spPr>
              <a:xfrm>
                <a:off x="3271275" y="1269350"/>
                <a:ext cx="122675" cy="122675"/>
              </a:xfrm>
              <a:custGeom>
                <a:avLst/>
                <a:gdLst/>
                <a:ahLst/>
                <a:cxnLst/>
                <a:rect l="l" t="t" r="r" b="b"/>
                <a:pathLst>
                  <a:path w="4907" h="4907" extrusionOk="0">
                    <a:moveTo>
                      <a:pt x="2453" y="291"/>
                    </a:moveTo>
                    <a:lnTo>
                      <a:pt x="2743" y="317"/>
                    </a:lnTo>
                    <a:lnTo>
                      <a:pt x="3060" y="370"/>
                    </a:lnTo>
                    <a:lnTo>
                      <a:pt x="3324" y="476"/>
                    </a:lnTo>
                    <a:lnTo>
                      <a:pt x="3614" y="634"/>
                    </a:lnTo>
                    <a:lnTo>
                      <a:pt x="3772" y="739"/>
                    </a:lnTo>
                    <a:lnTo>
                      <a:pt x="3957" y="898"/>
                    </a:lnTo>
                    <a:lnTo>
                      <a:pt x="4089" y="1029"/>
                    </a:lnTo>
                    <a:lnTo>
                      <a:pt x="4220" y="1214"/>
                    </a:lnTo>
                    <a:lnTo>
                      <a:pt x="4326" y="1372"/>
                    </a:lnTo>
                    <a:lnTo>
                      <a:pt x="4431" y="1583"/>
                    </a:lnTo>
                    <a:lnTo>
                      <a:pt x="4511" y="1768"/>
                    </a:lnTo>
                    <a:lnTo>
                      <a:pt x="4563" y="1979"/>
                    </a:lnTo>
                    <a:lnTo>
                      <a:pt x="4616" y="2190"/>
                    </a:lnTo>
                    <a:lnTo>
                      <a:pt x="4616" y="2401"/>
                    </a:lnTo>
                    <a:lnTo>
                      <a:pt x="4616" y="2612"/>
                    </a:lnTo>
                    <a:lnTo>
                      <a:pt x="4590" y="2823"/>
                    </a:lnTo>
                    <a:lnTo>
                      <a:pt x="4537" y="3034"/>
                    </a:lnTo>
                    <a:lnTo>
                      <a:pt x="4484" y="3245"/>
                    </a:lnTo>
                    <a:lnTo>
                      <a:pt x="4405" y="3430"/>
                    </a:lnTo>
                    <a:lnTo>
                      <a:pt x="4300" y="3614"/>
                    </a:lnTo>
                    <a:lnTo>
                      <a:pt x="4168" y="3799"/>
                    </a:lnTo>
                    <a:lnTo>
                      <a:pt x="4036" y="3957"/>
                    </a:lnTo>
                    <a:lnTo>
                      <a:pt x="3878" y="4115"/>
                    </a:lnTo>
                    <a:lnTo>
                      <a:pt x="3719" y="4247"/>
                    </a:lnTo>
                    <a:lnTo>
                      <a:pt x="3535" y="4353"/>
                    </a:lnTo>
                    <a:lnTo>
                      <a:pt x="3350" y="4458"/>
                    </a:lnTo>
                    <a:lnTo>
                      <a:pt x="3139" y="4537"/>
                    </a:lnTo>
                    <a:lnTo>
                      <a:pt x="2928" y="4590"/>
                    </a:lnTo>
                    <a:lnTo>
                      <a:pt x="2717" y="4616"/>
                    </a:lnTo>
                    <a:lnTo>
                      <a:pt x="2506" y="4643"/>
                    </a:lnTo>
                    <a:lnTo>
                      <a:pt x="2295" y="4643"/>
                    </a:lnTo>
                    <a:lnTo>
                      <a:pt x="2084" y="4616"/>
                    </a:lnTo>
                    <a:lnTo>
                      <a:pt x="1873" y="4564"/>
                    </a:lnTo>
                    <a:lnTo>
                      <a:pt x="1662" y="4511"/>
                    </a:lnTo>
                    <a:lnTo>
                      <a:pt x="1477" y="4405"/>
                    </a:lnTo>
                    <a:lnTo>
                      <a:pt x="1293" y="4300"/>
                    </a:lnTo>
                    <a:lnTo>
                      <a:pt x="1108" y="4194"/>
                    </a:lnTo>
                    <a:lnTo>
                      <a:pt x="950" y="4036"/>
                    </a:lnTo>
                    <a:lnTo>
                      <a:pt x="792" y="3878"/>
                    </a:lnTo>
                    <a:lnTo>
                      <a:pt x="660" y="3720"/>
                    </a:lnTo>
                    <a:lnTo>
                      <a:pt x="554" y="3535"/>
                    </a:lnTo>
                    <a:lnTo>
                      <a:pt x="449" y="3350"/>
                    </a:lnTo>
                    <a:lnTo>
                      <a:pt x="370" y="3139"/>
                    </a:lnTo>
                    <a:lnTo>
                      <a:pt x="317" y="2955"/>
                    </a:lnTo>
                    <a:lnTo>
                      <a:pt x="291" y="2744"/>
                    </a:lnTo>
                    <a:lnTo>
                      <a:pt x="264" y="2533"/>
                    </a:lnTo>
                    <a:lnTo>
                      <a:pt x="264" y="2322"/>
                    </a:lnTo>
                    <a:lnTo>
                      <a:pt x="291" y="2111"/>
                    </a:lnTo>
                    <a:lnTo>
                      <a:pt x="343" y="1900"/>
                    </a:lnTo>
                    <a:lnTo>
                      <a:pt x="396" y="1715"/>
                    </a:lnTo>
                    <a:lnTo>
                      <a:pt x="502" y="1504"/>
                    </a:lnTo>
                    <a:lnTo>
                      <a:pt x="607" y="1320"/>
                    </a:lnTo>
                    <a:lnTo>
                      <a:pt x="739" y="1135"/>
                    </a:lnTo>
                    <a:lnTo>
                      <a:pt x="871" y="977"/>
                    </a:lnTo>
                    <a:lnTo>
                      <a:pt x="1029" y="818"/>
                    </a:lnTo>
                    <a:lnTo>
                      <a:pt x="1187" y="687"/>
                    </a:lnTo>
                    <a:lnTo>
                      <a:pt x="1372" y="581"/>
                    </a:lnTo>
                    <a:lnTo>
                      <a:pt x="1557" y="476"/>
                    </a:lnTo>
                    <a:lnTo>
                      <a:pt x="1768" y="396"/>
                    </a:lnTo>
                    <a:lnTo>
                      <a:pt x="1952" y="344"/>
                    </a:lnTo>
                    <a:lnTo>
                      <a:pt x="2216" y="291"/>
                    </a:lnTo>
                    <a:close/>
                    <a:moveTo>
                      <a:pt x="2374" y="1"/>
                    </a:moveTo>
                    <a:lnTo>
                      <a:pt x="2137" y="27"/>
                    </a:lnTo>
                    <a:lnTo>
                      <a:pt x="1899" y="80"/>
                    </a:lnTo>
                    <a:lnTo>
                      <a:pt x="1662" y="133"/>
                    </a:lnTo>
                    <a:lnTo>
                      <a:pt x="1451" y="238"/>
                    </a:lnTo>
                    <a:lnTo>
                      <a:pt x="1240" y="344"/>
                    </a:lnTo>
                    <a:lnTo>
                      <a:pt x="1029" y="476"/>
                    </a:lnTo>
                    <a:lnTo>
                      <a:pt x="844" y="607"/>
                    </a:lnTo>
                    <a:lnTo>
                      <a:pt x="660" y="766"/>
                    </a:lnTo>
                    <a:lnTo>
                      <a:pt x="502" y="950"/>
                    </a:lnTo>
                    <a:lnTo>
                      <a:pt x="370" y="1161"/>
                    </a:lnTo>
                    <a:lnTo>
                      <a:pt x="238" y="1372"/>
                    </a:lnTo>
                    <a:lnTo>
                      <a:pt x="159" y="1610"/>
                    </a:lnTo>
                    <a:lnTo>
                      <a:pt x="80" y="1847"/>
                    </a:lnTo>
                    <a:lnTo>
                      <a:pt x="27" y="2084"/>
                    </a:lnTo>
                    <a:lnTo>
                      <a:pt x="0" y="2295"/>
                    </a:lnTo>
                    <a:lnTo>
                      <a:pt x="0" y="2533"/>
                    </a:lnTo>
                    <a:lnTo>
                      <a:pt x="27" y="2770"/>
                    </a:lnTo>
                    <a:lnTo>
                      <a:pt x="53" y="3008"/>
                    </a:lnTo>
                    <a:lnTo>
                      <a:pt x="132" y="3245"/>
                    </a:lnTo>
                    <a:lnTo>
                      <a:pt x="211" y="3456"/>
                    </a:lnTo>
                    <a:lnTo>
                      <a:pt x="317" y="3667"/>
                    </a:lnTo>
                    <a:lnTo>
                      <a:pt x="449" y="3878"/>
                    </a:lnTo>
                    <a:lnTo>
                      <a:pt x="581" y="4063"/>
                    </a:lnTo>
                    <a:lnTo>
                      <a:pt x="739" y="4247"/>
                    </a:lnTo>
                    <a:lnTo>
                      <a:pt x="950" y="4405"/>
                    </a:lnTo>
                    <a:lnTo>
                      <a:pt x="1135" y="4537"/>
                    </a:lnTo>
                    <a:lnTo>
                      <a:pt x="1451" y="4722"/>
                    </a:lnTo>
                    <a:lnTo>
                      <a:pt x="1768" y="4827"/>
                    </a:lnTo>
                    <a:lnTo>
                      <a:pt x="2110" y="4907"/>
                    </a:lnTo>
                    <a:lnTo>
                      <a:pt x="2743" y="4907"/>
                    </a:lnTo>
                    <a:lnTo>
                      <a:pt x="3060" y="4854"/>
                    </a:lnTo>
                    <a:lnTo>
                      <a:pt x="3350" y="4748"/>
                    </a:lnTo>
                    <a:lnTo>
                      <a:pt x="3614" y="4616"/>
                    </a:lnTo>
                    <a:lnTo>
                      <a:pt x="3878" y="4458"/>
                    </a:lnTo>
                    <a:lnTo>
                      <a:pt x="4115" y="4274"/>
                    </a:lnTo>
                    <a:lnTo>
                      <a:pt x="4326" y="4036"/>
                    </a:lnTo>
                    <a:lnTo>
                      <a:pt x="4537" y="3772"/>
                    </a:lnTo>
                    <a:lnTo>
                      <a:pt x="4642" y="3561"/>
                    </a:lnTo>
                    <a:lnTo>
                      <a:pt x="4748" y="3350"/>
                    </a:lnTo>
                    <a:lnTo>
                      <a:pt x="4827" y="3113"/>
                    </a:lnTo>
                    <a:lnTo>
                      <a:pt x="4880" y="2876"/>
                    </a:lnTo>
                    <a:lnTo>
                      <a:pt x="4906" y="2638"/>
                    </a:lnTo>
                    <a:lnTo>
                      <a:pt x="4906" y="2401"/>
                    </a:lnTo>
                    <a:lnTo>
                      <a:pt x="4880" y="2164"/>
                    </a:lnTo>
                    <a:lnTo>
                      <a:pt x="4827" y="1926"/>
                    </a:lnTo>
                    <a:lnTo>
                      <a:pt x="4774" y="1689"/>
                    </a:lnTo>
                    <a:lnTo>
                      <a:pt x="4695" y="1451"/>
                    </a:lnTo>
                    <a:lnTo>
                      <a:pt x="4590" y="1240"/>
                    </a:lnTo>
                    <a:lnTo>
                      <a:pt x="4458" y="1056"/>
                    </a:lnTo>
                    <a:lnTo>
                      <a:pt x="4300" y="845"/>
                    </a:lnTo>
                    <a:lnTo>
                      <a:pt x="4141" y="687"/>
                    </a:lnTo>
                    <a:lnTo>
                      <a:pt x="3957" y="528"/>
                    </a:lnTo>
                    <a:lnTo>
                      <a:pt x="3746" y="396"/>
                    </a:lnTo>
                    <a:lnTo>
                      <a:pt x="3535" y="265"/>
                    </a:lnTo>
                    <a:lnTo>
                      <a:pt x="3324" y="159"/>
                    </a:lnTo>
                    <a:lnTo>
                      <a:pt x="3086" y="106"/>
                    </a:lnTo>
                    <a:lnTo>
                      <a:pt x="2849" y="54"/>
                    </a:lnTo>
                    <a:lnTo>
                      <a:pt x="2612" y="27"/>
                    </a:lnTo>
                    <a:lnTo>
                      <a:pt x="237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9;p55">
                <a:extLst>
                  <a:ext uri="{FF2B5EF4-FFF2-40B4-BE49-F238E27FC236}">
                    <a16:creationId xmlns:a16="http://schemas.microsoft.com/office/drawing/2014/main" id="{C710BF87-4C8D-E340-AED8-EE536E2B48A4}"/>
                  </a:ext>
                </a:extLst>
              </p:cNvPr>
              <p:cNvSpPr/>
              <p:nvPr/>
            </p:nvSpPr>
            <p:spPr>
              <a:xfrm>
                <a:off x="3173025" y="1446075"/>
                <a:ext cx="115425" cy="116075"/>
              </a:xfrm>
              <a:custGeom>
                <a:avLst/>
                <a:gdLst/>
                <a:ahLst/>
                <a:cxnLst/>
                <a:rect l="l" t="t" r="r" b="b"/>
                <a:pathLst>
                  <a:path w="4617" h="4643" extrusionOk="0">
                    <a:moveTo>
                      <a:pt x="2216" y="0"/>
                    </a:moveTo>
                    <a:lnTo>
                      <a:pt x="2005" y="27"/>
                    </a:lnTo>
                    <a:lnTo>
                      <a:pt x="1794" y="79"/>
                    </a:lnTo>
                    <a:lnTo>
                      <a:pt x="1583" y="132"/>
                    </a:lnTo>
                    <a:lnTo>
                      <a:pt x="1372" y="211"/>
                    </a:lnTo>
                    <a:lnTo>
                      <a:pt x="1161" y="317"/>
                    </a:lnTo>
                    <a:lnTo>
                      <a:pt x="976" y="422"/>
                    </a:lnTo>
                    <a:lnTo>
                      <a:pt x="792" y="554"/>
                    </a:lnTo>
                    <a:lnTo>
                      <a:pt x="633" y="712"/>
                    </a:lnTo>
                    <a:lnTo>
                      <a:pt x="475" y="897"/>
                    </a:lnTo>
                    <a:lnTo>
                      <a:pt x="343" y="1082"/>
                    </a:lnTo>
                    <a:lnTo>
                      <a:pt x="238" y="1293"/>
                    </a:lnTo>
                    <a:lnTo>
                      <a:pt x="132" y="1504"/>
                    </a:lnTo>
                    <a:lnTo>
                      <a:pt x="53" y="1741"/>
                    </a:lnTo>
                    <a:lnTo>
                      <a:pt x="27" y="1952"/>
                    </a:lnTo>
                    <a:lnTo>
                      <a:pt x="0" y="2189"/>
                    </a:lnTo>
                    <a:lnTo>
                      <a:pt x="0" y="2400"/>
                    </a:lnTo>
                    <a:lnTo>
                      <a:pt x="0" y="2611"/>
                    </a:lnTo>
                    <a:lnTo>
                      <a:pt x="53" y="2849"/>
                    </a:lnTo>
                    <a:lnTo>
                      <a:pt x="106" y="3060"/>
                    </a:lnTo>
                    <a:lnTo>
                      <a:pt x="185" y="3271"/>
                    </a:lnTo>
                    <a:lnTo>
                      <a:pt x="291" y="3455"/>
                    </a:lnTo>
                    <a:lnTo>
                      <a:pt x="396" y="3666"/>
                    </a:lnTo>
                    <a:lnTo>
                      <a:pt x="554" y="3825"/>
                    </a:lnTo>
                    <a:lnTo>
                      <a:pt x="713" y="4009"/>
                    </a:lnTo>
                    <a:lnTo>
                      <a:pt x="871" y="4141"/>
                    </a:lnTo>
                    <a:lnTo>
                      <a:pt x="1082" y="4299"/>
                    </a:lnTo>
                    <a:lnTo>
                      <a:pt x="1266" y="4405"/>
                    </a:lnTo>
                    <a:lnTo>
                      <a:pt x="1504" y="4484"/>
                    </a:lnTo>
                    <a:lnTo>
                      <a:pt x="1715" y="4563"/>
                    </a:lnTo>
                    <a:lnTo>
                      <a:pt x="1926" y="4616"/>
                    </a:lnTo>
                    <a:lnTo>
                      <a:pt x="2163" y="4642"/>
                    </a:lnTo>
                    <a:lnTo>
                      <a:pt x="2374" y="4642"/>
                    </a:lnTo>
                    <a:lnTo>
                      <a:pt x="2612" y="4616"/>
                    </a:lnTo>
                    <a:lnTo>
                      <a:pt x="2823" y="4590"/>
                    </a:lnTo>
                    <a:lnTo>
                      <a:pt x="3034" y="4537"/>
                    </a:lnTo>
                    <a:lnTo>
                      <a:pt x="3245" y="4431"/>
                    </a:lnTo>
                    <a:lnTo>
                      <a:pt x="3429" y="4352"/>
                    </a:lnTo>
                    <a:lnTo>
                      <a:pt x="3640" y="4220"/>
                    </a:lnTo>
                    <a:lnTo>
                      <a:pt x="3799" y="4088"/>
                    </a:lnTo>
                    <a:lnTo>
                      <a:pt x="3983" y="3930"/>
                    </a:lnTo>
                    <a:lnTo>
                      <a:pt x="4115" y="3746"/>
                    </a:lnTo>
                    <a:lnTo>
                      <a:pt x="4273" y="3561"/>
                    </a:lnTo>
                    <a:lnTo>
                      <a:pt x="4379" y="3350"/>
                    </a:lnTo>
                    <a:lnTo>
                      <a:pt x="4484" y="3139"/>
                    </a:lnTo>
                    <a:lnTo>
                      <a:pt x="4537" y="2928"/>
                    </a:lnTo>
                    <a:lnTo>
                      <a:pt x="4590" y="2691"/>
                    </a:lnTo>
                    <a:lnTo>
                      <a:pt x="4616" y="2480"/>
                    </a:lnTo>
                    <a:lnTo>
                      <a:pt x="4616" y="2242"/>
                    </a:lnTo>
                    <a:lnTo>
                      <a:pt x="4590" y="2031"/>
                    </a:lnTo>
                    <a:lnTo>
                      <a:pt x="4563" y="1820"/>
                    </a:lnTo>
                    <a:lnTo>
                      <a:pt x="4511" y="1609"/>
                    </a:lnTo>
                    <a:lnTo>
                      <a:pt x="4432" y="1398"/>
                    </a:lnTo>
                    <a:lnTo>
                      <a:pt x="4326" y="1187"/>
                    </a:lnTo>
                    <a:lnTo>
                      <a:pt x="4194" y="1003"/>
                    </a:lnTo>
                    <a:lnTo>
                      <a:pt x="4062" y="818"/>
                    </a:lnTo>
                    <a:lnTo>
                      <a:pt x="3904" y="660"/>
                    </a:lnTo>
                    <a:lnTo>
                      <a:pt x="3719" y="501"/>
                    </a:lnTo>
                    <a:lnTo>
                      <a:pt x="3535" y="370"/>
                    </a:lnTo>
                    <a:lnTo>
                      <a:pt x="3324" y="238"/>
                    </a:lnTo>
                    <a:lnTo>
                      <a:pt x="3113" y="159"/>
                    </a:lnTo>
                    <a:lnTo>
                      <a:pt x="2902" y="79"/>
                    </a:lnTo>
                    <a:lnTo>
                      <a:pt x="2664" y="53"/>
                    </a:lnTo>
                    <a:lnTo>
                      <a:pt x="2453" y="27"/>
                    </a:lnTo>
                    <a:lnTo>
                      <a:pt x="2216"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0;p55">
                <a:extLst>
                  <a:ext uri="{FF2B5EF4-FFF2-40B4-BE49-F238E27FC236}">
                    <a16:creationId xmlns:a16="http://schemas.microsoft.com/office/drawing/2014/main" id="{F8F70B0F-2ACA-A14D-BC07-6C75863B9FB0}"/>
                  </a:ext>
                </a:extLst>
              </p:cNvPr>
              <p:cNvSpPr/>
              <p:nvPr/>
            </p:nvSpPr>
            <p:spPr>
              <a:xfrm>
                <a:off x="3171050" y="1437500"/>
                <a:ext cx="116075" cy="116075"/>
              </a:xfrm>
              <a:custGeom>
                <a:avLst/>
                <a:gdLst/>
                <a:ahLst/>
                <a:cxnLst/>
                <a:rect l="l" t="t" r="r" b="b"/>
                <a:pathLst>
                  <a:path w="4643" h="4643" extrusionOk="0">
                    <a:moveTo>
                      <a:pt x="2242" y="0"/>
                    </a:moveTo>
                    <a:lnTo>
                      <a:pt x="2031" y="27"/>
                    </a:lnTo>
                    <a:lnTo>
                      <a:pt x="1820" y="53"/>
                    </a:lnTo>
                    <a:lnTo>
                      <a:pt x="1583" y="132"/>
                    </a:lnTo>
                    <a:lnTo>
                      <a:pt x="1398" y="211"/>
                    </a:lnTo>
                    <a:lnTo>
                      <a:pt x="1187" y="291"/>
                    </a:lnTo>
                    <a:lnTo>
                      <a:pt x="1003" y="422"/>
                    </a:lnTo>
                    <a:lnTo>
                      <a:pt x="818" y="554"/>
                    </a:lnTo>
                    <a:lnTo>
                      <a:pt x="660" y="713"/>
                    </a:lnTo>
                    <a:lnTo>
                      <a:pt x="501" y="897"/>
                    </a:lnTo>
                    <a:lnTo>
                      <a:pt x="370" y="1082"/>
                    </a:lnTo>
                    <a:lnTo>
                      <a:pt x="238" y="1293"/>
                    </a:lnTo>
                    <a:lnTo>
                      <a:pt x="159" y="1504"/>
                    </a:lnTo>
                    <a:lnTo>
                      <a:pt x="79" y="1715"/>
                    </a:lnTo>
                    <a:lnTo>
                      <a:pt x="27" y="1952"/>
                    </a:lnTo>
                    <a:lnTo>
                      <a:pt x="0" y="2163"/>
                    </a:lnTo>
                    <a:lnTo>
                      <a:pt x="0" y="2401"/>
                    </a:lnTo>
                    <a:lnTo>
                      <a:pt x="27" y="2612"/>
                    </a:lnTo>
                    <a:lnTo>
                      <a:pt x="53" y="2823"/>
                    </a:lnTo>
                    <a:lnTo>
                      <a:pt x="132" y="3060"/>
                    </a:lnTo>
                    <a:lnTo>
                      <a:pt x="211" y="3245"/>
                    </a:lnTo>
                    <a:lnTo>
                      <a:pt x="317" y="3456"/>
                    </a:lnTo>
                    <a:lnTo>
                      <a:pt x="422" y="3640"/>
                    </a:lnTo>
                    <a:lnTo>
                      <a:pt x="554" y="3825"/>
                    </a:lnTo>
                    <a:lnTo>
                      <a:pt x="712" y="3983"/>
                    </a:lnTo>
                    <a:lnTo>
                      <a:pt x="897" y="4141"/>
                    </a:lnTo>
                    <a:lnTo>
                      <a:pt x="1082" y="4273"/>
                    </a:lnTo>
                    <a:lnTo>
                      <a:pt x="1293" y="4405"/>
                    </a:lnTo>
                    <a:lnTo>
                      <a:pt x="1504" y="4484"/>
                    </a:lnTo>
                    <a:lnTo>
                      <a:pt x="1741" y="4563"/>
                    </a:lnTo>
                    <a:lnTo>
                      <a:pt x="1952" y="4616"/>
                    </a:lnTo>
                    <a:lnTo>
                      <a:pt x="2163" y="4642"/>
                    </a:lnTo>
                    <a:lnTo>
                      <a:pt x="2400" y="4642"/>
                    </a:lnTo>
                    <a:lnTo>
                      <a:pt x="2611" y="4616"/>
                    </a:lnTo>
                    <a:lnTo>
                      <a:pt x="2849" y="4590"/>
                    </a:lnTo>
                    <a:lnTo>
                      <a:pt x="3060" y="4511"/>
                    </a:lnTo>
                    <a:lnTo>
                      <a:pt x="3271" y="4431"/>
                    </a:lnTo>
                    <a:lnTo>
                      <a:pt x="3456" y="4326"/>
                    </a:lnTo>
                    <a:lnTo>
                      <a:pt x="3640" y="4220"/>
                    </a:lnTo>
                    <a:lnTo>
                      <a:pt x="3825" y="4089"/>
                    </a:lnTo>
                    <a:lnTo>
                      <a:pt x="3983" y="3930"/>
                    </a:lnTo>
                    <a:lnTo>
                      <a:pt x="4141" y="3746"/>
                    </a:lnTo>
                    <a:lnTo>
                      <a:pt x="4273" y="3561"/>
                    </a:lnTo>
                    <a:lnTo>
                      <a:pt x="4405" y="3350"/>
                    </a:lnTo>
                    <a:lnTo>
                      <a:pt x="4484" y="3139"/>
                    </a:lnTo>
                    <a:lnTo>
                      <a:pt x="4563" y="2902"/>
                    </a:lnTo>
                    <a:lnTo>
                      <a:pt x="4616" y="2691"/>
                    </a:lnTo>
                    <a:lnTo>
                      <a:pt x="4642" y="2480"/>
                    </a:lnTo>
                    <a:lnTo>
                      <a:pt x="4642" y="2242"/>
                    </a:lnTo>
                    <a:lnTo>
                      <a:pt x="4616" y="2031"/>
                    </a:lnTo>
                    <a:lnTo>
                      <a:pt x="4590" y="1794"/>
                    </a:lnTo>
                    <a:lnTo>
                      <a:pt x="4511" y="1583"/>
                    </a:lnTo>
                    <a:lnTo>
                      <a:pt x="4431" y="1372"/>
                    </a:lnTo>
                    <a:lnTo>
                      <a:pt x="4352" y="1187"/>
                    </a:lnTo>
                    <a:lnTo>
                      <a:pt x="4220" y="1003"/>
                    </a:lnTo>
                    <a:lnTo>
                      <a:pt x="4089" y="818"/>
                    </a:lnTo>
                    <a:lnTo>
                      <a:pt x="3930" y="660"/>
                    </a:lnTo>
                    <a:lnTo>
                      <a:pt x="3746" y="502"/>
                    </a:lnTo>
                    <a:lnTo>
                      <a:pt x="3561" y="370"/>
                    </a:lnTo>
                    <a:lnTo>
                      <a:pt x="3350" y="238"/>
                    </a:lnTo>
                    <a:lnTo>
                      <a:pt x="3139" y="159"/>
                    </a:lnTo>
                    <a:lnTo>
                      <a:pt x="2928" y="80"/>
                    </a:lnTo>
                    <a:lnTo>
                      <a:pt x="2691" y="27"/>
                    </a:lnTo>
                    <a:lnTo>
                      <a:pt x="24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1;p55">
                <a:extLst>
                  <a:ext uri="{FF2B5EF4-FFF2-40B4-BE49-F238E27FC236}">
                    <a16:creationId xmlns:a16="http://schemas.microsoft.com/office/drawing/2014/main" id="{A3E5BD7F-D75B-1240-A387-53EF83D14B01}"/>
                  </a:ext>
                </a:extLst>
              </p:cNvPr>
              <p:cNvSpPr/>
              <p:nvPr/>
            </p:nvSpPr>
            <p:spPr>
              <a:xfrm>
                <a:off x="3167750" y="1434200"/>
                <a:ext cx="122675" cy="122675"/>
              </a:xfrm>
              <a:custGeom>
                <a:avLst/>
                <a:gdLst/>
                <a:ahLst/>
                <a:cxnLst/>
                <a:rect l="l" t="t" r="r" b="b"/>
                <a:pathLst>
                  <a:path w="4907" h="4907" extrusionOk="0">
                    <a:moveTo>
                      <a:pt x="2453" y="264"/>
                    </a:moveTo>
                    <a:lnTo>
                      <a:pt x="2770" y="291"/>
                    </a:lnTo>
                    <a:lnTo>
                      <a:pt x="3060" y="370"/>
                    </a:lnTo>
                    <a:lnTo>
                      <a:pt x="3350" y="475"/>
                    </a:lnTo>
                    <a:lnTo>
                      <a:pt x="3614" y="607"/>
                    </a:lnTo>
                    <a:lnTo>
                      <a:pt x="3799" y="739"/>
                    </a:lnTo>
                    <a:lnTo>
                      <a:pt x="3957" y="871"/>
                    </a:lnTo>
                    <a:lnTo>
                      <a:pt x="4115" y="1029"/>
                    </a:lnTo>
                    <a:lnTo>
                      <a:pt x="4247" y="1214"/>
                    </a:lnTo>
                    <a:lnTo>
                      <a:pt x="4352" y="1372"/>
                    </a:lnTo>
                    <a:lnTo>
                      <a:pt x="4458" y="1583"/>
                    </a:lnTo>
                    <a:lnTo>
                      <a:pt x="4511" y="1768"/>
                    </a:lnTo>
                    <a:lnTo>
                      <a:pt x="4590" y="1979"/>
                    </a:lnTo>
                    <a:lnTo>
                      <a:pt x="4616" y="2163"/>
                    </a:lnTo>
                    <a:lnTo>
                      <a:pt x="4643" y="2374"/>
                    </a:lnTo>
                    <a:lnTo>
                      <a:pt x="4616" y="2585"/>
                    </a:lnTo>
                    <a:lnTo>
                      <a:pt x="4616" y="2796"/>
                    </a:lnTo>
                    <a:lnTo>
                      <a:pt x="4563" y="3007"/>
                    </a:lnTo>
                    <a:lnTo>
                      <a:pt x="4484" y="3218"/>
                    </a:lnTo>
                    <a:lnTo>
                      <a:pt x="4405" y="3403"/>
                    </a:lnTo>
                    <a:lnTo>
                      <a:pt x="4300" y="3614"/>
                    </a:lnTo>
                    <a:lnTo>
                      <a:pt x="4168" y="3799"/>
                    </a:lnTo>
                    <a:lnTo>
                      <a:pt x="4036" y="3957"/>
                    </a:lnTo>
                    <a:lnTo>
                      <a:pt x="3878" y="4115"/>
                    </a:lnTo>
                    <a:lnTo>
                      <a:pt x="3693" y="4247"/>
                    </a:lnTo>
                    <a:lnTo>
                      <a:pt x="3535" y="4352"/>
                    </a:lnTo>
                    <a:lnTo>
                      <a:pt x="3324" y="4432"/>
                    </a:lnTo>
                    <a:lnTo>
                      <a:pt x="3139" y="4511"/>
                    </a:lnTo>
                    <a:lnTo>
                      <a:pt x="2928" y="4563"/>
                    </a:lnTo>
                    <a:lnTo>
                      <a:pt x="2743" y="4616"/>
                    </a:lnTo>
                    <a:lnTo>
                      <a:pt x="2321" y="4616"/>
                    </a:lnTo>
                    <a:lnTo>
                      <a:pt x="2110" y="4590"/>
                    </a:lnTo>
                    <a:lnTo>
                      <a:pt x="1899" y="4563"/>
                    </a:lnTo>
                    <a:lnTo>
                      <a:pt x="1688" y="4484"/>
                    </a:lnTo>
                    <a:lnTo>
                      <a:pt x="1504" y="4405"/>
                    </a:lnTo>
                    <a:lnTo>
                      <a:pt x="1293" y="4300"/>
                    </a:lnTo>
                    <a:lnTo>
                      <a:pt x="1108" y="4168"/>
                    </a:lnTo>
                    <a:lnTo>
                      <a:pt x="950" y="4036"/>
                    </a:lnTo>
                    <a:lnTo>
                      <a:pt x="792" y="3878"/>
                    </a:lnTo>
                    <a:lnTo>
                      <a:pt x="660" y="3693"/>
                    </a:lnTo>
                    <a:lnTo>
                      <a:pt x="554" y="3508"/>
                    </a:lnTo>
                    <a:lnTo>
                      <a:pt x="475" y="3324"/>
                    </a:lnTo>
                    <a:lnTo>
                      <a:pt x="396" y="3139"/>
                    </a:lnTo>
                    <a:lnTo>
                      <a:pt x="343" y="2928"/>
                    </a:lnTo>
                    <a:lnTo>
                      <a:pt x="291" y="2744"/>
                    </a:lnTo>
                    <a:lnTo>
                      <a:pt x="291" y="2533"/>
                    </a:lnTo>
                    <a:lnTo>
                      <a:pt x="291" y="2322"/>
                    </a:lnTo>
                    <a:lnTo>
                      <a:pt x="317" y="2111"/>
                    </a:lnTo>
                    <a:lnTo>
                      <a:pt x="343" y="1900"/>
                    </a:lnTo>
                    <a:lnTo>
                      <a:pt x="422" y="1689"/>
                    </a:lnTo>
                    <a:lnTo>
                      <a:pt x="502" y="1478"/>
                    </a:lnTo>
                    <a:lnTo>
                      <a:pt x="607" y="1293"/>
                    </a:lnTo>
                    <a:lnTo>
                      <a:pt x="739" y="1108"/>
                    </a:lnTo>
                    <a:lnTo>
                      <a:pt x="871" y="950"/>
                    </a:lnTo>
                    <a:lnTo>
                      <a:pt x="1029" y="818"/>
                    </a:lnTo>
                    <a:lnTo>
                      <a:pt x="1187" y="686"/>
                    </a:lnTo>
                    <a:lnTo>
                      <a:pt x="1372" y="554"/>
                    </a:lnTo>
                    <a:lnTo>
                      <a:pt x="1557" y="475"/>
                    </a:lnTo>
                    <a:lnTo>
                      <a:pt x="1768" y="396"/>
                    </a:lnTo>
                    <a:lnTo>
                      <a:pt x="1979" y="317"/>
                    </a:lnTo>
                    <a:lnTo>
                      <a:pt x="2216" y="291"/>
                    </a:lnTo>
                    <a:lnTo>
                      <a:pt x="2453" y="264"/>
                    </a:lnTo>
                    <a:close/>
                    <a:moveTo>
                      <a:pt x="2401" y="1"/>
                    </a:moveTo>
                    <a:lnTo>
                      <a:pt x="2137" y="27"/>
                    </a:lnTo>
                    <a:lnTo>
                      <a:pt x="1899" y="53"/>
                    </a:lnTo>
                    <a:lnTo>
                      <a:pt x="1662" y="132"/>
                    </a:lnTo>
                    <a:lnTo>
                      <a:pt x="1451" y="212"/>
                    </a:lnTo>
                    <a:lnTo>
                      <a:pt x="1240" y="317"/>
                    </a:lnTo>
                    <a:lnTo>
                      <a:pt x="1029" y="449"/>
                    </a:lnTo>
                    <a:lnTo>
                      <a:pt x="844" y="607"/>
                    </a:lnTo>
                    <a:lnTo>
                      <a:pt x="686" y="765"/>
                    </a:lnTo>
                    <a:lnTo>
                      <a:pt x="528" y="950"/>
                    </a:lnTo>
                    <a:lnTo>
                      <a:pt x="370" y="1135"/>
                    </a:lnTo>
                    <a:lnTo>
                      <a:pt x="264" y="1372"/>
                    </a:lnTo>
                    <a:lnTo>
                      <a:pt x="159" y="1583"/>
                    </a:lnTo>
                    <a:lnTo>
                      <a:pt x="80" y="1820"/>
                    </a:lnTo>
                    <a:lnTo>
                      <a:pt x="27" y="2058"/>
                    </a:lnTo>
                    <a:lnTo>
                      <a:pt x="0" y="2295"/>
                    </a:lnTo>
                    <a:lnTo>
                      <a:pt x="0" y="2533"/>
                    </a:lnTo>
                    <a:lnTo>
                      <a:pt x="27" y="2770"/>
                    </a:lnTo>
                    <a:lnTo>
                      <a:pt x="53" y="3007"/>
                    </a:lnTo>
                    <a:lnTo>
                      <a:pt x="132" y="3218"/>
                    </a:lnTo>
                    <a:lnTo>
                      <a:pt x="211" y="3456"/>
                    </a:lnTo>
                    <a:lnTo>
                      <a:pt x="317" y="3667"/>
                    </a:lnTo>
                    <a:lnTo>
                      <a:pt x="449" y="3851"/>
                    </a:lnTo>
                    <a:lnTo>
                      <a:pt x="581" y="4036"/>
                    </a:lnTo>
                    <a:lnTo>
                      <a:pt x="765" y="4221"/>
                    </a:lnTo>
                    <a:lnTo>
                      <a:pt x="950" y="4379"/>
                    </a:lnTo>
                    <a:lnTo>
                      <a:pt x="1161" y="4537"/>
                    </a:lnTo>
                    <a:lnTo>
                      <a:pt x="1451" y="4695"/>
                    </a:lnTo>
                    <a:lnTo>
                      <a:pt x="1794" y="4801"/>
                    </a:lnTo>
                    <a:lnTo>
                      <a:pt x="2110" y="4880"/>
                    </a:lnTo>
                    <a:lnTo>
                      <a:pt x="2453" y="4906"/>
                    </a:lnTo>
                    <a:lnTo>
                      <a:pt x="2743" y="4880"/>
                    </a:lnTo>
                    <a:lnTo>
                      <a:pt x="3060" y="4827"/>
                    </a:lnTo>
                    <a:lnTo>
                      <a:pt x="3350" y="4748"/>
                    </a:lnTo>
                    <a:lnTo>
                      <a:pt x="3614" y="4616"/>
                    </a:lnTo>
                    <a:lnTo>
                      <a:pt x="3878" y="4458"/>
                    </a:lnTo>
                    <a:lnTo>
                      <a:pt x="4115" y="4247"/>
                    </a:lnTo>
                    <a:lnTo>
                      <a:pt x="4352" y="4010"/>
                    </a:lnTo>
                    <a:lnTo>
                      <a:pt x="4537" y="3746"/>
                    </a:lnTo>
                    <a:lnTo>
                      <a:pt x="4669" y="3535"/>
                    </a:lnTo>
                    <a:lnTo>
                      <a:pt x="4748" y="3324"/>
                    </a:lnTo>
                    <a:lnTo>
                      <a:pt x="4827" y="3086"/>
                    </a:lnTo>
                    <a:lnTo>
                      <a:pt x="4880" y="2849"/>
                    </a:lnTo>
                    <a:lnTo>
                      <a:pt x="4906" y="2612"/>
                    </a:lnTo>
                    <a:lnTo>
                      <a:pt x="4906" y="2374"/>
                    </a:lnTo>
                    <a:lnTo>
                      <a:pt x="4880" y="2137"/>
                    </a:lnTo>
                    <a:lnTo>
                      <a:pt x="4854" y="1900"/>
                    </a:lnTo>
                    <a:lnTo>
                      <a:pt x="4774" y="1689"/>
                    </a:lnTo>
                    <a:lnTo>
                      <a:pt x="4695" y="1451"/>
                    </a:lnTo>
                    <a:lnTo>
                      <a:pt x="4590" y="1240"/>
                    </a:lnTo>
                    <a:lnTo>
                      <a:pt x="4458" y="1056"/>
                    </a:lnTo>
                    <a:lnTo>
                      <a:pt x="4326" y="845"/>
                    </a:lnTo>
                    <a:lnTo>
                      <a:pt x="4141" y="686"/>
                    </a:lnTo>
                    <a:lnTo>
                      <a:pt x="3957" y="528"/>
                    </a:lnTo>
                    <a:lnTo>
                      <a:pt x="3772" y="370"/>
                    </a:lnTo>
                    <a:lnTo>
                      <a:pt x="3561" y="264"/>
                    </a:lnTo>
                    <a:lnTo>
                      <a:pt x="3324" y="159"/>
                    </a:lnTo>
                    <a:lnTo>
                      <a:pt x="3113" y="80"/>
                    </a:lnTo>
                    <a:lnTo>
                      <a:pt x="2875" y="27"/>
                    </a:lnTo>
                    <a:lnTo>
                      <a:pt x="2638"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2;p55">
                <a:extLst>
                  <a:ext uri="{FF2B5EF4-FFF2-40B4-BE49-F238E27FC236}">
                    <a16:creationId xmlns:a16="http://schemas.microsoft.com/office/drawing/2014/main" id="{A9F504A2-D253-0D49-9D4F-0275ADB303F6}"/>
                  </a:ext>
                </a:extLst>
              </p:cNvPr>
              <p:cNvSpPr/>
              <p:nvPr/>
            </p:nvSpPr>
            <p:spPr>
              <a:xfrm>
                <a:off x="2503100" y="852625"/>
                <a:ext cx="693025" cy="887550"/>
              </a:xfrm>
              <a:custGeom>
                <a:avLst/>
                <a:gdLst/>
                <a:ahLst/>
                <a:cxnLst/>
                <a:rect l="l" t="t" r="r" b="b"/>
                <a:pathLst>
                  <a:path w="27721" h="35502" extrusionOk="0">
                    <a:moveTo>
                      <a:pt x="16537" y="1"/>
                    </a:moveTo>
                    <a:lnTo>
                      <a:pt x="8968" y="1689"/>
                    </a:lnTo>
                    <a:lnTo>
                      <a:pt x="4326" y="2665"/>
                    </a:lnTo>
                    <a:lnTo>
                      <a:pt x="1609" y="4115"/>
                    </a:lnTo>
                    <a:lnTo>
                      <a:pt x="2137" y="6093"/>
                    </a:lnTo>
                    <a:lnTo>
                      <a:pt x="2268" y="6594"/>
                    </a:lnTo>
                    <a:lnTo>
                      <a:pt x="2163" y="6674"/>
                    </a:lnTo>
                    <a:lnTo>
                      <a:pt x="1820" y="6911"/>
                    </a:lnTo>
                    <a:lnTo>
                      <a:pt x="1609" y="7122"/>
                    </a:lnTo>
                    <a:lnTo>
                      <a:pt x="1398" y="7359"/>
                    </a:lnTo>
                    <a:lnTo>
                      <a:pt x="1161" y="7649"/>
                    </a:lnTo>
                    <a:lnTo>
                      <a:pt x="923" y="8019"/>
                    </a:lnTo>
                    <a:lnTo>
                      <a:pt x="686" y="8441"/>
                    </a:lnTo>
                    <a:lnTo>
                      <a:pt x="475" y="8915"/>
                    </a:lnTo>
                    <a:lnTo>
                      <a:pt x="290" y="9469"/>
                    </a:lnTo>
                    <a:lnTo>
                      <a:pt x="158" y="10076"/>
                    </a:lnTo>
                    <a:lnTo>
                      <a:pt x="79" y="10392"/>
                    </a:lnTo>
                    <a:lnTo>
                      <a:pt x="53" y="10762"/>
                    </a:lnTo>
                    <a:lnTo>
                      <a:pt x="27" y="11131"/>
                    </a:lnTo>
                    <a:lnTo>
                      <a:pt x="0" y="11500"/>
                    </a:lnTo>
                    <a:lnTo>
                      <a:pt x="27" y="11922"/>
                    </a:lnTo>
                    <a:lnTo>
                      <a:pt x="27" y="12344"/>
                    </a:lnTo>
                    <a:lnTo>
                      <a:pt x="79" y="12793"/>
                    </a:lnTo>
                    <a:lnTo>
                      <a:pt x="132" y="13267"/>
                    </a:lnTo>
                    <a:lnTo>
                      <a:pt x="158" y="13426"/>
                    </a:lnTo>
                    <a:lnTo>
                      <a:pt x="290" y="14059"/>
                    </a:lnTo>
                    <a:lnTo>
                      <a:pt x="449" y="14771"/>
                    </a:lnTo>
                    <a:lnTo>
                      <a:pt x="844" y="16406"/>
                    </a:lnTo>
                    <a:lnTo>
                      <a:pt x="1319" y="18068"/>
                    </a:lnTo>
                    <a:lnTo>
                      <a:pt x="1846" y="19888"/>
                    </a:lnTo>
                    <a:lnTo>
                      <a:pt x="2453" y="21787"/>
                    </a:lnTo>
                    <a:lnTo>
                      <a:pt x="3060" y="23738"/>
                    </a:lnTo>
                    <a:lnTo>
                      <a:pt x="4326" y="27536"/>
                    </a:lnTo>
                    <a:lnTo>
                      <a:pt x="5486" y="30939"/>
                    </a:lnTo>
                    <a:lnTo>
                      <a:pt x="5513" y="31044"/>
                    </a:lnTo>
                    <a:lnTo>
                      <a:pt x="6779" y="34605"/>
                    </a:lnTo>
                    <a:lnTo>
                      <a:pt x="6831" y="34737"/>
                    </a:lnTo>
                    <a:lnTo>
                      <a:pt x="6884" y="34842"/>
                    </a:lnTo>
                    <a:lnTo>
                      <a:pt x="6963" y="34948"/>
                    </a:lnTo>
                    <a:lnTo>
                      <a:pt x="7069" y="35027"/>
                    </a:lnTo>
                    <a:lnTo>
                      <a:pt x="7148" y="35106"/>
                    </a:lnTo>
                    <a:lnTo>
                      <a:pt x="7280" y="35159"/>
                    </a:lnTo>
                    <a:lnTo>
                      <a:pt x="7385" y="35212"/>
                    </a:lnTo>
                    <a:lnTo>
                      <a:pt x="7517" y="35264"/>
                    </a:lnTo>
                    <a:lnTo>
                      <a:pt x="8150" y="35370"/>
                    </a:lnTo>
                    <a:lnTo>
                      <a:pt x="9047" y="35449"/>
                    </a:lnTo>
                    <a:lnTo>
                      <a:pt x="9601" y="35475"/>
                    </a:lnTo>
                    <a:lnTo>
                      <a:pt x="10207" y="35502"/>
                    </a:lnTo>
                    <a:lnTo>
                      <a:pt x="10867" y="35502"/>
                    </a:lnTo>
                    <a:lnTo>
                      <a:pt x="11605" y="35449"/>
                    </a:lnTo>
                    <a:lnTo>
                      <a:pt x="12397" y="35396"/>
                    </a:lnTo>
                    <a:lnTo>
                      <a:pt x="13267" y="35317"/>
                    </a:lnTo>
                    <a:lnTo>
                      <a:pt x="14269" y="35159"/>
                    </a:lnTo>
                    <a:lnTo>
                      <a:pt x="15377" y="34974"/>
                    </a:lnTo>
                    <a:lnTo>
                      <a:pt x="16564" y="34737"/>
                    </a:lnTo>
                    <a:lnTo>
                      <a:pt x="17803" y="34420"/>
                    </a:lnTo>
                    <a:lnTo>
                      <a:pt x="18120" y="34341"/>
                    </a:lnTo>
                    <a:lnTo>
                      <a:pt x="19122" y="34025"/>
                    </a:lnTo>
                    <a:lnTo>
                      <a:pt x="20045" y="33735"/>
                    </a:lnTo>
                    <a:lnTo>
                      <a:pt x="20942" y="33418"/>
                    </a:lnTo>
                    <a:lnTo>
                      <a:pt x="21760" y="33075"/>
                    </a:lnTo>
                    <a:lnTo>
                      <a:pt x="22498" y="32759"/>
                    </a:lnTo>
                    <a:lnTo>
                      <a:pt x="23210" y="32442"/>
                    </a:lnTo>
                    <a:lnTo>
                      <a:pt x="23843" y="32126"/>
                    </a:lnTo>
                    <a:lnTo>
                      <a:pt x="24450" y="31809"/>
                    </a:lnTo>
                    <a:lnTo>
                      <a:pt x="24978" y="31493"/>
                    </a:lnTo>
                    <a:lnTo>
                      <a:pt x="25479" y="31203"/>
                    </a:lnTo>
                    <a:lnTo>
                      <a:pt x="26296" y="30649"/>
                    </a:lnTo>
                    <a:lnTo>
                      <a:pt x="26929" y="30174"/>
                    </a:lnTo>
                    <a:lnTo>
                      <a:pt x="27378" y="29778"/>
                    </a:lnTo>
                    <a:lnTo>
                      <a:pt x="27483" y="29699"/>
                    </a:lnTo>
                    <a:lnTo>
                      <a:pt x="27536" y="29594"/>
                    </a:lnTo>
                    <a:lnTo>
                      <a:pt x="27615" y="29488"/>
                    </a:lnTo>
                    <a:lnTo>
                      <a:pt x="27668" y="29356"/>
                    </a:lnTo>
                    <a:lnTo>
                      <a:pt x="27694" y="29251"/>
                    </a:lnTo>
                    <a:lnTo>
                      <a:pt x="27721" y="29119"/>
                    </a:lnTo>
                    <a:lnTo>
                      <a:pt x="27721" y="28987"/>
                    </a:lnTo>
                    <a:lnTo>
                      <a:pt x="27694" y="28855"/>
                    </a:lnTo>
                    <a:lnTo>
                      <a:pt x="26745" y="24213"/>
                    </a:lnTo>
                    <a:lnTo>
                      <a:pt x="26639" y="23633"/>
                    </a:lnTo>
                    <a:lnTo>
                      <a:pt x="25822" y="19888"/>
                    </a:lnTo>
                    <a:lnTo>
                      <a:pt x="24925" y="15879"/>
                    </a:lnTo>
                    <a:lnTo>
                      <a:pt x="24450" y="13927"/>
                    </a:lnTo>
                    <a:lnTo>
                      <a:pt x="23975" y="12080"/>
                    </a:lnTo>
                    <a:lnTo>
                      <a:pt x="23527" y="10366"/>
                    </a:lnTo>
                    <a:lnTo>
                      <a:pt x="23079" y="8863"/>
                    </a:lnTo>
                    <a:lnTo>
                      <a:pt x="22762" y="7913"/>
                    </a:lnTo>
                    <a:lnTo>
                      <a:pt x="22472" y="7122"/>
                    </a:lnTo>
                    <a:lnTo>
                      <a:pt x="22261" y="6647"/>
                    </a:lnTo>
                    <a:lnTo>
                      <a:pt x="22050" y="6199"/>
                    </a:lnTo>
                    <a:lnTo>
                      <a:pt x="21681" y="5539"/>
                    </a:lnTo>
                    <a:lnTo>
                      <a:pt x="21285" y="4933"/>
                    </a:lnTo>
                    <a:lnTo>
                      <a:pt x="20889" y="4432"/>
                    </a:lnTo>
                    <a:lnTo>
                      <a:pt x="20467" y="4010"/>
                    </a:lnTo>
                    <a:lnTo>
                      <a:pt x="20072" y="3640"/>
                    </a:lnTo>
                    <a:lnTo>
                      <a:pt x="19676" y="3324"/>
                    </a:lnTo>
                    <a:lnTo>
                      <a:pt x="19281" y="3087"/>
                    </a:lnTo>
                    <a:lnTo>
                      <a:pt x="18911" y="2902"/>
                    </a:lnTo>
                    <a:lnTo>
                      <a:pt x="18568" y="2744"/>
                    </a:lnTo>
                    <a:lnTo>
                      <a:pt x="18225" y="2638"/>
                    </a:lnTo>
                    <a:lnTo>
                      <a:pt x="17935" y="2559"/>
                    </a:lnTo>
                    <a:lnTo>
                      <a:pt x="17698" y="2506"/>
                    </a:lnTo>
                    <a:lnTo>
                      <a:pt x="17355" y="2480"/>
                    </a:lnTo>
                    <a:lnTo>
                      <a:pt x="17223" y="2480"/>
                    </a:lnTo>
                    <a:lnTo>
                      <a:pt x="1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3;p55">
                <a:extLst>
                  <a:ext uri="{FF2B5EF4-FFF2-40B4-BE49-F238E27FC236}">
                    <a16:creationId xmlns:a16="http://schemas.microsoft.com/office/drawing/2014/main" id="{AD7E0D05-CAB9-0A44-BF85-0864D54E6F64}"/>
                  </a:ext>
                </a:extLst>
              </p:cNvPr>
              <p:cNvSpPr/>
              <p:nvPr/>
            </p:nvSpPr>
            <p:spPr>
              <a:xfrm>
                <a:off x="2507050" y="1007575"/>
                <a:ext cx="662050" cy="618525"/>
              </a:xfrm>
              <a:custGeom>
                <a:avLst/>
                <a:gdLst/>
                <a:ahLst/>
                <a:cxnLst/>
                <a:rect l="l" t="t" r="r" b="b"/>
                <a:pathLst>
                  <a:path w="26482" h="24741" extrusionOk="0">
                    <a:moveTo>
                      <a:pt x="21892" y="1"/>
                    </a:moveTo>
                    <a:lnTo>
                      <a:pt x="20652" y="766"/>
                    </a:lnTo>
                    <a:lnTo>
                      <a:pt x="19386" y="1504"/>
                    </a:lnTo>
                    <a:lnTo>
                      <a:pt x="18120" y="2190"/>
                    </a:lnTo>
                    <a:lnTo>
                      <a:pt x="16801" y="2823"/>
                    </a:lnTo>
                    <a:lnTo>
                      <a:pt x="15483" y="3430"/>
                    </a:lnTo>
                    <a:lnTo>
                      <a:pt x="14138" y="4010"/>
                    </a:lnTo>
                    <a:lnTo>
                      <a:pt x="12792" y="4537"/>
                    </a:lnTo>
                    <a:lnTo>
                      <a:pt x="11421" y="5012"/>
                    </a:lnTo>
                    <a:lnTo>
                      <a:pt x="10023" y="5434"/>
                    </a:lnTo>
                    <a:lnTo>
                      <a:pt x="8625" y="5830"/>
                    </a:lnTo>
                    <a:lnTo>
                      <a:pt x="7201" y="6173"/>
                    </a:lnTo>
                    <a:lnTo>
                      <a:pt x="5777" y="6489"/>
                    </a:lnTo>
                    <a:lnTo>
                      <a:pt x="4352" y="6726"/>
                    </a:lnTo>
                    <a:lnTo>
                      <a:pt x="2902" y="6937"/>
                    </a:lnTo>
                    <a:lnTo>
                      <a:pt x="1451" y="7096"/>
                    </a:lnTo>
                    <a:lnTo>
                      <a:pt x="0" y="7228"/>
                    </a:lnTo>
                    <a:lnTo>
                      <a:pt x="132" y="7861"/>
                    </a:lnTo>
                    <a:lnTo>
                      <a:pt x="291" y="8573"/>
                    </a:lnTo>
                    <a:lnTo>
                      <a:pt x="686" y="10208"/>
                    </a:lnTo>
                    <a:lnTo>
                      <a:pt x="1161" y="11870"/>
                    </a:lnTo>
                    <a:lnTo>
                      <a:pt x="1688" y="13690"/>
                    </a:lnTo>
                    <a:lnTo>
                      <a:pt x="2295" y="15589"/>
                    </a:lnTo>
                    <a:lnTo>
                      <a:pt x="2902" y="17540"/>
                    </a:lnTo>
                    <a:lnTo>
                      <a:pt x="4168" y="21338"/>
                    </a:lnTo>
                    <a:lnTo>
                      <a:pt x="5328" y="24741"/>
                    </a:lnTo>
                    <a:lnTo>
                      <a:pt x="7174" y="24583"/>
                    </a:lnTo>
                    <a:lnTo>
                      <a:pt x="9021" y="24345"/>
                    </a:lnTo>
                    <a:lnTo>
                      <a:pt x="10841" y="24081"/>
                    </a:lnTo>
                    <a:lnTo>
                      <a:pt x="11764" y="23897"/>
                    </a:lnTo>
                    <a:lnTo>
                      <a:pt x="12661" y="23739"/>
                    </a:lnTo>
                    <a:lnTo>
                      <a:pt x="13584" y="23528"/>
                    </a:lnTo>
                    <a:lnTo>
                      <a:pt x="14480" y="23317"/>
                    </a:lnTo>
                    <a:lnTo>
                      <a:pt x="15377" y="23079"/>
                    </a:lnTo>
                    <a:lnTo>
                      <a:pt x="16248" y="22842"/>
                    </a:lnTo>
                    <a:lnTo>
                      <a:pt x="17144" y="22578"/>
                    </a:lnTo>
                    <a:lnTo>
                      <a:pt x="18015" y="22288"/>
                    </a:lnTo>
                    <a:lnTo>
                      <a:pt x="18885" y="21971"/>
                    </a:lnTo>
                    <a:lnTo>
                      <a:pt x="19729" y="21628"/>
                    </a:lnTo>
                    <a:lnTo>
                      <a:pt x="21101" y="21048"/>
                    </a:lnTo>
                    <a:lnTo>
                      <a:pt x="22261" y="20521"/>
                    </a:lnTo>
                    <a:lnTo>
                      <a:pt x="23237" y="20020"/>
                    </a:lnTo>
                    <a:lnTo>
                      <a:pt x="24055" y="19518"/>
                    </a:lnTo>
                    <a:lnTo>
                      <a:pt x="24398" y="19281"/>
                    </a:lnTo>
                    <a:lnTo>
                      <a:pt x="24740" y="19044"/>
                    </a:lnTo>
                    <a:lnTo>
                      <a:pt x="25347" y="18543"/>
                    </a:lnTo>
                    <a:lnTo>
                      <a:pt x="25927" y="18015"/>
                    </a:lnTo>
                    <a:lnTo>
                      <a:pt x="26481" y="17435"/>
                    </a:lnTo>
                    <a:lnTo>
                      <a:pt x="25664" y="13690"/>
                    </a:lnTo>
                    <a:lnTo>
                      <a:pt x="24767" y="9681"/>
                    </a:lnTo>
                    <a:lnTo>
                      <a:pt x="24292" y="7729"/>
                    </a:lnTo>
                    <a:lnTo>
                      <a:pt x="23817" y="5882"/>
                    </a:lnTo>
                    <a:lnTo>
                      <a:pt x="23369" y="4168"/>
                    </a:lnTo>
                    <a:lnTo>
                      <a:pt x="22921" y="2665"/>
                    </a:lnTo>
                    <a:lnTo>
                      <a:pt x="22604" y="1715"/>
                    </a:lnTo>
                    <a:lnTo>
                      <a:pt x="22314" y="924"/>
                    </a:lnTo>
                    <a:lnTo>
                      <a:pt x="22103" y="449"/>
                    </a:lnTo>
                    <a:lnTo>
                      <a:pt x="218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4;p55">
                <a:extLst>
                  <a:ext uri="{FF2B5EF4-FFF2-40B4-BE49-F238E27FC236}">
                    <a16:creationId xmlns:a16="http://schemas.microsoft.com/office/drawing/2014/main" id="{E4ADC20B-945A-3140-BE61-C85BBC00C377}"/>
                  </a:ext>
                </a:extLst>
              </p:cNvPr>
              <p:cNvSpPr/>
              <p:nvPr/>
            </p:nvSpPr>
            <p:spPr>
              <a:xfrm>
                <a:off x="2807725" y="1215950"/>
                <a:ext cx="125300" cy="266400"/>
              </a:xfrm>
              <a:custGeom>
                <a:avLst/>
                <a:gdLst/>
                <a:ahLst/>
                <a:cxnLst/>
                <a:rect l="l" t="t" r="r" b="b"/>
                <a:pathLst>
                  <a:path w="5012" h="10656" extrusionOk="0">
                    <a:moveTo>
                      <a:pt x="1741" y="0"/>
                    </a:moveTo>
                    <a:lnTo>
                      <a:pt x="1" y="581"/>
                    </a:lnTo>
                    <a:lnTo>
                      <a:pt x="3245" y="10656"/>
                    </a:lnTo>
                    <a:lnTo>
                      <a:pt x="5012" y="10102"/>
                    </a:lnTo>
                    <a:lnTo>
                      <a:pt x="17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5;p55">
                <a:extLst>
                  <a:ext uri="{FF2B5EF4-FFF2-40B4-BE49-F238E27FC236}">
                    <a16:creationId xmlns:a16="http://schemas.microsoft.com/office/drawing/2014/main" id="{D8A3DCBE-23A4-7948-8141-D1A023CF5905}"/>
                  </a:ext>
                </a:extLst>
              </p:cNvPr>
              <p:cNvSpPr/>
              <p:nvPr/>
            </p:nvSpPr>
            <p:spPr>
              <a:xfrm>
                <a:off x="2753000" y="1288475"/>
                <a:ext cx="234750" cy="122025"/>
              </a:xfrm>
              <a:custGeom>
                <a:avLst/>
                <a:gdLst/>
                <a:ahLst/>
                <a:cxnLst/>
                <a:rect l="l" t="t" r="r" b="b"/>
                <a:pathLst>
                  <a:path w="9390" h="4881" extrusionOk="0">
                    <a:moveTo>
                      <a:pt x="8731" y="1"/>
                    </a:moveTo>
                    <a:lnTo>
                      <a:pt x="0" y="2823"/>
                    </a:lnTo>
                    <a:lnTo>
                      <a:pt x="660" y="4880"/>
                    </a:lnTo>
                    <a:lnTo>
                      <a:pt x="9390" y="2032"/>
                    </a:lnTo>
                    <a:lnTo>
                      <a:pt x="87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p55">
                <a:extLst>
                  <a:ext uri="{FF2B5EF4-FFF2-40B4-BE49-F238E27FC236}">
                    <a16:creationId xmlns:a16="http://schemas.microsoft.com/office/drawing/2014/main" id="{BCF0120A-E71C-7444-8D94-4E09828B896E}"/>
                  </a:ext>
                </a:extLst>
              </p:cNvPr>
              <p:cNvSpPr/>
              <p:nvPr/>
            </p:nvSpPr>
            <p:spPr>
              <a:xfrm>
                <a:off x="2952800" y="971325"/>
                <a:ext cx="72550" cy="87725"/>
              </a:xfrm>
              <a:custGeom>
                <a:avLst/>
                <a:gdLst/>
                <a:ahLst/>
                <a:cxnLst/>
                <a:rect l="l" t="t" r="r" b="b"/>
                <a:pathLst>
                  <a:path w="2902" h="3509" extrusionOk="0">
                    <a:moveTo>
                      <a:pt x="976" y="0"/>
                    </a:moveTo>
                    <a:lnTo>
                      <a:pt x="791" y="27"/>
                    </a:lnTo>
                    <a:lnTo>
                      <a:pt x="633" y="79"/>
                    </a:lnTo>
                    <a:lnTo>
                      <a:pt x="475" y="185"/>
                    </a:lnTo>
                    <a:lnTo>
                      <a:pt x="343" y="317"/>
                    </a:lnTo>
                    <a:lnTo>
                      <a:pt x="211" y="475"/>
                    </a:lnTo>
                    <a:lnTo>
                      <a:pt x="132" y="660"/>
                    </a:lnTo>
                    <a:lnTo>
                      <a:pt x="53" y="844"/>
                    </a:lnTo>
                    <a:lnTo>
                      <a:pt x="26" y="1082"/>
                    </a:lnTo>
                    <a:lnTo>
                      <a:pt x="0" y="1319"/>
                    </a:lnTo>
                    <a:lnTo>
                      <a:pt x="26" y="1583"/>
                    </a:lnTo>
                    <a:lnTo>
                      <a:pt x="79" y="1846"/>
                    </a:lnTo>
                    <a:lnTo>
                      <a:pt x="158" y="2084"/>
                    </a:lnTo>
                    <a:lnTo>
                      <a:pt x="237" y="2295"/>
                    </a:lnTo>
                    <a:lnTo>
                      <a:pt x="369" y="2479"/>
                    </a:lnTo>
                    <a:lnTo>
                      <a:pt x="501" y="2690"/>
                    </a:lnTo>
                    <a:lnTo>
                      <a:pt x="633" y="2849"/>
                    </a:lnTo>
                    <a:lnTo>
                      <a:pt x="818" y="3033"/>
                    </a:lnTo>
                    <a:lnTo>
                      <a:pt x="976" y="3165"/>
                    </a:lnTo>
                    <a:lnTo>
                      <a:pt x="1187" y="3297"/>
                    </a:lnTo>
                    <a:lnTo>
                      <a:pt x="1345" y="3376"/>
                    </a:lnTo>
                    <a:lnTo>
                      <a:pt x="1530" y="3455"/>
                    </a:lnTo>
                    <a:lnTo>
                      <a:pt x="1715" y="3508"/>
                    </a:lnTo>
                    <a:lnTo>
                      <a:pt x="1926" y="3508"/>
                    </a:lnTo>
                    <a:lnTo>
                      <a:pt x="2084" y="3482"/>
                    </a:lnTo>
                    <a:lnTo>
                      <a:pt x="2268" y="3403"/>
                    </a:lnTo>
                    <a:lnTo>
                      <a:pt x="2427" y="3323"/>
                    </a:lnTo>
                    <a:lnTo>
                      <a:pt x="2559" y="3192"/>
                    </a:lnTo>
                    <a:lnTo>
                      <a:pt x="2664" y="3060"/>
                    </a:lnTo>
                    <a:lnTo>
                      <a:pt x="2770" y="2901"/>
                    </a:lnTo>
                    <a:lnTo>
                      <a:pt x="2849" y="2717"/>
                    </a:lnTo>
                    <a:lnTo>
                      <a:pt x="2901" y="2532"/>
                    </a:lnTo>
                    <a:lnTo>
                      <a:pt x="2901" y="2348"/>
                    </a:lnTo>
                    <a:lnTo>
                      <a:pt x="2901" y="2163"/>
                    </a:lnTo>
                    <a:lnTo>
                      <a:pt x="2901" y="1978"/>
                    </a:lnTo>
                    <a:lnTo>
                      <a:pt x="2849" y="1820"/>
                    </a:lnTo>
                    <a:lnTo>
                      <a:pt x="2743" y="1451"/>
                    </a:lnTo>
                    <a:lnTo>
                      <a:pt x="2559" y="1108"/>
                    </a:lnTo>
                    <a:lnTo>
                      <a:pt x="2348" y="765"/>
                    </a:lnTo>
                    <a:lnTo>
                      <a:pt x="2216" y="633"/>
                    </a:lnTo>
                    <a:lnTo>
                      <a:pt x="2084" y="475"/>
                    </a:lnTo>
                    <a:lnTo>
                      <a:pt x="1846" y="290"/>
                    </a:lnTo>
                    <a:lnTo>
                      <a:pt x="1609" y="158"/>
                    </a:lnTo>
                    <a:lnTo>
                      <a:pt x="1398" y="53"/>
                    </a:lnTo>
                    <a:lnTo>
                      <a:pt x="11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7;p55">
                <a:extLst>
                  <a:ext uri="{FF2B5EF4-FFF2-40B4-BE49-F238E27FC236}">
                    <a16:creationId xmlns:a16="http://schemas.microsoft.com/office/drawing/2014/main" id="{46068159-FE38-7F4B-884E-FB456366AC8B}"/>
                  </a:ext>
                </a:extLst>
              </p:cNvPr>
              <p:cNvSpPr/>
              <p:nvPr/>
            </p:nvSpPr>
            <p:spPr>
              <a:xfrm>
                <a:off x="3010150" y="1070875"/>
                <a:ext cx="67300" cy="101575"/>
              </a:xfrm>
              <a:custGeom>
                <a:avLst/>
                <a:gdLst/>
                <a:ahLst/>
                <a:cxnLst/>
                <a:rect l="l" t="t" r="r" b="b"/>
                <a:pathLst>
                  <a:path w="2692" h="4063" extrusionOk="0">
                    <a:moveTo>
                      <a:pt x="950" y="1"/>
                    </a:moveTo>
                    <a:lnTo>
                      <a:pt x="687" y="54"/>
                    </a:lnTo>
                    <a:lnTo>
                      <a:pt x="502" y="159"/>
                    </a:lnTo>
                    <a:lnTo>
                      <a:pt x="317" y="291"/>
                    </a:lnTo>
                    <a:lnTo>
                      <a:pt x="212" y="476"/>
                    </a:lnTo>
                    <a:lnTo>
                      <a:pt x="106" y="660"/>
                    </a:lnTo>
                    <a:lnTo>
                      <a:pt x="54" y="871"/>
                    </a:lnTo>
                    <a:lnTo>
                      <a:pt x="27" y="1109"/>
                    </a:lnTo>
                    <a:lnTo>
                      <a:pt x="1" y="1372"/>
                    </a:lnTo>
                    <a:lnTo>
                      <a:pt x="27" y="1636"/>
                    </a:lnTo>
                    <a:lnTo>
                      <a:pt x="54" y="1900"/>
                    </a:lnTo>
                    <a:lnTo>
                      <a:pt x="159" y="2401"/>
                    </a:lnTo>
                    <a:lnTo>
                      <a:pt x="317" y="2849"/>
                    </a:lnTo>
                    <a:lnTo>
                      <a:pt x="476" y="3192"/>
                    </a:lnTo>
                    <a:lnTo>
                      <a:pt x="634" y="3403"/>
                    </a:lnTo>
                    <a:lnTo>
                      <a:pt x="792" y="3614"/>
                    </a:lnTo>
                    <a:lnTo>
                      <a:pt x="950" y="3772"/>
                    </a:lnTo>
                    <a:lnTo>
                      <a:pt x="1161" y="3904"/>
                    </a:lnTo>
                    <a:lnTo>
                      <a:pt x="1399" y="4010"/>
                    </a:lnTo>
                    <a:lnTo>
                      <a:pt x="1636" y="4063"/>
                    </a:lnTo>
                    <a:lnTo>
                      <a:pt x="1768" y="4063"/>
                    </a:lnTo>
                    <a:lnTo>
                      <a:pt x="1873" y="4036"/>
                    </a:lnTo>
                    <a:lnTo>
                      <a:pt x="2005" y="4010"/>
                    </a:lnTo>
                    <a:lnTo>
                      <a:pt x="2111" y="3957"/>
                    </a:lnTo>
                    <a:lnTo>
                      <a:pt x="2269" y="3878"/>
                    </a:lnTo>
                    <a:lnTo>
                      <a:pt x="2401" y="3746"/>
                    </a:lnTo>
                    <a:lnTo>
                      <a:pt x="2480" y="3588"/>
                    </a:lnTo>
                    <a:lnTo>
                      <a:pt x="2559" y="3430"/>
                    </a:lnTo>
                    <a:lnTo>
                      <a:pt x="2612" y="3271"/>
                    </a:lnTo>
                    <a:lnTo>
                      <a:pt x="2665" y="3087"/>
                    </a:lnTo>
                    <a:lnTo>
                      <a:pt x="2691" y="2876"/>
                    </a:lnTo>
                    <a:lnTo>
                      <a:pt x="2691" y="2691"/>
                    </a:lnTo>
                    <a:lnTo>
                      <a:pt x="2665" y="2322"/>
                    </a:lnTo>
                    <a:lnTo>
                      <a:pt x="2586" y="1900"/>
                    </a:lnTo>
                    <a:lnTo>
                      <a:pt x="2427" y="1425"/>
                    </a:lnTo>
                    <a:lnTo>
                      <a:pt x="2348" y="1214"/>
                    </a:lnTo>
                    <a:lnTo>
                      <a:pt x="2243" y="977"/>
                    </a:lnTo>
                    <a:lnTo>
                      <a:pt x="2137" y="766"/>
                    </a:lnTo>
                    <a:lnTo>
                      <a:pt x="2005" y="581"/>
                    </a:lnTo>
                    <a:lnTo>
                      <a:pt x="1873" y="396"/>
                    </a:lnTo>
                    <a:lnTo>
                      <a:pt x="1715" y="265"/>
                    </a:lnTo>
                    <a:lnTo>
                      <a:pt x="1531" y="133"/>
                    </a:lnTo>
                    <a:lnTo>
                      <a:pt x="1346" y="54"/>
                    </a:lnTo>
                    <a:lnTo>
                      <a:pt x="1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8;p55">
                <a:extLst>
                  <a:ext uri="{FF2B5EF4-FFF2-40B4-BE49-F238E27FC236}">
                    <a16:creationId xmlns:a16="http://schemas.microsoft.com/office/drawing/2014/main" id="{2AADF5C4-D2C3-EB42-A707-ECAFBA020687}"/>
                  </a:ext>
                </a:extLst>
              </p:cNvPr>
              <p:cNvSpPr/>
              <p:nvPr/>
            </p:nvSpPr>
            <p:spPr>
              <a:xfrm>
                <a:off x="2474750" y="699000"/>
                <a:ext cx="460250" cy="296075"/>
              </a:xfrm>
              <a:custGeom>
                <a:avLst/>
                <a:gdLst/>
                <a:ahLst/>
                <a:cxnLst/>
                <a:rect l="l" t="t" r="r" b="b"/>
                <a:pathLst>
                  <a:path w="18410" h="11843" extrusionOk="0">
                    <a:moveTo>
                      <a:pt x="15535" y="0"/>
                    </a:moveTo>
                    <a:lnTo>
                      <a:pt x="15324" y="27"/>
                    </a:lnTo>
                    <a:lnTo>
                      <a:pt x="14084" y="106"/>
                    </a:lnTo>
                    <a:lnTo>
                      <a:pt x="12581" y="290"/>
                    </a:lnTo>
                    <a:lnTo>
                      <a:pt x="11737" y="396"/>
                    </a:lnTo>
                    <a:lnTo>
                      <a:pt x="10840" y="554"/>
                    </a:lnTo>
                    <a:lnTo>
                      <a:pt x="9891" y="739"/>
                    </a:lnTo>
                    <a:lnTo>
                      <a:pt x="8915" y="923"/>
                    </a:lnTo>
                    <a:lnTo>
                      <a:pt x="7913" y="1161"/>
                    </a:lnTo>
                    <a:lnTo>
                      <a:pt x="6884" y="1451"/>
                    </a:lnTo>
                    <a:lnTo>
                      <a:pt x="5855" y="1767"/>
                    </a:lnTo>
                    <a:lnTo>
                      <a:pt x="4827" y="2110"/>
                    </a:lnTo>
                    <a:lnTo>
                      <a:pt x="3798" y="2506"/>
                    </a:lnTo>
                    <a:lnTo>
                      <a:pt x="2796" y="2954"/>
                    </a:lnTo>
                    <a:lnTo>
                      <a:pt x="1794" y="3429"/>
                    </a:lnTo>
                    <a:lnTo>
                      <a:pt x="818" y="3956"/>
                    </a:lnTo>
                    <a:lnTo>
                      <a:pt x="686" y="4062"/>
                    </a:lnTo>
                    <a:lnTo>
                      <a:pt x="528" y="4194"/>
                    </a:lnTo>
                    <a:lnTo>
                      <a:pt x="422" y="4326"/>
                    </a:lnTo>
                    <a:lnTo>
                      <a:pt x="290" y="4458"/>
                    </a:lnTo>
                    <a:lnTo>
                      <a:pt x="211" y="4616"/>
                    </a:lnTo>
                    <a:lnTo>
                      <a:pt x="132" y="4774"/>
                    </a:lnTo>
                    <a:lnTo>
                      <a:pt x="79" y="4932"/>
                    </a:lnTo>
                    <a:lnTo>
                      <a:pt x="26" y="5091"/>
                    </a:lnTo>
                    <a:lnTo>
                      <a:pt x="26" y="5196"/>
                    </a:lnTo>
                    <a:lnTo>
                      <a:pt x="0" y="5486"/>
                    </a:lnTo>
                    <a:lnTo>
                      <a:pt x="26" y="5644"/>
                    </a:lnTo>
                    <a:lnTo>
                      <a:pt x="53" y="5803"/>
                    </a:lnTo>
                    <a:lnTo>
                      <a:pt x="1451" y="11447"/>
                    </a:lnTo>
                    <a:lnTo>
                      <a:pt x="1556" y="11500"/>
                    </a:lnTo>
                    <a:lnTo>
                      <a:pt x="1794" y="11579"/>
                    </a:lnTo>
                    <a:lnTo>
                      <a:pt x="2242" y="11684"/>
                    </a:lnTo>
                    <a:lnTo>
                      <a:pt x="2849" y="11764"/>
                    </a:lnTo>
                    <a:lnTo>
                      <a:pt x="2928" y="11790"/>
                    </a:lnTo>
                    <a:lnTo>
                      <a:pt x="3376" y="11816"/>
                    </a:lnTo>
                    <a:lnTo>
                      <a:pt x="3904" y="11843"/>
                    </a:lnTo>
                    <a:lnTo>
                      <a:pt x="4484" y="11843"/>
                    </a:lnTo>
                    <a:lnTo>
                      <a:pt x="5117" y="11816"/>
                    </a:lnTo>
                    <a:lnTo>
                      <a:pt x="5196" y="11816"/>
                    </a:lnTo>
                    <a:lnTo>
                      <a:pt x="5750" y="11764"/>
                    </a:lnTo>
                    <a:lnTo>
                      <a:pt x="6304" y="11711"/>
                    </a:lnTo>
                    <a:lnTo>
                      <a:pt x="6937" y="11605"/>
                    </a:lnTo>
                    <a:lnTo>
                      <a:pt x="7570" y="11473"/>
                    </a:lnTo>
                    <a:lnTo>
                      <a:pt x="7649" y="11447"/>
                    </a:lnTo>
                    <a:lnTo>
                      <a:pt x="8282" y="11315"/>
                    </a:lnTo>
                    <a:lnTo>
                      <a:pt x="8968" y="11131"/>
                    </a:lnTo>
                    <a:lnTo>
                      <a:pt x="9653" y="10920"/>
                    </a:lnTo>
                    <a:lnTo>
                      <a:pt x="10392" y="10682"/>
                    </a:lnTo>
                    <a:lnTo>
                      <a:pt x="10471" y="10656"/>
                    </a:lnTo>
                    <a:lnTo>
                      <a:pt x="10919" y="10498"/>
                    </a:lnTo>
                    <a:lnTo>
                      <a:pt x="11948" y="10102"/>
                    </a:lnTo>
                    <a:lnTo>
                      <a:pt x="12898" y="9706"/>
                    </a:lnTo>
                    <a:lnTo>
                      <a:pt x="12950" y="9680"/>
                    </a:lnTo>
                    <a:lnTo>
                      <a:pt x="14164" y="9126"/>
                    </a:lnTo>
                    <a:lnTo>
                      <a:pt x="15166" y="8599"/>
                    </a:lnTo>
                    <a:lnTo>
                      <a:pt x="15245" y="8546"/>
                    </a:lnTo>
                    <a:lnTo>
                      <a:pt x="15799" y="8229"/>
                    </a:lnTo>
                    <a:lnTo>
                      <a:pt x="16274" y="7913"/>
                    </a:lnTo>
                    <a:lnTo>
                      <a:pt x="16696" y="7623"/>
                    </a:lnTo>
                    <a:lnTo>
                      <a:pt x="17065" y="7359"/>
                    </a:lnTo>
                    <a:lnTo>
                      <a:pt x="17144" y="7306"/>
                    </a:lnTo>
                    <a:lnTo>
                      <a:pt x="17487" y="7016"/>
                    </a:lnTo>
                    <a:lnTo>
                      <a:pt x="17751" y="6779"/>
                    </a:lnTo>
                    <a:lnTo>
                      <a:pt x="18146" y="6357"/>
                    </a:lnTo>
                    <a:lnTo>
                      <a:pt x="18357" y="6119"/>
                    </a:lnTo>
                    <a:lnTo>
                      <a:pt x="18410" y="6014"/>
                    </a:lnTo>
                    <a:lnTo>
                      <a:pt x="17012" y="1213"/>
                    </a:lnTo>
                    <a:lnTo>
                      <a:pt x="16959" y="1055"/>
                    </a:lnTo>
                    <a:lnTo>
                      <a:pt x="16907" y="897"/>
                    </a:lnTo>
                    <a:lnTo>
                      <a:pt x="16827" y="765"/>
                    </a:lnTo>
                    <a:lnTo>
                      <a:pt x="16722" y="633"/>
                    </a:lnTo>
                    <a:lnTo>
                      <a:pt x="16485" y="396"/>
                    </a:lnTo>
                    <a:lnTo>
                      <a:pt x="16221" y="211"/>
                    </a:lnTo>
                    <a:lnTo>
                      <a:pt x="16142" y="185"/>
                    </a:lnTo>
                    <a:lnTo>
                      <a:pt x="15957" y="106"/>
                    </a:lnTo>
                    <a:lnTo>
                      <a:pt x="15746" y="53"/>
                    </a:lnTo>
                    <a:lnTo>
                      <a:pt x="155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9;p55">
                <a:extLst>
                  <a:ext uri="{FF2B5EF4-FFF2-40B4-BE49-F238E27FC236}">
                    <a16:creationId xmlns:a16="http://schemas.microsoft.com/office/drawing/2014/main" id="{532439B0-AB7E-EC42-ADA1-9DF8E4126586}"/>
                  </a:ext>
                </a:extLst>
              </p:cNvPr>
              <p:cNvSpPr/>
              <p:nvPr/>
            </p:nvSpPr>
            <p:spPr>
              <a:xfrm>
                <a:off x="2475400" y="703600"/>
                <a:ext cx="404875" cy="128600"/>
              </a:xfrm>
              <a:custGeom>
                <a:avLst/>
                <a:gdLst/>
                <a:ahLst/>
                <a:cxnLst/>
                <a:rect l="l" t="t" r="r" b="b"/>
                <a:pathLst>
                  <a:path w="16195" h="5144" extrusionOk="0">
                    <a:moveTo>
                      <a:pt x="16116" y="1"/>
                    </a:moveTo>
                    <a:lnTo>
                      <a:pt x="15746" y="291"/>
                    </a:lnTo>
                    <a:lnTo>
                      <a:pt x="15377" y="581"/>
                    </a:lnTo>
                    <a:lnTo>
                      <a:pt x="15008" y="845"/>
                    </a:lnTo>
                    <a:lnTo>
                      <a:pt x="14612" y="1109"/>
                    </a:lnTo>
                    <a:lnTo>
                      <a:pt x="14586" y="1135"/>
                    </a:lnTo>
                    <a:lnTo>
                      <a:pt x="13874" y="1557"/>
                    </a:lnTo>
                    <a:lnTo>
                      <a:pt x="13135" y="1953"/>
                    </a:lnTo>
                    <a:lnTo>
                      <a:pt x="12397" y="2322"/>
                    </a:lnTo>
                    <a:lnTo>
                      <a:pt x="11632" y="2638"/>
                    </a:lnTo>
                    <a:lnTo>
                      <a:pt x="10893" y="2955"/>
                    </a:lnTo>
                    <a:lnTo>
                      <a:pt x="10129" y="3245"/>
                    </a:lnTo>
                    <a:lnTo>
                      <a:pt x="8651" y="3746"/>
                    </a:lnTo>
                    <a:lnTo>
                      <a:pt x="7623" y="4036"/>
                    </a:lnTo>
                    <a:lnTo>
                      <a:pt x="6541" y="4300"/>
                    </a:lnTo>
                    <a:lnTo>
                      <a:pt x="5381" y="4537"/>
                    </a:lnTo>
                    <a:lnTo>
                      <a:pt x="4168" y="4748"/>
                    </a:lnTo>
                    <a:lnTo>
                      <a:pt x="2849" y="4933"/>
                    </a:lnTo>
                    <a:lnTo>
                      <a:pt x="2295" y="5012"/>
                    </a:lnTo>
                    <a:lnTo>
                      <a:pt x="1768" y="5038"/>
                    </a:lnTo>
                    <a:lnTo>
                      <a:pt x="1293" y="5065"/>
                    </a:lnTo>
                    <a:lnTo>
                      <a:pt x="844" y="5038"/>
                    </a:lnTo>
                    <a:lnTo>
                      <a:pt x="422" y="4986"/>
                    </a:lnTo>
                    <a:lnTo>
                      <a:pt x="0" y="4907"/>
                    </a:lnTo>
                    <a:lnTo>
                      <a:pt x="0" y="5012"/>
                    </a:lnTo>
                    <a:lnTo>
                      <a:pt x="502" y="5091"/>
                    </a:lnTo>
                    <a:lnTo>
                      <a:pt x="1029" y="5144"/>
                    </a:lnTo>
                    <a:lnTo>
                      <a:pt x="1293" y="5144"/>
                    </a:lnTo>
                    <a:lnTo>
                      <a:pt x="1741" y="5118"/>
                    </a:lnTo>
                    <a:lnTo>
                      <a:pt x="2216" y="5091"/>
                    </a:lnTo>
                    <a:lnTo>
                      <a:pt x="3297" y="4959"/>
                    </a:lnTo>
                    <a:lnTo>
                      <a:pt x="3376" y="4959"/>
                    </a:lnTo>
                    <a:lnTo>
                      <a:pt x="4168" y="4827"/>
                    </a:lnTo>
                    <a:lnTo>
                      <a:pt x="5777" y="4564"/>
                    </a:lnTo>
                    <a:lnTo>
                      <a:pt x="5856" y="4537"/>
                    </a:lnTo>
                    <a:lnTo>
                      <a:pt x="7016" y="4274"/>
                    </a:lnTo>
                    <a:lnTo>
                      <a:pt x="8124" y="3983"/>
                    </a:lnTo>
                    <a:lnTo>
                      <a:pt x="8203" y="3957"/>
                    </a:lnTo>
                    <a:lnTo>
                      <a:pt x="8678" y="3825"/>
                    </a:lnTo>
                    <a:lnTo>
                      <a:pt x="9522" y="3535"/>
                    </a:lnTo>
                    <a:lnTo>
                      <a:pt x="10366" y="3245"/>
                    </a:lnTo>
                    <a:lnTo>
                      <a:pt x="10445" y="3219"/>
                    </a:lnTo>
                    <a:lnTo>
                      <a:pt x="11474" y="2823"/>
                    </a:lnTo>
                    <a:lnTo>
                      <a:pt x="12502" y="2375"/>
                    </a:lnTo>
                    <a:lnTo>
                      <a:pt x="12581" y="2322"/>
                    </a:lnTo>
                    <a:lnTo>
                      <a:pt x="13109" y="2084"/>
                    </a:lnTo>
                    <a:lnTo>
                      <a:pt x="13610" y="1794"/>
                    </a:lnTo>
                    <a:lnTo>
                      <a:pt x="14138" y="1504"/>
                    </a:lnTo>
                    <a:lnTo>
                      <a:pt x="14639" y="1214"/>
                    </a:lnTo>
                    <a:lnTo>
                      <a:pt x="14718" y="1161"/>
                    </a:lnTo>
                    <a:lnTo>
                      <a:pt x="15483" y="634"/>
                    </a:lnTo>
                    <a:lnTo>
                      <a:pt x="15852" y="344"/>
                    </a:lnTo>
                    <a:lnTo>
                      <a:pt x="16195" y="27"/>
                    </a:lnTo>
                    <a:lnTo>
                      <a:pt x="16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0;p55">
                <a:extLst>
                  <a:ext uri="{FF2B5EF4-FFF2-40B4-BE49-F238E27FC236}">
                    <a16:creationId xmlns:a16="http://schemas.microsoft.com/office/drawing/2014/main" id="{2F182BA4-60AC-AE48-8EF8-3C213FF8C89A}"/>
                  </a:ext>
                </a:extLst>
              </p:cNvPr>
              <p:cNvSpPr/>
              <p:nvPr/>
            </p:nvSpPr>
            <p:spPr>
              <a:xfrm>
                <a:off x="2501125" y="830875"/>
                <a:ext cx="46825" cy="162875"/>
              </a:xfrm>
              <a:custGeom>
                <a:avLst/>
                <a:gdLst/>
                <a:ahLst/>
                <a:cxnLst/>
                <a:rect l="l" t="t" r="r" b="b"/>
                <a:pathLst>
                  <a:path w="1873" h="6515" extrusionOk="0">
                    <a:moveTo>
                      <a:pt x="79" y="0"/>
                    </a:moveTo>
                    <a:lnTo>
                      <a:pt x="0" y="27"/>
                    </a:lnTo>
                    <a:lnTo>
                      <a:pt x="0" y="53"/>
                    </a:lnTo>
                    <a:lnTo>
                      <a:pt x="1794" y="6489"/>
                    </a:lnTo>
                    <a:lnTo>
                      <a:pt x="1873" y="6515"/>
                    </a:lnTo>
                    <a:lnTo>
                      <a:pt x="106" y="53"/>
                    </a:lnTo>
                    <a:lnTo>
                      <a:pt x="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1;p55">
                <a:extLst>
                  <a:ext uri="{FF2B5EF4-FFF2-40B4-BE49-F238E27FC236}">
                    <a16:creationId xmlns:a16="http://schemas.microsoft.com/office/drawing/2014/main" id="{C154ACCA-0A7A-D848-ADA6-31E31F553CD6}"/>
                  </a:ext>
                </a:extLst>
              </p:cNvPr>
              <p:cNvSpPr/>
              <p:nvPr/>
            </p:nvSpPr>
            <p:spPr>
              <a:xfrm>
                <a:off x="2557825" y="826250"/>
                <a:ext cx="46825" cy="168175"/>
              </a:xfrm>
              <a:custGeom>
                <a:avLst/>
                <a:gdLst/>
                <a:ahLst/>
                <a:cxnLst/>
                <a:rect l="l" t="t" r="r" b="b"/>
                <a:pathLst>
                  <a:path w="1873" h="6727" extrusionOk="0">
                    <a:moveTo>
                      <a:pt x="79" y="1"/>
                    </a:moveTo>
                    <a:lnTo>
                      <a:pt x="0" y="27"/>
                    </a:lnTo>
                    <a:lnTo>
                      <a:pt x="0" y="53"/>
                    </a:lnTo>
                    <a:lnTo>
                      <a:pt x="950" y="3640"/>
                    </a:lnTo>
                    <a:lnTo>
                      <a:pt x="1794" y="6726"/>
                    </a:lnTo>
                    <a:lnTo>
                      <a:pt x="1873" y="6726"/>
                    </a:lnTo>
                    <a:lnTo>
                      <a:pt x="1029" y="3614"/>
                    </a:lnTo>
                    <a:lnTo>
                      <a:pt x="79" y="53"/>
                    </a:lnTo>
                    <a:lnTo>
                      <a:pt x="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2;p55">
                <a:extLst>
                  <a:ext uri="{FF2B5EF4-FFF2-40B4-BE49-F238E27FC236}">
                    <a16:creationId xmlns:a16="http://schemas.microsoft.com/office/drawing/2014/main" id="{33776CA2-8375-D84A-9B16-6F98A05AF52C}"/>
                  </a:ext>
                </a:extLst>
              </p:cNvPr>
              <p:cNvSpPr/>
              <p:nvPr/>
            </p:nvSpPr>
            <p:spPr>
              <a:xfrm>
                <a:off x="2619150" y="815700"/>
                <a:ext cx="46825" cy="170150"/>
              </a:xfrm>
              <a:custGeom>
                <a:avLst/>
                <a:gdLst/>
                <a:ahLst/>
                <a:cxnLst/>
                <a:rect l="l" t="t" r="r" b="b"/>
                <a:pathLst>
                  <a:path w="1873" h="6806" extrusionOk="0">
                    <a:moveTo>
                      <a:pt x="79" y="1"/>
                    </a:moveTo>
                    <a:lnTo>
                      <a:pt x="0" y="27"/>
                    </a:lnTo>
                    <a:lnTo>
                      <a:pt x="27" y="80"/>
                    </a:lnTo>
                    <a:lnTo>
                      <a:pt x="897" y="3429"/>
                    </a:lnTo>
                    <a:lnTo>
                      <a:pt x="1794" y="6805"/>
                    </a:lnTo>
                    <a:lnTo>
                      <a:pt x="1873" y="6779"/>
                    </a:lnTo>
                    <a:lnTo>
                      <a:pt x="976" y="3429"/>
                    </a:lnTo>
                    <a:lnTo>
                      <a:pt x="106" y="53"/>
                    </a:lnTo>
                    <a:lnTo>
                      <a:pt x="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3;p55">
                <a:extLst>
                  <a:ext uri="{FF2B5EF4-FFF2-40B4-BE49-F238E27FC236}">
                    <a16:creationId xmlns:a16="http://schemas.microsoft.com/office/drawing/2014/main" id="{1EF240BE-28A9-2A49-AA11-5D8ED8038D9B}"/>
                  </a:ext>
                </a:extLst>
              </p:cNvPr>
              <p:cNvSpPr/>
              <p:nvPr/>
            </p:nvSpPr>
            <p:spPr>
              <a:xfrm>
                <a:off x="2677825" y="801200"/>
                <a:ext cx="58725" cy="164875"/>
              </a:xfrm>
              <a:custGeom>
                <a:avLst/>
                <a:gdLst/>
                <a:ahLst/>
                <a:cxnLst/>
                <a:rect l="l" t="t" r="r" b="b"/>
                <a:pathLst>
                  <a:path w="2349" h="6595" extrusionOk="0">
                    <a:moveTo>
                      <a:pt x="80" y="0"/>
                    </a:moveTo>
                    <a:lnTo>
                      <a:pt x="1" y="27"/>
                    </a:lnTo>
                    <a:lnTo>
                      <a:pt x="27" y="79"/>
                    </a:lnTo>
                    <a:lnTo>
                      <a:pt x="1161" y="3324"/>
                    </a:lnTo>
                    <a:lnTo>
                      <a:pt x="2269" y="6594"/>
                    </a:lnTo>
                    <a:lnTo>
                      <a:pt x="2348" y="6568"/>
                    </a:lnTo>
                    <a:lnTo>
                      <a:pt x="1240" y="3297"/>
                    </a:lnTo>
                    <a:lnTo>
                      <a:pt x="106" y="53"/>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4;p55">
                <a:extLst>
                  <a:ext uri="{FF2B5EF4-FFF2-40B4-BE49-F238E27FC236}">
                    <a16:creationId xmlns:a16="http://schemas.microsoft.com/office/drawing/2014/main" id="{77381F60-AE8A-7C47-8BD8-4C67C11BC2B1}"/>
                  </a:ext>
                </a:extLst>
              </p:cNvPr>
              <p:cNvSpPr/>
              <p:nvPr/>
            </p:nvSpPr>
            <p:spPr>
              <a:xfrm>
                <a:off x="2733875" y="782075"/>
                <a:ext cx="64650" cy="159600"/>
              </a:xfrm>
              <a:custGeom>
                <a:avLst/>
                <a:gdLst/>
                <a:ahLst/>
                <a:cxnLst/>
                <a:rect l="l" t="t" r="r" b="b"/>
                <a:pathLst>
                  <a:path w="2586" h="6384" extrusionOk="0">
                    <a:moveTo>
                      <a:pt x="80" y="0"/>
                    </a:moveTo>
                    <a:lnTo>
                      <a:pt x="1" y="27"/>
                    </a:lnTo>
                    <a:lnTo>
                      <a:pt x="27" y="106"/>
                    </a:lnTo>
                    <a:lnTo>
                      <a:pt x="2533" y="6383"/>
                    </a:lnTo>
                    <a:lnTo>
                      <a:pt x="2585" y="6357"/>
                    </a:lnTo>
                    <a:lnTo>
                      <a:pt x="106" y="80"/>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5;p55">
                <a:extLst>
                  <a:ext uri="{FF2B5EF4-FFF2-40B4-BE49-F238E27FC236}">
                    <a16:creationId xmlns:a16="http://schemas.microsoft.com/office/drawing/2014/main" id="{AB060A57-25D8-A543-9CB9-C4EA9DE79BE9}"/>
                  </a:ext>
                </a:extLst>
              </p:cNvPr>
              <p:cNvSpPr/>
              <p:nvPr/>
            </p:nvSpPr>
            <p:spPr>
              <a:xfrm>
                <a:off x="2787275" y="761625"/>
                <a:ext cx="68600" cy="152350"/>
              </a:xfrm>
              <a:custGeom>
                <a:avLst/>
                <a:gdLst/>
                <a:ahLst/>
                <a:cxnLst/>
                <a:rect l="l" t="t" r="r" b="b"/>
                <a:pathLst>
                  <a:path w="2744" h="6094" extrusionOk="0">
                    <a:moveTo>
                      <a:pt x="80" y="1"/>
                    </a:moveTo>
                    <a:lnTo>
                      <a:pt x="1" y="27"/>
                    </a:lnTo>
                    <a:lnTo>
                      <a:pt x="27" y="54"/>
                    </a:lnTo>
                    <a:lnTo>
                      <a:pt x="660" y="1557"/>
                    </a:lnTo>
                    <a:lnTo>
                      <a:pt x="1320" y="3087"/>
                    </a:lnTo>
                    <a:lnTo>
                      <a:pt x="1979" y="4590"/>
                    </a:lnTo>
                    <a:lnTo>
                      <a:pt x="2665" y="6094"/>
                    </a:lnTo>
                    <a:lnTo>
                      <a:pt x="2744" y="6041"/>
                    </a:lnTo>
                    <a:lnTo>
                      <a:pt x="2058" y="4537"/>
                    </a:lnTo>
                    <a:lnTo>
                      <a:pt x="1372" y="3034"/>
                    </a:lnTo>
                    <a:lnTo>
                      <a:pt x="739" y="1531"/>
                    </a:lnTo>
                    <a:lnTo>
                      <a:pt x="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6;p55">
                <a:extLst>
                  <a:ext uri="{FF2B5EF4-FFF2-40B4-BE49-F238E27FC236}">
                    <a16:creationId xmlns:a16="http://schemas.microsoft.com/office/drawing/2014/main" id="{674EAF59-F7AB-2A46-A3C1-E8AA8D6DCDB0}"/>
                  </a:ext>
                </a:extLst>
              </p:cNvPr>
              <p:cNvSpPr/>
              <p:nvPr/>
            </p:nvSpPr>
            <p:spPr>
              <a:xfrm>
                <a:off x="2840025" y="730650"/>
                <a:ext cx="63325" cy="152325"/>
              </a:xfrm>
              <a:custGeom>
                <a:avLst/>
                <a:gdLst/>
                <a:ahLst/>
                <a:cxnLst/>
                <a:rect l="l" t="t" r="r" b="b"/>
                <a:pathLst>
                  <a:path w="2533" h="6093" extrusionOk="0">
                    <a:moveTo>
                      <a:pt x="80" y="0"/>
                    </a:moveTo>
                    <a:lnTo>
                      <a:pt x="27" y="27"/>
                    </a:lnTo>
                    <a:lnTo>
                      <a:pt x="1" y="53"/>
                    </a:lnTo>
                    <a:lnTo>
                      <a:pt x="54" y="132"/>
                    </a:lnTo>
                    <a:lnTo>
                      <a:pt x="687" y="1583"/>
                    </a:lnTo>
                    <a:lnTo>
                      <a:pt x="1320" y="3086"/>
                    </a:lnTo>
                    <a:lnTo>
                      <a:pt x="1900" y="4590"/>
                    </a:lnTo>
                    <a:lnTo>
                      <a:pt x="2454" y="6093"/>
                    </a:lnTo>
                    <a:lnTo>
                      <a:pt x="2533" y="6040"/>
                    </a:lnTo>
                    <a:lnTo>
                      <a:pt x="1979" y="4510"/>
                    </a:lnTo>
                    <a:lnTo>
                      <a:pt x="1372" y="3033"/>
                    </a:lnTo>
                    <a:lnTo>
                      <a:pt x="766" y="1530"/>
                    </a:lnTo>
                    <a:lnTo>
                      <a:pt x="133" y="79"/>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7;p55">
                <a:extLst>
                  <a:ext uri="{FF2B5EF4-FFF2-40B4-BE49-F238E27FC236}">
                    <a16:creationId xmlns:a16="http://schemas.microsoft.com/office/drawing/2014/main" id="{C29880B1-B380-FB45-A159-BE3574CBD3C8}"/>
                  </a:ext>
                </a:extLst>
              </p:cNvPr>
              <p:cNvSpPr/>
              <p:nvPr/>
            </p:nvSpPr>
            <p:spPr>
              <a:xfrm>
                <a:off x="2396275" y="1192875"/>
                <a:ext cx="160250" cy="220250"/>
              </a:xfrm>
              <a:custGeom>
                <a:avLst/>
                <a:gdLst/>
                <a:ahLst/>
                <a:cxnLst/>
                <a:rect l="l" t="t" r="r" b="b"/>
                <a:pathLst>
                  <a:path w="6410" h="8810" extrusionOk="0">
                    <a:moveTo>
                      <a:pt x="3930" y="0"/>
                    </a:moveTo>
                    <a:lnTo>
                      <a:pt x="3614" y="53"/>
                    </a:lnTo>
                    <a:lnTo>
                      <a:pt x="3324" y="158"/>
                    </a:lnTo>
                    <a:lnTo>
                      <a:pt x="3007" y="290"/>
                    </a:lnTo>
                    <a:lnTo>
                      <a:pt x="2717" y="449"/>
                    </a:lnTo>
                    <a:lnTo>
                      <a:pt x="2427" y="660"/>
                    </a:lnTo>
                    <a:lnTo>
                      <a:pt x="2137" y="871"/>
                    </a:lnTo>
                    <a:lnTo>
                      <a:pt x="1847" y="1161"/>
                    </a:lnTo>
                    <a:lnTo>
                      <a:pt x="1583" y="1451"/>
                    </a:lnTo>
                    <a:lnTo>
                      <a:pt x="1346" y="1767"/>
                    </a:lnTo>
                    <a:lnTo>
                      <a:pt x="1082" y="2110"/>
                    </a:lnTo>
                    <a:lnTo>
                      <a:pt x="871" y="2480"/>
                    </a:lnTo>
                    <a:lnTo>
                      <a:pt x="660" y="2902"/>
                    </a:lnTo>
                    <a:lnTo>
                      <a:pt x="475" y="3324"/>
                    </a:lnTo>
                    <a:lnTo>
                      <a:pt x="475" y="3350"/>
                    </a:lnTo>
                    <a:lnTo>
                      <a:pt x="343" y="3746"/>
                    </a:lnTo>
                    <a:lnTo>
                      <a:pt x="211" y="4141"/>
                    </a:lnTo>
                    <a:lnTo>
                      <a:pt x="132" y="4537"/>
                    </a:lnTo>
                    <a:lnTo>
                      <a:pt x="53" y="4932"/>
                    </a:lnTo>
                    <a:lnTo>
                      <a:pt x="27" y="5302"/>
                    </a:lnTo>
                    <a:lnTo>
                      <a:pt x="0" y="5671"/>
                    </a:lnTo>
                    <a:lnTo>
                      <a:pt x="27" y="6040"/>
                    </a:lnTo>
                    <a:lnTo>
                      <a:pt x="53" y="6383"/>
                    </a:lnTo>
                    <a:lnTo>
                      <a:pt x="106" y="6700"/>
                    </a:lnTo>
                    <a:lnTo>
                      <a:pt x="185" y="7016"/>
                    </a:lnTo>
                    <a:lnTo>
                      <a:pt x="290" y="7333"/>
                    </a:lnTo>
                    <a:lnTo>
                      <a:pt x="396" y="7596"/>
                    </a:lnTo>
                    <a:lnTo>
                      <a:pt x="554" y="7860"/>
                    </a:lnTo>
                    <a:lnTo>
                      <a:pt x="712" y="8071"/>
                    </a:lnTo>
                    <a:lnTo>
                      <a:pt x="897" y="8282"/>
                    </a:lnTo>
                    <a:lnTo>
                      <a:pt x="1108" y="8467"/>
                    </a:lnTo>
                    <a:lnTo>
                      <a:pt x="1319" y="8572"/>
                    </a:lnTo>
                    <a:lnTo>
                      <a:pt x="1557" y="8678"/>
                    </a:lnTo>
                    <a:lnTo>
                      <a:pt x="1820" y="8783"/>
                    </a:lnTo>
                    <a:lnTo>
                      <a:pt x="2137" y="8810"/>
                    </a:lnTo>
                    <a:lnTo>
                      <a:pt x="2427" y="8810"/>
                    </a:lnTo>
                    <a:lnTo>
                      <a:pt x="2743" y="8757"/>
                    </a:lnTo>
                    <a:lnTo>
                      <a:pt x="3060" y="8678"/>
                    </a:lnTo>
                    <a:lnTo>
                      <a:pt x="3350" y="8546"/>
                    </a:lnTo>
                    <a:lnTo>
                      <a:pt x="3667" y="8388"/>
                    </a:lnTo>
                    <a:lnTo>
                      <a:pt x="3957" y="8177"/>
                    </a:lnTo>
                    <a:lnTo>
                      <a:pt x="4273" y="7939"/>
                    </a:lnTo>
                    <a:lnTo>
                      <a:pt x="4537" y="7675"/>
                    </a:lnTo>
                    <a:lnTo>
                      <a:pt x="4827" y="7385"/>
                    </a:lnTo>
                    <a:lnTo>
                      <a:pt x="5091" y="7042"/>
                    </a:lnTo>
                    <a:lnTo>
                      <a:pt x="5328" y="6700"/>
                    </a:lnTo>
                    <a:lnTo>
                      <a:pt x="5566" y="6304"/>
                    </a:lnTo>
                    <a:lnTo>
                      <a:pt x="5750" y="5908"/>
                    </a:lnTo>
                    <a:lnTo>
                      <a:pt x="5935" y="5460"/>
                    </a:lnTo>
                    <a:lnTo>
                      <a:pt x="6119" y="4985"/>
                    </a:lnTo>
                    <a:lnTo>
                      <a:pt x="6225" y="4590"/>
                    </a:lnTo>
                    <a:lnTo>
                      <a:pt x="6304" y="4168"/>
                    </a:lnTo>
                    <a:lnTo>
                      <a:pt x="6357" y="3772"/>
                    </a:lnTo>
                    <a:lnTo>
                      <a:pt x="6410" y="3376"/>
                    </a:lnTo>
                    <a:lnTo>
                      <a:pt x="6410" y="3007"/>
                    </a:lnTo>
                    <a:lnTo>
                      <a:pt x="6383" y="2638"/>
                    </a:lnTo>
                    <a:lnTo>
                      <a:pt x="6330" y="2269"/>
                    </a:lnTo>
                    <a:lnTo>
                      <a:pt x="6278" y="1926"/>
                    </a:lnTo>
                    <a:lnTo>
                      <a:pt x="6172" y="1609"/>
                    </a:lnTo>
                    <a:lnTo>
                      <a:pt x="6067" y="1319"/>
                    </a:lnTo>
                    <a:lnTo>
                      <a:pt x="5908" y="1055"/>
                    </a:lnTo>
                    <a:lnTo>
                      <a:pt x="5750" y="818"/>
                    </a:lnTo>
                    <a:lnTo>
                      <a:pt x="5566" y="581"/>
                    </a:lnTo>
                    <a:lnTo>
                      <a:pt x="5355" y="396"/>
                    </a:lnTo>
                    <a:lnTo>
                      <a:pt x="5117" y="238"/>
                    </a:lnTo>
                    <a:lnTo>
                      <a:pt x="4880" y="132"/>
                    </a:lnTo>
                    <a:lnTo>
                      <a:pt x="4801" y="106"/>
                    </a:lnTo>
                    <a:lnTo>
                      <a:pt x="4511" y="27"/>
                    </a:lnTo>
                    <a:lnTo>
                      <a:pt x="4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8;p55">
                <a:extLst>
                  <a:ext uri="{FF2B5EF4-FFF2-40B4-BE49-F238E27FC236}">
                    <a16:creationId xmlns:a16="http://schemas.microsoft.com/office/drawing/2014/main" id="{BD064DFD-0138-2E47-BB27-B06FEA88615A}"/>
                  </a:ext>
                </a:extLst>
              </p:cNvPr>
              <p:cNvSpPr/>
              <p:nvPr/>
            </p:nvSpPr>
            <p:spPr>
              <a:xfrm>
                <a:off x="2383750" y="1186275"/>
                <a:ext cx="160250" cy="220250"/>
              </a:xfrm>
              <a:custGeom>
                <a:avLst/>
                <a:gdLst/>
                <a:ahLst/>
                <a:cxnLst/>
                <a:rect l="l" t="t" r="r" b="b"/>
                <a:pathLst>
                  <a:path w="6410" h="8810" extrusionOk="0">
                    <a:moveTo>
                      <a:pt x="3983" y="0"/>
                    </a:moveTo>
                    <a:lnTo>
                      <a:pt x="3693" y="53"/>
                    </a:lnTo>
                    <a:lnTo>
                      <a:pt x="3376" y="132"/>
                    </a:lnTo>
                    <a:lnTo>
                      <a:pt x="3060" y="264"/>
                    </a:lnTo>
                    <a:lnTo>
                      <a:pt x="2770" y="422"/>
                    </a:lnTo>
                    <a:lnTo>
                      <a:pt x="2453" y="633"/>
                    </a:lnTo>
                    <a:lnTo>
                      <a:pt x="2163" y="845"/>
                    </a:lnTo>
                    <a:lnTo>
                      <a:pt x="1899" y="1108"/>
                    </a:lnTo>
                    <a:lnTo>
                      <a:pt x="1609" y="1425"/>
                    </a:lnTo>
                    <a:lnTo>
                      <a:pt x="1345" y="1741"/>
                    </a:lnTo>
                    <a:lnTo>
                      <a:pt x="1108" y="2084"/>
                    </a:lnTo>
                    <a:lnTo>
                      <a:pt x="897" y="2480"/>
                    </a:lnTo>
                    <a:lnTo>
                      <a:pt x="686" y="2875"/>
                    </a:lnTo>
                    <a:lnTo>
                      <a:pt x="501" y="3297"/>
                    </a:lnTo>
                    <a:lnTo>
                      <a:pt x="475" y="3350"/>
                    </a:lnTo>
                    <a:lnTo>
                      <a:pt x="317" y="3799"/>
                    </a:lnTo>
                    <a:lnTo>
                      <a:pt x="185" y="4247"/>
                    </a:lnTo>
                    <a:lnTo>
                      <a:pt x="106" y="4669"/>
                    </a:lnTo>
                    <a:lnTo>
                      <a:pt x="27" y="5091"/>
                    </a:lnTo>
                    <a:lnTo>
                      <a:pt x="0" y="5513"/>
                    </a:lnTo>
                    <a:lnTo>
                      <a:pt x="0" y="5935"/>
                    </a:lnTo>
                    <a:lnTo>
                      <a:pt x="27" y="6304"/>
                    </a:lnTo>
                    <a:lnTo>
                      <a:pt x="106" y="6700"/>
                    </a:lnTo>
                    <a:lnTo>
                      <a:pt x="185" y="7043"/>
                    </a:lnTo>
                    <a:lnTo>
                      <a:pt x="290" y="7359"/>
                    </a:lnTo>
                    <a:lnTo>
                      <a:pt x="449" y="7676"/>
                    </a:lnTo>
                    <a:lnTo>
                      <a:pt x="607" y="7939"/>
                    </a:lnTo>
                    <a:lnTo>
                      <a:pt x="791" y="8177"/>
                    </a:lnTo>
                    <a:lnTo>
                      <a:pt x="1029" y="8388"/>
                    </a:lnTo>
                    <a:lnTo>
                      <a:pt x="1266" y="8572"/>
                    </a:lnTo>
                    <a:lnTo>
                      <a:pt x="1530" y="8704"/>
                    </a:lnTo>
                    <a:lnTo>
                      <a:pt x="1609" y="8731"/>
                    </a:lnTo>
                    <a:lnTo>
                      <a:pt x="1899" y="8783"/>
                    </a:lnTo>
                    <a:lnTo>
                      <a:pt x="2189" y="8810"/>
                    </a:lnTo>
                    <a:lnTo>
                      <a:pt x="2480" y="8810"/>
                    </a:lnTo>
                    <a:lnTo>
                      <a:pt x="2796" y="8757"/>
                    </a:lnTo>
                    <a:lnTo>
                      <a:pt x="3086" y="8652"/>
                    </a:lnTo>
                    <a:lnTo>
                      <a:pt x="3403" y="8546"/>
                    </a:lnTo>
                    <a:lnTo>
                      <a:pt x="3693" y="8361"/>
                    </a:lnTo>
                    <a:lnTo>
                      <a:pt x="4009" y="8150"/>
                    </a:lnTo>
                    <a:lnTo>
                      <a:pt x="4299" y="7939"/>
                    </a:lnTo>
                    <a:lnTo>
                      <a:pt x="4563" y="7649"/>
                    </a:lnTo>
                    <a:lnTo>
                      <a:pt x="4827" y="7359"/>
                    </a:lnTo>
                    <a:lnTo>
                      <a:pt x="5091" y="7043"/>
                    </a:lnTo>
                    <a:lnTo>
                      <a:pt x="5328" y="6673"/>
                    </a:lnTo>
                    <a:lnTo>
                      <a:pt x="5565" y="6304"/>
                    </a:lnTo>
                    <a:lnTo>
                      <a:pt x="5750" y="5909"/>
                    </a:lnTo>
                    <a:lnTo>
                      <a:pt x="5935" y="5487"/>
                    </a:lnTo>
                    <a:lnTo>
                      <a:pt x="6040" y="5223"/>
                    </a:lnTo>
                    <a:lnTo>
                      <a:pt x="6146" y="4827"/>
                    </a:lnTo>
                    <a:lnTo>
                      <a:pt x="6251" y="4458"/>
                    </a:lnTo>
                    <a:lnTo>
                      <a:pt x="6330" y="4089"/>
                    </a:lnTo>
                    <a:lnTo>
                      <a:pt x="6383" y="3719"/>
                    </a:lnTo>
                    <a:lnTo>
                      <a:pt x="6409" y="3350"/>
                    </a:lnTo>
                    <a:lnTo>
                      <a:pt x="6409" y="3007"/>
                    </a:lnTo>
                    <a:lnTo>
                      <a:pt x="6383" y="2664"/>
                    </a:lnTo>
                    <a:lnTo>
                      <a:pt x="6357" y="2322"/>
                    </a:lnTo>
                    <a:lnTo>
                      <a:pt x="6278" y="2005"/>
                    </a:lnTo>
                    <a:lnTo>
                      <a:pt x="6198" y="1715"/>
                    </a:lnTo>
                    <a:lnTo>
                      <a:pt x="6093" y="1451"/>
                    </a:lnTo>
                    <a:lnTo>
                      <a:pt x="5987" y="1187"/>
                    </a:lnTo>
                    <a:lnTo>
                      <a:pt x="5829" y="950"/>
                    </a:lnTo>
                    <a:lnTo>
                      <a:pt x="5671" y="713"/>
                    </a:lnTo>
                    <a:lnTo>
                      <a:pt x="5513" y="528"/>
                    </a:lnTo>
                    <a:lnTo>
                      <a:pt x="5302" y="370"/>
                    </a:lnTo>
                    <a:lnTo>
                      <a:pt x="5091" y="238"/>
                    </a:lnTo>
                    <a:lnTo>
                      <a:pt x="4880" y="132"/>
                    </a:lnTo>
                    <a:lnTo>
                      <a:pt x="4590" y="53"/>
                    </a:lnTo>
                    <a:lnTo>
                      <a:pt x="42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79;p55">
                <a:extLst>
                  <a:ext uri="{FF2B5EF4-FFF2-40B4-BE49-F238E27FC236}">
                    <a16:creationId xmlns:a16="http://schemas.microsoft.com/office/drawing/2014/main" id="{61662D23-787A-BB40-A44C-33647AAC7962}"/>
                  </a:ext>
                </a:extLst>
              </p:cNvPr>
              <p:cNvSpPr/>
              <p:nvPr/>
            </p:nvSpPr>
            <p:spPr>
              <a:xfrm>
                <a:off x="2396275" y="1186275"/>
                <a:ext cx="147725" cy="130575"/>
              </a:xfrm>
              <a:custGeom>
                <a:avLst/>
                <a:gdLst/>
                <a:ahLst/>
                <a:cxnLst/>
                <a:rect l="l" t="t" r="r" b="b"/>
                <a:pathLst>
                  <a:path w="5909" h="5223" extrusionOk="0">
                    <a:moveTo>
                      <a:pt x="3482" y="0"/>
                    </a:moveTo>
                    <a:lnTo>
                      <a:pt x="3192" y="53"/>
                    </a:lnTo>
                    <a:lnTo>
                      <a:pt x="2875" y="132"/>
                    </a:lnTo>
                    <a:lnTo>
                      <a:pt x="2559" y="264"/>
                    </a:lnTo>
                    <a:lnTo>
                      <a:pt x="2269" y="422"/>
                    </a:lnTo>
                    <a:lnTo>
                      <a:pt x="1952" y="633"/>
                    </a:lnTo>
                    <a:lnTo>
                      <a:pt x="1662" y="845"/>
                    </a:lnTo>
                    <a:lnTo>
                      <a:pt x="1398" y="1108"/>
                    </a:lnTo>
                    <a:lnTo>
                      <a:pt x="1108" y="1425"/>
                    </a:lnTo>
                    <a:lnTo>
                      <a:pt x="844" y="1741"/>
                    </a:lnTo>
                    <a:lnTo>
                      <a:pt x="607" y="2084"/>
                    </a:lnTo>
                    <a:lnTo>
                      <a:pt x="396" y="2480"/>
                    </a:lnTo>
                    <a:lnTo>
                      <a:pt x="185" y="2875"/>
                    </a:lnTo>
                    <a:lnTo>
                      <a:pt x="0" y="3297"/>
                    </a:lnTo>
                    <a:lnTo>
                      <a:pt x="475" y="3588"/>
                    </a:lnTo>
                    <a:lnTo>
                      <a:pt x="897" y="3799"/>
                    </a:lnTo>
                    <a:lnTo>
                      <a:pt x="1346" y="3983"/>
                    </a:lnTo>
                    <a:lnTo>
                      <a:pt x="2216" y="4326"/>
                    </a:lnTo>
                    <a:lnTo>
                      <a:pt x="3113" y="4616"/>
                    </a:lnTo>
                    <a:lnTo>
                      <a:pt x="4009" y="4880"/>
                    </a:lnTo>
                    <a:lnTo>
                      <a:pt x="4774" y="5091"/>
                    </a:lnTo>
                    <a:lnTo>
                      <a:pt x="5144" y="5170"/>
                    </a:lnTo>
                    <a:lnTo>
                      <a:pt x="5539" y="5223"/>
                    </a:lnTo>
                    <a:lnTo>
                      <a:pt x="5645" y="4827"/>
                    </a:lnTo>
                    <a:lnTo>
                      <a:pt x="5750" y="4458"/>
                    </a:lnTo>
                    <a:lnTo>
                      <a:pt x="5829" y="4089"/>
                    </a:lnTo>
                    <a:lnTo>
                      <a:pt x="5882" y="3719"/>
                    </a:lnTo>
                    <a:lnTo>
                      <a:pt x="5908" y="3350"/>
                    </a:lnTo>
                    <a:lnTo>
                      <a:pt x="5908" y="3007"/>
                    </a:lnTo>
                    <a:lnTo>
                      <a:pt x="5882" y="2664"/>
                    </a:lnTo>
                    <a:lnTo>
                      <a:pt x="5856" y="2322"/>
                    </a:lnTo>
                    <a:lnTo>
                      <a:pt x="5777" y="2005"/>
                    </a:lnTo>
                    <a:lnTo>
                      <a:pt x="5697" y="1715"/>
                    </a:lnTo>
                    <a:lnTo>
                      <a:pt x="5592" y="1451"/>
                    </a:lnTo>
                    <a:lnTo>
                      <a:pt x="5486" y="1187"/>
                    </a:lnTo>
                    <a:lnTo>
                      <a:pt x="5328" y="950"/>
                    </a:lnTo>
                    <a:lnTo>
                      <a:pt x="5170" y="713"/>
                    </a:lnTo>
                    <a:lnTo>
                      <a:pt x="5012" y="528"/>
                    </a:lnTo>
                    <a:lnTo>
                      <a:pt x="4801" y="370"/>
                    </a:lnTo>
                    <a:lnTo>
                      <a:pt x="4590" y="238"/>
                    </a:lnTo>
                    <a:lnTo>
                      <a:pt x="4379" y="132"/>
                    </a:lnTo>
                    <a:lnTo>
                      <a:pt x="4089" y="53"/>
                    </a:lnTo>
                    <a:lnTo>
                      <a:pt x="37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0;p55">
                <a:extLst>
                  <a:ext uri="{FF2B5EF4-FFF2-40B4-BE49-F238E27FC236}">
                    <a16:creationId xmlns:a16="http://schemas.microsoft.com/office/drawing/2014/main" id="{C1EC93B1-F5FD-7D47-80FE-82C2154DEAF7}"/>
                  </a:ext>
                </a:extLst>
              </p:cNvPr>
              <p:cNvSpPr/>
              <p:nvPr/>
            </p:nvSpPr>
            <p:spPr>
              <a:xfrm>
                <a:off x="2966625" y="702300"/>
                <a:ext cx="173450" cy="209700"/>
              </a:xfrm>
              <a:custGeom>
                <a:avLst/>
                <a:gdLst/>
                <a:ahLst/>
                <a:cxnLst/>
                <a:rect l="l" t="t" r="r" b="b"/>
                <a:pathLst>
                  <a:path w="6938" h="8388" extrusionOk="0">
                    <a:moveTo>
                      <a:pt x="4696" y="0"/>
                    </a:moveTo>
                    <a:lnTo>
                      <a:pt x="4379" y="53"/>
                    </a:lnTo>
                    <a:lnTo>
                      <a:pt x="4063" y="106"/>
                    </a:lnTo>
                    <a:lnTo>
                      <a:pt x="3720" y="211"/>
                    </a:lnTo>
                    <a:lnTo>
                      <a:pt x="3403" y="369"/>
                    </a:lnTo>
                    <a:lnTo>
                      <a:pt x="3087" y="528"/>
                    </a:lnTo>
                    <a:lnTo>
                      <a:pt x="2744" y="739"/>
                    </a:lnTo>
                    <a:lnTo>
                      <a:pt x="2428" y="976"/>
                    </a:lnTo>
                    <a:lnTo>
                      <a:pt x="2111" y="1266"/>
                    </a:lnTo>
                    <a:lnTo>
                      <a:pt x="1821" y="1556"/>
                    </a:lnTo>
                    <a:lnTo>
                      <a:pt x="1531" y="1873"/>
                    </a:lnTo>
                    <a:lnTo>
                      <a:pt x="1267" y="2242"/>
                    </a:lnTo>
                    <a:lnTo>
                      <a:pt x="1003" y="2611"/>
                    </a:lnTo>
                    <a:lnTo>
                      <a:pt x="977" y="2638"/>
                    </a:lnTo>
                    <a:lnTo>
                      <a:pt x="766" y="3007"/>
                    </a:lnTo>
                    <a:lnTo>
                      <a:pt x="581" y="3376"/>
                    </a:lnTo>
                    <a:lnTo>
                      <a:pt x="423" y="3745"/>
                    </a:lnTo>
                    <a:lnTo>
                      <a:pt x="291" y="4115"/>
                    </a:lnTo>
                    <a:lnTo>
                      <a:pt x="186" y="4484"/>
                    </a:lnTo>
                    <a:lnTo>
                      <a:pt x="80" y="4853"/>
                    </a:lnTo>
                    <a:lnTo>
                      <a:pt x="27" y="5196"/>
                    </a:lnTo>
                    <a:lnTo>
                      <a:pt x="1" y="5539"/>
                    </a:lnTo>
                    <a:lnTo>
                      <a:pt x="1" y="5882"/>
                    </a:lnTo>
                    <a:lnTo>
                      <a:pt x="1" y="6198"/>
                    </a:lnTo>
                    <a:lnTo>
                      <a:pt x="54" y="6515"/>
                    </a:lnTo>
                    <a:lnTo>
                      <a:pt x="133" y="6805"/>
                    </a:lnTo>
                    <a:lnTo>
                      <a:pt x="212" y="7095"/>
                    </a:lnTo>
                    <a:lnTo>
                      <a:pt x="344" y="7332"/>
                    </a:lnTo>
                    <a:lnTo>
                      <a:pt x="476" y="7570"/>
                    </a:lnTo>
                    <a:lnTo>
                      <a:pt x="660" y="7781"/>
                    </a:lnTo>
                    <a:lnTo>
                      <a:pt x="845" y="7939"/>
                    </a:lnTo>
                    <a:lnTo>
                      <a:pt x="1030" y="8097"/>
                    </a:lnTo>
                    <a:lnTo>
                      <a:pt x="1293" y="8229"/>
                    </a:lnTo>
                    <a:lnTo>
                      <a:pt x="1584" y="8335"/>
                    </a:lnTo>
                    <a:lnTo>
                      <a:pt x="1900" y="8387"/>
                    </a:lnTo>
                    <a:lnTo>
                      <a:pt x="2190" y="8387"/>
                    </a:lnTo>
                    <a:lnTo>
                      <a:pt x="2507" y="8361"/>
                    </a:lnTo>
                    <a:lnTo>
                      <a:pt x="2850" y="8308"/>
                    </a:lnTo>
                    <a:lnTo>
                      <a:pt x="3166" y="8203"/>
                    </a:lnTo>
                    <a:lnTo>
                      <a:pt x="3509" y="8045"/>
                    </a:lnTo>
                    <a:lnTo>
                      <a:pt x="3852" y="7886"/>
                    </a:lnTo>
                    <a:lnTo>
                      <a:pt x="4168" y="7675"/>
                    </a:lnTo>
                    <a:lnTo>
                      <a:pt x="4511" y="7438"/>
                    </a:lnTo>
                    <a:lnTo>
                      <a:pt x="4828" y="7148"/>
                    </a:lnTo>
                    <a:lnTo>
                      <a:pt x="5118" y="6831"/>
                    </a:lnTo>
                    <a:lnTo>
                      <a:pt x="5408" y="6515"/>
                    </a:lnTo>
                    <a:lnTo>
                      <a:pt x="5698" y="6146"/>
                    </a:lnTo>
                    <a:lnTo>
                      <a:pt x="5962" y="5750"/>
                    </a:lnTo>
                    <a:lnTo>
                      <a:pt x="6226" y="5301"/>
                    </a:lnTo>
                    <a:lnTo>
                      <a:pt x="6410" y="4932"/>
                    </a:lnTo>
                    <a:lnTo>
                      <a:pt x="6568" y="4537"/>
                    </a:lnTo>
                    <a:lnTo>
                      <a:pt x="6700" y="4167"/>
                    </a:lnTo>
                    <a:lnTo>
                      <a:pt x="6806" y="3772"/>
                    </a:lnTo>
                    <a:lnTo>
                      <a:pt x="6885" y="3402"/>
                    </a:lnTo>
                    <a:lnTo>
                      <a:pt x="6938" y="3033"/>
                    </a:lnTo>
                    <a:lnTo>
                      <a:pt x="6938" y="2690"/>
                    </a:lnTo>
                    <a:lnTo>
                      <a:pt x="6938" y="2347"/>
                    </a:lnTo>
                    <a:lnTo>
                      <a:pt x="6911" y="2005"/>
                    </a:lnTo>
                    <a:lnTo>
                      <a:pt x="6859" y="1714"/>
                    </a:lnTo>
                    <a:lnTo>
                      <a:pt x="6753" y="1398"/>
                    </a:lnTo>
                    <a:lnTo>
                      <a:pt x="6648" y="1134"/>
                    </a:lnTo>
                    <a:lnTo>
                      <a:pt x="6489" y="897"/>
                    </a:lnTo>
                    <a:lnTo>
                      <a:pt x="6331" y="659"/>
                    </a:lnTo>
                    <a:lnTo>
                      <a:pt x="6120" y="475"/>
                    </a:lnTo>
                    <a:lnTo>
                      <a:pt x="5909" y="317"/>
                    </a:lnTo>
                    <a:lnTo>
                      <a:pt x="5830" y="264"/>
                    </a:lnTo>
                    <a:lnTo>
                      <a:pt x="5566" y="132"/>
                    </a:lnTo>
                    <a:lnTo>
                      <a:pt x="5302" y="53"/>
                    </a:lnTo>
                    <a:lnTo>
                      <a:pt x="4986" y="26"/>
                    </a:lnTo>
                    <a:lnTo>
                      <a:pt x="46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1;p55">
                <a:extLst>
                  <a:ext uri="{FF2B5EF4-FFF2-40B4-BE49-F238E27FC236}">
                    <a16:creationId xmlns:a16="http://schemas.microsoft.com/office/drawing/2014/main" id="{2C73DCD4-5AAF-C745-B634-2466997454BA}"/>
                  </a:ext>
                </a:extLst>
              </p:cNvPr>
              <p:cNvSpPr/>
              <p:nvPr/>
            </p:nvSpPr>
            <p:spPr>
              <a:xfrm>
                <a:off x="2955425" y="693725"/>
                <a:ext cx="173450" cy="209700"/>
              </a:xfrm>
              <a:custGeom>
                <a:avLst/>
                <a:gdLst/>
                <a:ahLst/>
                <a:cxnLst/>
                <a:rect l="l" t="t" r="r" b="b"/>
                <a:pathLst>
                  <a:path w="6938" h="8388" extrusionOk="0">
                    <a:moveTo>
                      <a:pt x="4748" y="0"/>
                    </a:moveTo>
                    <a:lnTo>
                      <a:pt x="4432" y="27"/>
                    </a:lnTo>
                    <a:lnTo>
                      <a:pt x="4115" y="106"/>
                    </a:lnTo>
                    <a:lnTo>
                      <a:pt x="3772" y="185"/>
                    </a:lnTo>
                    <a:lnTo>
                      <a:pt x="3456" y="343"/>
                    </a:lnTo>
                    <a:lnTo>
                      <a:pt x="3113" y="501"/>
                    </a:lnTo>
                    <a:lnTo>
                      <a:pt x="2796" y="712"/>
                    </a:lnTo>
                    <a:lnTo>
                      <a:pt x="2480" y="950"/>
                    </a:lnTo>
                    <a:lnTo>
                      <a:pt x="2163" y="1213"/>
                    </a:lnTo>
                    <a:lnTo>
                      <a:pt x="1847" y="1530"/>
                    </a:lnTo>
                    <a:lnTo>
                      <a:pt x="1557" y="1846"/>
                    </a:lnTo>
                    <a:lnTo>
                      <a:pt x="1267" y="2216"/>
                    </a:lnTo>
                    <a:lnTo>
                      <a:pt x="1003" y="2585"/>
                    </a:lnTo>
                    <a:lnTo>
                      <a:pt x="977" y="2638"/>
                    </a:lnTo>
                    <a:lnTo>
                      <a:pt x="739" y="3060"/>
                    </a:lnTo>
                    <a:lnTo>
                      <a:pt x="554" y="3455"/>
                    </a:lnTo>
                    <a:lnTo>
                      <a:pt x="370" y="3877"/>
                    </a:lnTo>
                    <a:lnTo>
                      <a:pt x="238" y="4273"/>
                    </a:lnTo>
                    <a:lnTo>
                      <a:pt x="132" y="4695"/>
                    </a:lnTo>
                    <a:lnTo>
                      <a:pt x="53" y="5091"/>
                    </a:lnTo>
                    <a:lnTo>
                      <a:pt x="1" y="5486"/>
                    </a:lnTo>
                    <a:lnTo>
                      <a:pt x="1" y="5855"/>
                    </a:lnTo>
                    <a:lnTo>
                      <a:pt x="1" y="6225"/>
                    </a:lnTo>
                    <a:lnTo>
                      <a:pt x="53" y="6568"/>
                    </a:lnTo>
                    <a:lnTo>
                      <a:pt x="159" y="6884"/>
                    </a:lnTo>
                    <a:lnTo>
                      <a:pt x="264" y="7174"/>
                    </a:lnTo>
                    <a:lnTo>
                      <a:pt x="423" y="7464"/>
                    </a:lnTo>
                    <a:lnTo>
                      <a:pt x="581" y="7702"/>
                    </a:lnTo>
                    <a:lnTo>
                      <a:pt x="792" y="7913"/>
                    </a:lnTo>
                    <a:lnTo>
                      <a:pt x="1029" y="8097"/>
                    </a:lnTo>
                    <a:lnTo>
                      <a:pt x="1108" y="8124"/>
                    </a:lnTo>
                    <a:lnTo>
                      <a:pt x="1372" y="8256"/>
                    </a:lnTo>
                    <a:lnTo>
                      <a:pt x="1662" y="8335"/>
                    </a:lnTo>
                    <a:lnTo>
                      <a:pt x="1952" y="8388"/>
                    </a:lnTo>
                    <a:lnTo>
                      <a:pt x="2269" y="8388"/>
                    </a:lnTo>
                    <a:lnTo>
                      <a:pt x="2585" y="8361"/>
                    </a:lnTo>
                    <a:lnTo>
                      <a:pt x="2902" y="8282"/>
                    </a:lnTo>
                    <a:lnTo>
                      <a:pt x="3218" y="8177"/>
                    </a:lnTo>
                    <a:lnTo>
                      <a:pt x="3561" y="8018"/>
                    </a:lnTo>
                    <a:lnTo>
                      <a:pt x="3878" y="7860"/>
                    </a:lnTo>
                    <a:lnTo>
                      <a:pt x="4221" y="7649"/>
                    </a:lnTo>
                    <a:lnTo>
                      <a:pt x="4537" y="7385"/>
                    </a:lnTo>
                    <a:lnTo>
                      <a:pt x="4827" y="7122"/>
                    </a:lnTo>
                    <a:lnTo>
                      <a:pt x="5144" y="6831"/>
                    </a:lnTo>
                    <a:lnTo>
                      <a:pt x="5434" y="6489"/>
                    </a:lnTo>
                    <a:lnTo>
                      <a:pt x="5698" y="6146"/>
                    </a:lnTo>
                    <a:lnTo>
                      <a:pt x="5961" y="5750"/>
                    </a:lnTo>
                    <a:lnTo>
                      <a:pt x="6120" y="5513"/>
                    </a:lnTo>
                    <a:lnTo>
                      <a:pt x="6304" y="5170"/>
                    </a:lnTo>
                    <a:lnTo>
                      <a:pt x="6463" y="4800"/>
                    </a:lnTo>
                    <a:lnTo>
                      <a:pt x="6594" y="4458"/>
                    </a:lnTo>
                    <a:lnTo>
                      <a:pt x="6726" y="4088"/>
                    </a:lnTo>
                    <a:lnTo>
                      <a:pt x="6805" y="3745"/>
                    </a:lnTo>
                    <a:lnTo>
                      <a:pt x="6885" y="3403"/>
                    </a:lnTo>
                    <a:lnTo>
                      <a:pt x="6937" y="3060"/>
                    </a:lnTo>
                    <a:lnTo>
                      <a:pt x="6937" y="2743"/>
                    </a:lnTo>
                    <a:lnTo>
                      <a:pt x="6937" y="2427"/>
                    </a:lnTo>
                    <a:lnTo>
                      <a:pt x="6937" y="2110"/>
                    </a:lnTo>
                    <a:lnTo>
                      <a:pt x="6885" y="1820"/>
                    </a:lnTo>
                    <a:lnTo>
                      <a:pt x="6805" y="1530"/>
                    </a:lnTo>
                    <a:lnTo>
                      <a:pt x="6700" y="1266"/>
                    </a:lnTo>
                    <a:lnTo>
                      <a:pt x="6594" y="1029"/>
                    </a:lnTo>
                    <a:lnTo>
                      <a:pt x="6463" y="818"/>
                    </a:lnTo>
                    <a:lnTo>
                      <a:pt x="6278" y="607"/>
                    </a:lnTo>
                    <a:lnTo>
                      <a:pt x="6093" y="449"/>
                    </a:lnTo>
                    <a:lnTo>
                      <a:pt x="5909" y="290"/>
                    </a:lnTo>
                    <a:lnTo>
                      <a:pt x="5645" y="158"/>
                    </a:lnTo>
                    <a:lnTo>
                      <a:pt x="5355" y="53"/>
                    </a:lnTo>
                    <a:lnTo>
                      <a:pt x="50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2;p55">
                <a:extLst>
                  <a:ext uri="{FF2B5EF4-FFF2-40B4-BE49-F238E27FC236}">
                    <a16:creationId xmlns:a16="http://schemas.microsoft.com/office/drawing/2014/main" id="{63668DD8-8CF9-0243-9F73-457DB587566C}"/>
                  </a:ext>
                </a:extLst>
              </p:cNvPr>
              <p:cNvSpPr/>
              <p:nvPr/>
            </p:nvSpPr>
            <p:spPr>
              <a:xfrm>
                <a:off x="2980475" y="693725"/>
                <a:ext cx="148400" cy="137825"/>
              </a:xfrm>
              <a:custGeom>
                <a:avLst/>
                <a:gdLst/>
                <a:ahLst/>
                <a:cxnLst/>
                <a:rect l="l" t="t" r="r" b="b"/>
                <a:pathLst>
                  <a:path w="5936" h="5513" extrusionOk="0">
                    <a:moveTo>
                      <a:pt x="3746" y="0"/>
                    </a:moveTo>
                    <a:lnTo>
                      <a:pt x="3430" y="27"/>
                    </a:lnTo>
                    <a:lnTo>
                      <a:pt x="3113" y="106"/>
                    </a:lnTo>
                    <a:lnTo>
                      <a:pt x="2770" y="185"/>
                    </a:lnTo>
                    <a:lnTo>
                      <a:pt x="2454" y="343"/>
                    </a:lnTo>
                    <a:lnTo>
                      <a:pt x="2111" y="501"/>
                    </a:lnTo>
                    <a:lnTo>
                      <a:pt x="1794" y="712"/>
                    </a:lnTo>
                    <a:lnTo>
                      <a:pt x="1478" y="950"/>
                    </a:lnTo>
                    <a:lnTo>
                      <a:pt x="1161" y="1213"/>
                    </a:lnTo>
                    <a:lnTo>
                      <a:pt x="845" y="1530"/>
                    </a:lnTo>
                    <a:lnTo>
                      <a:pt x="555" y="1846"/>
                    </a:lnTo>
                    <a:lnTo>
                      <a:pt x="265" y="2216"/>
                    </a:lnTo>
                    <a:lnTo>
                      <a:pt x="1" y="2585"/>
                    </a:lnTo>
                    <a:lnTo>
                      <a:pt x="449" y="2954"/>
                    </a:lnTo>
                    <a:lnTo>
                      <a:pt x="819" y="3244"/>
                    </a:lnTo>
                    <a:lnTo>
                      <a:pt x="1214" y="3508"/>
                    </a:lnTo>
                    <a:lnTo>
                      <a:pt x="2005" y="4009"/>
                    </a:lnTo>
                    <a:lnTo>
                      <a:pt x="2823" y="4484"/>
                    </a:lnTo>
                    <a:lnTo>
                      <a:pt x="3667" y="4906"/>
                    </a:lnTo>
                    <a:lnTo>
                      <a:pt x="4379" y="5222"/>
                    </a:lnTo>
                    <a:lnTo>
                      <a:pt x="4748" y="5381"/>
                    </a:lnTo>
                    <a:lnTo>
                      <a:pt x="5118" y="5513"/>
                    </a:lnTo>
                    <a:lnTo>
                      <a:pt x="5302" y="5170"/>
                    </a:lnTo>
                    <a:lnTo>
                      <a:pt x="5461" y="4800"/>
                    </a:lnTo>
                    <a:lnTo>
                      <a:pt x="5592" y="4458"/>
                    </a:lnTo>
                    <a:lnTo>
                      <a:pt x="5724" y="4088"/>
                    </a:lnTo>
                    <a:lnTo>
                      <a:pt x="5803" y="3745"/>
                    </a:lnTo>
                    <a:lnTo>
                      <a:pt x="5883" y="3403"/>
                    </a:lnTo>
                    <a:lnTo>
                      <a:pt x="5935" y="3060"/>
                    </a:lnTo>
                    <a:lnTo>
                      <a:pt x="5935" y="2743"/>
                    </a:lnTo>
                    <a:lnTo>
                      <a:pt x="5935" y="2427"/>
                    </a:lnTo>
                    <a:lnTo>
                      <a:pt x="5935" y="2110"/>
                    </a:lnTo>
                    <a:lnTo>
                      <a:pt x="5883" y="1820"/>
                    </a:lnTo>
                    <a:lnTo>
                      <a:pt x="5803" y="1530"/>
                    </a:lnTo>
                    <a:lnTo>
                      <a:pt x="5698" y="1266"/>
                    </a:lnTo>
                    <a:lnTo>
                      <a:pt x="5592" y="1029"/>
                    </a:lnTo>
                    <a:lnTo>
                      <a:pt x="5461" y="818"/>
                    </a:lnTo>
                    <a:lnTo>
                      <a:pt x="5276" y="607"/>
                    </a:lnTo>
                    <a:lnTo>
                      <a:pt x="5091" y="449"/>
                    </a:lnTo>
                    <a:lnTo>
                      <a:pt x="4907" y="290"/>
                    </a:lnTo>
                    <a:lnTo>
                      <a:pt x="4643" y="158"/>
                    </a:lnTo>
                    <a:lnTo>
                      <a:pt x="4353" y="53"/>
                    </a:lnTo>
                    <a:lnTo>
                      <a:pt x="40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3;p55">
                <a:extLst>
                  <a:ext uri="{FF2B5EF4-FFF2-40B4-BE49-F238E27FC236}">
                    <a16:creationId xmlns:a16="http://schemas.microsoft.com/office/drawing/2014/main" id="{C2C972B9-EF5D-F543-8D54-32F613837D4A}"/>
                  </a:ext>
                </a:extLst>
              </p:cNvPr>
              <p:cNvSpPr/>
              <p:nvPr/>
            </p:nvSpPr>
            <p:spPr>
              <a:xfrm>
                <a:off x="2416050" y="1582575"/>
                <a:ext cx="414125" cy="117375"/>
              </a:xfrm>
              <a:custGeom>
                <a:avLst/>
                <a:gdLst/>
                <a:ahLst/>
                <a:cxnLst/>
                <a:rect l="l" t="t" r="r" b="b"/>
                <a:pathLst>
                  <a:path w="16565" h="4695" extrusionOk="0">
                    <a:moveTo>
                      <a:pt x="528" y="0"/>
                    </a:moveTo>
                    <a:lnTo>
                      <a:pt x="423" y="26"/>
                    </a:lnTo>
                    <a:lnTo>
                      <a:pt x="291" y="106"/>
                    </a:lnTo>
                    <a:lnTo>
                      <a:pt x="212" y="185"/>
                    </a:lnTo>
                    <a:lnTo>
                      <a:pt x="132" y="290"/>
                    </a:lnTo>
                    <a:lnTo>
                      <a:pt x="53" y="396"/>
                    </a:lnTo>
                    <a:lnTo>
                      <a:pt x="27" y="501"/>
                    </a:lnTo>
                    <a:lnTo>
                      <a:pt x="1" y="633"/>
                    </a:lnTo>
                    <a:lnTo>
                      <a:pt x="1" y="4035"/>
                    </a:lnTo>
                    <a:lnTo>
                      <a:pt x="27" y="4167"/>
                    </a:lnTo>
                    <a:lnTo>
                      <a:pt x="53" y="4299"/>
                    </a:lnTo>
                    <a:lnTo>
                      <a:pt x="132" y="4405"/>
                    </a:lnTo>
                    <a:lnTo>
                      <a:pt x="212" y="4510"/>
                    </a:lnTo>
                    <a:lnTo>
                      <a:pt x="291" y="4589"/>
                    </a:lnTo>
                    <a:lnTo>
                      <a:pt x="423" y="4642"/>
                    </a:lnTo>
                    <a:lnTo>
                      <a:pt x="528" y="4695"/>
                    </a:lnTo>
                    <a:lnTo>
                      <a:pt x="16037" y="4695"/>
                    </a:lnTo>
                    <a:lnTo>
                      <a:pt x="16169" y="4642"/>
                    </a:lnTo>
                    <a:lnTo>
                      <a:pt x="16274" y="4589"/>
                    </a:lnTo>
                    <a:lnTo>
                      <a:pt x="16380" y="4510"/>
                    </a:lnTo>
                    <a:lnTo>
                      <a:pt x="16459" y="4405"/>
                    </a:lnTo>
                    <a:lnTo>
                      <a:pt x="16512" y="4299"/>
                    </a:lnTo>
                    <a:lnTo>
                      <a:pt x="16564" y="4167"/>
                    </a:lnTo>
                    <a:lnTo>
                      <a:pt x="16564" y="4035"/>
                    </a:lnTo>
                    <a:lnTo>
                      <a:pt x="16564" y="633"/>
                    </a:lnTo>
                    <a:lnTo>
                      <a:pt x="16564" y="501"/>
                    </a:lnTo>
                    <a:lnTo>
                      <a:pt x="16512" y="396"/>
                    </a:lnTo>
                    <a:lnTo>
                      <a:pt x="16459" y="290"/>
                    </a:lnTo>
                    <a:lnTo>
                      <a:pt x="16380" y="185"/>
                    </a:lnTo>
                    <a:lnTo>
                      <a:pt x="16274" y="106"/>
                    </a:lnTo>
                    <a:lnTo>
                      <a:pt x="16169" y="26"/>
                    </a:lnTo>
                    <a:lnTo>
                      <a:pt x="160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4;p55">
                <a:extLst>
                  <a:ext uri="{FF2B5EF4-FFF2-40B4-BE49-F238E27FC236}">
                    <a16:creationId xmlns:a16="http://schemas.microsoft.com/office/drawing/2014/main" id="{814C02CE-688D-8446-9108-4767F3979ACF}"/>
                  </a:ext>
                </a:extLst>
              </p:cNvPr>
              <p:cNvSpPr/>
              <p:nvPr/>
            </p:nvSpPr>
            <p:spPr>
              <a:xfrm>
                <a:off x="2544625" y="1593775"/>
                <a:ext cx="137850" cy="94325"/>
              </a:xfrm>
              <a:custGeom>
                <a:avLst/>
                <a:gdLst/>
                <a:ahLst/>
                <a:cxnLst/>
                <a:rect l="l" t="t" r="r" b="b"/>
                <a:pathLst>
                  <a:path w="5514" h="3773" extrusionOk="0">
                    <a:moveTo>
                      <a:pt x="5434" y="80"/>
                    </a:moveTo>
                    <a:lnTo>
                      <a:pt x="5434" y="3719"/>
                    </a:lnTo>
                    <a:lnTo>
                      <a:pt x="80" y="3719"/>
                    </a:lnTo>
                    <a:lnTo>
                      <a:pt x="80" y="80"/>
                    </a:lnTo>
                    <a:close/>
                    <a:moveTo>
                      <a:pt x="1" y="0"/>
                    </a:moveTo>
                    <a:lnTo>
                      <a:pt x="1" y="3772"/>
                    </a:lnTo>
                    <a:lnTo>
                      <a:pt x="5513" y="3772"/>
                    </a:lnTo>
                    <a:lnTo>
                      <a:pt x="5513"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85;p55">
                <a:extLst>
                  <a:ext uri="{FF2B5EF4-FFF2-40B4-BE49-F238E27FC236}">
                    <a16:creationId xmlns:a16="http://schemas.microsoft.com/office/drawing/2014/main" id="{FB6C6620-3494-F642-883E-D5D5F42BFBC0}"/>
                  </a:ext>
                </a:extLst>
              </p:cNvPr>
              <p:cNvSpPr/>
              <p:nvPr/>
            </p:nvSpPr>
            <p:spPr>
              <a:xfrm>
                <a:off x="2452975" y="1602350"/>
                <a:ext cx="13225" cy="13200"/>
              </a:xfrm>
              <a:custGeom>
                <a:avLst/>
                <a:gdLst/>
                <a:ahLst/>
                <a:cxnLst/>
                <a:rect l="l" t="t" r="r" b="b"/>
                <a:pathLst>
                  <a:path w="529" h="528" extrusionOk="0">
                    <a:moveTo>
                      <a:pt x="159" y="0"/>
                    </a:moveTo>
                    <a:lnTo>
                      <a:pt x="80" y="79"/>
                    </a:lnTo>
                    <a:lnTo>
                      <a:pt x="1" y="159"/>
                    </a:lnTo>
                    <a:lnTo>
                      <a:pt x="1" y="264"/>
                    </a:lnTo>
                    <a:lnTo>
                      <a:pt x="1" y="370"/>
                    </a:lnTo>
                    <a:lnTo>
                      <a:pt x="80" y="449"/>
                    </a:lnTo>
                    <a:lnTo>
                      <a:pt x="159" y="501"/>
                    </a:lnTo>
                    <a:lnTo>
                      <a:pt x="264" y="528"/>
                    </a:lnTo>
                    <a:lnTo>
                      <a:pt x="370" y="501"/>
                    </a:lnTo>
                    <a:lnTo>
                      <a:pt x="449" y="449"/>
                    </a:lnTo>
                    <a:lnTo>
                      <a:pt x="502" y="370"/>
                    </a:lnTo>
                    <a:lnTo>
                      <a:pt x="528" y="264"/>
                    </a:lnTo>
                    <a:lnTo>
                      <a:pt x="502" y="159"/>
                    </a:lnTo>
                    <a:lnTo>
                      <a:pt x="449" y="79"/>
                    </a:lnTo>
                    <a:lnTo>
                      <a:pt x="370"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86;p55">
                <a:extLst>
                  <a:ext uri="{FF2B5EF4-FFF2-40B4-BE49-F238E27FC236}">
                    <a16:creationId xmlns:a16="http://schemas.microsoft.com/office/drawing/2014/main" id="{A41ACC02-6006-E847-83EF-D58879F630F6}"/>
                  </a:ext>
                </a:extLst>
              </p:cNvPr>
              <p:cNvSpPr/>
              <p:nvPr/>
            </p:nvSpPr>
            <p:spPr>
              <a:xfrm>
                <a:off x="2482650" y="1631350"/>
                <a:ext cx="13225" cy="13225"/>
              </a:xfrm>
              <a:custGeom>
                <a:avLst/>
                <a:gdLst/>
                <a:ahLst/>
                <a:cxnLst/>
                <a:rect l="l" t="t" r="r" b="b"/>
                <a:pathLst>
                  <a:path w="529" h="529" extrusionOk="0">
                    <a:moveTo>
                      <a:pt x="264" y="1"/>
                    </a:moveTo>
                    <a:lnTo>
                      <a:pt x="159" y="27"/>
                    </a:lnTo>
                    <a:lnTo>
                      <a:pt x="53" y="80"/>
                    </a:lnTo>
                    <a:lnTo>
                      <a:pt x="1" y="159"/>
                    </a:lnTo>
                    <a:lnTo>
                      <a:pt x="1" y="265"/>
                    </a:lnTo>
                    <a:lnTo>
                      <a:pt x="1" y="370"/>
                    </a:lnTo>
                    <a:lnTo>
                      <a:pt x="53" y="449"/>
                    </a:lnTo>
                    <a:lnTo>
                      <a:pt x="159" y="502"/>
                    </a:lnTo>
                    <a:lnTo>
                      <a:pt x="264" y="528"/>
                    </a:lnTo>
                    <a:lnTo>
                      <a:pt x="370" y="502"/>
                    </a:lnTo>
                    <a:lnTo>
                      <a:pt x="449" y="449"/>
                    </a:lnTo>
                    <a:lnTo>
                      <a:pt x="502" y="370"/>
                    </a:lnTo>
                    <a:lnTo>
                      <a:pt x="528" y="265"/>
                    </a:lnTo>
                    <a:lnTo>
                      <a:pt x="502" y="159"/>
                    </a:lnTo>
                    <a:lnTo>
                      <a:pt x="449" y="80"/>
                    </a:lnTo>
                    <a:lnTo>
                      <a:pt x="370"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87;p55">
                <a:extLst>
                  <a:ext uri="{FF2B5EF4-FFF2-40B4-BE49-F238E27FC236}">
                    <a16:creationId xmlns:a16="http://schemas.microsoft.com/office/drawing/2014/main" id="{C6E00B4F-B50C-2F42-8666-B710F27CD53A}"/>
                  </a:ext>
                </a:extLst>
              </p:cNvPr>
              <p:cNvSpPr/>
              <p:nvPr/>
            </p:nvSpPr>
            <p:spPr>
              <a:xfrm>
                <a:off x="2453650" y="1659700"/>
                <a:ext cx="13200" cy="13225"/>
              </a:xfrm>
              <a:custGeom>
                <a:avLst/>
                <a:gdLst/>
                <a:ahLst/>
                <a:cxnLst/>
                <a:rect l="l" t="t" r="r" b="b"/>
                <a:pathLst>
                  <a:path w="528" h="529" extrusionOk="0">
                    <a:moveTo>
                      <a:pt x="264" y="1"/>
                    </a:moveTo>
                    <a:lnTo>
                      <a:pt x="158" y="27"/>
                    </a:lnTo>
                    <a:lnTo>
                      <a:pt x="79" y="80"/>
                    </a:lnTo>
                    <a:lnTo>
                      <a:pt x="26" y="159"/>
                    </a:lnTo>
                    <a:lnTo>
                      <a:pt x="0" y="265"/>
                    </a:lnTo>
                    <a:lnTo>
                      <a:pt x="26" y="370"/>
                    </a:lnTo>
                    <a:lnTo>
                      <a:pt x="79" y="449"/>
                    </a:lnTo>
                    <a:lnTo>
                      <a:pt x="158" y="502"/>
                    </a:lnTo>
                    <a:lnTo>
                      <a:pt x="264" y="528"/>
                    </a:lnTo>
                    <a:lnTo>
                      <a:pt x="369" y="502"/>
                    </a:lnTo>
                    <a:lnTo>
                      <a:pt x="448" y="449"/>
                    </a:lnTo>
                    <a:lnTo>
                      <a:pt x="528" y="370"/>
                    </a:lnTo>
                    <a:lnTo>
                      <a:pt x="528" y="265"/>
                    </a:lnTo>
                    <a:lnTo>
                      <a:pt x="528" y="159"/>
                    </a:lnTo>
                    <a:lnTo>
                      <a:pt x="448" y="80"/>
                    </a:lnTo>
                    <a:lnTo>
                      <a:pt x="369"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88;p55">
                <a:extLst>
                  <a:ext uri="{FF2B5EF4-FFF2-40B4-BE49-F238E27FC236}">
                    <a16:creationId xmlns:a16="http://schemas.microsoft.com/office/drawing/2014/main" id="{51532BD2-2E33-344B-9D6F-C17D0419D8F5}"/>
                  </a:ext>
                </a:extLst>
              </p:cNvPr>
              <p:cNvSpPr/>
              <p:nvPr/>
            </p:nvSpPr>
            <p:spPr>
              <a:xfrm>
                <a:off x="2770150" y="1602350"/>
                <a:ext cx="13200" cy="13200"/>
              </a:xfrm>
              <a:custGeom>
                <a:avLst/>
                <a:gdLst/>
                <a:ahLst/>
                <a:cxnLst/>
                <a:rect l="l" t="t" r="r" b="b"/>
                <a:pathLst>
                  <a:path w="528" h="528" extrusionOk="0">
                    <a:moveTo>
                      <a:pt x="158" y="0"/>
                    </a:moveTo>
                    <a:lnTo>
                      <a:pt x="79" y="79"/>
                    </a:lnTo>
                    <a:lnTo>
                      <a:pt x="27" y="159"/>
                    </a:lnTo>
                    <a:lnTo>
                      <a:pt x="0" y="264"/>
                    </a:lnTo>
                    <a:lnTo>
                      <a:pt x="27" y="370"/>
                    </a:lnTo>
                    <a:lnTo>
                      <a:pt x="79" y="449"/>
                    </a:lnTo>
                    <a:lnTo>
                      <a:pt x="158" y="501"/>
                    </a:lnTo>
                    <a:lnTo>
                      <a:pt x="264" y="528"/>
                    </a:lnTo>
                    <a:lnTo>
                      <a:pt x="369" y="501"/>
                    </a:lnTo>
                    <a:lnTo>
                      <a:pt x="449" y="449"/>
                    </a:lnTo>
                    <a:lnTo>
                      <a:pt x="501" y="370"/>
                    </a:lnTo>
                    <a:lnTo>
                      <a:pt x="528" y="264"/>
                    </a:lnTo>
                    <a:lnTo>
                      <a:pt x="501" y="159"/>
                    </a:lnTo>
                    <a:lnTo>
                      <a:pt x="449" y="79"/>
                    </a:lnTo>
                    <a:lnTo>
                      <a:pt x="369"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89;p55">
                <a:extLst>
                  <a:ext uri="{FF2B5EF4-FFF2-40B4-BE49-F238E27FC236}">
                    <a16:creationId xmlns:a16="http://schemas.microsoft.com/office/drawing/2014/main" id="{2C098546-4F1E-DC4D-BED8-3D23967DCA8C}"/>
                  </a:ext>
                </a:extLst>
              </p:cNvPr>
              <p:cNvSpPr/>
              <p:nvPr/>
            </p:nvSpPr>
            <p:spPr>
              <a:xfrm>
                <a:off x="2740475" y="1631350"/>
                <a:ext cx="13200" cy="13225"/>
              </a:xfrm>
              <a:custGeom>
                <a:avLst/>
                <a:gdLst/>
                <a:ahLst/>
                <a:cxnLst/>
                <a:rect l="l" t="t" r="r" b="b"/>
                <a:pathLst>
                  <a:path w="528" h="529" extrusionOk="0">
                    <a:moveTo>
                      <a:pt x="264" y="1"/>
                    </a:moveTo>
                    <a:lnTo>
                      <a:pt x="159" y="27"/>
                    </a:lnTo>
                    <a:lnTo>
                      <a:pt x="79" y="80"/>
                    </a:lnTo>
                    <a:lnTo>
                      <a:pt x="27" y="159"/>
                    </a:lnTo>
                    <a:lnTo>
                      <a:pt x="0" y="265"/>
                    </a:lnTo>
                    <a:lnTo>
                      <a:pt x="27" y="370"/>
                    </a:lnTo>
                    <a:lnTo>
                      <a:pt x="79" y="449"/>
                    </a:lnTo>
                    <a:lnTo>
                      <a:pt x="159" y="502"/>
                    </a:lnTo>
                    <a:lnTo>
                      <a:pt x="264" y="528"/>
                    </a:lnTo>
                    <a:lnTo>
                      <a:pt x="370" y="502"/>
                    </a:lnTo>
                    <a:lnTo>
                      <a:pt x="449" y="449"/>
                    </a:lnTo>
                    <a:lnTo>
                      <a:pt x="501" y="370"/>
                    </a:lnTo>
                    <a:lnTo>
                      <a:pt x="528" y="265"/>
                    </a:lnTo>
                    <a:lnTo>
                      <a:pt x="501" y="159"/>
                    </a:lnTo>
                    <a:lnTo>
                      <a:pt x="449" y="80"/>
                    </a:lnTo>
                    <a:lnTo>
                      <a:pt x="370"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90;p55">
                <a:extLst>
                  <a:ext uri="{FF2B5EF4-FFF2-40B4-BE49-F238E27FC236}">
                    <a16:creationId xmlns:a16="http://schemas.microsoft.com/office/drawing/2014/main" id="{2D1DEEFA-36A7-4E40-8222-42D044124CFC}"/>
                  </a:ext>
                </a:extLst>
              </p:cNvPr>
              <p:cNvSpPr/>
              <p:nvPr/>
            </p:nvSpPr>
            <p:spPr>
              <a:xfrm>
                <a:off x="2768825" y="1659700"/>
                <a:ext cx="13200" cy="13225"/>
              </a:xfrm>
              <a:custGeom>
                <a:avLst/>
                <a:gdLst/>
                <a:ahLst/>
                <a:cxnLst/>
                <a:rect l="l" t="t" r="r" b="b"/>
                <a:pathLst>
                  <a:path w="528" h="529" extrusionOk="0">
                    <a:moveTo>
                      <a:pt x="264" y="1"/>
                    </a:moveTo>
                    <a:lnTo>
                      <a:pt x="159" y="27"/>
                    </a:lnTo>
                    <a:lnTo>
                      <a:pt x="80" y="80"/>
                    </a:lnTo>
                    <a:lnTo>
                      <a:pt x="27" y="159"/>
                    </a:lnTo>
                    <a:lnTo>
                      <a:pt x="0" y="265"/>
                    </a:lnTo>
                    <a:lnTo>
                      <a:pt x="27" y="370"/>
                    </a:lnTo>
                    <a:lnTo>
                      <a:pt x="80" y="449"/>
                    </a:lnTo>
                    <a:lnTo>
                      <a:pt x="159" y="502"/>
                    </a:lnTo>
                    <a:lnTo>
                      <a:pt x="264" y="528"/>
                    </a:lnTo>
                    <a:lnTo>
                      <a:pt x="370" y="502"/>
                    </a:lnTo>
                    <a:lnTo>
                      <a:pt x="449" y="449"/>
                    </a:lnTo>
                    <a:lnTo>
                      <a:pt x="528" y="370"/>
                    </a:lnTo>
                    <a:lnTo>
                      <a:pt x="528" y="265"/>
                    </a:lnTo>
                    <a:lnTo>
                      <a:pt x="528" y="159"/>
                    </a:lnTo>
                    <a:lnTo>
                      <a:pt x="449" y="80"/>
                    </a:lnTo>
                    <a:lnTo>
                      <a:pt x="370" y="27"/>
                    </a:lnTo>
                    <a:lnTo>
                      <a:pt x="264"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91;p55">
                <a:extLst>
                  <a:ext uri="{FF2B5EF4-FFF2-40B4-BE49-F238E27FC236}">
                    <a16:creationId xmlns:a16="http://schemas.microsoft.com/office/drawing/2014/main" id="{355B3654-0AB1-9F49-B43D-CF6E064F58ED}"/>
                  </a:ext>
                </a:extLst>
              </p:cNvPr>
              <p:cNvSpPr/>
              <p:nvPr/>
            </p:nvSpPr>
            <p:spPr>
              <a:xfrm>
                <a:off x="2995650" y="1632025"/>
                <a:ext cx="91675" cy="91675"/>
              </a:xfrm>
              <a:custGeom>
                <a:avLst/>
                <a:gdLst/>
                <a:ahLst/>
                <a:cxnLst/>
                <a:rect l="l" t="t" r="r" b="b"/>
                <a:pathLst>
                  <a:path w="3667" h="3667" extrusionOk="0">
                    <a:moveTo>
                      <a:pt x="1636" y="0"/>
                    </a:moveTo>
                    <a:lnTo>
                      <a:pt x="1451" y="27"/>
                    </a:lnTo>
                    <a:lnTo>
                      <a:pt x="1293" y="79"/>
                    </a:lnTo>
                    <a:lnTo>
                      <a:pt x="1108" y="132"/>
                    </a:lnTo>
                    <a:lnTo>
                      <a:pt x="950" y="211"/>
                    </a:lnTo>
                    <a:lnTo>
                      <a:pt x="818" y="317"/>
                    </a:lnTo>
                    <a:lnTo>
                      <a:pt x="660" y="422"/>
                    </a:lnTo>
                    <a:lnTo>
                      <a:pt x="528" y="528"/>
                    </a:lnTo>
                    <a:lnTo>
                      <a:pt x="423" y="660"/>
                    </a:lnTo>
                    <a:lnTo>
                      <a:pt x="317" y="791"/>
                    </a:lnTo>
                    <a:lnTo>
                      <a:pt x="212" y="950"/>
                    </a:lnTo>
                    <a:lnTo>
                      <a:pt x="159" y="1108"/>
                    </a:lnTo>
                    <a:lnTo>
                      <a:pt x="80" y="1293"/>
                    </a:lnTo>
                    <a:lnTo>
                      <a:pt x="53" y="1451"/>
                    </a:lnTo>
                    <a:lnTo>
                      <a:pt x="1" y="1635"/>
                    </a:lnTo>
                    <a:lnTo>
                      <a:pt x="1" y="1820"/>
                    </a:lnTo>
                    <a:lnTo>
                      <a:pt x="1" y="2005"/>
                    </a:lnTo>
                    <a:lnTo>
                      <a:pt x="53" y="2189"/>
                    </a:lnTo>
                    <a:lnTo>
                      <a:pt x="80" y="2374"/>
                    </a:lnTo>
                    <a:lnTo>
                      <a:pt x="159" y="2532"/>
                    </a:lnTo>
                    <a:lnTo>
                      <a:pt x="212" y="2690"/>
                    </a:lnTo>
                    <a:lnTo>
                      <a:pt x="317" y="2849"/>
                    </a:lnTo>
                    <a:lnTo>
                      <a:pt x="423" y="2981"/>
                    </a:lnTo>
                    <a:lnTo>
                      <a:pt x="528" y="3112"/>
                    </a:lnTo>
                    <a:lnTo>
                      <a:pt x="660" y="3244"/>
                    </a:lnTo>
                    <a:lnTo>
                      <a:pt x="818" y="3350"/>
                    </a:lnTo>
                    <a:lnTo>
                      <a:pt x="950" y="3429"/>
                    </a:lnTo>
                    <a:lnTo>
                      <a:pt x="1108" y="3508"/>
                    </a:lnTo>
                    <a:lnTo>
                      <a:pt x="1293" y="3561"/>
                    </a:lnTo>
                    <a:lnTo>
                      <a:pt x="1451" y="3614"/>
                    </a:lnTo>
                    <a:lnTo>
                      <a:pt x="1636" y="3640"/>
                    </a:lnTo>
                    <a:lnTo>
                      <a:pt x="1820" y="3666"/>
                    </a:lnTo>
                    <a:lnTo>
                      <a:pt x="2031" y="3640"/>
                    </a:lnTo>
                    <a:lnTo>
                      <a:pt x="2190" y="3614"/>
                    </a:lnTo>
                    <a:lnTo>
                      <a:pt x="2374" y="3561"/>
                    </a:lnTo>
                    <a:lnTo>
                      <a:pt x="2533" y="3508"/>
                    </a:lnTo>
                    <a:lnTo>
                      <a:pt x="2717" y="3429"/>
                    </a:lnTo>
                    <a:lnTo>
                      <a:pt x="2849" y="3350"/>
                    </a:lnTo>
                    <a:lnTo>
                      <a:pt x="3007" y="3244"/>
                    </a:lnTo>
                    <a:lnTo>
                      <a:pt x="3113" y="3112"/>
                    </a:lnTo>
                    <a:lnTo>
                      <a:pt x="3245" y="2981"/>
                    </a:lnTo>
                    <a:lnTo>
                      <a:pt x="3350" y="2849"/>
                    </a:lnTo>
                    <a:lnTo>
                      <a:pt x="3429" y="2690"/>
                    </a:lnTo>
                    <a:lnTo>
                      <a:pt x="3508" y="2532"/>
                    </a:lnTo>
                    <a:lnTo>
                      <a:pt x="3588" y="2374"/>
                    </a:lnTo>
                    <a:lnTo>
                      <a:pt x="3614" y="2189"/>
                    </a:lnTo>
                    <a:lnTo>
                      <a:pt x="3640" y="2005"/>
                    </a:lnTo>
                    <a:lnTo>
                      <a:pt x="3667" y="1820"/>
                    </a:lnTo>
                    <a:lnTo>
                      <a:pt x="3640" y="1635"/>
                    </a:lnTo>
                    <a:lnTo>
                      <a:pt x="3614" y="1451"/>
                    </a:lnTo>
                    <a:lnTo>
                      <a:pt x="3588" y="1293"/>
                    </a:lnTo>
                    <a:lnTo>
                      <a:pt x="3508" y="1108"/>
                    </a:lnTo>
                    <a:lnTo>
                      <a:pt x="3429" y="950"/>
                    </a:lnTo>
                    <a:lnTo>
                      <a:pt x="3350" y="791"/>
                    </a:lnTo>
                    <a:lnTo>
                      <a:pt x="3245" y="660"/>
                    </a:lnTo>
                    <a:lnTo>
                      <a:pt x="3113" y="528"/>
                    </a:lnTo>
                    <a:lnTo>
                      <a:pt x="3007" y="422"/>
                    </a:lnTo>
                    <a:lnTo>
                      <a:pt x="2849" y="317"/>
                    </a:lnTo>
                    <a:lnTo>
                      <a:pt x="2717" y="211"/>
                    </a:lnTo>
                    <a:lnTo>
                      <a:pt x="2533" y="132"/>
                    </a:lnTo>
                    <a:lnTo>
                      <a:pt x="2374" y="79"/>
                    </a:lnTo>
                    <a:lnTo>
                      <a:pt x="2190" y="27"/>
                    </a:lnTo>
                    <a:lnTo>
                      <a:pt x="20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92;p55">
                <a:extLst>
                  <a:ext uri="{FF2B5EF4-FFF2-40B4-BE49-F238E27FC236}">
                    <a16:creationId xmlns:a16="http://schemas.microsoft.com/office/drawing/2014/main" id="{C7845454-7EC6-0641-BCC1-764619F12ACE}"/>
                  </a:ext>
                </a:extLst>
              </p:cNvPr>
              <p:cNvSpPr/>
              <p:nvPr/>
            </p:nvSpPr>
            <p:spPr>
              <a:xfrm>
                <a:off x="3412375" y="1325400"/>
                <a:ext cx="97625" cy="96950"/>
              </a:xfrm>
              <a:custGeom>
                <a:avLst/>
                <a:gdLst/>
                <a:ahLst/>
                <a:cxnLst/>
                <a:rect l="l" t="t" r="r" b="b"/>
                <a:pathLst>
                  <a:path w="3905" h="3878" extrusionOk="0">
                    <a:moveTo>
                      <a:pt x="1900" y="1"/>
                    </a:moveTo>
                    <a:lnTo>
                      <a:pt x="1873" y="27"/>
                    </a:lnTo>
                    <a:lnTo>
                      <a:pt x="1847" y="53"/>
                    </a:lnTo>
                    <a:lnTo>
                      <a:pt x="1847" y="106"/>
                    </a:lnTo>
                    <a:lnTo>
                      <a:pt x="1847" y="1662"/>
                    </a:lnTo>
                    <a:lnTo>
                      <a:pt x="739" y="555"/>
                    </a:lnTo>
                    <a:lnTo>
                      <a:pt x="686" y="528"/>
                    </a:lnTo>
                    <a:lnTo>
                      <a:pt x="607" y="528"/>
                    </a:lnTo>
                    <a:lnTo>
                      <a:pt x="581" y="555"/>
                    </a:lnTo>
                    <a:lnTo>
                      <a:pt x="555" y="607"/>
                    </a:lnTo>
                    <a:lnTo>
                      <a:pt x="555" y="634"/>
                    </a:lnTo>
                    <a:lnTo>
                      <a:pt x="555" y="686"/>
                    </a:lnTo>
                    <a:lnTo>
                      <a:pt x="581" y="713"/>
                    </a:lnTo>
                    <a:lnTo>
                      <a:pt x="1689" y="1821"/>
                    </a:lnTo>
                    <a:lnTo>
                      <a:pt x="80" y="1821"/>
                    </a:lnTo>
                    <a:lnTo>
                      <a:pt x="53" y="1847"/>
                    </a:lnTo>
                    <a:lnTo>
                      <a:pt x="27" y="1900"/>
                    </a:lnTo>
                    <a:lnTo>
                      <a:pt x="1" y="1926"/>
                    </a:lnTo>
                    <a:lnTo>
                      <a:pt x="27" y="1979"/>
                    </a:lnTo>
                    <a:lnTo>
                      <a:pt x="53" y="2005"/>
                    </a:lnTo>
                    <a:lnTo>
                      <a:pt x="80" y="2032"/>
                    </a:lnTo>
                    <a:lnTo>
                      <a:pt x="1689" y="2032"/>
                    </a:lnTo>
                    <a:lnTo>
                      <a:pt x="581" y="3166"/>
                    </a:lnTo>
                    <a:lnTo>
                      <a:pt x="555" y="3192"/>
                    </a:lnTo>
                    <a:lnTo>
                      <a:pt x="555" y="3218"/>
                    </a:lnTo>
                    <a:lnTo>
                      <a:pt x="555" y="3271"/>
                    </a:lnTo>
                    <a:lnTo>
                      <a:pt x="581" y="3298"/>
                    </a:lnTo>
                    <a:lnTo>
                      <a:pt x="607" y="3324"/>
                    </a:lnTo>
                    <a:lnTo>
                      <a:pt x="660" y="3350"/>
                    </a:lnTo>
                    <a:lnTo>
                      <a:pt x="686" y="3324"/>
                    </a:lnTo>
                    <a:lnTo>
                      <a:pt x="739" y="3298"/>
                    </a:lnTo>
                    <a:lnTo>
                      <a:pt x="1847" y="2190"/>
                    </a:lnTo>
                    <a:lnTo>
                      <a:pt x="1847" y="3772"/>
                    </a:lnTo>
                    <a:lnTo>
                      <a:pt x="1847" y="3799"/>
                    </a:lnTo>
                    <a:lnTo>
                      <a:pt x="1873" y="3851"/>
                    </a:lnTo>
                    <a:lnTo>
                      <a:pt x="1900" y="3878"/>
                    </a:lnTo>
                    <a:lnTo>
                      <a:pt x="2005" y="3878"/>
                    </a:lnTo>
                    <a:lnTo>
                      <a:pt x="2032" y="3851"/>
                    </a:lnTo>
                    <a:lnTo>
                      <a:pt x="2058" y="3799"/>
                    </a:lnTo>
                    <a:lnTo>
                      <a:pt x="2058" y="3772"/>
                    </a:lnTo>
                    <a:lnTo>
                      <a:pt x="2058" y="2190"/>
                    </a:lnTo>
                    <a:lnTo>
                      <a:pt x="3166" y="3298"/>
                    </a:lnTo>
                    <a:lnTo>
                      <a:pt x="3218" y="3324"/>
                    </a:lnTo>
                    <a:lnTo>
                      <a:pt x="3245" y="3350"/>
                    </a:lnTo>
                    <a:lnTo>
                      <a:pt x="3298" y="3324"/>
                    </a:lnTo>
                    <a:lnTo>
                      <a:pt x="3324" y="3298"/>
                    </a:lnTo>
                    <a:lnTo>
                      <a:pt x="3350" y="3271"/>
                    </a:lnTo>
                    <a:lnTo>
                      <a:pt x="3350" y="3218"/>
                    </a:lnTo>
                    <a:lnTo>
                      <a:pt x="3350" y="3192"/>
                    </a:lnTo>
                    <a:lnTo>
                      <a:pt x="3324" y="3166"/>
                    </a:lnTo>
                    <a:lnTo>
                      <a:pt x="2216" y="2032"/>
                    </a:lnTo>
                    <a:lnTo>
                      <a:pt x="3825" y="2032"/>
                    </a:lnTo>
                    <a:lnTo>
                      <a:pt x="3851" y="2005"/>
                    </a:lnTo>
                    <a:lnTo>
                      <a:pt x="3878" y="1979"/>
                    </a:lnTo>
                    <a:lnTo>
                      <a:pt x="3904" y="1926"/>
                    </a:lnTo>
                    <a:lnTo>
                      <a:pt x="3878" y="1900"/>
                    </a:lnTo>
                    <a:lnTo>
                      <a:pt x="3851" y="1847"/>
                    </a:lnTo>
                    <a:lnTo>
                      <a:pt x="3825" y="1821"/>
                    </a:lnTo>
                    <a:lnTo>
                      <a:pt x="2216" y="1821"/>
                    </a:lnTo>
                    <a:lnTo>
                      <a:pt x="3324" y="713"/>
                    </a:lnTo>
                    <a:lnTo>
                      <a:pt x="3350" y="686"/>
                    </a:lnTo>
                    <a:lnTo>
                      <a:pt x="3350" y="634"/>
                    </a:lnTo>
                    <a:lnTo>
                      <a:pt x="3350" y="607"/>
                    </a:lnTo>
                    <a:lnTo>
                      <a:pt x="3324" y="555"/>
                    </a:lnTo>
                    <a:lnTo>
                      <a:pt x="3298" y="528"/>
                    </a:lnTo>
                    <a:lnTo>
                      <a:pt x="3218" y="528"/>
                    </a:lnTo>
                    <a:lnTo>
                      <a:pt x="3166" y="555"/>
                    </a:lnTo>
                    <a:lnTo>
                      <a:pt x="2058" y="1662"/>
                    </a:lnTo>
                    <a:lnTo>
                      <a:pt x="2058" y="106"/>
                    </a:lnTo>
                    <a:lnTo>
                      <a:pt x="2058" y="53"/>
                    </a:lnTo>
                    <a:lnTo>
                      <a:pt x="2032" y="27"/>
                    </a:lnTo>
                    <a:lnTo>
                      <a:pt x="20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93;p55">
                <a:extLst>
                  <a:ext uri="{FF2B5EF4-FFF2-40B4-BE49-F238E27FC236}">
                    <a16:creationId xmlns:a16="http://schemas.microsoft.com/office/drawing/2014/main" id="{0D2C5BCA-BA99-AA4E-801B-312B7440C36C}"/>
                  </a:ext>
                </a:extLst>
              </p:cNvPr>
              <p:cNvSpPr/>
              <p:nvPr/>
            </p:nvSpPr>
            <p:spPr>
              <a:xfrm>
                <a:off x="3364250" y="734600"/>
                <a:ext cx="96950" cy="96950"/>
              </a:xfrm>
              <a:custGeom>
                <a:avLst/>
                <a:gdLst/>
                <a:ahLst/>
                <a:cxnLst/>
                <a:rect l="l" t="t" r="r" b="b"/>
                <a:pathLst>
                  <a:path w="3878" h="3878" extrusionOk="0">
                    <a:moveTo>
                      <a:pt x="1899" y="0"/>
                    </a:moveTo>
                    <a:lnTo>
                      <a:pt x="1847" y="27"/>
                    </a:lnTo>
                    <a:lnTo>
                      <a:pt x="1847" y="53"/>
                    </a:lnTo>
                    <a:lnTo>
                      <a:pt x="1820" y="106"/>
                    </a:lnTo>
                    <a:lnTo>
                      <a:pt x="1820" y="1662"/>
                    </a:lnTo>
                    <a:lnTo>
                      <a:pt x="712" y="554"/>
                    </a:lnTo>
                    <a:lnTo>
                      <a:pt x="686" y="528"/>
                    </a:lnTo>
                    <a:lnTo>
                      <a:pt x="607" y="528"/>
                    </a:lnTo>
                    <a:lnTo>
                      <a:pt x="554" y="554"/>
                    </a:lnTo>
                    <a:lnTo>
                      <a:pt x="528" y="607"/>
                    </a:lnTo>
                    <a:lnTo>
                      <a:pt x="528" y="633"/>
                    </a:lnTo>
                    <a:lnTo>
                      <a:pt x="528" y="686"/>
                    </a:lnTo>
                    <a:lnTo>
                      <a:pt x="554" y="713"/>
                    </a:lnTo>
                    <a:lnTo>
                      <a:pt x="1662" y="1820"/>
                    </a:lnTo>
                    <a:lnTo>
                      <a:pt x="106" y="1820"/>
                    </a:lnTo>
                    <a:lnTo>
                      <a:pt x="53" y="1847"/>
                    </a:lnTo>
                    <a:lnTo>
                      <a:pt x="27" y="1847"/>
                    </a:lnTo>
                    <a:lnTo>
                      <a:pt x="0" y="1899"/>
                    </a:lnTo>
                    <a:lnTo>
                      <a:pt x="0" y="1926"/>
                    </a:lnTo>
                    <a:lnTo>
                      <a:pt x="0" y="1979"/>
                    </a:lnTo>
                    <a:lnTo>
                      <a:pt x="27" y="2005"/>
                    </a:lnTo>
                    <a:lnTo>
                      <a:pt x="53" y="2031"/>
                    </a:lnTo>
                    <a:lnTo>
                      <a:pt x="106" y="2058"/>
                    </a:lnTo>
                    <a:lnTo>
                      <a:pt x="1662" y="2058"/>
                    </a:lnTo>
                    <a:lnTo>
                      <a:pt x="554" y="3165"/>
                    </a:lnTo>
                    <a:lnTo>
                      <a:pt x="528" y="3192"/>
                    </a:lnTo>
                    <a:lnTo>
                      <a:pt x="528" y="3245"/>
                    </a:lnTo>
                    <a:lnTo>
                      <a:pt x="528" y="3271"/>
                    </a:lnTo>
                    <a:lnTo>
                      <a:pt x="554" y="3324"/>
                    </a:lnTo>
                    <a:lnTo>
                      <a:pt x="607" y="3324"/>
                    </a:lnTo>
                    <a:lnTo>
                      <a:pt x="633" y="3350"/>
                    </a:lnTo>
                    <a:lnTo>
                      <a:pt x="686" y="3324"/>
                    </a:lnTo>
                    <a:lnTo>
                      <a:pt x="712" y="3324"/>
                    </a:lnTo>
                    <a:lnTo>
                      <a:pt x="1820" y="2190"/>
                    </a:lnTo>
                    <a:lnTo>
                      <a:pt x="1820" y="3772"/>
                    </a:lnTo>
                    <a:lnTo>
                      <a:pt x="1847" y="3825"/>
                    </a:lnTo>
                    <a:lnTo>
                      <a:pt x="1847" y="3851"/>
                    </a:lnTo>
                    <a:lnTo>
                      <a:pt x="1899" y="3878"/>
                    </a:lnTo>
                    <a:lnTo>
                      <a:pt x="1978" y="3878"/>
                    </a:lnTo>
                    <a:lnTo>
                      <a:pt x="2005" y="3851"/>
                    </a:lnTo>
                    <a:lnTo>
                      <a:pt x="2031" y="3825"/>
                    </a:lnTo>
                    <a:lnTo>
                      <a:pt x="2058" y="3772"/>
                    </a:lnTo>
                    <a:lnTo>
                      <a:pt x="2058" y="2190"/>
                    </a:lnTo>
                    <a:lnTo>
                      <a:pt x="3165" y="3324"/>
                    </a:lnTo>
                    <a:lnTo>
                      <a:pt x="3192" y="3324"/>
                    </a:lnTo>
                    <a:lnTo>
                      <a:pt x="3244" y="3350"/>
                    </a:lnTo>
                    <a:lnTo>
                      <a:pt x="3271" y="3324"/>
                    </a:lnTo>
                    <a:lnTo>
                      <a:pt x="3297" y="3324"/>
                    </a:lnTo>
                    <a:lnTo>
                      <a:pt x="3324" y="3271"/>
                    </a:lnTo>
                    <a:lnTo>
                      <a:pt x="3350" y="3245"/>
                    </a:lnTo>
                    <a:lnTo>
                      <a:pt x="3324" y="3192"/>
                    </a:lnTo>
                    <a:lnTo>
                      <a:pt x="3297" y="3165"/>
                    </a:lnTo>
                    <a:lnTo>
                      <a:pt x="2189" y="2058"/>
                    </a:lnTo>
                    <a:lnTo>
                      <a:pt x="3772" y="2058"/>
                    </a:lnTo>
                    <a:lnTo>
                      <a:pt x="3798" y="2031"/>
                    </a:lnTo>
                    <a:lnTo>
                      <a:pt x="3851" y="2005"/>
                    </a:lnTo>
                    <a:lnTo>
                      <a:pt x="3877" y="1979"/>
                    </a:lnTo>
                    <a:lnTo>
                      <a:pt x="3877" y="1926"/>
                    </a:lnTo>
                    <a:lnTo>
                      <a:pt x="3877" y="1899"/>
                    </a:lnTo>
                    <a:lnTo>
                      <a:pt x="3851" y="1847"/>
                    </a:lnTo>
                    <a:lnTo>
                      <a:pt x="3798" y="1847"/>
                    </a:lnTo>
                    <a:lnTo>
                      <a:pt x="3772" y="1820"/>
                    </a:lnTo>
                    <a:lnTo>
                      <a:pt x="2189" y="1820"/>
                    </a:lnTo>
                    <a:lnTo>
                      <a:pt x="3297" y="713"/>
                    </a:lnTo>
                    <a:lnTo>
                      <a:pt x="3324" y="686"/>
                    </a:lnTo>
                    <a:lnTo>
                      <a:pt x="3350" y="633"/>
                    </a:lnTo>
                    <a:lnTo>
                      <a:pt x="3324" y="607"/>
                    </a:lnTo>
                    <a:lnTo>
                      <a:pt x="3297" y="554"/>
                    </a:lnTo>
                    <a:lnTo>
                      <a:pt x="3271" y="528"/>
                    </a:lnTo>
                    <a:lnTo>
                      <a:pt x="3192" y="528"/>
                    </a:lnTo>
                    <a:lnTo>
                      <a:pt x="3165" y="554"/>
                    </a:lnTo>
                    <a:lnTo>
                      <a:pt x="2058" y="1662"/>
                    </a:lnTo>
                    <a:lnTo>
                      <a:pt x="2058" y="106"/>
                    </a:lnTo>
                    <a:lnTo>
                      <a:pt x="2031" y="53"/>
                    </a:lnTo>
                    <a:lnTo>
                      <a:pt x="2005" y="27"/>
                    </a:lnTo>
                    <a:lnTo>
                      <a:pt x="1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94;p55">
                <a:extLst>
                  <a:ext uri="{FF2B5EF4-FFF2-40B4-BE49-F238E27FC236}">
                    <a16:creationId xmlns:a16="http://schemas.microsoft.com/office/drawing/2014/main" id="{4749C5D3-7800-1F49-870B-DDDBC71321DD}"/>
                  </a:ext>
                </a:extLst>
              </p:cNvPr>
              <p:cNvSpPr/>
              <p:nvPr/>
            </p:nvSpPr>
            <p:spPr>
              <a:xfrm>
                <a:off x="2395600" y="1022750"/>
                <a:ext cx="96975" cy="97600"/>
              </a:xfrm>
              <a:custGeom>
                <a:avLst/>
                <a:gdLst/>
                <a:ahLst/>
                <a:cxnLst/>
                <a:rect l="l" t="t" r="r" b="b"/>
                <a:pathLst>
                  <a:path w="3879" h="3904" extrusionOk="0">
                    <a:moveTo>
                      <a:pt x="1953" y="0"/>
                    </a:moveTo>
                    <a:lnTo>
                      <a:pt x="1900" y="27"/>
                    </a:lnTo>
                    <a:lnTo>
                      <a:pt x="1874" y="53"/>
                    </a:lnTo>
                    <a:lnTo>
                      <a:pt x="1847" y="80"/>
                    </a:lnTo>
                    <a:lnTo>
                      <a:pt x="1847" y="132"/>
                    </a:lnTo>
                    <a:lnTo>
                      <a:pt x="1847" y="1688"/>
                    </a:lnTo>
                    <a:lnTo>
                      <a:pt x="739" y="581"/>
                    </a:lnTo>
                    <a:lnTo>
                      <a:pt x="687" y="554"/>
                    </a:lnTo>
                    <a:lnTo>
                      <a:pt x="608" y="554"/>
                    </a:lnTo>
                    <a:lnTo>
                      <a:pt x="581" y="581"/>
                    </a:lnTo>
                    <a:lnTo>
                      <a:pt x="555" y="607"/>
                    </a:lnTo>
                    <a:lnTo>
                      <a:pt x="528" y="660"/>
                    </a:lnTo>
                    <a:lnTo>
                      <a:pt x="555" y="713"/>
                    </a:lnTo>
                    <a:lnTo>
                      <a:pt x="581" y="739"/>
                    </a:lnTo>
                    <a:lnTo>
                      <a:pt x="1689" y="1847"/>
                    </a:lnTo>
                    <a:lnTo>
                      <a:pt x="80" y="1847"/>
                    </a:lnTo>
                    <a:lnTo>
                      <a:pt x="27" y="1873"/>
                    </a:lnTo>
                    <a:lnTo>
                      <a:pt x="1" y="1926"/>
                    </a:lnTo>
                    <a:lnTo>
                      <a:pt x="1" y="1952"/>
                    </a:lnTo>
                    <a:lnTo>
                      <a:pt x="1" y="2005"/>
                    </a:lnTo>
                    <a:lnTo>
                      <a:pt x="27" y="2031"/>
                    </a:lnTo>
                    <a:lnTo>
                      <a:pt x="80" y="2058"/>
                    </a:lnTo>
                    <a:lnTo>
                      <a:pt x="1689" y="2058"/>
                    </a:lnTo>
                    <a:lnTo>
                      <a:pt x="581" y="3165"/>
                    </a:lnTo>
                    <a:lnTo>
                      <a:pt x="555" y="3218"/>
                    </a:lnTo>
                    <a:lnTo>
                      <a:pt x="528" y="3245"/>
                    </a:lnTo>
                    <a:lnTo>
                      <a:pt x="555" y="3297"/>
                    </a:lnTo>
                    <a:lnTo>
                      <a:pt x="581" y="3324"/>
                    </a:lnTo>
                    <a:lnTo>
                      <a:pt x="608" y="3350"/>
                    </a:lnTo>
                    <a:lnTo>
                      <a:pt x="687" y="3350"/>
                    </a:lnTo>
                    <a:lnTo>
                      <a:pt x="739" y="3324"/>
                    </a:lnTo>
                    <a:lnTo>
                      <a:pt x="1847" y="2216"/>
                    </a:lnTo>
                    <a:lnTo>
                      <a:pt x="1847" y="3798"/>
                    </a:lnTo>
                    <a:lnTo>
                      <a:pt x="1847" y="3825"/>
                    </a:lnTo>
                    <a:lnTo>
                      <a:pt x="1874" y="3878"/>
                    </a:lnTo>
                    <a:lnTo>
                      <a:pt x="1900" y="3878"/>
                    </a:lnTo>
                    <a:lnTo>
                      <a:pt x="1953" y="3904"/>
                    </a:lnTo>
                    <a:lnTo>
                      <a:pt x="1979" y="3878"/>
                    </a:lnTo>
                    <a:lnTo>
                      <a:pt x="2032" y="3878"/>
                    </a:lnTo>
                    <a:lnTo>
                      <a:pt x="2058" y="3825"/>
                    </a:lnTo>
                    <a:lnTo>
                      <a:pt x="2058" y="3798"/>
                    </a:lnTo>
                    <a:lnTo>
                      <a:pt x="2058" y="2216"/>
                    </a:lnTo>
                    <a:lnTo>
                      <a:pt x="3166" y="3324"/>
                    </a:lnTo>
                    <a:lnTo>
                      <a:pt x="3192" y="3350"/>
                    </a:lnTo>
                    <a:lnTo>
                      <a:pt x="3272" y="3350"/>
                    </a:lnTo>
                    <a:lnTo>
                      <a:pt x="3324" y="3324"/>
                    </a:lnTo>
                    <a:lnTo>
                      <a:pt x="3351" y="3297"/>
                    </a:lnTo>
                    <a:lnTo>
                      <a:pt x="3351" y="3245"/>
                    </a:lnTo>
                    <a:lnTo>
                      <a:pt x="3351" y="3218"/>
                    </a:lnTo>
                    <a:lnTo>
                      <a:pt x="3324" y="3165"/>
                    </a:lnTo>
                    <a:lnTo>
                      <a:pt x="2217" y="2058"/>
                    </a:lnTo>
                    <a:lnTo>
                      <a:pt x="3825" y="2058"/>
                    </a:lnTo>
                    <a:lnTo>
                      <a:pt x="3852" y="2031"/>
                    </a:lnTo>
                    <a:lnTo>
                      <a:pt x="3878" y="2005"/>
                    </a:lnTo>
                    <a:lnTo>
                      <a:pt x="3878" y="1952"/>
                    </a:lnTo>
                    <a:lnTo>
                      <a:pt x="3878" y="1926"/>
                    </a:lnTo>
                    <a:lnTo>
                      <a:pt x="3852" y="1873"/>
                    </a:lnTo>
                    <a:lnTo>
                      <a:pt x="3825" y="1847"/>
                    </a:lnTo>
                    <a:lnTo>
                      <a:pt x="2217" y="1847"/>
                    </a:lnTo>
                    <a:lnTo>
                      <a:pt x="3324" y="739"/>
                    </a:lnTo>
                    <a:lnTo>
                      <a:pt x="3351" y="713"/>
                    </a:lnTo>
                    <a:lnTo>
                      <a:pt x="3351" y="660"/>
                    </a:lnTo>
                    <a:lnTo>
                      <a:pt x="3351" y="607"/>
                    </a:lnTo>
                    <a:lnTo>
                      <a:pt x="3324" y="581"/>
                    </a:lnTo>
                    <a:lnTo>
                      <a:pt x="3272" y="554"/>
                    </a:lnTo>
                    <a:lnTo>
                      <a:pt x="3192" y="554"/>
                    </a:lnTo>
                    <a:lnTo>
                      <a:pt x="3166" y="581"/>
                    </a:lnTo>
                    <a:lnTo>
                      <a:pt x="2058" y="1688"/>
                    </a:lnTo>
                    <a:lnTo>
                      <a:pt x="2058" y="132"/>
                    </a:lnTo>
                    <a:lnTo>
                      <a:pt x="2058" y="80"/>
                    </a:lnTo>
                    <a:lnTo>
                      <a:pt x="2032" y="53"/>
                    </a:lnTo>
                    <a:lnTo>
                      <a:pt x="1979" y="27"/>
                    </a:lnTo>
                    <a:lnTo>
                      <a:pt x="1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95;p55">
                <a:extLst>
                  <a:ext uri="{FF2B5EF4-FFF2-40B4-BE49-F238E27FC236}">
                    <a16:creationId xmlns:a16="http://schemas.microsoft.com/office/drawing/2014/main" id="{4D43095B-0A36-624E-86DE-A66606487E4C}"/>
                  </a:ext>
                </a:extLst>
              </p:cNvPr>
              <p:cNvSpPr/>
              <p:nvPr/>
            </p:nvSpPr>
            <p:spPr>
              <a:xfrm>
                <a:off x="2509025" y="1422325"/>
                <a:ext cx="96950" cy="96950"/>
              </a:xfrm>
              <a:custGeom>
                <a:avLst/>
                <a:gdLst/>
                <a:ahLst/>
                <a:cxnLst/>
                <a:rect l="l" t="t" r="r" b="b"/>
                <a:pathLst>
                  <a:path w="3878" h="3878" extrusionOk="0">
                    <a:moveTo>
                      <a:pt x="1900" y="1"/>
                    </a:moveTo>
                    <a:lnTo>
                      <a:pt x="1873" y="27"/>
                    </a:lnTo>
                    <a:lnTo>
                      <a:pt x="1847" y="54"/>
                    </a:lnTo>
                    <a:lnTo>
                      <a:pt x="1820" y="106"/>
                    </a:lnTo>
                    <a:lnTo>
                      <a:pt x="1820" y="1689"/>
                    </a:lnTo>
                    <a:lnTo>
                      <a:pt x="713" y="581"/>
                    </a:lnTo>
                    <a:lnTo>
                      <a:pt x="686" y="555"/>
                    </a:lnTo>
                    <a:lnTo>
                      <a:pt x="634" y="528"/>
                    </a:lnTo>
                    <a:lnTo>
                      <a:pt x="607" y="555"/>
                    </a:lnTo>
                    <a:lnTo>
                      <a:pt x="554" y="581"/>
                    </a:lnTo>
                    <a:lnTo>
                      <a:pt x="554" y="607"/>
                    </a:lnTo>
                    <a:lnTo>
                      <a:pt x="528" y="634"/>
                    </a:lnTo>
                    <a:lnTo>
                      <a:pt x="554" y="687"/>
                    </a:lnTo>
                    <a:lnTo>
                      <a:pt x="554" y="713"/>
                    </a:lnTo>
                    <a:lnTo>
                      <a:pt x="1689" y="1821"/>
                    </a:lnTo>
                    <a:lnTo>
                      <a:pt x="106" y="1821"/>
                    </a:lnTo>
                    <a:lnTo>
                      <a:pt x="53" y="1847"/>
                    </a:lnTo>
                    <a:lnTo>
                      <a:pt x="27" y="1873"/>
                    </a:lnTo>
                    <a:lnTo>
                      <a:pt x="1" y="1900"/>
                    </a:lnTo>
                    <a:lnTo>
                      <a:pt x="1" y="1953"/>
                    </a:lnTo>
                    <a:lnTo>
                      <a:pt x="1" y="1979"/>
                    </a:lnTo>
                    <a:lnTo>
                      <a:pt x="27" y="2032"/>
                    </a:lnTo>
                    <a:lnTo>
                      <a:pt x="53" y="2032"/>
                    </a:lnTo>
                    <a:lnTo>
                      <a:pt x="106" y="2058"/>
                    </a:lnTo>
                    <a:lnTo>
                      <a:pt x="1689" y="2058"/>
                    </a:lnTo>
                    <a:lnTo>
                      <a:pt x="554" y="3166"/>
                    </a:lnTo>
                    <a:lnTo>
                      <a:pt x="554" y="3192"/>
                    </a:lnTo>
                    <a:lnTo>
                      <a:pt x="528" y="3245"/>
                    </a:lnTo>
                    <a:lnTo>
                      <a:pt x="554" y="3271"/>
                    </a:lnTo>
                    <a:lnTo>
                      <a:pt x="554" y="3324"/>
                    </a:lnTo>
                    <a:lnTo>
                      <a:pt x="607" y="3350"/>
                    </a:lnTo>
                    <a:lnTo>
                      <a:pt x="686" y="3350"/>
                    </a:lnTo>
                    <a:lnTo>
                      <a:pt x="713" y="3324"/>
                    </a:lnTo>
                    <a:lnTo>
                      <a:pt x="1820" y="2216"/>
                    </a:lnTo>
                    <a:lnTo>
                      <a:pt x="1820" y="3772"/>
                    </a:lnTo>
                    <a:lnTo>
                      <a:pt x="1847" y="3825"/>
                    </a:lnTo>
                    <a:lnTo>
                      <a:pt x="1873" y="3852"/>
                    </a:lnTo>
                    <a:lnTo>
                      <a:pt x="1900" y="3878"/>
                    </a:lnTo>
                    <a:lnTo>
                      <a:pt x="1979" y="3878"/>
                    </a:lnTo>
                    <a:lnTo>
                      <a:pt x="2031" y="3852"/>
                    </a:lnTo>
                    <a:lnTo>
                      <a:pt x="2031" y="3825"/>
                    </a:lnTo>
                    <a:lnTo>
                      <a:pt x="2058" y="3772"/>
                    </a:lnTo>
                    <a:lnTo>
                      <a:pt x="2058" y="2216"/>
                    </a:lnTo>
                    <a:lnTo>
                      <a:pt x="3166" y="3324"/>
                    </a:lnTo>
                    <a:lnTo>
                      <a:pt x="3192" y="3350"/>
                    </a:lnTo>
                    <a:lnTo>
                      <a:pt x="3271" y="3350"/>
                    </a:lnTo>
                    <a:lnTo>
                      <a:pt x="3324" y="3324"/>
                    </a:lnTo>
                    <a:lnTo>
                      <a:pt x="3350" y="3271"/>
                    </a:lnTo>
                    <a:lnTo>
                      <a:pt x="3350" y="3245"/>
                    </a:lnTo>
                    <a:lnTo>
                      <a:pt x="3350" y="3192"/>
                    </a:lnTo>
                    <a:lnTo>
                      <a:pt x="3324" y="3166"/>
                    </a:lnTo>
                    <a:lnTo>
                      <a:pt x="2216" y="2058"/>
                    </a:lnTo>
                    <a:lnTo>
                      <a:pt x="3772" y="2058"/>
                    </a:lnTo>
                    <a:lnTo>
                      <a:pt x="3825" y="2032"/>
                    </a:lnTo>
                    <a:lnTo>
                      <a:pt x="3851" y="2032"/>
                    </a:lnTo>
                    <a:lnTo>
                      <a:pt x="3878" y="1979"/>
                    </a:lnTo>
                    <a:lnTo>
                      <a:pt x="3878" y="1953"/>
                    </a:lnTo>
                    <a:lnTo>
                      <a:pt x="3878" y="1900"/>
                    </a:lnTo>
                    <a:lnTo>
                      <a:pt x="3851" y="1873"/>
                    </a:lnTo>
                    <a:lnTo>
                      <a:pt x="3825" y="1847"/>
                    </a:lnTo>
                    <a:lnTo>
                      <a:pt x="3772" y="1821"/>
                    </a:lnTo>
                    <a:lnTo>
                      <a:pt x="2216" y="1821"/>
                    </a:lnTo>
                    <a:lnTo>
                      <a:pt x="3324" y="713"/>
                    </a:lnTo>
                    <a:lnTo>
                      <a:pt x="3350" y="687"/>
                    </a:lnTo>
                    <a:lnTo>
                      <a:pt x="3350" y="634"/>
                    </a:lnTo>
                    <a:lnTo>
                      <a:pt x="3350" y="607"/>
                    </a:lnTo>
                    <a:lnTo>
                      <a:pt x="3324" y="581"/>
                    </a:lnTo>
                    <a:lnTo>
                      <a:pt x="3271" y="555"/>
                    </a:lnTo>
                    <a:lnTo>
                      <a:pt x="3245" y="528"/>
                    </a:lnTo>
                    <a:lnTo>
                      <a:pt x="3192" y="555"/>
                    </a:lnTo>
                    <a:lnTo>
                      <a:pt x="3166" y="581"/>
                    </a:lnTo>
                    <a:lnTo>
                      <a:pt x="2058" y="1689"/>
                    </a:lnTo>
                    <a:lnTo>
                      <a:pt x="2058" y="106"/>
                    </a:lnTo>
                    <a:lnTo>
                      <a:pt x="2031" y="54"/>
                    </a:lnTo>
                    <a:lnTo>
                      <a:pt x="2031" y="27"/>
                    </a:lnTo>
                    <a:lnTo>
                      <a:pt x="19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a:extLst>
              <a:ext uri="{FF2B5EF4-FFF2-40B4-BE49-F238E27FC236}">
                <a16:creationId xmlns:a16="http://schemas.microsoft.com/office/drawing/2014/main" id="{9694836A-A4A8-854E-9703-8ECE907BDBE8}"/>
              </a:ext>
            </a:extLst>
          </p:cNvPr>
          <p:cNvSpPr/>
          <p:nvPr/>
        </p:nvSpPr>
        <p:spPr>
          <a:xfrm>
            <a:off x="160744" y="570774"/>
            <a:ext cx="2678938" cy="707886"/>
          </a:xfrm>
          <a:prstGeom prst="rect">
            <a:avLst/>
          </a:prstGeom>
        </p:spPr>
        <p:txBody>
          <a:bodyPr wrap="none">
            <a:spAutoFit/>
          </a:bodyPr>
          <a:lstStyle/>
          <a:p>
            <a:r>
              <a:rPr lang="en-US" sz="4000" b="1" dirty="0">
                <a:solidFill>
                  <a:schemeClr val="bg2"/>
                </a:solidFill>
                <a:latin typeface="Big Caslon Medium" panose="02000603090000020003" pitchFamily="2" charset="-79"/>
                <a:cs typeface="Big Caslon Medium" panose="02000603090000020003" pitchFamily="2" charset="-79"/>
              </a:rPr>
              <a:t>Treatment: </a:t>
            </a:r>
          </a:p>
        </p:txBody>
      </p:sp>
      <p:sp>
        <p:nvSpPr>
          <p:cNvPr id="82" name="Rectangle 81">
            <a:extLst>
              <a:ext uri="{FF2B5EF4-FFF2-40B4-BE49-F238E27FC236}">
                <a16:creationId xmlns:a16="http://schemas.microsoft.com/office/drawing/2014/main" id="{4550BA7D-0955-2848-86A5-456E5F7D2775}"/>
              </a:ext>
            </a:extLst>
          </p:cNvPr>
          <p:cNvSpPr/>
          <p:nvPr/>
        </p:nvSpPr>
        <p:spPr>
          <a:xfrm>
            <a:off x="357459" y="1230826"/>
            <a:ext cx="7573709" cy="2677656"/>
          </a:xfrm>
          <a:prstGeom prst="rect">
            <a:avLst/>
          </a:prstGeom>
        </p:spPr>
        <p:txBody>
          <a:bodyPr wrap="square">
            <a:spAutoFit/>
          </a:bodyPr>
          <a:lstStyle/>
          <a:p>
            <a:r>
              <a:rPr lang="en-US" sz="2400" b="1" dirty="0">
                <a:solidFill>
                  <a:srgbClr val="FF0000"/>
                </a:solidFill>
                <a:latin typeface="Big Caslon Medium" panose="02000603090000020003" pitchFamily="2" charset="-79"/>
                <a:cs typeface="Big Caslon Medium" panose="02000603090000020003" pitchFamily="2" charset="-79"/>
              </a:rPr>
              <a:t>Medication:</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Thrombolytics : lysis existing emboli and enhance perfusion</a:t>
            </a:r>
          </a:p>
          <a:p>
            <a:pPr marL="342900" indent="-342900">
              <a:buFont typeface="Wingdings" pitchFamily="2" charset="2"/>
              <a:buChar char="q"/>
            </a:pPr>
            <a:r>
              <a:rPr lang="en-US" sz="2000" b="1" dirty="0">
                <a:solidFill>
                  <a:schemeClr val="bg2"/>
                </a:solidFill>
                <a:latin typeface="Big Caslon Medium" panose="02000603090000020003" pitchFamily="2" charset="-79"/>
                <a:cs typeface="Big Caslon Medium" panose="02000603090000020003" pitchFamily="2" charset="-79"/>
              </a:rPr>
              <a:t>Anticoagulant drugs to prevent further embolization or clot propagation in partially </a:t>
            </a:r>
            <a:r>
              <a:rPr lang="en-US" sz="2000" b="1" dirty="0" err="1">
                <a:solidFill>
                  <a:schemeClr val="bg2"/>
                </a:solidFill>
                <a:latin typeface="Big Caslon Medium" panose="02000603090000020003" pitchFamily="2" charset="-79"/>
                <a:cs typeface="Big Caslon Medium" panose="02000603090000020003" pitchFamily="2" charset="-79"/>
              </a:rPr>
              <a:t>reperfused</a:t>
            </a:r>
            <a:r>
              <a:rPr lang="en-US" sz="2000" b="1" dirty="0">
                <a:solidFill>
                  <a:schemeClr val="bg2"/>
                </a:solidFill>
                <a:latin typeface="Big Caslon Medium" panose="02000603090000020003" pitchFamily="2" charset="-79"/>
                <a:cs typeface="Big Caslon Medium" panose="02000603090000020003" pitchFamily="2" charset="-79"/>
              </a:rPr>
              <a:t> areas</a:t>
            </a:r>
          </a:p>
          <a:p>
            <a:endParaRPr lang="en-US" sz="2000" b="1" dirty="0">
              <a:solidFill>
                <a:schemeClr val="bg2"/>
              </a:solidFill>
              <a:latin typeface="Big Caslon Medium" panose="02000603090000020003" pitchFamily="2" charset="-79"/>
              <a:cs typeface="Big Caslon Medium" panose="02000603090000020003" pitchFamily="2" charset="-79"/>
            </a:endParaRPr>
          </a:p>
          <a:p>
            <a:r>
              <a:rPr lang="en-US" sz="2000" b="1" dirty="0">
                <a:solidFill>
                  <a:schemeClr val="bg2"/>
                </a:solidFill>
                <a:latin typeface="Big Caslon Medium" panose="02000603090000020003" pitchFamily="2" charset="-79"/>
                <a:cs typeface="Big Caslon Medium" panose="02000603090000020003" pitchFamily="2" charset="-79"/>
              </a:rPr>
              <a:t>                                                                    </a:t>
            </a:r>
            <a:r>
              <a:rPr lang="en-US" sz="2400" b="1" dirty="0">
                <a:solidFill>
                  <a:srgbClr val="FF0000"/>
                </a:solidFill>
                <a:latin typeface="Big Caslon Medium" panose="02000603090000020003" pitchFamily="2" charset="-79"/>
                <a:cs typeface="Big Caslon Medium" panose="02000603090000020003" pitchFamily="2" charset="-79"/>
              </a:rPr>
              <a:t>Surgery </a:t>
            </a:r>
            <a:endParaRPr lang="en-US" sz="2000" b="1" dirty="0">
              <a:solidFill>
                <a:srgbClr val="FF0000"/>
              </a:solidFill>
              <a:latin typeface="Big Caslon Medium" panose="02000603090000020003" pitchFamily="2" charset="-79"/>
              <a:cs typeface="Big Caslon Medium" panose="02000603090000020003" pitchFamily="2" charset="-79"/>
            </a:endParaRPr>
          </a:p>
          <a:p>
            <a:r>
              <a:rPr lang="en-US" sz="2000" b="1" dirty="0">
                <a:solidFill>
                  <a:schemeClr val="bg2"/>
                </a:solidFill>
                <a:latin typeface="Big Caslon Medium" panose="02000603090000020003" pitchFamily="2" charset="-79"/>
                <a:cs typeface="Big Caslon Medium" panose="02000603090000020003" pitchFamily="2" charset="-79"/>
              </a:rPr>
              <a:t>                                                                    Embolectomy</a:t>
            </a:r>
          </a:p>
          <a:p>
            <a:r>
              <a:rPr lang="en-US" sz="2000" b="1" dirty="0">
                <a:solidFill>
                  <a:schemeClr val="bg2"/>
                </a:solidFill>
                <a:latin typeface="Big Caslon Medium" panose="02000603090000020003" pitchFamily="2" charset="-79"/>
                <a:cs typeface="Big Caslon Medium" panose="02000603090000020003" pitchFamily="2" charset="-79"/>
              </a:rPr>
              <a:t>                                                                   Angioplasty : using a balloon to </a:t>
            </a:r>
          </a:p>
        </p:txBody>
      </p:sp>
      <p:sp>
        <p:nvSpPr>
          <p:cNvPr id="83" name="TextBox 82">
            <a:extLst>
              <a:ext uri="{FF2B5EF4-FFF2-40B4-BE49-F238E27FC236}">
                <a16:creationId xmlns:a16="http://schemas.microsoft.com/office/drawing/2014/main" id="{5C43B8B8-A28A-EE46-9D96-ED330A5094D8}"/>
              </a:ext>
            </a:extLst>
          </p:cNvPr>
          <p:cNvSpPr txBox="1"/>
          <p:nvPr/>
        </p:nvSpPr>
        <p:spPr>
          <a:xfrm>
            <a:off x="3972578" y="3782559"/>
            <a:ext cx="4155305" cy="707886"/>
          </a:xfrm>
          <a:prstGeom prst="rect">
            <a:avLst/>
          </a:prstGeom>
          <a:noFill/>
        </p:spPr>
        <p:txBody>
          <a:bodyPr wrap="none" rtlCol="0">
            <a:spAutoFit/>
          </a:bodyPr>
          <a:lstStyle/>
          <a:p>
            <a:r>
              <a:rPr lang="en-US" sz="2000" b="1" dirty="0">
                <a:solidFill>
                  <a:schemeClr val="bg2"/>
                </a:solidFill>
                <a:latin typeface="Big Caslon Medium" panose="02000603090000020003" pitchFamily="2" charset="-79"/>
                <a:cs typeface="Big Caslon Medium" panose="02000603090000020003" pitchFamily="2" charset="-79"/>
              </a:rPr>
              <a:t>up blocked or stretch narrowed blood </a:t>
            </a:r>
          </a:p>
          <a:p>
            <a:r>
              <a:rPr lang="en-US" sz="2000" b="1" dirty="0">
                <a:solidFill>
                  <a:schemeClr val="bg2"/>
                </a:solidFill>
                <a:latin typeface="Big Caslon Medium" panose="02000603090000020003" pitchFamily="2" charset="-79"/>
                <a:cs typeface="Big Caslon Medium" panose="02000603090000020003" pitchFamily="2" charset="-79"/>
              </a:rPr>
              <a:t>vessels</a:t>
            </a:r>
          </a:p>
        </p:txBody>
      </p:sp>
    </p:spTree>
    <p:extLst>
      <p:ext uri="{BB962C8B-B14F-4D97-AF65-F5344CB8AC3E}">
        <p14:creationId xmlns:p14="http://schemas.microsoft.com/office/powerpoint/2010/main" val="1712591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92" name="Google Shape;1392;p69"/>
          <p:cNvSpPr txBox="1">
            <a:spLocks noGrp="1"/>
          </p:cNvSpPr>
          <p:nvPr>
            <p:ph type="title"/>
          </p:nvPr>
        </p:nvSpPr>
        <p:spPr>
          <a:xfrm>
            <a:off x="666058" y="1973485"/>
            <a:ext cx="4953900" cy="10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ig Caslon Medium" panose="02000603090000020003" pitchFamily="2" charset="-79"/>
                <a:cs typeface="Big Caslon Medium" panose="02000603090000020003" pitchFamily="2" charset="-79"/>
              </a:rPr>
              <a:t>THANKS!</a:t>
            </a:r>
            <a:endParaRPr dirty="0">
              <a:latin typeface="Big Caslon Medium" panose="02000603090000020003" pitchFamily="2" charset="-79"/>
              <a:cs typeface="Big Caslon Medium" panose="02000603090000020003" pitchFamily="2" charset="-79"/>
            </a:endParaRPr>
          </a:p>
        </p:txBody>
      </p:sp>
      <p:grpSp>
        <p:nvGrpSpPr>
          <p:cNvPr id="1409" name="Google Shape;1409;p69"/>
          <p:cNvGrpSpPr/>
          <p:nvPr/>
        </p:nvGrpSpPr>
        <p:grpSpPr>
          <a:xfrm>
            <a:off x="5301955" y="1290141"/>
            <a:ext cx="3842975" cy="2776846"/>
            <a:chOff x="4956137" y="1418157"/>
            <a:chExt cx="3842975" cy="2776846"/>
          </a:xfrm>
        </p:grpSpPr>
        <p:sp>
          <p:nvSpPr>
            <p:cNvPr id="1410" name="Google Shape;1410;p69"/>
            <p:cNvSpPr/>
            <p:nvPr/>
          </p:nvSpPr>
          <p:spPr>
            <a:xfrm>
              <a:off x="5438382" y="1435942"/>
              <a:ext cx="2939883" cy="2759061"/>
            </a:xfrm>
            <a:custGeom>
              <a:avLst/>
              <a:gdLst/>
              <a:ahLst/>
              <a:cxnLst/>
              <a:rect l="l" t="t" r="r" b="b"/>
              <a:pathLst>
                <a:path w="57051" h="53542" extrusionOk="0">
                  <a:moveTo>
                    <a:pt x="28697" y="0"/>
                  </a:moveTo>
                  <a:lnTo>
                    <a:pt x="28169" y="53"/>
                  </a:lnTo>
                  <a:lnTo>
                    <a:pt x="27642" y="106"/>
                  </a:lnTo>
                  <a:lnTo>
                    <a:pt x="27114" y="185"/>
                  </a:lnTo>
                  <a:lnTo>
                    <a:pt x="26587" y="290"/>
                  </a:lnTo>
                  <a:lnTo>
                    <a:pt x="26085" y="422"/>
                  </a:lnTo>
                  <a:lnTo>
                    <a:pt x="25611" y="554"/>
                  </a:lnTo>
                  <a:lnTo>
                    <a:pt x="25110" y="739"/>
                  </a:lnTo>
                  <a:lnTo>
                    <a:pt x="24661" y="923"/>
                  </a:lnTo>
                  <a:lnTo>
                    <a:pt x="24186" y="1134"/>
                  </a:lnTo>
                  <a:lnTo>
                    <a:pt x="23764" y="1372"/>
                  </a:lnTo>
                  <a:lnTo>
                    <a:pt x="23316" y="1635"/>
                  </a:lnTo>
                  <a:lnTo>
                    <a:pt x="22920" y="1899"/>
                  </a:lnTo>
                  <a:lnTo>
                    <a:pt x="22525" y="2189"/>
                  </a:lnTo>
                  <a:lnTo>
                    <a:pt x="22156" y="2506"/>
                  </a:lnTo>
                  <a:lnTo>
                    <a:pt x="21786" y="2822"/>
                  </a:lnTo>
                  <a:lnTo>
                    <a:pt x="21101" y="3007"/>
                  </a:lnTo>
                  <a:lnTo>
                    <a:pt x="20415" y="3191"/>
                  </a:lnTo>
                  <a:lnTo>
                    <a:pt x="19755" y="3402"/>
                  </a:lnTo>
                  <a:lnTo>
                    <a:pt x="19070" y="3640"/>
                  </a:lnTo>
                  <a:lnTo>
                    <a:pt x="18410" y="3904"/>
                  </a:lnTo>
                  <a:lnTo>
                    <a:pt x="17777" y="4167"/>
                  </a:lnTo>
                  <a:lnTo>
                    <a:pt x="17118" y="4484"/>
                  </a:lnTo>
                  <a:lnTo>
                    <a:pt x="16511" y="4800"/>
                  </a:lnTo>
                  <a:lnTo>
                    <a:pt x="15878" y="5170"/>
                  </a:lnTo>
                  <a:lnTo>
                    <a:pt x="15272" y="5539"/>
                  </a:lnTo>
                  <a:lnTo>
                    <a:pt x="14665" y="5934"/>
                  </a:lnTo>
                  <a:lnTo>
                    <a:pt x="14085" y="6330"/>
                  </a:lnTo>
                  <a:lnTo>
                    <a:pt x="13531" y="6778"/>
                  </a:lnTo>
                  <a:lnTo>
                    <a:pt x="12951" y="7227"/>
                  </a:lnTo>
                  <a:lnTo>
                    <a:pt x="12423" y="7702"/>
                  </a:lnTo>
                  <a:lnTo>
                    <a:pt x="11896" y="8203"/>
                  </a:lnTo>
                  <a:lnTo>
                    <a:pt x="11394" y="8256"/>
                  </a:lnTo>
                  <a:lnTo>
                    <a:pt x="10920" y="8335"/>
                  </a:lnTo>
                  <a:lnTo>
                    <a:pt x="10445" y="8414"/>
                  </a:lnTo>
                  <a:lnTo>
                    <a:pt x="9997" y="8546"/>
                  </a:lnTo>
                  <a:lnTo>
                    <a:pt x="9575" y="8704"/>
                  </a:lnTo>
                  <a:lnTo>
                    <a:pt x="9179" y="8862"/>
                  </a:lnTo>
                  <a:lnTo>
                    <a:pt x="8810" y="9073"/>
                  </a:lnTo>
                  <a:lnTo>
                    <a:pt x="8440" y="9284"/>
                  </a:lnTo>
                  <a:lnTo>
                    <a:pt x="8124" y="9522"/>
                  </a:lnTo>
                  <a:lnTo>
                    <a:pt x="7807" y="9785"/>
                  </a:lnTo>
                  <a:lnTo>
                    <a:pt x="7544" y="10049"/>
                  </a:lnTo>
                  <a:lnTo>
                    <a:pt x="7306" y="10339"/>
                  </a:lnTo>
                  <a:lnTo>
                    <a:pt x="7069" y="10656"/>
                  </a:lnTo>
                  <a:lnTo>
                    <a:pt x="6884" y="10972"/>
                  </a:lnTo>
                  <a:lnTo>
                    <a:pt x="6752" y="11315"/>
                  </a:lnTo>
                  <a:lnTo>
                    <a:pt x="6621" y="11658"/>
                  </a:lnTo>
                  <a:lnTo>
                    <a:pt x="6199" y="11315"/>
                  </a:lnTo>
                  <a:lnTo>
                    <a:pt x="5724" y="10972"/>
                  </a:lnTo>
                  <a:lnTo>
                    <a:pt x="5381" y="10735"/>
                  </a:lnTo>
                  <a:lnTo>
                    <a:pt x="5144" y="10629"/>
                  </a:lnTo>
                  <a:lnTo>
                    <a:pt x="4906" y="10524"/>
                  </a:lnTo>
                  <a:lnTo>
                    <a:pt x="4669" y="10418"/>
                  </a:lnTo>
                  <a:lnTo>
                    <a:pt x="4379" y="10339"/>
                  </a:lnTo>
                  <a:lnTo>
                    <a:pt x="4088" y="10286"/>
                  </a:lnTo>
                  <a:lnTo>
                    <a:pt x="3508" y="10286"/>
                  </a:lnTo>
                  <a:lnTo>
                    <a:pt x="3297" y="10313"/>
                  </a:lnTo>
                  <a:lnTo>
                    <a:pt x="3086" y="10366"/>
                  </a:lnTo>
                  <a:lnTo>
                    <a:pt x="2849" y="10418"/>
                  </a:lnTo>
                  <a:lnTo>
                    <a:pt x="2664" y="10497"/>
                  </a:lnTo>
                  <a:lnTo>
                    <a:pt x="2453" y="10603"/>
                  </a:lnTo>
                  <a:lnTo>
                    <a:pt x="2058" y="10840"/>
                  </a:lnTo>
                  <a:lnTo>
                    <a:pt x="1688" y="11130"/>
                  </a:lnTo>
                  <a:lnTo>
                    <a:pt x="1345" y="11473"/>
                  </a:lnTo>
                  <a:lnTo>
                    <a:pt x="1055" y="11869"/>
                  </a:lnTo>
                  <a:lnTo>
                    <a:pt x="765" y="12317"/>
                  </a:lnTo>
                  <a:lnTo>
                    <a:pt x="581" y="12713"/>
                  </a:lnTo>
                  <a:lnTo>
                    <a:pt x="422" y="13135"/>
                  </a:lnTo>
                  <a:lnTo>
                    <a:pt x="290" y="13557"/>
                  </a:lnTo>
                  <a:lnTo>
                    <a:pt x="185" y="13979"/>
                  </a:lnTo>
                  <a:lnTo>
                    <a:pt x="106" y="14401"/>
                  </a:lnTo>
                  <a:lnTo>
                    <a:pt x="53" y="14797"/>
                  </a:lnTo>
                  <a:lnTo>
                    <a:pt x="0" y="15219"/>
                  </a:lnTo>
                  <a:lnTo>
                    <a:pt x="0" y="15614"/>
                  </a:lnTo>
                  <a:lnTo>
                    <a:pt x="0" y="16036"/>
                  </a:lnTo>
                  <a:lnTo>
                    <a:pt x="27" y="16432"/>
                  </a:lnTo>
                  <a:lnTo>
                    <a:pt x="106" y="17197"/>
                  </a:lnTo>
                  <a:lnTo>
                    <a:pt x="238" y="17935"/>
                  </a:lnTo>
                  <a:lnTo>
                    <a:pt x="396" y="18647"/>
                  </a:lnTo>
                  <a:lnTo>
                    <a:pt x="581" y="19412"/>
                  </a:lnTo>
                  <a:lnTo>
                    <a:pt x="792" y="20151"/>
                  </a:lnTo>
                  <a:lnTo>
                    <a:pt x="1003" y="20889"/>
                  </a:lnTo>
                  <a:lnTo>
                    <a:pt x="1240" y="21628"/>
                  </a:lnTo>
                  <a:lnTo>
                    <a:pt x="1504" y="22340"/>
                  </a:lnTo>
                  <a:lnTo>
                    <a:pt x="1794" y="23052"/>
                  </a:lnTo>
                  <a:lnTo>
                    <a:pt x="2084" y="23738"/>
                  </a:lnTo>
                  <a:lnTo>
                    <a:pt x="2374" y="24450"/>
                  </a:lnTo>
                  <a:lnTo>
                    <a:pt x="1926" y="25373"/>
                  </a:lnTo>
                  <a:lnTo>
                    <a:pt x="1556" y="26138"/>
                  </a:lnTo>
                  <a:lnTo>
                    <a:pt x="1266" y="26929"/>
                  </a:lnTo>
                  <a:lnTo>
                    <a:pt x="1003" y="27720"/>
                  </a:lnTo>
                  <a:lnTo>
                    <a:pt x="765" y="28512"/>
                  </a:lnTo>
                  <a:lnTo>
                    <a:pt x="607" y="29329"/>
                  </a:lnTo>
                  <a:lnTo>
                    <a:pt x="449" y="30147"/>
                  </a:lnTo>
                  <a:lnTo>
                    <a:pt x="370" y="30965"/>
                  </a:lnTo>
                  <a:lnTo>
                    <a:pt x="317" y="31809"/>
                  </a:lnTo>
                  <a:lnTo>
                    <a:pt x="211" y="32099"/>
                  </a:lnTo>
                  <a:lnTo>
                    <a:pt x="132" y="32415"/>
                  </a:lnTo>
                  <a:lnTo>
                    <a:pt x="79" y="32732"/>
                  </a:lnTo>
                  <a:lnTo>
                    <a:pt x="79" y="33048"/>
                  </a:lnTo>
                  <a:lnTo>
                    <a:pt x="106" y="33365"/>
                  </a:lnTo>
                  <a:lnTo>
                    <a:pt x="185" y="33681"/>
                  </a:lnTo>
                  <a:lnTo>
                    <a:pt x="290" y="33998"/>
                  </a:lnTo>
                  <a:lnTo>
                    <a:pt x="422" y="34288"/>
                  </a:lnTo>
                  <a:lnTo>
                    <a:pt x="501" y="34842"/>
                  </a:lnTo>
                  <a:lnTo>
                    <a:pt x="581" y="35422"/>
                  </a:lnTo>
                  <a:lnTo>
                    <a:pt x="739" y="36240"/>
                  </a:lnTo>
                  <a:lnTo>
                    <a:pt x="923" y="37031"/>
                  </a:lnTo>
                  <a:lnTo>
                    <a:pt x="1134" y="37822"/>
                  </a:lnTo>
                  <a:lnTo>
                    <a:pt x="1372" y="38613"/>
                  </a:lnTo>
                  <a:lnTo>
                    <a:pt x="1847" y="40090"/>
                  </a:lnTo>
                  <a:lnTo>
                    <a:pt x="2348" y="41488"/>
                  </a:lnTo>
                  <a:lnTo>
                    <a:pt x="2691" y="42385"/>
                  </a:lnTo>
                  <a:lnTo>
                    <a:pt x="3113" y="43282"/>
                  </a:lnTo>
                  <a:lnTo>
                    <a:pt x="3561" y="44152"/>
                  </a:lnTo>
                  <a:lnTo>
                    <a:pt x="4062" y="44996"/>
                  </a:lnTo>
                  <a:lnTo>
                    <a:pt x="4590" y="45814"/>
                  </a:lnTo>
                  <a:lnTo>
                    <a:pt x="5170" y="46605"/>
                  </a:lnTo>
                  <a:lnTo>
                    <a:pt x="5777" y="47370"/>
                  </a:lnTo>
                  <a:lnTo>
                    <a:pt x="6410" y="48082"/>
                  </a:lnTo>
                  <a:lnTo>
                    <a:pt x="6515" y="48188"/>
                  </a:lnTo>
                  <a:lnTo>
                    <a:pt x="6673" y="48662"/>
                  </a:lnTo>
                  <a:lnTo>
                    <a:pt x="6884" y="49111"/>
                  </a:lnTo>
                  <a:lnTo>
                    <a:pt x="7122" y="49533"/>
                  </a:lnTo>
                  <a:lnTo>
                    <a:pt x="7412" y="49928"/>
                  </a:lnTo>
                  <a:lnTo>
                    <a:pt x="7728" y="50324"/>
                  </a:lnTo>
                  <a:lnTo>
                    <a:pt x="8071" y="50667"/>
                  </a:lnTo>
                  <a:lnTo>
                    <a:pt x="8440" y="50983"/>
                  </a:lnTo>
                  <a:lnTo>
                    <a:pt x="8836" y="51300"/>
                  </a:lnTo>
                  <a:lnTo>
                    <a:pt x="9073" y="51432"/>
                  </a:lnTo>
                  <a:lnTo>
                    <a:pt x="9311" y="51564"/>
                  </a:lnTo>
                  <a:lnTo>
                    <a:pt x="9548" y="51696"/>
                  </a:lnTo>
                  <a:lnTo>
                    <a:pt x="9812" y="51775"/>
                  </a:lnTo>
                  <a:lnTo>
                    <a:pt x="10076" y="51880"/>
                  </a:lnTo>
                  <a:lnTo>
                    <a:pt x="10366" y="51959"/>
                  </a:lnTo>
                  <a:lnTo>
                    <a:pt x="10656" y="52012"/>
                  </a:lnTo>
                  <a:lnTo>
                    <a:pt x="10946" y="52038"/>
                  </a:lnTo>
                  <a:lnTo>
                    <a:pt x="11104" y="52118"/>
                  </a:lnTo>
                  <a:lnTo>
                    <a:pt x="11263" y="52197"/>
                  </a:lnTo>
                  <a:lnTo>
                    <a:pt x="11447" y="52223"/>
                  </a:lnTo>
                  <a:lnTo>
                    <a:pt x="11632" y="52249"/>
                  </a:lnTo>
                  <a:lnTo>
                    <a:pt x="12054" y="52276"/>
                  </a:lnTo>
                  <a:lnTo>
                    <a:pt x="12529" y="52249"/>
                  </a:lnTo>
                  <a:lnTo>
                    <a:pt x="13030" y="52197"/>
                  </a:lnTo>
                  <a:lnTo>
                    <a:pt x="13531" y="52118"/>
                  </a:lnTo>
                  <a:lnTo>
                    <a:pt x="14058" y="52012"/>
                  </a:lnTo>
                  <a:lnTo>
                    <a:pt x="15430" y="52302"/>
                  </a:lnTo>
                  <a:lnTo>
                    <a:pt x="16881" y="52566"/>
                  </a:lnTo>
                  <a:lnTo>
                    <a:pt x="18331" y="52803"/>
                  </a:lnTo>
                  <a:lnTo>
                    <a:pt x="19835" y="52988"/>
                  </a:lnTo>
                  <a:lnTo>
                    <a:pt x="21391" y="53173"/>
                  </a:lnTo>
                  <a:lnTo>
                    <a:pt x="23026" y="53304"/>
                  </a:lnTo>
                  <a:lnTo>
                    <a:pt x="24688" y="53410"/>
                  </a:lnTo>
                  <a:lnTo>
                    <a:pt x="26455" y="53489"/>
                  </a:lnTo>
                  <a:lnTo>
                    <a:pt x="27457" y="53515"/>
                  </a:lnTo>
                  <a:lnTo>
                    <a:pt x="28407" y="53542"/>
                  </a:lnTo>
                  <a:lnTo>
                    <a:pt x="29171" y="53542"/>
                  </a:lnTo>
                  <a:lnTo>
                    <a:pt x="29910" y="53515"/>
                  </a:lnTo>
                  <a:lnTo>
                    <a:pt x="29963" y="53515"/>
                  </a:lnTo>
                  <a:lnTo>
                    <a:pt x="30042" y="53489"/>
                  </a:lnTo>
                  <a:lnTo>
                    <a:pt x="30807" y="53463"/>
                  </a:lnTo>
                  <a:lnTo>
                    <a:pt x="31545" y="53384"/>
                  </a:lnTo>
                  <a:lnTo>
                    <a:pt x="32257" y="53304"/>
                  </a:lnTo>
                  <a:lnTo>
                    <a:pt x="32943" y="53199"/>
                  </a:lnTo>
                  <a:lnTo>
                    <a:pt x="33629" y="53067"/>
                  </a:lnTo>
                  <a:lnTo>
                    <a:pt x="34288" y="52935"/>
                  </a:lnTo>
                  <a:lnTo>
                    <a:pt x="34921" y="52777"/>
                  </a:lnTo>
                  <a:lnTo>
                    <a:pt x="35528" y="52592"/>
                  </a:lnTo>
                  <a:lnTo>
                    <a:pt x="36134" y="52381"/>
                  </a:lnTo>
                  <a:lnTo>
                    <a:pt x="36715" y="52170"/>
                  </a:lnTo>
                  <a:lnTo>
                    <a:pt x="37295" y="51907"/>
                  </a:lnTo>
                  <a:lnTo>
                    <a:pt x="37849" y="51643"/>
                  </a:lnTo>
                  <a:lnTo>
                    <a:pt x="38403" y="51379"/>
                  </a:lnTo>
                  <a:lnTo>
                    <a:pt x="38930" y="51063"/>
                  </a:lnTo>
                  <a:lnTo>
                    <a:pt x="39431" y="50720"/>
                  </a:lnTo>
                  <a:lnTo>
                    <a:pt x="39933" y="50377"/>
                  </a:lnTo>
                  <a:lnTo>
                    <a:pt x="40064" y="50298"/>
                  </a:lnTo>
                  <a:lnTo>
                    <a:pt x="40117" y="50245"/>
                  </a:lnTo>
                  <a:lnTo>
                    <a:pt x="40697" y="49796"/>
                  </a:lnTo>
                  <a:lnTo>
                    <a:pt x="41278" y="49295"/>
                  </a:lnTo>
                  <a:lnTo>
                    <a:pt x="41832" y="48768"/>
                  </a:lnTo>
                  <a:lnTo>
                    <a:pt x="42385" y="48214"/>
                  </a:lnTo>
                  <a:lnTo>
                    <a:pt x="42913" y="47660"/>
                  </a:lnTo>
                  <a:lnTo>
                    <a:pt x="43414" y="47053"/>
                  </a:lnTo>
                  <a:lnTo>
                    <a:pt x="43915" y="46420"/>
                  </a:lnTo>
                  <a:lnTo>
                    <a:pt x="44390" y="45787"/>
                  </a:lnTo>
                  <a:lnTo>
                    <a:pt x="44838" y="45102"/>
                  </a:lnTo>
                  <a:lnTo>
                    <a:pt x="45260" y="44416"/>
                  </a:lnTo>
                  <a:lnTo>
                    <a:pt x="45682" y="43730"/>
                  </a:lnTo>
                  <a:lnTo>
                    <a:pt x="46052" y="42992"/>
                  </a:lnTo>
                  <a:lnTo>
                    <a:pt x="46421" y="42253"/>
                  </a:lnTo>
                  <a:lnTo>
                    <a:pt x="46764" y="41488"/>
                  </a:lnTo>
                  <a:lnTo>
                    <a:pt x="47080" y="40697"/>
                  </a:lnTo>
                  <a:lnTo>
                    <a:pt x="47344" y="39906"/>
                  </a:lnTo>
                  <a:lnTo>
                    <a:pt x="47370" y="39853"/>
                  </a:lnTo>
                  <a:lnTo>
                    <a:pt x="47660" y="39695"/>
                  </a:lnTo>
                  <a:lnTo>
                    <a:pt x="47951" y="39510"/>
                  </a:lnTo>
                  <a:lnTo>
                    <a:pt x="48214" y="39299"/>
                  </a:lnTo>
                  <a:lnTo>
                    <a:pt x="48478" y="39062"/>
                  </a:lnTo>
                  <a:lnTo>
                    <a:pt x="48742" y="38798"/>
                  </a:lnTo>
                  <a:lnTo>
                    <a:pt x="48979" y="38534"/>
                  </a:lnTo>
                  <a:lnTo>
                    <a:pt x="49217" y="38244"/>
                  </a:lnTo>
                  <a:lnTo>
                    <a:pt x="49428" y="37954"/>
                  </a:lnTo>
                  <a:lnTo>
                    <a:pt x="49639" y="37638"/>
                  </a:lnTo>
                  <a:lnTo>
                    <a:pt x="49850" y="37295"/>
                  </a:lnTo>
                  <a:lnTo>
                    <a:pt x="50008" y="36952"/>
                  </a:lnTo>
                  <a:lnTo>
                    <a:pt x="50193" y="36583"/>
                  </a:lnTo>
                  <a:lnTo>
                    <a:pt x="50351" y="36213"/>
                  </a:lnTo>
                  <a:lnTo>
                    <a:pt x="50483" y="35818"/>
                  </a:lnTo>
                  <a:lnTo>
                    <a:pt x="50615" y="35422"/>
                  </a:lnTo>
                  <a:lnTo>
                    <a:pt x="50720" y="35026"/>
                  </a:lnTo>
                  <a:lnTo>
                    <a:pt x="50799" y="34657"/>
                  </a:lnTo>
                  <a:lnTo>
                    <a:pt x="50852" y="34341"/>
                  </a:lnTo>
                  <a:lnTo>
                    <a:pt x="50931" y="33919"/>
                  </a:lnTo>
                  <a:lnTo>
                    <a:pt x="50957" y="33523"/>
                  </a:lnTo>
                  <a:lnTo>
                    <a:pt x="50984" y="33127"/>
                  </a:lnTo>
                  <a:lnTo>
                    <a:pt x="50984" y="32732"/>
                  </a:lnTo>
                  <a:lnTo>
                    <a:pt x="50984" y="32336"/>
                  </a:lnTo>
                  <a:lnTo>
                    <a:pt x="50957" y="31967"/>
                  </a:lnTo>
                  <a:lnTo>
                    <a:pt x="50905" y="31598"/>
                  </a:lnTo>
                  <a:lnTo>
                    <a:pt x="50826" y="31228"/>
                  </a:lnTo>
                  <a:lnTo>
                    <a:pt x="50746" y="30885"/>
                  </a:lnTo>
                  <a:lnTo>
                    <a:pt x="50667" y="30543"/>
                  </a:lnTo>
                  <a:lnTo>
                    <a:pt x="50535" y="30226"/>
                  </a:lnTo>
                  <a:lnTo>
                    <a:pt x="50404" y="29910"/>
                  </a:lnTo>
                  <a:lnTo>
                    <a:pt x="50272" y="29619"/>
                  </a:lnTo>
                  <a:lnTo>
                    <a:pt x="50113" y="29329"/>
                  </a:lnTo>
                  <a:lnTo>
                    <a:pt x="49929" y="29066"/>
                  </a:lnTo>
                  <a:lnTo>
                    <a:pt x="49744" y="28802"/>
                  </a:lnTo>
                  <a:lnTo>
                    <a:pt x="50641" y="27984"/>
                  </a:lnTo>
                  <a:lnTo>
                    <a:pt x="51511" y="27167"/>
                  </a:lnTo>
                  <a:lnTo>
                    <a:pt x="52329" y="26323"/>
                  </a:lnTo>
                  <a:lnTo>
                    <a:pt x="53094" y="25505"/>
                  </a:lnTo>
                  <a:lnTo>
                    <a:pt x="53832" y="24661"/>
                  </a:lnTo>
                  <a:lnTo>
                    <a:pt x="54544" y="23817"/>
                  </a:lnTo>
                  <a:lnTo>
                    <a:pt x="55204" y="22973"/>
                  </a:lnTo>
                  <a:lnTo>
                    <a:pt x="55810" y="22129"/>
                  </a:lnTo>
                  <a:lnTo>
                    <a:pt x="56021" y="21839"/>
                  </a:lnTo>
                  <a:lnTo>
                    <a:pt x="56259" y="21469"/>
                  </a:lnTo>
                  <a:lnTo>
                    <a:pt x="56496" y="21021"/>
                  </a:lnTo>
                  <a:lnTo>
                    <a:pt x="56734" y="20494"/>
                  </a:lnTo>
                  <a:lnTo>
                    <a:pt x="56839" y="20203"/>
                  </a:lnTo>
                  <a:lnTo>
                    <a:pt x="56918" y="19913"/>
                  </a:lnTo>
                  <a:lnTo>
                    <a:pt x="56997" y="19623"/>
                  </a:lnTo>
                  <a:lnTo>
                    <a:pt x="57024" y="19307"/>
                  </a:lnTo>
                  <a:lnTo>
                    <a:pt x="57050" y="18964"/>
                  </a:lnTo>
                  <a:lnTo>
                    <a:pt x="57024" y="18647"/>
                  </a:lnTo>
                  <a:lnTo>
                    <a:pt x="56997" y="18304"/>
                  </a:lnTo>
                  <a:lnTo>
                    <a:pt x="56918" y="17962"/>
                  </a:lnTo>
                  <a:lnTo>
                    <a:pt x="56813" y="17671"/>
                  </a:lnTo>
                  <a:lnTo>
                    <a:pt x="56681" y="17381"/>
                  </a:lnTo>
                  <a:lnTo>
                    <a:pt x="56523" y="17118"/>
                  </a:lnTo>
                  <a:lnTo>
                    <a:pt x="56338" y="16880"/>
                  </a:lnTo>
                  <a:lnTo>
                    <a:pt x="56127" y="16643"/>
                  </a:lnTo>
                  <a:lnTo>
                    <a:pt x="55916" y="16405"/>
                  </a:lnTo>
                  <a:lnTo>
                    <a:pt x="55652" y="16221"/>
                  </a:lnTo>
                  <a:lnTo>
                    <a:pt x="55388" y="16036"/>
                  </a:lnTo>
                  <a:lnTo>
                    <a:pt x="55098" y="15878"/>
                  </a:lnTo>
                  <a:lnTo>
                    <a:pt x="54808" y="15720"/>
                  </a:lnTo>
                  <a:lnTo>
                    <a:pt x="54492" y="15614"/>
                  </a:lnTo>
                  <a:lnTo>
                    <a:pt x="54149" y="15509"/>
                  </a:lnTo>
                  <a:lnTo>
                    <a:pt x="53806" y="15430"/>
                  </a:lnTo>
                  <a:lnTo>
                    <a:pt x="53463" y="15350"/>
                  </a:lnTo>
                  <a:lnTo>
                    <a:pt x="53067" y="15324"/>
                  </a:lnTo>
                  <a:lnTo>
                    <a:pt x="52698" y="15324"/>
                  </a:lnTo>
                  <a:lnTo>
                    <a:pt x="52144" y="15350"/>
                  </a:lnTo>
                  <a:lnTo>
                    <a:pt x="51749" y="15377"/>
                  </a:lnTo>
                  <a:lnTo>
                    <a:pt x="51353" y="15456"/>
                  </a:lnTo>
                  <a:lnTo>
                    <a:pt x="50957" y="15535"/>
                  </a:lnTo>
                  <a:lnTo>
                    <a:pt x="50588" y="15641"/>
                  </a:lnTo>
                  <a:lnTo>
                    <a:pt x="50219" y="15746"/>
                  </a:lnTo>
                  <a:lnTo>
                    <a:pt x="49850" y="15878"/>
                  </a:lnTo>
                  <a:lnTo>
                    <a:pt x="49138" y="16194"/>
                  </a:lnTo>
                  <a:lnTo>
                    <a:pt x="48478" y="16537"/>
                  </a:lnTo>
                  <a:lnTo>
                    <a:pt x="47819" y="16933"/>
                  </a:lnTo>
                  <a:lnTo>
                    <a:pt x="47186" y="17381"/>
                  </a:lnTo>
                  <a:lnTo>
                    <a:pt x="46579" y="17856"/>
                  </a:lnTo>
                  <a:lnTo>
                    <a:pt x="46447" y="17144"/>
                  </a:lnTo>
                  <a:lnTo>
                    <a:pt x="46315" y="16485"/>
                  </a:lnTo>
                  <a:lnTo>
                    <a:pt x="46553" y="16142"/>
                  </a:lnTo>
                  <a:lnTo>
                    <a:pt x="46764" y="15799"/>
                  </a:lnTo>
                  <a:lnTo>
                    <a:pt x="46948" y="15403"/>
                  </a:lnTo>
                  <a:lnTo>
                    <a:pt x="47107" y="15034"/>
                  </a:lnTo>
                  <a:lnTo>
                    <a:pt x="47212" y="14638"/>
                  </a:lnTo>
                  <a:lnTo>
                    <a:pt x="47291" y="14243"/>
                  </a:lnTo>
                  <a:lnTo>
                    <a:pt x="47344" y="13821"/>
                  </a:lnTo>
                  <a:lnTo>
                    <a:pt x="47344" y="13399"/>
                  </a:lnTo>
                  <a:lnTo>
                    <a:pt x="47318" y="13082"/>
                  </a:lnTo>
                  <a:lnTo>
                    <a:pt x="47291" y="12766"/>
                  </a:lnTo>
                  <a:lnTo>
                    <a:pt x="47212" y="12476"/>
                  </a:lnTo>
                  <a:lnTo>
                    <a:pt x="47133" y="12159"/>
                  </a:lnTo>
                  <a:lnTo>
                    <a:pt x="47054" y="11869"/>
                  </a:lnTo>
                  <a:lnTo>
                    <a:pt x="46922" y="11579"/>
                  </a:lnTo>
                  <a:lnTo>
                    <a:pt x="46790" y="11315"/>
                  </a:lnTo>
                  <a:lnTo>
                    <a:pt x="46632" y="11025"/>
                  </a:lnTo>
                  <a:lnTo>
                    <a:pt x="46553" y="10867"/>
                  </a:lnTo>
                  <a:lnTo>
                    <a:pt x="46447" y="10735"/>
                  </a:lnTo>
                  <a:lnTo>
                    <a:pt x="46342" y="10629"/>
                  </a:lnTo>
                  <a:lnTo>
                    <a:pt x="45999" y="10234"/>
                  </a:lnTo>
                  <a:lnTo>
                    <a:pt x="45603" y="9864"/>
                  </a:lnTo>
                  <a:lnTo>
                    <a:pt x="45155" y="9548"/>
                  </a:lnTo>
                  <a:lnTo>
                    <a:pt x="44706" y="9284"/>
                  </a:lnTo>
                  <a:lnTo>
                    <a:pt x="44205" y="9073"/>
                  </a:lnTo>
                  <a:lnTo>
                    <a:pt x="43678" y="8915"/>
                  </a:lnTo>
                  <a:lnTo>
                    <a:pt x="43150" y="8836"/>
                  </a:lnTo>
                  <a:lnTo>
                    <a:pt x="42887" y="8809"/>
                  </a:lnTo>
                  <a:lnTo>
                    <a:pt x="42623" y="8783"/>
                  </a:lnTo>
                  <a:lnTo>
                    <a:pt x="42544" y="8809"/>
                  </a:lnTo>
                  <a:lnTo>
                    <a:pt x="42280" y="8493"/>
                  </a:lnTo>
                  <a:lnTo>
                    <a:pt x="41858" y="8045"/>
                  </a:lnTo>
                  <a:lnTo>
                    <a:pt x="41410" y="7596"/>
                  </a:lnTo>
                  <a:lnTo>
                    <a:pt x="41541" y="7412"/>
                  </a:lnTo>
                  <a:lnTo>
                    <a:pt x="41673" y="7174"/>
                  </a:lnTo>
                  <a:lnTo>
                    <a:pt x="41779" y="6963"/>
                  </a:lnTo>
                  <a:lnTo>
                    <a:pt x="41858" y="6726"/>
                  </a:lnTo>
                  <a:lnTo>
                    <a:pt x="41911" y="6488"/>
                  </a:lnTo>
                  <a:lnTo>
                    <a:pt x="41963" y="6251"/>
                  </a:lnTo>
                  <a:lnTo>
                    <a:pt x="41990" y="5987"/>
                  </a:lnTo>
                  <a:lnTo>
                    <a:pt x="42016" y="5750"/>
                  </a:lnTo>
                  <a:lnTo>
                    <a:pt x="41990" y="5407"/>
                  </a:lnTo>
                  <a:lnTo>
                    <a:pt x="41937" y="5090"/>
                  </a:lnTo>
                  <a:lnTo>
                    <a:pt x="41858" y="4800"/>
                  </a:lnTo>
                  <a:lnTo>
                    <a:pt x="41752" y="4484"/>
                  </a:lnTo>
                  <a:lnTo>
                    <a:pt x="41621" y="4220"/>
                  </a:lnTo>
                  <a:lnTo>
                    <a:pt x="41462" y="3956"/>
                  </a:lnTo>
                  <a:lnTo>
                    <a:pt x="41278" y="3693"/>
                  </a:lnTo>
                  <a:lnTo>
                    <a:pt x="41067" y="3482"/>
                  </a:lnTo>
                  <a:lnTo>
                    <a:pt x="40856" y="3271"/>
                  </a:lnTo>
                  <a:lnTo>
                    <a:pt x="40592" y="3086"/>
                  </a:lnTo>
                  <a:lnTo>
                    <a:pt x="40328" y="2928"/>
                  </a:lnTo>
                  <a:lnTo>
                    <a:pt x="40064" y="2796"/>
                  </a:lnTo>
                  <a:lnTo>
                    <a:pt x="39748" y="2690"/>
                  </a:lnTo>
                  <a:lnTo>
                    <a:pt x="39458" y="2611"/>
                  </a:lnTo>
                  <a:lnTo>
                    <a:pt x="39141" y="2558"/>
                  </a:lnTo>
                  <a:lnTo>
                    <a:pt x="38798" y="2532"/>
                  </a:lnTo>
                  <a:lnTo>
                    <a:pt x="38561" y="2532"/>
                  </a:lnTo>
                  <a:lnTo>
                    <a:pt x="38324" y="2558"/>
                  </a:lnTo>
                  <a:lnTo>
                    <a:pt x="38113" y="2611"/>
                  </a:lnTo>
                  <a:lnTo>
                    <a:pt x="37875" y="2664"/>
                  </a:lnTo>
                  <a:lnTo>
                    <a:pt x="37664" y="2743"/>
                  </a:lnTo>
                  <a:lnTo>
                    <a:pt x="37453" y="2822"/>
                  </a:lnTo>
                  <a:lnTo>
                    <a:pt x="37269" y="2928"/>
                  </a:lnTo>
                  <a:lnTo>
                    <a:pt x="37058" y="3033"/>
                  </a:lnTo>
                  <a:lnTo>
                    <a:pt x="36741" y="2743"/>
                  </a:lnTo>
                  <a:lnTo>
                    <a:pt x="36398" y="2453"/>
                  </a:lnTo>
                  <a:lnTo>
                    <a:pt x="36029" y="2163"/>
                  </a:lnTo>
                  <a:lnTo>
                    <a:pt x="35660" y="1899"/>
                  </a:lnTo>
                  <a:lnTo>
                    <a:pt x="35290" y="1662"/>
                  </a:lnTo>
                  <a:lnTo>
                    <a:pt x="34895" y="1424"/>
                  </a:lnTo>
                  <a:lnTo>
                    <a:pt x="34499" y="1213"/>
                  </a:lnTo>
                  <a:lnTo>
                    <a:pt x="34077" y="1029"/>
                  </a:lnTo>
                  <a:lnTo>
                    <a:pt x="33655" y="844"/>
                  </a:lnTo>
                  <a:lnTo>
                    <a:pt x="33233" y="686"/>
                  </a:lnTo>
                  <a:lnTo>
                    <a:pt x="32785" y="528"/>
                  </a:lnTo>
                  <a:lnTo>
                    <a:pt x="32336" y="396"/>
                  </a:lnTo>
                  <a:lnTo>
                    <a:pt x="31862" y="290"/>
                  </a:lnTo>
                  <a:lnTo>
                    <a:pt x="31413" y="185"/>
                  </a:lnTo>
                  <a:lnTo>
                    <a:pt x="30939" y="106"/>
                  </a:lnTo>
                  <a:lnTo>
                    <a:pt x="30437" y="53"/>
                  </a:lnTo>
                  <a:lnTo>
                    <a:pt x="29857" y="26"/>
                  </a:lnTo>
                  <a:lnTo>
                    <a:pt x="292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69"/>
            <p:cNvSpPr/>
            <p:nvPr/>
          </p:nvSpPr>
          <p:spPr>
            <a:xfrm>
              <a:off x="5532168" y="1634336"/>
              <a:ext cx="2316000" cy="2483217"/>
            </a:xfrm>
            <a:custGeom>
              <a:avLst/>
              <a:gdLst/>
              <a:ahLst/>
              <a:cxnLst/>
              <a:rect l="l" t="t" r="r" b="b"/>
              <a:pathLst>
                <a:path w="44944" h="48189" extrusionOk="0">
                  <a:moveTo>
                    <a:pt x="24529" y="1"/>
                  </a:moveTo>
                  <a:lnTo>
                    <a:pt x="23421" y="27"/>
                  </a:lnTo>
                  <a:lnTo>
                    <a:pt x="22815" y="54"/>
                  </a:lnTo>
                  <a:lnTo>
                    <a:pt x="22208" y="133"/>
                  </a:lnTo>
                  <a:lnTo>
                    <a:pt x="21628" y="212"/>
                  </a:lnTo>
                  <a:lnTo>
                    <a:pt x="21048" y="291"/>
                  </a:lnTo>
                  <a:lnTo>
                    <a:pt x="20731" y="344"/>
                  </a:lnTo>
                  <a:lnTo>
                    <a:pt x="20019" y="502"/>
                  </a:lnTo>
                  <a:lnTo>
                    <a:pt x="19307" y="687"/>
                  </a:lnTo>
                  <a:lnTo>
                    <a:pt x="18621" y="898"/>
                  </a:lnTo>
                  <a:lnTo>
                    <a:pt x="17935" y="1135"/>
                  </a:lnTo>
                  <a:lnTo>
                    <a:pt x="17250" y="1399"/>
                  </a:lnTo>
                  <a:lnTo>
                    <a:pt x="16590" y="1689"/>
                  </a:lnTo>
                  <a:lnTo>
                    <a:pt x="15931" y="2005"/>
                  </a:lnTo>
                  <a:lnTo>
                    <a:pt x="15298" y="2348"/>
                  </a:lnTo>
                  <a:lnTo>
                    <a:pt x="14665" y="2691"/>
                  </a:lnTo>
                  <a:lnTo>
                    <a:pt x="14058" y="3087"/>
                  </a:lnTo>
                  <a:lnTo>
                    <a:pt x="13452" y="3482"/>
                  </a:lnTo>
                  <a:lnTo>
                    <a:pt x="12871" y="3904"/>
                  </a:lnTo>
                  <a:lnTo>
                    <a:pt x="12317" y="4353"/>
                  </a:lnTo>
                  <a:lnTo>
                    <a:pt x="11764" y="4828"/>
                  </a:lnTo>
                  <a:lnTo>
                    <a:pt x="11236" y="5329"/>
                  </a:lnTo>
                  <a:lnTo>
                    <a:pt x="10709" y="5830"/>
                  </a:lnTo>
                  <a:lnTo>
                    <a:pt x="10102" y="6463"/>
                  </a:lnTo>
                  <a:lnTo>
                    <a:pt x="9680" y="6964"/>
                  </a:lnTo>
                  <a:lnTo>
                    <a:pt x="9258" y="7465"/>
                  </a:lnTo>
                  <a:lnTo>
                    <a:pt x="8889" y="7966"/>
                  </a:lnTo>
                  <a:lnTo>
                    <a:pt x="8493" y="8520"/>
                  </a:lnTo>
                  <a:lnTo>
                    <a:pt x="8124" y="9048"/>
                  </a:lnTo>
                  <a:lnTo>
                    <a:pt x="7781" y="9601"/>
                  </a:lnTo>
                  <a:lnTo>
                    <a:pt x="7464" y="10182"/>
                  </a:lnTo>
                  <a:lnTo>
                    <a:pt x="7174" y="10762"/>
                  </a:lnTo>
                  <a:lnTo>
                    <a:pt x="6911" y="11263"/>
                  </a:lnTo>
                  <a:lnTo>
                    <a:pt x="6673" y="11817"/>
                  </a:lnTo>
                  <a:lnTo>
                    <a:pt x="6436" y="12371"/>
                  </a:lnTo>
                  <a:lnTo>
                    <a:pt x="6304" y="12740"/>
                  </a:lnTo>
                  <a:lnTo>
                    <a:pt x="5882" y="13769"/>
                  </a:lnTo>
                  <a:lnTo>
                    <a:pt x="5434" y="14797"/>
                  </a:lnTo>
                  <a:lnTo>
                    <a:pt x="4932" y="15773"/>
                  </a:lnTo>
                  <a:lnTo>
                    <a:pt x="4405" y="16749"/>
                  </a:lnTo>
                  <a:lnTo>
                    <a:pt x="3324" y="18701"/>
                  </a:lnTo>
                  <a:lnTo>
                    <a:pt x="2796" y="19650"/>
                  </a:lnTo>
                  <a:lnTo>
                    <a:pt x="2242" y="20626"/>
                  </a:lnTo>
                  <a:lnTo>
                    <a:pt x="1846" y="21391"/>
                  </a:lnTo>
                  <a:lnTo>
                    <a:pt x="1451" y="22182"/>
                  </a:lnTo>
                  <a:lnTo>
                    <a:pt x="1108" y="22921"/>
                  </a:lnTo>
                  <a:lnTo>
                    <a:pt x="818" y="23686"/>
                  </a:lnTo>
                  <a:lnTo>
                    <a:pt x="580" y="24451"/>
                  </a:lnTo>
                  <a:lnTo>
                    <a:pt x="369" y="25216"/>
                  </a:lnTo>
                  <a:lnTo>
                    <a:pt x="211" y="25980"/>
                  </a:lnTo>
                  <a:lnTo>
                    <a:pt x="106" y="26772"/>
                  </a:lnTo>
                  <a:lnTo>
                    <a:pt x="27" y="27537"/>
                  </a:lnTo>
                  <a:lnTo>
                    <a:pt x="0" y="28328"/>
                  </a:lnTo>
                  <a:lnTo>
                    <a:pt x="0" y="29145"/>
                  </a:lnTo>
                  <a:lnTo>
                    <a:pt x="53" y="29937"/>
                  </a:lnTo>
                  <a:lnTo>
                    <a:pt x="132" y="30622"/>
                  </a:lnTo>
                  <a:lnTo>
                    <a:pt x="238" y="31308"/>
                  </a:lnTo>
                  <a:lnTo>
                    <a:pt x="396" y="32020"/>
                  </a:lnTo>
                  <a:lnTo>
                    <a:pt x="554" y="32759"/>
                  </a:lnTo>
                  <a:lnTo>
                    <a:pt x="739" y="33471"/>
                  </a:lnTo>
                  <a:lnTo>
                    <a:pt x="950" y="34210"/>
                  </a:lnTo>
                  <a:lnTo>
                    <a:pt x="1424" y="35660"/>
                  </a:lnTo>
                  <a:lnTo>
                    <a:pt x="1926" y="37111"/>
                  </a:lnTo>
                  <a:lnTo>
                    <a:pt x="2268" y="37955"/>
                  </a:lnTo>
                  <a:lnTo>
                    <a:pt x="2638" y="38772"/>
                  </a:lnTo>
                  <a:lnTo>
                    <a:pt x="3060" y="39590"/>
                  </a:lnTo>
                  <a:lnTo>
                    <a:pt x="3508" y="40355"/>
                  </a:lnTo>
                  <a:lnTo>
                    <a:pt x="4009" y="41120"/>
                  </a:lnTo>
                  <a:lnTo>
                    <a:pt x="4537" y="41832"/>
                  </a:lnTo>
                  <a:lnTo>
                    <a:pt x="5091" y="42544"/>
                  </a:lnTo>
                  <a:lnTo>
                    <a:pt x="5697" y="43230"/>
                  </a:lnTo>
                  <a:lnTo>
                    <a:pt x="6040" y="43573"/>
                  </a:lnTo>
                  <a:lnTo>
                    <a:pt x="6198" y="43731"/>
                  </a:lnTo>
                  <a:lnTo>
                    <a:pt x="6673" y="44206"/>
                  </a:lnTo>
                  <a:lnTo>
                    <a:pt x="7174" y="44654"/>
                  </a:lnTo>
                  <a:lnTo>
                    <a:pt x="7702" y="45076"/>
                  </a:lnTo>
                  <a:lnTo>
                    <a:pt x="8256" y="45419"/>
                  </a:lnTo>
                  <a:lnTo>
                    <a:pt x="8651" y="45630"/>
                  </a:lnTo>
                  <a:lnTo>
                    <a:pt x="9047" y="45788"/>
                  </a:lnTo>
                  <a:lnTo>
                    <a:pt x="9469" y="45946"/>
                  </a:lnTo>
                  <a:lnTo>
                    <a:pt x="9917" y="46078"/>
                  </a:lnTo>
                  <a:lnTo>
                    <a:pt x="10788" y="46289"/>
                  </a:lnTo>
                  <a:lnTo>
                    <a:pt x="11658" y="46500"/>
                  </a:lnTo>
                  <a:lnTo>
                    <a:pt x="11948" y="46553"/>
                  </a:lnTo>
                  <a:lnTo>
                    <a:pt x="12212" y="46632"/>
                  </a:lnTo>
                  <a:lnTo>
                    <a:pt x="13742" y="46949"/>
                  </a:lnTo>
                  <a:lnTo>
                    <a:pt x="15298" y="47239"/>
                  </a:lnTo>
                  <a:lnTo>
                    <a:pt x="16854" y="47476"/>
                  </a:lnTo>
                  <a:lnTo>
                    <a:pt x="18410" y="47687"/>
                  </a:lnTo>
                  <a:lnTo>
                    <a:pt x="19966" y="47846"/>
                  </a:lnTo>
                  <a:lnTo>
                    <a:pt x="21522" y="47977"/>
                  </a:lnTo>
                  <a:lnTo>
                    <a:pt x="23105" y="48083"/>
                  </a:lnTo>
                  <a:lnTo>
                    <a:pt x="24688" y="48136"/>
                  </a:lnTo>
                  <a:lnTo>
                    <a:pt x="26349" y="48188"/>
                  </a:lnTo>
                  <a:lnTo>
                    <a:pt x="27193" y="48188"/>
                  </a:lnTo>
                  <a:lnTo>
                    <a:pt x="28011" y="48162"/>
                  </a:lnTo>
                  <a:lnTo>
                    <a:pt x="28143" y="48162"/>
                  </a:lnTo>
                  <a:lnTo>
                    <a:pt x="29356" y="48057"/>
                  </a:lnTo>
                  <a:lnTo>
                    <a:pt x="29963" y="48004"/>
                  </a:lnTo>
                  <a:lnTo>
                    <a:pt x="30569" y="47925"/>
                  </a:lnTo>
                  <a:lnTo>
                    <a:pt x="31149" y="47819"/>
                  </a:lnTo>
                  <a:lnTo>
                    <a:pt x="31730" y="47714"/>
                  </a:lnTo>
                  <a:lnTo>
                    <a:pt x="32310" y="47582"/>
                  </a:lnTo>
                  <a:lnTo>
                    <a:pt x="32890" y="47424"/>
                  </a:lnTo>
                  <a:lnTo>
                    <a:pt x="33470" y="47239"/>
                  </a:lnTo>
                  <a:lnTo>
                    <a:pt x="34024" y="47028"/>
                  </a:lnTo>
                  <a:lnTo>
                    <a:pt x="34578" y="46817"/>
                  </a:lnTo>
                  <a:lnTo>
                    <a:pt x="35132" y="46553"/>
                  </a:lnTo>
                  <a:lnTo>
                    <a:pt x="35686" y="46289"/>
                  </a:lnTo>
                  <a:lnTo>
                    <a:pt x="36214" y="45999"/>
                  </a:lnTo>
                  <a:lnTo>
                    <a:pt x="36741" y="45656"/>
                  </a:lnTo>
                  <a:lnTo>
                    <a:pt x="37269" y="45287"/>
                  </a:lnTo>
                  <a:lnTo>
                    <a:pt x="37374" y="45208"/>
                  </a:lnTo>
                  <a:lnTo>
                    <a:pt x="37981" y="44733"/>
                  </a:lnTo>
                  <a:lnTo>
                    <a:pt x="38535" y="44258"/>
                  </a:lnTo>
                  <a:lnTo>
                    <a:pt x="39088" y="43757"/>
                  </a:lnTo>
                  <a:lnTo>
                    <a:pt x="39590" y="43230"/>
                  </a:lnTo>
                  <a:lnTo>
                    <a:pt x="40091" y="42676"/>
                  </a:lnTo>
                  <a:lnTo>
                    <a:pt x="40565" y="42096"/>
                  </a:lnTo>
                  <a:lnTo>
                    <a:pt x="41040" y="41515"/>
                  </a:lnTo>
                  <a:lnTo>
                    <a:pt x="41462" y="40882"/>
                  </a:lnTo>
                  <a:lnTo>
                    <a:pt x="41884" y="40276"/>
                  </a:lnTo>
                  <a:lnTo>
                    <a:pt x="42253" y="39643"/>
                  </a:lnTo>
                  <a:lnTo>
                    <a:pt x="42623" y="38983"/>
                  </a:lnTo>
                  <a:lnTo>
                    <a:pt x="42966" y="38324"/>
                  </a:lnTo>
                  <a:lnTo>
                    <a:pt x="43282" y="37638"/>
                  </a:lnTo>
                  <a:lnTo>
                    <a:pt x="43599" y="36953"/>
                  </a:lnTo>
                  <a:lnTo>
                    <a:pt x="43862" y="36267"/>
                  </a:lnTo>
                  <a:lnTo>
                    <a:pt x="44126" y="35581"/>
                  </a:lnTo>
                  <a:lnTo>
                    <a:pt x="44337" y="34922"/>
                  </a:lnTo>
                  <a:lnTo>
                    <a:pt x="44495" y="34315"/>
                  </a:lnTo>
                  <a:lnTo>
                    <a:pt x="44706" y="33471"/>
                  </a:lnTo>
                  <a:lnTo>
                    <a:pt x="44785" y="33023"/>
                  </a:lnTo>
                  <a:lnTo>
                    <a:pt x="44865" y="32601"/>
                  </a:lnTo>
                  <a:lnTo>
                    <a:pt x="44917" y="32152"/>
                  </a:lnTo>
                  <a:lnTo>
                    <a:pt x="44944" y="31730"/>
                  </a:lnTo>
                  <a:lnTo>
                    <a:pt x="44944" y="31282"/>
                  </a:lnTo>
                  <a:lnTo>
                    <a:pt x="44944" y="30860"/>
                  </a:lnTo>
                  <a:lnTo>
                    <a:pt x="44891" y="30095"/>
                  </a:lnTo>
                  <a:lnTo>
                    <a:pt x="44812" y="29620"/>
                  </a:lnTo>
                  <a:lnTo>
                    <a:pt x="44706" y="29145"/>
                  </a:lnTo>
                  <a:lnTo>
                    <a:pt x="44495" y="28196"/>
                  </a:lnTo>
                  <a:lnTo>
                    <a:pt x="44232" y="27246"/>
                  </a:lnTo>
                  <a:lnTo>
                    <a:pt x="43994" y="26297"/>
                  </a:lnTo>
                  <a:lnTo>
                    <a:pt x="43862" y="25822"/>
                  </a:lnTo>
                  <a:lnTo>
                    <a:pt x="43757" y="25321"/>
                  </a:lnTo>
                  <a:lnTo>
                    <a:pt x="43704" y="24899"/>
                  </a:lnTo>
                  <a:lnTo>
                    <a:pt x="43625" y="24424"/>
                  </a:lnTo>
                  <a:lnTo>
                    <a:pt x="43572" y="23607"/>
                  </a:lnTo>
                  <a:lnTo>
                    <a:pt x="43546" y="22789"/>
                  </a:lnTo>
                  <a:lnTo>
                    <a:pt x="43546" y="21998"/>
                  </a:lnTo>
                  <a:lnTo>
                    <a:pt x="43546" y="21180"/>
                  </a:lnTo>
                  <a:lnTo>
                    <a:pt x="43599" y="19545"/>
                  </a:lnTo>
                  <a:lnTo>
                    <a:pt x="43599" y="18727"/>
                  </a:lnTo>
                  <a:lnTo>
                    <a:pt x="43599" y="17910"/>
                  </a:lnTo>
                  <a:lnTo>
                    <a:pt x="43599" y="17145"/>
                  </a:lnTo>
                  <a:lnTo>
                    <a:pt x="43546" y="16512"/>
                  </a:lnTo>
                  <a:lnTo>
                    <a:pt x="43493" y="15905"/>
                  </a:lnTo>
                  <a:lnTo>
                    <a:pt x="43440" y="15272"/>
                  </a:lnTo>
                  <a:lnTo>
                    <a:pt x="43361" y="14665"/>
                  </a:lnTo>
                  <a:lnTo>
                    <a:pt x="43256" y="14032"/>
                  </a:lnTo>
                  <a:lnTo>
                    <a:pt x="43124" y="13426"/>
                  </a:lnTo>
                  <a:lnTo>
                    <a:pt x="42992" y="12819"/>
                  </a:lnTo>
                  <a:lnTo>
                    <a:pt x="42834" y="12213"/>
                  </a:lnTo>
                  <a:lnTo>
                    <a:pt x="42834" y="12186"/>
                  </a:lnTo>
                  <a:lnTo>
                    <a:pt x="42596" y="11421"/>
                  </a:lnTo>
                  <a:lnTo>
                    <a:pt x="42333" y="10683"/>
                  </a:lnTo>
                  <a:lnTo>
                    <a:pt x="42069" y="9971"/>
                  </a:lnTo>
                  <a:lnTo>
                    <a:pt x="41726" y="9259"/>
                  </a:lnTo>
                  <a:lnTo>
                    <a:pt x="41700" y="9179"/>
                  </a:lnTo>
                  <a:lnTo>
                    <a:pt x="41673" y="9127"/>
                  </a:lnTo>
                  <a:lnTo>
                    <a:pt x="41357" y="8520"/>
                  </a:lnTo>
                  <a:lnTo>
                    <a:pt x="41014" y="7913"/>
                  </a:lnTo>
                  <a:lnTo>
                    <a:pt x="40671" y="7360"/>
                  </a:lnTo>
                  <a:lnTo>
                    <a:pt x="40275" y="6779"/>
                  </a:lnTo>
                  <a:lnTo>
                    <a:pt x="40064" y="6542"/>
                  </a:lnTo>
                  <a:lnTo>
                    <a:pt x="39721" y="6094"/>
                  </a:lnTo>
                  <a:lnTo>
                    <a:pt x="39352" y="5645"/>
                  </a:lnTo>
                  <a:lnTo>
                    <a:pt x="38798" y="5091"/>
                  </a:lnTo>
                  <a:lnTo>
                    <a:pt x="38244" y="4564"/>
                  </a:lnTo>
                  <a:lnTo>
                    <a:pt x="37638" y="4063"/>
                  </a:lnTo>
                  <a:lnTo>
                    <a:pt x="37031" y="3588"/>
                  </a:lnTo>
                  <a:lnTo>
                    <a:pt x="36530" y="3245"/>
                  </a:lnTo>
                  <a:lnTo>
                    <a:pt x="36029" y="2928"/>
                  </a:lnTo>
                  <a:lnTo>
                    <a:pt x="35422" y="2586"/>
                  </a:lnTo>
                  <a:lnTo>
                    <a:pt x="34763" y="2216"/>
                  </a:lnTo>
                  <a:lnTo>
                    <a:pt x="34262" y="1979"/>
                  </a:lnTo>
                  <a:lnTo>
                    <a:pt x="33787" y="1768"/>
                  </a:lnTo>
                  <a:lnTo>
                    <a:pt x="32785" y="1372"/>
                  </a:lnTo>
                  <a:lnTo>
                    <a:pt x="31756" y="1029"/>
                  </a:lnTo>
                  <a:lnTo>
                    <a:pt x="30701" y="739"/>
                  </a:lnTo>
                  <a:lnTo>
                    <a:pt x="30015" y="555"/>
                  </a:lnTo>
                  <a:lnTo>
                    <a:pt x="29303" y="423"/>
                  </a:lnTo>
                  <a:lnTo>
                    <a:pt x="28591" y="291"/>
                  </a:lnTo>
                  <a:lnTo>
                    <a:pt x="27905" y="212"/>
                  </a:lnTo>
                  <a:lnTo>
                    <a:pt x="27853" y="185"/>
                  </a:lnTo>
                  <a:lnTo>
                    <a:pt x="26745" y="80"/>
                  </a:lnTo>
                  <a:lnTo>
                    <a:pt x="25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2" name="Google Shape;1412;p69"/>
            <p:cNvGrpSpPr/>
            <p:nvPr/>
          </p:nvGrpSpPr>
          <p:grpSpPr>
            <a:xfrm rot="900204">
              <a:off x="5161113" y="1598829"/>
              <a:ext cx="1632654" cy="1798573"/>
              <a:chOff x="4703044" y="2370026"/>
              <a:chExt cx="1201661" cy="1323780"/>
            </a:xfrm>
          </p:grpSpPr>
          <p:sp>
            <p:nvSpPr>
              <p:cNvPr id="1413" name="Google Shape;1413;p69"/>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9"/>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9"/>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9"/>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9"/>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9"/>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69"/>
            <p:cNvGrpSpPr/>
            <p:nvPr/>
          </p:nvGrpSpPr>
          <p:grpSpPr>
            <a:xfrm rot="-508168" flipH="1">
              <a:off x="6957442" y="1743350"/>
              <a:ext cx="1712111" cy="1886104"/>
              <a:chOff x="4703044" y="2370026"/>
              <a:chExt cx="1201661" cy="1323780"/>
            </a:xfrm>
          </p:grpSpPr>
          <p:sp>
            <p:nvSpPr>
              <p:cNvPr id="1420" name="Google Shape;1420;p69"/>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9"/>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9"/>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9"/>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9"/>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9"/>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6" name="Google Shape;1426;p69"/>
            <p:cNvSpPr/>
            <p:nvPr/>
          </p:nvSpPr>
          <p:spPr>
            <a:xfrm>
              <a:off x="6270192" y="1513393"/>
              <a:ext cx="1296669" cy="1340161"/>
            </a:xfrm>
            <a:custGeom>
              <a:avLst/>
              <a:gdLst/>
              <a:ahLst/>
              <a:cxnLst/>
              <a:rect l="l" t="t" r="r" b="b"/>
              <a:pathLst>
                <a:path w="25163" h="26007" extrusionOk="0">
                  <a:moveTo>
                    <a:pt x="12634" y="0"/>
                  </a:moveTo>
                  <a:lnTo>
                    <a:pt x="11869" y="80"/>
                  </a:lnTo>
                  <a:lnTo>
                    <a:pt x="11104" y="185"/>
                  </a:lnTo>
                  <a:lnTo>
                    <a:pt x="10366" y="370"/>
                  </a:lnTo>
                  <a:lnTo>
                    <a:pt x="9627" y="607"/>
                  </a:lnTo>
                  <a:lnTo>
                    <a:pt x="8941" y="871"/>
                  </a:lnTo>
                  <a:lnTo>
                    <a:pt x="8598" y="1055"/>
                  </a:lnTo>
                  <a:lnTo>
                    <a:pt x="8282" y="1214"/>
                  </a:lnTo>
                  <a:lnTo>
                    <a:pt x="7965" y="1425"/>
                  </a:lnTo>
                  <a:lnTo>
                    <a:pt x="7649" y="1609"/>
                  </a:lnTo>
                  <a:lnTo>
                    <a:pt x="7359" y="1847"/>
                  </a:lnTo>
                  <a:lnTo>
                    <a:pt x="7069" y="2058"/>
                  </a:lnTo>
                  <a:lnTo>
                    <a:pt x="6805" y="2321"/>
                  </a:lnTo>
                  <a:lnTo>
                    <a:pt x="6541" y="2585"/>
                  </a:lnTo>
                  <a:lnTo>
                    <a:pt x="6277" y="2849"/>
                  </a:lnTo>
                  <a:lnTo>
                    <a:pt x="6040" y="3139"/>
                  </a:lnTo>
                  <a:lnTo>
                    <a:pt x="5829" y="3429"/>
                  </a:lnTo>
                  <a:lnTo>
                    <a:pt x="5644" y="3746"/>
                  </a:lnTo>
                  <a:lnTo>
                    <a:pt x="5433" y="4089"/>
                  </a:lnTo>
                  <a:lnTo>
                    <a:pt x="5275" y="4431"/>
                  </a:lnTo>
                  <a:lnTo>
                    <a:pt x="5117" y="4774"/>
                  </a:lnTo>
                  <a:lnTo>
                    <a:pt x="4985" y="5144"/>
                  </a:lnTo>
                  <a:lnTo>
                    <a:pt x="4879" y="5539"/>
                  </a:lnTo>
                  <a:lnTo>
                    <a:pt x="4800" y="5935"/>
                  </a:lnTo>
                  <a:lnTo>
                    <a:pt x="4668" y="6700"/>
                  </a:lnTo>
                  <a:lnTo>
                    <a:pt x="4537" y="7465"/>
                  </a:lnTo>
                  <a:lnTo>
                    <a:pt x="4457" y="7860"/>
                  </a:lnTo>
                  <a:lnTo>
                    <a:pt x="4352" y="8230"/>
                  </a:lnTo>
                  <a:lnTo>
                    <a:pt x="4220" y="8572"/>
                  </a:lnTo>
                  <a:lnTo>
                    <a:pt x="4035" y="8915"/>
                  </a:lnTo>
                  <a:lnTo>
                    <a:pt x="3904" y="9074"/>
                  </a:lnTo>
                  <a:lnTo>
                    <a:pt x="3772" y="9258"/>
                  </a:lnTo>
                  <a:lnTo>
                    <a:pt x="3482" y="9548"/>
                  </a:lnTo>
                  <a:lnTo>
                    <a:pt x="3165" y="9812"/>
                  </a:lnTo>
                  <a:lnTo>
                    <a:pt x="2822" y="10076"/>
                  </a:lnTo>
                  <a:lnTo>
                    <a:pt x="2110" y="10551"/>
                  </a:lnTo>
                  <a:lnTo>
                    <a:pt x="1767" y="10814"/>
                  </a:lnTo>
                  <a:lnTo>
                    <a:pt x="1451" y="11078"/>
                  </a:lnTo>
                  <a:lnTo>
                    <a:pt x="1161" y="11368"/>
                  </a:lnTo>
                  <a:lnTo>
                    <a:pt x="897" y="11711"/>
                  </a:lnTo>
                  <a:lnTo>
                    <a:pt x="659" y="12054"/>
                  </a:lnTo>
                  <a:lnTo>
                    <a:pt x="475" y="12423"/>
                  </a:lnTo>
                  <a:lnTo>
                    <a:pt x="317" y="12792"/>
                  </a:lnTo>
                  <a:lnTo>
                    <a:pt x="185" y="13188"/>
                  </a:lnTo>
                  <a:lnTo>
                    <a:pt x="106" y="13610"/>
                  </a:lnTo>
                  <a:lnTo>
                    <a:pt x="26" y="14006"/>
                  </a:lnTo>
                  <a:lnTo>
                    <a:pt x="0" y="14454"/>
                  </a:lnTo>
                  <a:lnTo>
                    <a:pt x="0" y="14876"/>
                  </a:lnTo>
                  <a:lnTo>
                    <a:pt x="26" y="15298"/>
                  </a:lnTo>
                  <a:lnTo>
                    <a:pt x="79" y="15720"/>
                  </a:lnTo>
                  <a:lnTo>
                    <a:pt x="158" y="16142"/>
                  </a:lnTo>
                  <a:lnTo>
                    <a:pt x="264" y="16564"/>
                  </a:lnTo>
                  <a:lnTo>
                    <a:pt x="422" y="16960"/>
                  </a:lnTo>
                  <a:lnTo>
                    <a:pt x="580" y="17355"/>
                  </a:lnTo>
                  <a:lnTo>
                    <a:pt x="765" y="17725"/>
                  </a:lnTo>
                  <a:lnTo>
                    <a:pt x="976" y="18094"/>
                  </a:lnTo>
                  <a:lnTo>
                    <a:pt x="1187" y="18437"/>
                  </a:lnTo>
                  <a:lnTo>
                    <a:pt x="1424" y="18780"/>
                  </a:lnTo>
                  <a:lnTo>
                    <a:pt x="1688" y="19122"/>
                  </a:lnTo>
                  <a:lnTo>
                    <a:pt x="1978" y="19439"/>
                  </a:lnTo>
                  <a:lnTo>
                    <a:pt x="2268" y="19755"/>
                  </a:lnTo>
                  <a:lnTo>
                    <a:pt x="2558" y="20046"/>
                  </a:lnTo>
                  <a:lnTo>
                    <a:pt x="3191" y="20600"/>
                  </a:lnTo>
                  <a:lnTo>
                    <a:pt x="3851" y="21127"/>
                  </a:lnTo>
                  <a:lnTo>
                    <a:pt x="4563" y="21628"/>
                  </a:lnTo>
                  <a:lnTo>
                    <a:pt x="5275" y="22077"/>
                  </a:lnTo>
                  <a:lnTo>
                    <a:pt x="6383" y="22736"/>
                  </a:lnTo>
                  <a:lnTo>
                    <a:pt x="7543" y="23343"/>
                  </a:lnTo>
                  <a:lnTo>
                    <a:pt x="8704" y="23870"/>
                  </a:lnTo>
                  <a:lnTo>
                    <a:pt x="9917" y="24371"/>
                  </a:lnTo>
                  <a:lnTo>
                    <a:pt x="11130" y="24793"/>
                  </a:lnTo>
                  <a:lnTo>
                    <a:pt x="12370" y="25162"/>
                  </a:lnTo>
                  <a:lnTo>
                    <a:pt x="13636" y="25479"/>
                  </a:lnTo>
                  <a:lnTo>
                    <a:pt x="14902" y="25743"/>
                  </a:lnTo>
                  <a:lnTo>
                    <a:pt x="15746" y="25848"/>
                  </a:lnTo>
                  <a:lnTo>
                    <a:pt x="16590" y="25954"/>
                  </a:lnTo>
                  <a:lnTo>
                    <a:pt x="17460" y="26006"/>
                  </a:lnTo>
                  <a:lnTo>
                    <a:pt x="18304" y="26006"/>
                  </a:lnTo>
                  <a:lnTo>
                    <a:pt x="19148" y="25980"/>
                  </a:lnTo>
                  <a:lnTo>
                    <a:pt x="19597" y="25927"/>
                  </a:lnTo>
                  <a:lnTo>
                    <a:pt x="19992" y="25875"/>
                  </a:lnTo>
                  <a:lnTo>
                    <a:pt x="20414" y="25795"/>
                  </a:lnTo>
                  <a:lnTo>
                    <a:pt x="20836" y="25690"/>
                  </a:lnTo>
                  <a:lnTo>
                    <a:pt x="21232" y="25584"/>
                  </a:lnTo>
                  <a:lnTo>
                    <a:pt x="21654" y="25426"/>
                  </a:lnTo>
                  <a:lnTo>
                    <a:pt x="22103" y="25268"/>
                  </a:lnTo>
                  <a:lnTo>
                    <a:pt x="22551" y="25057"/>
                  </a:lnTo>
                  <a:lnTo>
                    <a:pt x="22973" y="24793"/>
                  </a:lnTo>
                  <a:lnTo>
                    <a:pt x="23342" y="24503"/>
                  </a:lnTo>
                  <a:lnTo>
                    <a:pt x="23632" y="24213"/>
                  </a:lnTo>
                  <a:lnTo>
                    <a:pt x="23896" y="23923"/>
                  </a:lnTo>
                  <a:lnTo>
                    <a:pt x="24107" y="23606"/>
                  </a:lnTo>
                  <a:lnTo>
                    <a:pt x="24318" y="23290"/>
                  </a:lnTo>
                  <a:lnTo>
                    <a:pt x="24503" y="22921"/>
                  </a:lnTo>
                  <a:lnTo>
                    <a:pt x="24661" y="22578"/>
                  </a:lnTo>
                  <a:lnTo>
                    <a:pt x="24793" y="22208"/>
                  </a:lnTo>
                  <a:lnTo>
                    <a:pt x="24898" y="21839"/>
                  </a:lnTo>
                  <a:lnTo>
                    <a:pt x="25030" y="21391"/>
                  </a:lnTo>
                  <a:lnTo>
                    <a:pt x="25109" y="20969"/>
                  </a:lnTo>
                  <a:lnTo>
                    <a:pt x="25162" y="20520"/>
                  </a:lnTo>
                  <a:lnTo>
                    <a:pt x="25162" y="20072"/>
                  </a:lnTo>
                  <a:lnTo>
                    <a:pt x="25136" y="19650"/>
                  </a:lnTo>
                  <a:lnTo>
                    <a:pt x="25057" y="19202"/>
                  </a:lnTo>
                  <a:lnTo>
                    <a:pt x="24951" y="18806"/>
                  </a:lnTo>
                  <a:lnTo>
                    <a:pt x="24846" y="18595"/>
                  </a:lnTo>
                  <a:lnTo>
                    <a:pt x="24766" y="18410"/>
                  </a:lnTo>
                  <a:lnTo>
                    <a:pt x="24608" y="18173"/>
                  </a:lnTo>
                  <a:lnTo>
                    <a:pt x="24476" y="17962"/>
                  </a:lnTo>
                  <a:lnTo>
                    <a:pt x="24107" y="17566"/>
                  </a:lnTo>
                  <a:lnTo>
                    <a:pt x="23711" y="17171"/>
                  </a:lnTo>
                  <a:lnTo>
                    <a:pt x="23316" y="16828"/>
                  </a:lnTo>
                  <a:lnTo>
                    <a:pt x="22920" y="16459"/>
                  </a:lnTo>
                  <a:lnTo>
                    <a:pt x="22525" y="16089"/>
                  </a:lnTo>
                  <a:lnTo>
                    <a:pt x="22366" y="15878"/>
                  </a:lnTo>
                  <a:lnTo>
                    <a:pt x="22208" y="15667"/>
                  </a:lnTo>
                  <a:lnTo>
                    <a:pt x="22050" y="15456"/>
                  </a:lnTo>
                  <a:lnTo>
                    <a:pt x="21918" y="15219"/>
                  </a:lnTo>
                  <a:lnTo>
                    <a:pt x="21786" y="14929"/>
                  </a:lnTo>
                  <a:lnTo>
                    <a:pt x="21707" y="14612"/>
                  </a:lnTo>
                  <a:lnTo>
                    <a:pt x="21654" y="14296"/>
                  </a:lnTo>
                  <a:lnTo>
                    <a:pt x="21628" y="14006"/>
                  </a:lnTo>
                  <a:lnTo>
                    <a:pt x="21628" y="13689"/>
                  </a:lnTo>
                  <a:lnTo>
                    <a:pt x="21628" y="13373"/>
                  </a:lnTo>
                  <a:lnTo>
                    <a:pt x="21681" y="13030"/>
                  </a:lnTo>
                  <a:lnTo>
                    <a:pt x="21733" y="12713"/>
                  </a:lnTo>
                  <a:lnTo>
                    <a:pt x="21865" y="12054"/>
                  </a:lnTo>
                  <a:lnTo>
                    <a:pt x="22023" y="11395"/>
                  </a:lnTo>
                  <a:lnTo>
                    <a:pt x="22182" y="10735"/>
                  </a:lnTo>
                  <a:lnTo>
                    <a:pt x="22314" y="10102"/>
                  </a:lnTo>
                  <a:lnTo>
                    <a:pt x="22393" y="9707"/>
                  </a:lnTo>
                  <a:lnTo>
                    <a:pt x="22419" y="9285"/>
                  </a:lnTo>
                  <a:lnTo>
                    <a:pt x="22445" y="8889"/>
                  </a:lnTo>
                  <a:lnTo>
                    <a:pt x="22445" y="8493"/>
                  </a:lnTo>
                  <a:lnTo>
                    <a:pt x="22419" y="8098"/>
                  </a:lnTo>
                  <a:lnTo>
                    <a:pt x="22366" y="7676"/>
                  </a:lnTo>
                  <a:lnTo>
                    <a:pt x="22314" y="7280"/>
                  </a:lnTo>
                  <a:lnTo>
                    <a:pt x="22234" y="6884"/>
                  </a:lnTo>
                  <a:lnTo>
                    <a:pt x="22155" y="6515"/>
                  </a:lnTo>
                  <a:lnTo>
                    <a:pt x="22023" y="6120"/>
                  </a:lnTo>
                  <a:lnTo>
                    <a:pt x="21892" y="5724"/>
                  </a:lnTo>
                  <a:lnTo>
                    <a:pt x="21760" y="5355"/>
                  </a:lnTo>
                  <a:lnTo>
                    <a:pt x="21575" y="4985"/>
                  </a:lnTo>
                  <a:lnTo>
                    <a:pt x="21390" y="4642"/>
                  </a:lnTo>
                  <a:lnTo>
                    <a:pt x="21206" y="4273"/>
                  </a:lnTo>
                  <a:lnTo>
                    <a:pt x="20968" y="3957"/>
                  </a:lnTo>
                  <a:lnTo>
                    <a:pt x="20705" y="3561"/>
                  </a:lnTo>
                  <a:lnTo>
                    <a:pt x="20441" y="3218"/>
                  </a:lnTo>
                  <a:lnTo>
                    <a:pt x="20124" y="2875"/>
                  </a:lnTo>
                  <a:lnTo>
                    <a:pt x="19808" y="2559"/>
                  </a:lnTo>
                  <a:lnTo>
                    <a:pt x="19491" y="2269"/>
                  </a:lnTo>
                  <a:lnTo>
                    <a:pt x="19122" y="1979"/>
                  </a:lnTo>
                  <a:lnTo>
                    <a:pt x="18753" y="1715"/>
                  </a:lnTo>
                  <a:lnTo>
                    <a:pt x="18384" y="1477"/>
                  </a:lnTo>
                  <a:lnTo>
                    <a:pt x="18014" y="1240"/>
                  </a:lnTo>
                  <a:lnTo>
                    <a:pt x="17592" y="1029"/>
                  </a:lnTo>
                  <a:lnTo>
                    <a:pt x="17197" y="844"/>
                  </a:lnTo>
                  <a:lnTo>
                    <a:pt x="16775" y="660"/>
                  </a:lnTo>
                  <a:lnTo>
                    <a:pt x="16353" y="528"/>
                  </a:lnTo>
                  <a:lnTo>
                    <a:pt x="15931" y="396"/>
                  </a:lnTo>
                  <a:lnTo>
                    <a:pt x="15482" y="264"/>
                  </a:lnTo>
                  <a:lnTo>
                    <a:pt x="15034" y="185"/>
                  </a:lnTo>
                  <a:lnTo>
                    <a:pt x="14612" y="106"/>
                  </a:lnTo>
                  <a:lnTo>
                    <a:pt x="14164" y="53"/>
                  </a:lnTo>
                  <a:lnTo>
                    <a:pt x="13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9"/>
            <p:cNvSpPr/>
            <p:nvPr/>
          </p:nvSpPr>
          <p:spPr>
            <a:xfrm>
              <a:off x="5851556" y="2536794"/>
              <a:ext cx="1737051" cy="1580758"/>
            </a:xfrm>
            <a:custGeom>
              <a:avLst/>
              <a:gdLst/>
              <a:ahLst/>
              <a:cxnLst/>
              <a:rect l="l" t="t" r="r" b="b"/>
              <a:pathLst>
                <a:path w="33709" h="30676" extrusionOk="0">
                  <a:moveTo>
                    <a:pt x="16828" y="1"/>
                  </a:moveTo>
                  <a:lnTo>
                    <a:pt x="16564" y="106"/>
                  </a:lnTo>
                  <a:lnTo>
                    <a:pt x="16511" y="106"/>
                  </a:lnTo>
                  <a:lnTo>
                    <a:pt x="16432" y="133"/>
                  </a:lnTo>
                  <a:lnTo>
                    <a:pt x="15799" y="344"/>
                  </a:lnTo>
                  <a:lnTo>
                    <a:pt x="14876" y="660"/>
                  </a:lnTo>
                  <a:lnTo>
                    <a:pt x="13795" y="1082"/>
                  </a:lnTo>
                  <a:lnTo>
                    <a:pt x="12555" y="1610"/>
                  </a:lnTo>
                  <a:lnTo>
                    <a:pt x="12502" y="1636"/>
                  </a:lnTo>
                  <a:lnTo>
                    <a:pt x="12397" y="1663"/>
                  </a:lnTo>
                  <a:lnTo>
                    <a:pt x="11606" y="2032"/>
                  </a:lnTo>
                  <a:lnTo>
                    <a:pt x="10788" y="2428"/>
                  </a:lnTo>
                  <a:lnTo>
                    <a:pt x="9970" y="2876"/>
                  </a:lnTo>
                  <a:lnTo>
                    <a:pt x="9179" y="3324"/>
                  </a:lnTo>
                  <a:lnTo>
                    <a:pt x="8388" y="3825"/>
                  </a:lnTo>
                  <a:lnTo>
                    <a:pt x="7623" y="4353"/>
                  </a:lnTo>
                  <a:lnTo>
                    <a:pt x="6911" y="4907"/>
                  </a:lnTo>
                  <a:lnTo>
                    <a:pt x="6251" y="5487"/>
                  </a:lnTo>
                  <a:lnTo>
                    <a:pt x="5724" y="6015"/>
                  </a:lnTo>
                  <a:lnTo>
                    <a:pt x="5249" y="6568"/>
                  </a:lnTo>
                  <a:lnTo>
                    <a:pt x="5064" y="6859"/>
                  </a:lnTo>
                  <a:lnTo>
                    <a:pt x="5038" y="6885"/>
                  </a:lnTo>
                  <a:lnTo>
                    <a:pt x="4801" y="7254"/>
                  </a:lnTo>
                  <a:lnTo>
                    <a:pt x="4484" y="7861"/>
                  </a:lnTo>
                  <a:lnTo>
                    <a:pt x="4141" y="8520"/>
                  </a:lnTo>
                  <a:lnTo>
                    <a:pt x="3825" y="9259"/>
                  </a:lnTo>
                  <a:lnTo>
                    <a:pt x="3508" y="10050"/>
                  </a:lnTo>
                  <a:lnTo>
                    <a:pt x="3192" y="10894"/>
                  </a:lnTo>
                  <a:lnTo>
                    <a:pt x="2875" y="11764"/>
                  </a:lnTo>
                  <a:lnTo>
                    <a:pt x="2585" y="12661"/>
                  </a:lnTo>
                  <a:lnTo>
                    <a:pt x="2295" y="13611"/>
                  </a:lnTo>
                  <a:lnTo>
                    <a:pt x="2295" y="13637"/>
                  </a:lnTo>
                  <a:lnTo>
                    <a:pt x="1820" y="15299"/>
                  </a:lnTo>
                  <a:lnTo>
                    <a:pt x="1794" y="15483"/>
                  </a:lnTo>
                  <a:lnTo>
                    <a:pt x="1662" y="15905"/>
                  </a:lnTo>
                  <a:lnTo>
                    <a:pt x="1451" y="16776"/>
                  </a:lnTo>
                  <a:lnTo>
                    <a:pt x="1082" y="18411"/>
                  </a:lnTo>
                  <a:lnTo>
                    <a:pt x="765" y="20020"/>
                  </a:lnTo>
                  <a:lnTo>
                    <a:pt x="713" y="20178"/>
                  </a:lnTo>
                  <a:lnTo>
                    <a:pt x="422" y="21945"/>
                  </a:lnTo>
                  <a:lnTo>
                    <a:pt x="185" y="23554"/>
                  </a:lnTo>
                  <a:lnTo>
                    <a:pt x="106" y="24319"/>
                  </a:lnTo>
                  <a:lnTo>
                    <a:pt x="53" y="25005"/>
                  </a:lnTo>
                  <a:lnTo>
                    <a:pt x="0" y="25638"/>
                  </a:lnTo>
                  <a:lnTo>
                    <a:pt x="0" y="26218"/>
                  </a:lnTo>
                  <a:lnTo>
                    <a:pt x="475" y="26693"/>
                  </a:lnTo>
                  <a:lnTo>
                    <a:pt x="976" y="27141"/>
                  </a:lnTo>
                  <a:lnTo>
                    <a:pt x="1504" y="27563"/>
                  </a:lnTo>
                  <a:lnTo>
                    <a:pt x="2058" y="27906"/>
                  </a:lnTo>
                  <a:lnTo>
                    <a:pt x="2453" y="28117"/>
                  </a:lnTo>
                  <a:lnTo>
                    <a:pt x="2849" y="28275"/>
                  </a:lnTo>
                  <a:lnTo>
                    <a:pt x="3271" y="28433"/>
                  </a:lnTo>
                  <a:lnTo>
                    <a:pt x="3719" y="28565"/>
                  </a:lnTo>
                  <a:lnTo>
                    <a:pt x="4590" y="28776"/>
                  </a:lnTo>
                  <a:lnTo>
                    <a:pt x="5460" y="28987"/>
                  </a:lnTo>
                  <a:lnTo>
                    <a:pt x="5750" y="29040"/>
                  </a:lnTo>
                  <a:lnTo>
                    <a:pt x="6014" y="29119"/>
                  </a:lnTo>
                  <a:lnTo>
                    <a:pt x="7544" y="29436"/>
                  </a:lnTo>
                  <a:lnTo>
                    <a:pt x="9100" y="29726"/>
                  </a:lnTo>
                  <a:lnTo>
                    <a:pt x="10656" y="29963"/>
                  </a:lnTo>
                  <a:lnTo>
                    <a:pt x="12212" y="30174"/>
                  </a:lnTo>
                  <a:lnTo>
                    <a:pt x="13768" y="30333"/>
                  </a:lnTo>
                  <a:lnTo>
                    <a:pt x="15324" y="30464"/>
                  </a:lnTo>
                  <a:lnTo>
                    <a:pt x="16907" y="30570"/>
                  </a:lnTo>
                  <a:lnTo>
                    <a:pt x="18490" y="30623"/>
                  </a:lnTo>
                  <a:lnTo>
                    <a:pt x="20151" y="30675"/>
                  </a:lnTo>
                  <a:lnTo>
                    <a:pt x="20995" y="30675"/>
                  </a:lnTo>
                  <a:lnTo>
                    <a:pt x="21813" y="30649"/>
                  </a:lnTo>
                  <a:lnTo>
                    <a:pt x="21945" y="30649"/>
                  </a:lnTo>
                  <a:lnTo>
                    <a:pt x="23158" y="30544"/>
                  </a:lnTo>
                  <a:lnTo>
                    <a:pt x="23765" y="30491"/>
                  </a:lnTo>
                  <a:lnTo>
                    <a:pt x="24371" y="30412"/>
                  </a:lnTo>
                  <a:lnTo>
                    <a:pt x="24951" y="30306"/>
                  </a:lnTo>
                  <a:lnTo>
                    <a:pt x="25532" y="30201"/>
                  </a:lnTo>
                  <a:lnTo>
                    <a:pt x="26112" y="30069"/>
                  </a:lnTo>
                  <a:lnTo>
                    <a:pt x="26692" y="29911"/>
                  </a:lnTo>
                  <a:lnTo>
                    <a:pt x="27272" y="29726"/>
                  </a:lnTo>
                  <a:lnTo>
                    <a:pt x="27826" y="29515"/>
                  </a:lnTo>
                  <a:lnTo>
                    <a:pt x="28380" y="29304"/>
                  </a:lnTo>
                  <a:lnTo>
                    <a:pt x="28934" y="29040"/>
                  </a:lnTo>
                  <a:lnTo>
                    <a:pt x="29488" y="28776"/>
                  </a:lnTo>
                  <a:lnTo>
                    <a:pt x="30016" y="28486"/>
                  </a:lnTo>
                  <a:lnTo>
                    <a:pt x="30543" y="28143"/>
                  </a:lnTo>
                  <a:lnTo>
                    <a:pt x="31071" y="27774"/>
                  </a:lnTo>
                  <a:lnTo>
                    <a:pt x="31466" y="27009"/>
                  </a:lnTo>
                  <a:lnTo>
                    <a:pt x="31915" y="26060"/>
                  </a:lnTo>
                  <a:lnTo>
                    <a:pt x="32363" y="25005"/>
                  </a:lnTo>
                  <a:lnTo>
                    <a:pt x="32574" y="24424"/>
                  </a:lnTo>
                  <a:lnTo>
                    <a:pt x="32785" y="23844"/>
                  </a:lnTo>
                  <a:lnTo>
                    <a:pt x="32785" y="23818"/>
                  </a:lnTo>
                  <a:lnTo>
                    <a:pt x="33022" y="23106"/>
                  </a:lnTo>
                  <a:lnTo>
                    <a:pt x="33233" y="22367"/>
                  </a:lnTo>
                  <a:lnTo>
                    <a:pt x="33392" y="21602"/>
                  </a:lnTo>
                  <a:lnTo>
                    <a:pt x="33550" y="20811"/>
                  </a:lnTo>
                  <a:lnTo>
                    <a:pt x="33655" y="19993"/>
                  </a:lnTo>
                  <a:lnTo>
                    <a:pt x="33708" y="19202"/>
                  </a:lnTo>
                  <a:lnTo>
                    <a:pt x="33708" y="18358"/>
                  </a:lnTo>
                  <a:lnTo>
                    <a:pt x="33682" y="17541"/>
                  </a:lnTo>
                  <a:lnTo>
                    <a:pt x="33523" y="16143"/>
                  </a:lnTo>
                  <a:lnTo>
                    <a:pt x="33365" y="14797"/>
                  </a:lnTo>
                  <a:lnTo>
                    <a:pt x="33181" y="13531"/>
                  </a:lnTo>
                  <a:lnTo>
                    <a:pt x="32943" y="12345"/>
                  </a:lnTo>
                  <a:lnTo>
                    <a:pt x="32706" y="11290"/>
                  </a:lnTo>
                  <a:lnTo>
                    <a:pt x="32416" y="10314"/>
                  </a:lnTo>
                  <a:lnTo>
                    <a:pt x="32257" y="9839"/>
                  </a:lnTo>
                  <a:lnTo>
                    <a:pt x="32099" y="9391"/>
                  </a:lnTo>
                  <a:lnTo>
                    <a:pt x="31915" y="8942"/>
                  </a:lnTo>
                  <a:lnTo>
                    <a:pt x="31704" y="8520"/>
                  </a:lnTo>
                  <a:lnTo>
                    <a:pt x="31493" y="8125"/>
                  </a:lnTo>
                  <a:lnTo>
                    <a:pt x="31282" y="7729"/>
                  </a:lnTo>
                  <a:lnTo>
                    <a:pt x="31044" y="7333"/>
                  </a:lnTo>
                  <a:lnTo>
                    <a:pt x="30780" y="6964"/>
                  </a:lnTo>
                  <a:lnTo>
                    <a:pt x="30517" y="6621"/>
                  </a:lnTo>
                  <a:lnTo>
                    <a:pt x="30227" y="6278"/>
                  </a:lnTo>
                  <a:lnTo>
                    <a:pt x="29910" y="5962"/>
                  </a:lnTo>
                  <a:lnTo>
                    <a:pt x="29594" y="5645"/>
                  </a:lnTo>
                  <a:lnTo>
                    <a:pt x="29303" y="5382"/>
                  </a:lnTo>
                  <a:lnTo>
                    <a:pt x="28618" y="4828"/>
                  </a:lnTo>
                  <a:lnTo>
                    <a:pt x="27747" y="4168"/>
                  </a:lnTo>
                  <a:lnTo>
                    <a:pt x="26877" y="3535"/>
                  </a:lnTo>
                  <a:lnTo>
                    <a:pt x="26771" y="3456"/>
                  </a:lnTo>
                  <a:lnTo>
                    <a:pt x="25980" y="2929"/>
                  </a:lnTo>
                  <a:lnTo>
                    <a:pt x="25215" y="2428"/>
                  </a:lnTo>
                  <a:lnTo>
                    <a:pt x="23844" y="1584"/>
                  </a:lnTo>
                  <a:lnTo>
                    <a:pt x="22815" y="977"/>
                  </a:lnTo>
                  <a:lnTo>
                    <a:pt x="22261" y="660"/>
                  </a:lnTo>
                  <a:lnTo>
                    <a:pt x="22208" y="634"/>
                  </a:lnTo>
                  <a:lnTo>
                    <a:pt x="22129" y="634"/>
                  </a:lnTo>
                  <a:lnTo>
                    <a:pt x="21101" y="502"/>
                  </a:lnTo>
                  <a:lnTo>
                    <a:pt x="17962" y="133"/>
                  </a:lnTo>
                  <a:lnTo>
                    <a:pt x="168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9"/>
            <p:cNvSpPr/>
            <p:nvPr/>
          </p:nvSpPr>
          <p:spPr>
            <a:xfrm>
              <a:off x="6766228" y="2394105"/>
              <a:ext cx="197157" cy="208030"/>
            </a:xfrm>
            <a:custGeom>
              <a:avLst/>
              <a:gdLst/>
              <a:ahLst/>
              <a:cxnLst/>
              <a:rect l="l" t="t" r="r" b="b"/>
              <a:pathLst>
                <a:path w="3826" h="4037" extrusionOk="0">
                  <a:moveTo>
                    <a:pt x="608" y="1"/>
                  </a:moveTo>
                  <a:lnTo>
                    <a:pt x="608" y="27"/>
                  </a:lnTo>
                  <a:lnTo>
                    <a:pt x="397" y="1029"/>
                  </a:lnTo>
                  <a:lnTo>
                    <a:pt x="1" y="2427"/>
                  </a:lnTo>
                  <a:lnTo>
                    <a:pt x="80" y="2664"/>
                  </a:lnTo>
                  <a:lnTo>
                    <a:pt x="186" y="2902"/>
                  </a:lnTo>
                  <a:lnTo>
                    <a:pt x="370" y="3192"/>
                  </a:lnTo>
                  <a:lnTo>
                    <a:pt x="476" y="3324"/>
                  </a:lnTo>
                  <a:lnTo>
                    <a:pt x="608" y="3482"/>
                  </a:lnTo>
                  <a:lnTo>
                    <a:pt x="740" y="3614"/>
                  </a:lnTo>
                  <a:lnTo>
                    <a:pt x="898" y="3720"/>
                  </a:lnTo>
                  <a:lnTo>
                    <a:pt x="1082" y="3851"/>
                  </a:lnTo>
                  <a:lnTo>
                    <a:pt x="1293" y="3931"/>
                  </a:lnTo>
                  <a:lnTo>
                    <a:pt x="1531" y="4010"/>
                  </a:lnTo>
                  <a:lnTo>
                    <a:pt x="1768" y="4036"/>
                  </a:lnTo>
                  <a:lnTo>
                    <a:pt x="2243" y="4036"/>
                  </a:lnTo>
                  <a:lnTo>
                    <a:pt x="2454" y="3983"/>
                  </a:lnTo>
                  <a:lnTo>
                    <a:pt x="2639" y="3904"/>
                  </a:lnTo>
                  <a:lnTo>
                    <a:pt x="2823" y="3799"/>
                  </a:lnTo>
                  <a:lnTo>
                    <a:pt x="2955" y="3720"/>
                  </a:lnTo>
                  <a:lnTo>
                    <a:pt x="3087" y="3588"/>
                  </a:lnTo>
                  <a:lnTo>
                    <a:pt x="3219" y="3482"/>
                  </a:lnTo>
                  <a:lnTo>
                    <a:pt x="3403" y="3245"/>
                  </a:lnTo>
                  <a:lnTo>
                    <a:pt x="3509" y="3007"/>
                  </a:lnTo>
                  <a:lnTo>
                    <a:pt x="3614" y="2796"/>
                  </a:lnTo>
                  <a:lnTo>
                    <a:pt x="3746" y="1214"/>
                  </a:lnTo>
                  <a:lnTo>
                    <a:pt x="3825" y="317"/>
                  </a:lnTo>
                  <a:lnTo>
                    <a:pt x="687"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9"/>
            <p:cNvSpPr/>
            <p:nvPr/>
          </p:nvSpPr>
          <p:spPr>
            <a:xfrm>
              <a:off x="6786634" y="2394105"/>
              <a:ext cx="176751" cy="110121"/>
            </a:xfrm>
            <a:custGeom>
              <a:avLst/>
              <a:gdLst/>
              <a:ahLst/>
              <a:cxnLst/>
              <a:rect l="l" t="t" r="r" b="b"/>
              <a:pathLst>
                <a:path w="3430" h="2137" extrusionOk="0">
                  <a:moveTo>
                    <a:pt x="291" y="1"/>
                  </a:moveTo>
                  <a:lnTo>
                    <a:pt x="212" y="27"/>
                  </a:lnTo>
                  <a:lnTo>
                    <a:pt x="1" y="1029"/>
                  </a:lnTo>
                  <a:lnTo>
                    <a:pt x="212" y="1346"/>
                  </a:lnTo>
                  <a:lnTo>
                    <a:pt x="475" y="1609"/>
                  </a:lnTo>
                  <a:lnTo>
                    <a:pt x="792" y="1820"/>
                  </a:lnTo>
                  <a:lnTo>
                    <a:pt x="1108" y="2005"/>
                  </a:lnTo>
                  <a:lnTo>
                    <a:pt x="1399" y="2084"/>
                  </a:lnTo>
                  <a:lnTo>
                    <a:pt x="1689" y="2137"/>
                  </a:lnTo>
                  <a:lnTo>
                    <a:pt x="1873" y="2137"/>
                  </a:lnTo>
                  <a:lnTo>
                    <a:pt x="2032" y="2111"/>
                  </a:lnTo>
                  <a:lnTo>
                    <a:pt x="2190" y="2084"/>
                  </a:lnTo>
                  <a:lnTo>
                    <a:pt x="2374" y="2005"/>
                  </a:lnTo>
                  <a:lnTo>
                    <a:pt x="2665" y="1847"/>
                  </a:lnTo>
                  <a:lnTo>
                    <a:pt x="2955" y="1662"/>
                  </a:lnTo>
                  <a:lnTo>
                    <a:pt x="3166" y="1451"/>
                  </a:lnTo>
                  <a:lnTo>
                    <a:pt x="3350" y="1214"/>
                  </a:lnTo>
                  <a:lnTo>
                    <a:pt x="3429" y="317"/>
                  </a:lnTo>
                  <a:lnTo>
                    <a:pt x="2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9"/>
            <p:cNvSpPr/>
            <p:nvPr/>
          </p:nvSpPr>
          <p:spPr>
            <a:xfrm>
              <a:off x="6528413" y="1627534"/>
              <a:ext cx="804653" cy="811455"/>
            </a:xfrm>
            <a:custGeom>
              <a:avLst/>
              <a:gdLst/>
              <a:ahLst/>
              <a:cxnLst/>
              <a:rect l="l" t="t" r="r" b="b"/>
              <a:pathLst>
                <a:path w="15615" h="15747" extrusionOk="0">
                  <a:moveTo>
                    <a:pt x="7412" y="1"/>
                  </a:moveTo>
                  <a:lnTo>
                    <a:pt x="7016" y="27"/>
                  </a:lnTo>
                  <a:lnTo>
                    <a:pt x="6647" y="80"/>
                  </a:lnTo>
                  <a:lnTo>
                    <a:pt x="6278" y="159"/>
                  </a:lnTo>
                  <a:lnTo>
                    <a:pt x="5882" y="238"/>
                  </a:lnTo>
                  <a:lnTo>
                    <a:pt x="5539" y="344"/>
                  </a:lnTo>
                  <a:lnTo>
                    <a:pt x="5170" y="449"/>
                  </a:lnTo>
                  <a:lnTo>
                    <a:pt x="4827" y="608"/>
                  </a:lnTo>
                  <a:lnTo>
                    <a:pt x="4484" y="739"/>
                  </a:lnTo>
                  <a:lnTo>
                    <a:pt x="4141" y="924"/>
                  </a:lnTo>
                  <a:lnTo>
                    <a:pt x="3825" y="1109"/>
                  </a:lnTo>
                  <a:lnTo>
                    <a:pt x="3508" y="1320"/>
                  </a:lnTo>
                  <a:lnTo>
                    <a:pt x="3192" y="1531"/>
                  </a:lnTo>
                  <a:lnTo>
                    <a:pt x="2902" y="1768"/>
                  </a:lnTo>
                  <a:lnTo>
                    <a:pt x="2611" y="2005"/>
                  </a:lnTo>
                  <a:lnTo>
                    <a:pt x="2321" y="2269"/>
                  </a:lnTo>
                  <a:lnTo>
                    <a:pt x="2084" y="2533"/>
                  </a:lnTo>
                  <a:lnTo>
                    <a:pt x="1820" y="2823"/>
                  </a:lnTo>
                  <a:lnTo>
                    <a:pt x="1583" y="3113"/>
                  </a:lnTo>
                  <a:lnTo>
                    <a:pt x="1372" y="3430"/>
                  </a:lnTo>
                  <a:lnTo>
                    <a:pt x="1161" y="3746"/>
                  </a:lnTo>
                  <a:lnTo>
                    <a:pt x="976" y="4089"/>
                  </a:lnTo>
                  <a:lnTo>
                    <a:pt x="792" y="4432"/>
                  </a:lnTo>
                  <a:lnTo>
                    <a:pt x="633" y="4775"/>
                  </a:lnTo>
                  <a:lnTo>
                    <a:pt x="501" y="5144"/>
                  </a:lnTo>
                  <a:lnTo>
                    <a:pt x="370" y="5513"/>
                  </a:lnTo>
                  <a:lnTo>
                    <a:pt x="264" y="5883"/>
                  </a:lnTo>
                  <a:lnTo>
                    <a:pt x="159" y="6278"/>
                  </a:lnTo>
                  <a:lnTo>
                    <a:pt x="106" y="6674"/>
                  </a:lnTo>
                  <a:lnTo>
                    <a:pt x="27" y="7281"/>
                  </a:lnTo>
                  <a:lnTo>
                    <a:pt x="0" y="7887"/>
                  </a:lnTo>
                  <a:lnTo>
                    <a:pt x="27" y="8494"/>
                  </a:lnTo>
                  <a:lnTo>
                    <a:pt x="79" y="9074"/>
                  </a:lnTo>
                  <a:lnTo>
                    <a:pt x="211" y="9628"/>
                  </a:lnTo>
                  <a:lnTo>
                    <a:pt x="343" y="10208"/>
                  </a:lnTo>
                  <a:lnTo>
                    <a:pt x="528" y="10736"/>
                  </a:lnTo>
                  <a:lnTo>
                    <a:pt x="765" y="11263"/>
                  </a:lnTo>
                  <a:lnTo>
                    <a:pt x="976" y="11685"/>
                  </a:lnTo>
                  <a:lnTo>
                    <a:pt x="1214" y="12107"/>
                  </a:lnTo>
                  <a:lnTo>
                    <a:pt x="1477" y="12476"/>
                  </a:lnTo>
                  <a:lnTo>
                    <a:pt x="1767" y="12846"/>
                  </a:lnTo>
                  <a:lnTo>
                    <a:pt x="2058" y="13215"/>
                  </a:lnTo>
                  <a:lnTo>
                    <a:pt x="2400" y="13558"/>
                  </a:lnTo>
                  <a:lnTo>
                    <a:pt x="2743" y="13874"/>
                  </a:lnTo>
                  <a:lnTo>
                    <a:pt x="3113" y="14164"/>
                  </a:lnTo>
                  <a:lnTo>
                    <a:pt x="3482" y="14455"/>
                  </a:lnTo>
                  <a:lnTo>
                    <a:pt x="3877" y="14692"/>
                  </a:lnTo>
                  <a:lnTo>
                    <a:pt x="4299" y="14929"/>
                  </a:lnTo>
                  <a:lnTo>
                    <a:pt x="4748" y="15114"/>
                  </a:lnTo>
                  <a:lnTo>
                    <a:pt x="5196" y="15299"/>
                  </a:lnTo>
                  <a:lnTo>
                    <a:pt x="5645" y="15457"/>
                  </a:lnTo>
                  <a:lnTo>
                    <a:pt x="6146" y="15562"/>
                  </a:lnTo>
                  <a:lnTo>
                    <a:pt x="6621" y="15668"/>
                  </a:lnTo>
                  <a:lnTo>
                    <a:pt x="7227" y="15747"/>
                  </a:lnTo>
                  <a:lnTo>
                    <a:pt x="8414" y="15747"/>
                  </a:lnTo>
                  <a:lnTo>
                    <a:pt x="8994" y="15668"/>
                  </a:lnTo>
                  <a:lnTo>
                    <a:pt x="9575" y="15562"/>
                  </a:lnTo>
                  <a:lnTo>
                    <a:pt x="10128" y="15404"/>
                  </a:lnTo>
                  <a:lnTo>
                    <a:pt x="10682" y="15219"/>
                  </a:lnTo>
                  <a:lnTo>
                    <a:pt x="11183" y="14982"/>
                  </a:lnTo>
                  <a:lnTo>
                    <a:pt x="11711" y="14718"/>
                  </a:lnTo>
                  <a:lnTo>
                    <a:pt x="12186" y="14402"/>
                  </a:lnTo>
                  <a:lnTo>
                    <a:pt x="12634" y="14059"/>
                  </a:lnTo>
                  <a:lnTo>
                    <a:pt x="13082" y="13690"/>
                  </a:lnTo>
                  <a:lnTo>
                    <a:pt x="13478" y="13294"/>
                  </a:lnTo>
                  <a:lnTo>
                    <a:pt x="13847" y="12846"/>
                  </a:lnTo>
                  <a:lnTo>
                    <a:pt x="14217" y="12397"/>
                  </a:lnTo>
                  <a:lnTo>
                    <a:pt x="14507" y="11896"/>
                  </a:lnTo>
                  <a:lnTo>
                    <a:pt x="14691" y="11580"/>
                  </a:lnTo>
                  <a:lnTo>
                    <a:pt x="14876" y="11263"/>
                  </a:lnTo>
                  <a:lnTo>
                    <a:pt x="15008" y="10920"/>
                  </a:lnTo>
                  <a:lnTo>
                    <a:pt x="15140" y="10551"/>
                  </a:lnTo>
                  <a:lnTo>
                    <a:pt x="15272" y="10208"/>
                  </a:lnTo>
                  <a:lnTo>
                    <a:pt x="15377" y="9839"/>
                  </a:lnTo>
                  <a:lnTo>
                    <a:pt x="15456" y="9443"/>
                  </a:lnTo>
                  <a:lnTo>
                    <a:pt x="15509" y="9074"/>
                  </a:lnTo>
                  <a:lnTo>
                    <a:pt x="15562" y="8678"/>
                  </a:lnTo>
                  <a:lnTo>
                    <a:pt x="15614" y="8256"/>
                  </a:lnTo>
                  <a:lnTo>
                    <a:pt x="15614" y="7861"/>
                  </a:lnTo>
                  <a:lnTo>
                    <a:pt x="15614" y="7465"/>
                  </a:lnTo>
                  <a:lnTo>
                    <a:pt x="15562" y="7096"/>
                  </a:lnTo>
                  <a:lnTo>
                    <a:pt x="15535" y="6700"/>
                  </a:lnTo>
                  <a:lnTo>
                    <a:pt x="15456" y="6331"/>
                  </a:lnTo>
                  <a:lnTo>
                    <a:pt x="15377" y="5935"/>
                  </a:lnTo>
                  <a:lnTo>
                    <a:pt x="15272" y="5566"/>
                  </a:lnTo>
                  <a:lnTo>
                    <a:pt x="15166" y="5223"/>
                  </a:lnTo>
                  <a:lnTo>
                    <a:pt x="15008" y="4854"/>
                  </a:lnTo>
                  <a:lnTo>
                    <a:pt x="14876" y="4511"/>
                  </a:lnTo>
                  <a:lnTo>
                    <a:pt x="14691" y="4168"/>
                  </a:lnTo>
                  <a:lnTo>
                    <a:pt x="14507" y="3852"/>
                  </a:lnTo>
                  <a:lnTo>
                    <a:pt x="14322" y="3535"/>
                  </a:lnTo>
                  <a:lnTo>
                    <a:pt x="14111" y="3219"/>
                  </a:lnTo>
                  <a:lnTo>
                    <a:pt x="13874" y="2902"/>
                  </a:lnTo>
                  <a:lnTo>
                    <a:pt x="13636" y="2612"/>
                  </a:lnTo>
                  <a:lnTo>
                    <a:pt x="13373" y="2348"/>
                  </a:lnTo>
                  <a:lnTo>
                    <a:pt x="13109" y="2085"/>
                  </a:lnTo>
                  <a:lnTo>
                    <a:pt x="12819" y="1821"/>
                  </a:lnTo>
                  <a:lnTo>
                    <a:pt x="12529" y="1583"/>
                  </a:lnTo>
                  <a:lnTo>
                    <a:pt x="12212" y="1372"/>
                  </a:lnTo>
                  <a:lnTo>
                    <a:pt x="11896" y="1161"/>
                  </a:lnTo>
                  <a:lnTo>
                    <a:pt x="11579" y="977"/>
                  </a:lnTo>
                  <a:lnTo>
                    <a:pt x="11236" y="792"/>
                  </a:lnTo>
                  <a:lnTo>
                    <a:pt x="10867" y="634"/>
                  </a:lnTo>
                  <a:lnTo>
                    <a:pt x="10524" y="476"/>
                  </a:lnTo>
                  <a:lnTo>
                    <a:pt x="10155" y="370"/>
                  </a:lnTo>
                  <a:lnTo>
                    <a:pt x="9759" y="238"/>
                  </a:lnTo>
                  <a:lnTo>
                    <a:pt x="9390" y="159"/>
                  </a:lnTo>
                  <a:lnTo>
                    <a:pt x="8994" y="80"/>
                  </a:lnTo>
                  <a:lnTo>
                    <a:pt x="8599" y="27"/>
                  </a:lnTo>
                  <a:lnTo>
                    <a:pt x="8203"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9"/>
            <p:cNvSpPr/>
            <p:nvPr/>
          </p:nvSpPr>
          <p:spPr>
            <a:xfrm>
              <a:off x="6418292" y="1930638"/>
              <a:ext cx="165878" cy="237918"/>
            </a:xfrm>
            <a:custGeom>
              <a:avLst/>
              <a:gdLst/>
              <a:ahLst/>
              <a:cxnLst/>
              <a:rect l="l" t="t" r="r" b="b"/>
              <a:pathLst>
                <a:path w="3219" h="4617" extrusionOk="0">
                  <a:moveTo>
                    <a:pt x="1452" y="1"/>
                  </a:moveTo>
                  <a:lnTo>
                    <a:pt x="1320" y="27"/>
                  </a:lnTo>
                  <a:lnTo>
                    <a:pt x="1161" y="53"/>
                  </a:lnTo>
                  <a:lnTo>
                    <a:pt x="1030" y="80"/>
                  </a:lnTo>
                  <a:lnTo>
                    <a:pt x="845" y="159"/>
                  </a:lnTo>
                  <a:lnTo>
                    <a:pt x="660" y="264"/>
                  </a:lnTo>
                  <a:lnTo>
                    <a:pt x="502" y="396"/>
                  </a:lnTo>
                  <a:lnTo>
                    <a:pt x="370" y="555"/>
                  </a:lnTo>
                  <a:lnTo>
                    <a:pt x="265" y="739"/>
                  </a:lnTo>
                  <a:lnTo>
                    <a:pt x="159" y="924"/>
                  </a:lnTo>
                  <a:lnTo>
                    <a:pt x="80" y="1108"/>
                  </a:lnTo>
                  <a:lnTo>
                    <a:pt x="27" y="1319"/>
                  </a:lnTo>
                  <a:lnTo>
                    <a:pt x="1" y="1530"/>
                  </a:lnTo>
                  <a:lnTo>
                    <a:pt x="1" y="1741"/>
                  </a:lnTo>
                  <a:lnTo>
                    <a:pt x="27" y="1926"/>
                  </a:lnTo>
                  <a:lnTo>
                    <a:pt x="54" y="2137"/>
                  </a:lnTo>
                  <a:lnTo>
                    <a:pt x="159" y="2559"/>
                  </a:lnTo>
                  <a:lnTo>
                    <a:pt x="317" y="2928"/>
                  </a:lnTo>
                  <a:lnTo>
                    <a:pt x="502" y="3271"/>
                  </a:lnTo>
                  <a:lnTo>
                    <a:pt x="713" y="3561"/>
                  </a:lnTo>
                  <a:lnTo>
                    <a:pt x="950" y="3851"/>
                  </a:lnTo>
                  <a:lnTo>
                    <a:pt x="1241" y="4115"/>
                  </a:lnTo>
                  <a:lnTo>
                    <a:pt x="1531" y="4326"/>
                  </a:lnTo>
                  <a:lnTo>
                    <a:pt x="1874" y="4484"/>
                  </a:lnTo>
                  <a:lnTo>
                    <a:pt x="2216" y="4590"/>
                  </a:lnTo>
                  <a:lnTo>
                    <a:pt x="2401" y="4616"/>
                  </a:lnTo>
                  <a:lnTo>
                    <a:pt x="2718" y="4616"/>
                  </a:lnTo>
                  <a:lnTo>
                    <a:pt x="2876" y="4564"/>
                  </a:lnTo>
                  <a:lnTo>
                    <a:pt x="3008" y="4484"/>
                  </a:lnTo>
                  <a:lnTo>
                    <a:pt x="3087" y="4353"/>
                  </a:lnTo>
                  <a:lnTo>
                    <a:pt x="3140" y="4194"/>
                  </a:lnTo>
                  <a:lnTo>
                    <a:pt x="3192" y="4036"/>
                  </a:lnTo>
                  <a:lnTo>
                    <a:pt x="3219" y="3640"/>
                  </a:lnTo>
                  <a:lnTo>
                    <a:pt x="3219" y="3271"/>
                  </a:lnTo>
                  <a:lnTo>
                    <a:pt x="3166" y="2902"/>
                  </a:lnTo>
                  <a:lnTo>
                    <a:pt x="3087" y="2533"/>
                  </a:lnTo>
                  <a:lnTo>
                    <a:pt x="3008" y="2163"/>
                  </a:lnTo>
                  <a:lnTo>
                    <a:pt x="2902" y="1821"/>
                  </a:lnTo>
                  <a:lnTo>
                    <a:pt x="2665" y="1082"/>
                  </a:lnTo>
                  <a:lnTo>
                    <a:pt x="2559" y="845"/>
                  </a:lnTo>
                  <a:lnTo>
                    <a:pt x="2427" y="607"/>
                  </a:lnTo>
                  <a:lnTo>
                    <a:pt x="2269" y="396"/>
                  </a:lnTo>
                  <a:lnTo>
                    <a:pt x="2058" y="212"/>
                  </a:lnTo>
                  <a:lnTo>
                    <a:pt x="1847" y="106"/>
                  </a:lnTo>
                  <a:lnTo>
                    <a:pt x="1715" y="53"/>
                  </a:lnTo>
                  <a:lnTo>
                    <a:pt x="1583" y="27"/>
                  </a:lnTo>
                  <a:lnTo>
                    <a:pt x="1452"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9"/>
            <p:cNvSpPr/>
            <p:nvPr/>
          </p:nvSpPr>
          <p:spPr>
            <a:xfrm>
              <a:off x="7224285" y="2058382"/>
              <a:ext cx="197105" cy="216172"/>
            </a:xfrm>
            <a:custGeom>
              <a:avLst/>
              <a:gdLst/>
              <a:ahLst/>
              <a:cxnLst/>
              <a:rect l="l" t="t" r="r" b="b"/>
              <a:pathLst>
                <a:path w="3825" h="4195" extrusionOk="0">
                  <a:moveTo>
                    <a:pt x="2585" y="1"/>
                  </a:moveTo>
                  <a:lnTo>
                    <a:pt x="2453" y="27"/>
                  </a:lnTo>
                  <a:lnTo>
                    <a:pt x="2216" y="80"/>
                  </a:lnTo>
                  <a:lnTo>
                    <a:pt x="1979" y="159"/>
                  </a:lnTo>
                  <a:lnTo>
                    <a:pt x="1768" y="317"/>
                  </a:lnTo>
                  <a:lnTo>
                    <a:pt x="1557" y="502"/>
                  </a:lnTo>
                  <a:lnTo>
                    <a:pt x="1398" y="713"/>
                  </a:lnTo>
                  <a:lnTo>
                    <a:pt x="950" y="1346"/>
                  </a:lnTo>
                  <a:lnTo>
                    <a:pt x="739" y="1636"/>
                  </a:lnTo>
                  <a:lnTo>
                    <a:pt x="528" y="1953"/>
                  </a:lnTo>
                  <a:lnTo>
                    <a:pt x="370" y="2296"/>
                  </a:lnTo>
                  <a:lnTo>
                    <a:pt x="211" y="2638"/>
                  </a:lnTo>
                  <a:lnTo>
                    <a:pt x="80" y="2981"/>
                  </a:lnTo>
                  <a:lnTo>
                    <a:pt x="0" y="3377"/>
                  </a:lnTo>
                  <a:lnTo>
                    <a:pt x="0" y="3535"/>
                  </a:lnTo>
                  <a:lnTo>
                    <a:pt x="0" y="3693"/>
                  </a:lnTo>
                  <a:lnTo>
                    <a:pt x="53" y="3852"/>
                  </a:lnTo>
                  <a:lnTo>
                    <a:pt x="159" y="3984"/>
                  </a:lnTo>
                  <a:lnTo>
                    <a:pt x="264" y="4063"/>
                  </a:lnTo>
                  <a:lnTo>
                    <a:pt x="422" y="4115"/>
                  </a:lnTo>
                  <a:lnTo>
                    <a:pt x="607" y="4168"/>
                  </a:lnTo>
                  <a:lnTo>
                    <a:pt x="765" y="4195"/>
                  </a:lnTo>
                  <a:lnTo>
                    <a:pt x="1135" y="4195"/>
                  </a:lnTo>
                  <a:lnTo>
                    <a:pt x="1504" y="4142"/>
                  </a:lnTo>
                  <a:lnTo>
                    <a:pt x="1847" y="4036"/>
                  </a:lnTo>
                  <a:lnTo>
                    <a:pt x="2190" y="3878"/>
                  </a:lnTo>
                  <a:lnTo>
                    <a:pt x="2506" y="3693"/>
                  </a:lnTo>
                  <a:lnTo>
                    <a:pt x="2823" y="3456"/>
                  </a:lnTo>
                  <a:lnTo>
                    <a:pt x="3086" y="3192"/>
                  </a:lnTo>
                  <a:lnTo>
                    <a:pt x="3350" y="2876"/>
                  </a:lnTo>
                  <a:lnTo>
                    <a:pt x="3561" y="2507"/>
                  </a:lnTo>
                  <a:lnTo>
                    <a:pt x="3640" y="2322"/>
                  </a:lnTo>
                  <a:lnTo>
                    <a:pt x="3719" y="2137"/>
                  </a:lnTo>
                  <a:lnTo>
                    <a:pt x="3772" y="1926"/>
                  </a:lnTo>
                  <a:lnTo>
                    <a:pt x="3825" y="1742"/>
                  </a:lnTo>
                  <a:lnTo>
                    <a:pt x="3825" y="1531"/>
                  </a:lnTo>
                  <a:lnTo>
                    <a:pt x="3825" y="1320"/>
                  </a:lnTo>
                  <a:lnTo>
                    <a:pt x="3772" y="1109"/>
                  </a:lnTo>
                  <a:lnTo>
                    <a:pt x="3719" y="898"/>
                  </a:lnTo>
                  <a:lnTo>
                    <a:pt x="3640" y="713"/>
                  </a:lnTo>
                  <a:lnTo>
                    <a:pt x="3535" y="555"/>
                  </a:lnTo>
                  <a:lnTo>
                    <a:pt x="3403" y="397"/>
                  </a:lnTo>
                  <a:lnTo>
                    <a:pt x="3245" y="265"/>
                  </a:lnTo>
                  <a:lnTo>
                    <a:pt x="3113" y="159"/>
                  </a:lnTo>
                  <a:lnTo>
                    <a:pt x="2981" y="106"/>
                  </a:lnTo>
                  <a:lnTo>
                    <a:pt x="2849" y="54"/>
                  </a:lnTo>
                  <a:lnTo>
                    <a:pt x="2717" y="27"/>
                  </a:lnTo>
                  <a:lnTo>
                    <a:pt x="2585"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9"/>
            <p:cNvSpPr/>
            <p:nvPr/>
          </p:nvSpPr>
          <p:spPr>
            <a:xfrm>
              <a:off x="6770350" y="1957846"/>
              <a:ext cx="62558" cy="62558"/>
            </a:xfrm>
            <a:custGeom>
              <a:avLst/>
              <a:gdLst/>
              <a:ahLst/>
              <a:cxnLst/>
              <a:rect l="l" t="t" r="r" b="b"/>
              <a:pathLst>
                <a:path w="1214" h="1214" extrusionOk="0">
                  <a:moveTo>
                    <a:pt x="580" y="0"/>
                  </a:moveTo>
                  <a:lnTo>
                    <a:pt x="475" y="27"/>
                  </a:lnTo>
                  <a:lnTo>
                    <a:pt x="343" y="53"/>
                  </a:lnTo>
                  <a:lnTo>
                    <a:pt x="264" y="132"/>
                  </a:lnTo>
                  <a:lnTo>
                    <a:pt x="158" y="211"/>
                  </a:lnTo>
                  <a:lnTo>
                    <a:pt x="106" y="290"/>
                  </a:lnTo>
                  <a:lnTo>
                    <a:pt x="53" y="396"/>
                  </a:lnTo>
                  <a:lnTo>
                    <a:pt x="26" y="528"/>
                  </a:lnTo>
                  <a:lnTo>
                    <a:pt x="0" y="633"/>
                  </a:lnTo>
                  <a:lnTo>
                    <a:pt x="26" y="765"/>
                  </a:lnTo>
                  <a:lnTo>
                    <a:pt x="79" y="871"/>
                  </a:lnTo>
                  <a:lnTo>
                    <a:pt x="132" y="976"/>
                  </a:lnTo>
                  <a:lnTo>
                    <a:pt x="211" y="1055"/>
                  </a:lnTo>
                  <a:lnTo>
                    <a:pt x="290" y="1134"/>
                  </a:lnTo>
                  <a:lnTo>
                    <a:pt x="396" y="1187"/>
                  </a:lnTo>
                  <a:lnTo>
                    <a:pt x="528" y="1213"/>
                  </a:lnTo>
                  <a:lnTo>
                    <a:pt x="765" y="1213"/>
                  </a:lnTo>
                  <a:lnTo>
                    <a:pt x="871" y="1161"/>
                  </a:lnTo>
                  <a:lnTo>
                    <a:pt x="976" y="1108"/>
                  </a:lnTo>
                  <a:lnTo>
                    <a:pt x="1055" y="1029"/>
                  </a:lnTo>
                  <a:lnTo>
                    <a:pt x="1134" y="923"/>
                  </a:lnTo>
                  <a:lnTo>
                    <a:pt x="1187" y="818"/>
                  </a:lnTo>
                  <a:lnTo>
                    <a:pt x="1213" y="712"/>
                  </a:lnTo>
                  <a:lnTo>
                    <a:pt x="1213" y="580"/>
                  </a:lnTo>
                  <a:lnTo>
                    <a:pt x="1187" y="475"/>
                  </a:lnTo>
                  <a:lnTo>
                    <a:pt x="1161" y="343"/>
                  </a:lnTo>
                  <a:lnTo>
                    <a:pt x="1108" y="264"/>
                  </a:lnTo>
                  <a:lnTo>
                    <a:pt x="1029" y="158"/>
                  </a:lnTo>
                  <a:lnTo>
                    <a:pt x="923" y="106"/>
                  </a:lnTo>
                  <a:lnTo>
                    <a:pt x="818" y="53"/>
                  </a:lnTo>
                  <a:lnTo>
                    <a:pt x="712" y="27"/>
                  </a:ln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9"/>
            <p:cNvSpPr/>
            <p:nvPr/>
          </p:nvSpPr>
          <p:spPr>
            <a:xfrm>
              <a:off x="7035373" y="1998607"/>
              <a:ext cx="62558" cy="62558"/>
            </a:xfrm>
            <a:custGeom>
              <a:avLst/>
              <a:gdLst/>
              <a:ahLst/>
              <a:cxnLst/>
              <a:rect l="l" t="t" r="r" b="b"/>
              <a:pathLst>
                <a:path w="1214" h="1214" extrusionOk="0">
                  <a:moveTo>
                    <a:pt x="581" y="0"/>
                  </a:moveTo>
                  <a:lnTo>
                    <a:pt x="475" y="27"/>
                  </a:lnTo>
                  <a:lnTo>
                    <a:pt x="343" y="80"/>
                  </a:lnTo>
                  <a:lnTo>
                    <a:pt x="264" y="132"/>
                  </a:lnTo>
                  <a:lnTo>
                    <a:pt x="159" y="211"/>
                  </a:lnTo>
                  <a:lnTo>
                    <a:pt x="106" y="291"/>
                  </a:lnTo>
                  <a:lnTo>
                    <a:pt x="53" y="396"/>
                  </a:lnTo>
                  <a:lnTo>
                    <a:pt x="27" y="528"/>
                  </a:lnTo>
                  <a:lnTo>
                    <a:pt x="0" y="660"/>
                  </a:lnTo>
                  <a:lnTo>
                    <a:pt x="27" y="765"/>
                  </a:lnTo>
                  <a:lnTo>
                    <a:pt x="53" y="871"/>
                  </a:lnTo>
                  <a:lnTo>
                    <a:pt x="132" y="976"/>
                  </a:lnTo>
                  <a:lnTo>
                    <a:pt x="211" y="1055"/>
                  </a:lnTo>
                  <a:lnTo>
                    <a:pt x="290" y="1135"/>
                  </a:lnTo>
                  <a:lnTo>
                    <a:pt x="396" y="1187"/>
                  </a:lnTo>
                  <a:lnTo>
                    <a:pt x="528" y="1214"/>
                  </a:lnTo>
                  <a:lnTo>
                    <a:pt x="765" y="1214"/>
                  </a:lnTo>
                  <a:lnTo>
                    <a:pt x="871" y="1161"/>
                  </a:lnTo>
                  <a:lnTo>
                    <a:pt x="976" y="1108"/>
                  </a:lnTo>
                  <a:lnTo>
                    <a:pt x="1055" y="1029"/>
                  </a:lnTo>
                  <a:lnTo>
                    <a:pt x="1134" y="950"/>
                  </a:lnTo>
                  <a:lnTo>
                    <a:pt x="1187" y="818"/>
                  </a:lnTo>
                  <a:lnTo>
                    <a:pt x="1214" y="713"/>
                  </a:lnTo>
                  <a:lnTo>
                    <a:pt x="1214" y="581"/>
                  </a:lnTo>
                  <a:lnTo>
                    <a:pt x="1187" y="475"/>
                  </a:lnTo>
                  <a:lnTo>
                    <a:pt x="1161" y="370"/>
                  </a:lnTo>
                  <a:lnTo>
                    <a:pt x="1082" y="264"/>
                  </a:lnTo>
                  <a:lnTo>
                    <a:pt x="1029" y="185"/>
                  </a:lnTo>
                  <a:lnTo>
                    <a:pt x="923" y="106"/>
                  </a:lnTo>
                  <a:lnTo>
                    <a:pt x="818" y="53"/>
                  </a:lnTo>
                  <a:lnTo>
                    <a:pt x="712" y="27"/>
                  </a:lnTo>
                  <a:lnTo>
                    <a:pt x="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9"/>
            <p:cNvSpPr/>
            <p:nvPr/>
          </p:nvSpPr>
          <p:spPr>
            <a:xfrm>
              <a:off x="6862745" y="1998607"/>
              <a:ext cx="100640" cy="126457"/>
            </a:xfrm>
            <a:custGeom>
              <a:avLst/>
              <a:gdLst/>
              <a:ahLst/>
              <a:cxnLst/>
              <a:rect l="l" t="t" r="r" b="b"/>
              <a:pathLst>
                <a:path w="1953" h="2454" extrusionOk="0">
                  <a:moveTo>
                    <a:pt x="1108" y="0"/>
                  </a:moveTo>
                  <a:lnTo>
                    <a:pt x="977" y="53"/>
                  </a:lnTo>
                  <a:lnTo>
                    <a:pt x="871" y="106"/>
                  </a:lnTo>
                  <a:lnTo>
                    <a:pt x="766" y="185"/>
                  </a:lnTo>
                  <a:lnTo>
                    <a:pt x="660" y="264"/>
                  </a:lnTo>
                  <a:lnTo>
                    <a:pt x="581" y="370"/>
                  </a:lnTo>
                  <a:lnTo>
                    <a:pt x="396" y="686"/>
                  </a:lnTo>
                  <a:lnTo>
                    <a:pt x="238" y="1003"/>
                  </a:lnTo>
                  <a:lnTo>
                    <a:pt x="106" y="1372"/>
                  </a:lnTo>
                  <a:lnTo>
                    <a:pt x="27" y="1715"/>
                  </a:lnTo>
                  <a:lnTo>
                    <a:pt x="1" y="1847"/>
                  </a:lnTo>
                  <a:lnTo>
                    <a:pt x="1" y="1952"/>
                  </a:lnTo>
                  <a:lnTo>
                    <a:pt x="53" y="2058"/>
                  </a:lnTo>
                  <a:lnTo>
                    <a:pt x="80" y="2084"/>
                  </a:lnTo>
                  <a:lnTo>
                    <a:pt x="133" y="2110"/>
                  </a:lnTo>
                  <a:lnTo>
                    <a:pt x="238" y="2137"/>
                  </a:lnTo>
                  <a:lnTo>
                    <a:pt x="344" y="2137"/>
                  </a:lnTo>
                  <a:lnTo>
                    <a:pt x="423" y="2163"/>
                  </a:lnTo>
                  <a:lnTo>
                    <a:pt x="475" y="2216"/>
                  </a:lnTo>
                  <a:lnTo>
                    <a:pt x="581" y="2321"/>
                  </a:lnTo>
                  <a:lnTo>
                    <a:pt x="634" y="2374"/>
                  </a:lnTo>
                  <a:lnTo>
                    <a:pt x="713" y="2401"/>
                  </a:lnTo>
                  <a:lnTo>
                    <a:pt x="897" y="2453"/>
                  </a:lnTo>
                  <a:lnTo>
                    <a:pt x="1082" y="2427"/>
                  </a:lnTo>
                  <a:lnTo>
                    <a:pt x="1161" y="2401"/>
                  </a:lnTo>
                  <a:lnTo>
                    <a:pt x="1240" y="2374"/>
                  </a:lnTo>
                  <a:lnTo>
                    <a:pt x="1372" y="2269"/>
                  </a:lnTo>
                  <a:lnTo>
                    <a:pt x="1451" y="2216"/>
                  </a:lnTo>
                  <a:lnTo>
                    <a:pt x="1504" y="2190"/>
                  </a:lnTo>
                  <a:lnTo>
                    <a:pt x="1741" y="2190"/>
                  </a:lnTo>
                  <a:lnTo>
                    <a:pt x="1794" y="2137"/>
                  </a:lnTo>
                  <a:lnTo>
                    <a:pt x="1847" y="2110"/>
                  </a:lnTo>
                  <a:lnTo>
                    <a:pt x="1900" y="2031"/>
                  </a:lnTo>
                  <a:lnTo>
                    <a:pt x="1926" y="1979"/>
                  </a:lnTo>
                  <a:lnTo>
                    <a:pt x="1952" y="1820"/>
                  </a:lnTo>
                  <a:lnTo>
                    <a:pt x="1952" y="1662"/>
                  </a:lnTo>
                  <a:lnTo>
                    <a:pt x="1926" y="1346"/>
                  </a:lnTo>
                  <a:lnTo>
                    <a:pt x="1873" y="1003"/>
                  </a:lnTo>
                  <a:lnTo>
                    <a:pt x="1821" y="660"/>
                  </a:lnTo>
                  <a:lnTo>
                    <a:pt x="1689" y="343"/>
                  </a:lnTo>
                  <a:lnTo>
                    <a:pt x="1583" y="185"/>
                  </a:lnTo>
                  <a:lnTo>
                    <a:pt x="1530" y="106"/>
                  </a:lnTo>
                  <a:lnTo>
                    <a:pt x="1451" y="53"/>
                  </a:lnTo>
                  <a:lnTo>
                    <a:pt x="13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9"/>
            <p:cNvSpPr/>
            <p:nvPr/>
          </p:nvSpPr>
          <p:spPr>
            <a:xfrm>
              <a:off x="6747213" y="1883075"/>
              <a:ext cx="85696" cy="38133"/>
            </a:xfrm>
            <a:custGeom>
              <a:avLst/>
              <a:gdLst/>
              <a:ahLst/>
              <a:cxnLst/>
              <a:rect l="l" t="t" r="r" b="b"/>
              <a:pathLst>
                <a:path w="1663" h="740" extrusionOk="0">
                  <a:moveTo>
                    <a:pt x="1003" y="1"/>
                  </a:moveTo>
                  <a:lnTo>
                    <a:pt x="792" y="27"/>
                  </a:lnTo>
                  <a:lnTo>
                    <a:pt x="555" y="106"/>
                  </a:lnTo>
                  <a:lnTo>
                    <a:pt x="344" y="212"/>
                  </a:lnTo>
                  <a:lnTo>
                    <a:pt x="159" y="317"/>
                  </a:lnTo>
                  <a:lnTo>
                    <a:pt x="80" y="370"/>
                  </a:lnTo>
                  <a:lnTo>
                    <a:pt x="27" y="449"/>
                  </a:lnTo>
                  <a:lnTo>
                    <a:pt x="1" y="528"/>
                  </a:lnTo>
                  <a:lnTo>
                    <a:pt x="1" y="607"/>
                  </a:lnTo>
                  <a:lnTo>
                    <a:pt x="53" y="686"/>
                  </a:lnTo>
                  <a:lnTo>
                    <a:pt x="133" y="713"/>
                  </a:lnTo>
                  <a:lnTo>
                    <a:pt x="212" y="739"/>
                  </a:lnTo>
                  <a:lnTo>
                    <a:pt x="581" y="739"/>
                  </a:lnTo>
                  <a:lnTo>
                    <a:pt x="845" y="713"/>
                  </a:lnTo>
                  <a:lnTo>
                    <a:pt x="1135" y="660"/>
                  </a:lnTo>
                  <a:lnTo>
                    <a:pt x="1399" y="581"/>
                  </a:lnTo>
                  <a:lnTo>
                    <a:pt x="1478" y="554"/>
                  </a:lnTo>
                  <a:lnTo>
                    <a:pt x="1583" y="502"/>
                  </a:lnTo>
                  <a:lnTo>
                    <a:pt x="1636" y="423"/>
                  </a:lnTo>
                  <a:lnTo>
                    <a:pt x="1662" y="343"/>
                  </a:lnTo>
                  <a:lnTo>
                    <a:pt x="1636" y="264"/>
                  </a:lnTo>
                  <a:lnTo>
                    <a:pt x="1583" y="185"/>
                  </a:lnTo>
                  <a:lnTo>
                    <a:pt x="1504" y="132"/>
                  </a:lnTo>
                  <a:lnTo>
                    <a:pt x="1399" y="80"/>
                  </a:lnTo>
                  <a:lnTo>
                    <a:pt x="1188" y="27"/>
                  </a:lnTo>
                  <a:lnTo>
                    <a:pt x="10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9"/>
            <p:cNvSpPr/>
            <p:nvPr/>
          </p:nvSpPr>
          <p:spPr>
            <a:xfrm>
              <a:off x="7057119" y="1918425"/>
              <a:ext cx="84304" cy="43544"/>
            </a:xfrm>
            <a:custGeom>
              <a:avLst/>
              <a:gdLst/>
              <a:ahLst/>
              <a:cxnLst/>
              <a:rect l="l" t="t" r="r" b="b"/>
              <a:pathLst>
                <a:path w="1636" h="845" extrusionOk="0">
                  <a:moveTo>
                    <a:pt x="501" y="0"/>
                  </a:moveTo>
                  <a:lnTo>
                    <a:pt x="290" y="27"/>
                  </a:lnTo>
                  <a:lnTo>
                    <a:pt x="185" y="53"/>
                  </a:lnTo>
                  <a:lnTo>
                    <a:pt x="106" y="106"/>
                  </a:lnTo>
                  <a:lnTo>
                    <a:pt x="27" y="185"/>
                  </a:lnTo>
                  <a:lnTo>
                    <a:pt x="0" y="264"/>
                  </a:lnTo>
                  <a:lnTo>
                    <a:pt x="27" y="343"/>
                  </a:lnTo>
                  <a:lnTo>
                    <a:pt x="79" y="422"/>
                  </a:lnTo>
                  <a:lnTo>
                    <a:pt x="159" y="501"/>
                  </a:lnTo>
                  <a:lnTo>
                    <a:pt x="238" y="528"/>
                  </a:lnTo>
                  <a:lnTo>
                    <a:pt x="501" y="633"/>
                  </a:lnTo>
                  <a:lnTo>
                    <a:pt x="765" y="712"/>
                  </a:lnTo>
                  <a:lnTo>
                    <a:pt x="1029" y="792"/>
                  </a:lnTo>
                  <a:lnTo>
                    <a:pt x="1293" y="818"/>
                  </a:lnTo>
                  <a:lnTo>
                    <a:pt x="1398" y="844"/>
                  </a:lnTo>
                  <a:lnTo>
                    <a:pt x="1477" y="818"/>
                  </a:lnTo>
                  <a:lnTo>
                    <a:pt x="1556" y="792"/>
                  </a:lnTo>
                  <a:lnTo>
                    <a:pt x="1636" y="712"/>
                  </a:lnTo>
                  <a:lnTo>
                    <a:pt x="1636" y="633"/>
                  </a:lnTo>
                  <a:lnTo>
                    <a:pt x="1609" y="554"/>
                  </a:lnTo>
                  <a:lnTo>
                    <a:pt x="1556" y="475"/>
                  </a:lnTo>
                  <a:lnTo>
                    <a:pt x="1504" y="422"/>
                  </a:lnTo>
                  <a:lnTo>
                    <a:pt x="1319" y="290"/>
                  </a:lnTo>
                  <a:lnTo>
                    <a:pt x="1134" y="159"/>
                  </a:lnTo>
                  <a:lnTo>
                    <a:pt x="923" y="53"/>
                  </a:lnTo>
                  <a:lnTo>
                    <a:pt x="6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9"/>
            <p:cNvSpPr/>
            <p:nvPr/>
          </p:nvSpPr>
          <p:spPr>
            <a:xfrm>
              <a:off x="6860014" y="2142687"/>
              <a:ext cx="97908" cy="31279"/>
            </a:xfrm>
            <a:custGeom>
              <a:avLst/>
              <a:gdLst/>
              <a:ahLst/>
              <a:cxnLst/>
              <a:rect l="l" t="t" r="r" b="b"/>
              <a:pathLst>
                <a:path w="1900" h="607" extrusionOk="0">
                  <a:moveTo>
                    <a:pt x="80" y="0"/>
                  </a:moveTo>
                  <a:lnTo>
                    <a:pt x="27" y="27"/>
                  </a:lnTo>
                  <a:lnTo>
                    <a:pt x="1" y="53"/>
                  </a:lnTo>
                  <a:lnTo>
                    <a:pt x="1" y="106"/>
                  </a:lnTo>
                  <a:lnTo>
                    <a:pt x="106" y="211"/>
                  </a:lnTo>
                  <a:lnTo>
                    <a:pt x="186" y="317"/>
                  </a:lnTo>
                  <a:lnTo>
                    <a:pt x="423" y="475"/>
                  </a:lnTo>
                  <a:lnTo>
                    <a:pt x="660" y="554"/>
                  </a:lnTo>
                  <a:lnTo>
                    <a:pt x="792" y="580"/>
                  </a:lnTo>
                  <a:lnTo>
                    <a:pt x="924" y="607"/>
                  </a:lnTo>
                  <a:lnTo>
                    <a:pt x="977" y="607"/>
                  </a:lnTo>
                  <a:lnTo>
                    <a:pt x="1214" y="580"/>
                  </a:lnTo>
                  <a:lnTo>
                    <a:pt x="1478" y="501"/>
                  </a:lnTo>
                  <a:lnTo>
                    <a:pt x="1689" y="369"/>
                  </a:lnTo>
                  <a:lnTo>
                    <a:pt x="1874" y="185"/>
                  </a:lnTo>
                  <a:lnTo>
                    <a:pt x="1900" y="132"/>
                  </a:lnTo>
                  <a:lnTo>
                    <a:pt x="1874" y="79"/>
                  </a:lnTo>
                  <a:lnTo>
                    <a:pt x="1821" y="79"/>
                  </a:lnTo>
                  <a:lnTo>
                    <a:pt x="1768" y="106"/>
                  </a:lnTo>
                  <a:lnTo>
                    <a:pt x="1610" y="264"/>
                  </a:lnTo>
                  <a:lnTo>
                    <a:pt x="1399" y="396"/>
                  </a:lnTo>
                  <a:lnTo>
                    <a:pt x="1161" y="475"/>
                  </a:lnTo>
                  <a:lnTo>
                    <a:pt x="924" y="475"/>
                  </a:lnTo>
                  <a:lnTo>
                    <a:pt x="687" y="449"/>
                  </a:lnTo>
                  <a:lnTo>
                    <a:pt x="476" y="343"/>
                  </a:lnTo>
                  <a:lnTo>
                    <a:pt x="265" y="211"/>
                  </a:lnTo>
                  <a:lnTo>
                    <a:pt x="106" y="27"/>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9"/>
            <p:cNvSpPr/>
            <p:nvPr/>
          </p:nvSpPr>
          <p:spPr>
            <a:xfrm>
              <a:off x="6700990" y="2498764"/>
              <a:ext cx="295014" cy="467590"/>
            </a:xfrm>
            <a:custGeom>
              <a:avLst/>
              <a:gdLst/>
              <a:ahLst/>
              <a:cxnLst/>
              <a:rect l="l" t="t" r="r" b="b"/>
              <a:pathLst>
                <a:path w="5725" h="9074" extrusionOk="0">
                  <a:moveTo>
                    <a:pt x="1399" y="0"/>
                  </a:moveTo>
                  <a:lnTo>
                    <a:pt x="1" y="792"/>
                  </a:lnTo>
                  <a:lnTo>
                    <a:pt x="317" y="3192"/>
                  </a:lnTo>
                  <a:lnTo>
                    <a:pt x="1056" y="9074"/>
                  </a:lnTo>
                  <a:lnTo>
                    <a:pt x="4247" y="3799"/>
                  </a:lnTo>
                  <a:lnTo>
                    <a:pt x="5724" y="1372"/>
                  </a:lnTo>
                  <a:lnTo>
                    <a:pt x="5487" y="1082"/>
                  </a:lnTo>
                  <a:lnTo>
                    <a:pt x="4907" y="291"/>
                  </a:lnTo>
                  <a:lnTo>
                    <a:pt x="13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9"/>
            <p:cNvSpPr/>
            <p:nvPr/>
          </p:nvSpPr>
          <p:spPr>
            <a:xfrm>
              <a:off x="6717325" y="2663199"/>
              <a:ext cx="202568" cy="303156"/>
            </a:xfrm>
            <a:custGeom>
              <a:avLst/>
              <a:gdLst/>
              <a:ahLst/>
              <a:cxnLst/>
              <a:rect l="l" t="t" r="r" b="b"/>
              <a:pathLst>
                <a:path w="3931" h="5883" extrusionOk="0">
                  <a:moveTo>
                    <a:pt x="0" y="1"/>
                  </a:moveTo>
                  <a:lnTo>
                    <a:pt x="739" y="5883"/>
                  </a:lnTo>
                  <a:lnTo>
                    <a:pt x="3930" y="608"/>
                  </a:lnTo>
                  <a:lnTo>
                    <a:pt x="3930" y="608"/>
                  </a:lnTo>
                  <a:lnTo>
                    <a:pt x="3429" y="660"/>
                  </a:lnTo>
                  <a:lnTo>
                    <a:pt x="2928" y="687"/>
                  </a:lnTo>
                  <a:lnTo>
                    <a:pt x="2427" y="687"/>
                  </a:lnTo>
                  <a:lnTo>
                    <a:pt x="1926" y="634"/>
                  </a:lnTo>
                  <a:lnTo>
                    <a:pt x="1425" y="528"/>
                  </a:lnTo>
                  <a:lnTo>
                    <a:pt x="924" y="397"/>
                  </a:lnTo>
                  <a:lnTo>
                    <a:pt x="449" y="21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9"/>
            <p:cNvSpPr/>
            <p:nvPr/>
          </p:nvSpPr>
          <p:spPr>
            <a:xfrm>
              <a:off x="6963333" y="1546012"/>
              <a:ext cx="396890" cy="508351"/>
            </a:xfrm>
            <a:custGeom>
              <a:avLst/>
              <a:gdLst/>
              <a:ahLst/>
              <a:cxnLst/>
              <a:rect l="l" t="t" r="r" b="b"/>
              <a:pathLst>
                <a:path w="7702" h="9865" extrusionOk="0">
                  <a:moveTo>
                    <a:pt x="106" y="0"/>
                  </a:moveTo>
                  <a:lnTo>
                    <a:pt x="27" y="422"/>
                  </a:lnTo>
                  <a:lnTo>
                    <a:pt x="0" y="844"/>
                  </a:lnTo>
                  <a:lnTo>
                    <a:pt x="0" y="1266"/>
                  </a:lnTo>
                  <a:lnTo>
                    <a:pt x="53" y="1715"/>
                  </a:lnTo>
                  <a:lnTo>
                    <a:pt x="132" y="2110"/>
                  </a:lnTo>
                  <a:lnTo>
                    <a:pt x="238" y="2532"/>
                  </a:lnTo>
                  <a:lnTo>
                    <a:pt x="370" y="2954"/>
                  </a:lnTo>
                  <a:lnTo>
                    <a:pt x="528" y="3350"/>
                  </a:lnTo>
                  <a:lnTo>
                    <a:pt x="713" y="3746"/>
                  </a:lnTo>
                  <a:lnTo>
                    <a:pt x="897" y="4115"/>
                  </a:lnTo>
                  <a:lnTo>
                    <a:pt x="1135" y="4484"/>
                  </a:lnTo>
                  <a:lnTo>
                    <a:pt x="1346" y="4854"/>
                  </a:lnTo>
                  <a:lnTo>
                    <a:pt x="1873" y="5539"/>
                  </a:lnTo>
                  <a:lnTo>
                    <a:pt x="2401" y="6225"/>
                  </a:lnTo>
                  <a:lnTo>
                    <a:pt x="2902" y="6805"/>
                  </a:lnTo>
                  <a:lnTo>
                    <a:pt x="3429" y="7359"/>
                  </a:lnTo>
                  <a:lnTo>
                    <a:pt x="3983" y="7913"/>
                  </a:lnTo>
                  <a:lnTo>
                    <a:pt x="4563" y="8414"/>
                  </a:lnTo>
                  <a:lnTo>
                    <a:pt x="5170" y="8863"/>
                  </a:lnTo>
                  <a:lnTo>
                    <a:pt x="5513" y="9074"/>
                  </a:lnTo>
                  <a:lnTo>
                    <a:pt x="5829" y="9258"/>
                  </a:lnTo>
                  <a:lnTo>
                    <a:pt x="6172" y="9443"/>
                  </a:lnTo>
                  <a:lnTo>
                    <a:pt x="6515" y="9601"/>
                  </a:lnTo>
                  <a:lnTo>
                    <a:pt x="6884" y="9759"/>
                  </a:lnTo>
                  <a:lnTo>
                    <a:pt x="7227" y="9865"/>
                  </a:lnTo>
                  <a:lnTo>
                    <a:pt x="7385" y="9443"/>
                  </a:lnTo>
                  <a:lnTo>
                    <a:pt x="7491" y="9021"/>
                  </a:lnTo>
                  <a:lnTo>
                    <a:pt x="7596" y="8572"/>
                  </a:lnTo>
                  <a:lnTo>
                    <a:pt x="7649" y="8124"/>
                  </a:lnTo>
                  <a:lnTo>
                    <a:pt x="7702" y="7676"/>
                  </a:lnTo>
                  <a:lnTo>
                    <a:pt x="7702" y="7227"/>
                  </a:lnTo>
                  <a:lnTo>
                    <a:pt x="7702" y="6779"/>
                  </a:lnTo>
                  <a:lnTo>
                    <a:pt x="7649" y="6331"/>
                  </a:lnTo>
                  <a:lnTo>
                    <a:pt x="7596" y="5882"/>
                  </a:lnTo>
                  <a:lnTo>
                    <a:pt x="7517" y="5434"/>
                  </a:lnTo>
                  <a:lnTo>
                    <a:pt x="7385" y="5012"/>
                  </a:lnTo>
                  <a:lnTo>
                    <a:pt x="7254" y="4563"/>
                  </a:lnTo>
                  <a:lnTo>
                    <a:pt x="7069" y="4168"/>
                  </a:lnTo>
                  <a:lnTo>
                    <a:pt x="6884" y="3746"/>
                  </a:lnTo>
                  <a:lnTo>
                    <a:pt x="6673" y="3376"/>
                  </a:lnTo>
                  <a:lnTo>
                    <a:pt x="6410" y="3007"/>
                  </a:lnTo>
                  <a:lnTo>
                    <a:pt x="6146" y="2638"/>
                  </a:lnTo>
                  <a:lnTo>
                    <a:pt x="5856" y="2321"/>
                  </a:lnTo>
                  <a:lnTo>
                    <a:pt x="5539" y="2005"/>
                  </a:lnTo>
                  <a:lnTo>
                    <a:pt x="5196" y="1715"/>
                  </a:lnTo>
                  <a:lnTo>
                    <a:pt x="4827" y="1451"/>
                  </a:lnTo>
                  <a:lnTo>
                    <a:pt x="4458" y="1214"/>
                  </a:lnTo>
                  <a:lnTo>
                    <a:pt x="4062" y="976"/>
                  </a:lnTo>
                  <a:lnTo>
                    <a:pt x="3667" y="792"/>
                  </a:lnTo>
                  <a:lnTo>
                    <a:pt x="3245" y="607"/>
                  </a:lnTo>
                  <a:lnTo>
                    <a:pt x="2796" y="449"/>
                  </a:lnTo>
                  <a:lnTo>
                    <a:pt x="2374" y="317"/>
                  </a:lnTo>
                  <a:lnTo>
                    <a:pt x="1926" y="211"/>
                  </a:lnTo>
                  <a:lnTo>
                    <a:pt x="1477" y="132"/>
                  </a:lnTo>
                  <a:lnTo>
                    <a:pt x="1003" y="53"/>
                  </a:lnTo>
                  <a:lnTo>
                    <a:pt x="554" y="27"/>
                  </a:lnTo>
                  <a:lnTo>
                    <a:pt x="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9"/>
            <p:cNvSpPr/>
            <p:nvPr/>
          </p:nvSpPr>
          <p:spPr>
            <a:xfrm>
              <a:off x="6527022" y="1533799"/>
              <a:ext cx="464911" cy="421367"/>
            </a:xfrm>
            <a:custGeom>
              <a:avLst/>
              <a:gdLst/>
              <a:ahLst/>
              <a:cxnLst/>
              <a:rect l="l" t="t" r="r" b="b"/>
              <a:pathLst>
                <a:path w="9022" h="8177" extrusionOk="0">
                  <a:moveTo>
                    <a:pt x="7175" y="0"/>
                  </a:moveTo>
                  <a:lnTo>
                    <a:pt x="6727" y="26"/>
                  </a:lnTo>
                  <a:lnTo>
                    <a:pt x="6252" y="53"/>
                  </a:lnTo>
                  <a:lnTo>
                    <a:pt x="5804" y="106"/>
                  </a:lnTo>
                  <a:lnTo>
                    <a:pt x="5355" y="211"/>
                  </a:lnTo>
                  <a:lnTo>
                    <a:pt x="4933" y="317"/>
                  </a:lnTo>
                  <a:lnTo>
                    <a:pt x="4511" y="448"/>
                  </a:lnTo>
                  <a:lnTo>
                    <a:pt x="4089" y="580"/>
                  </a:lnTo>
                  <a:lnTo>
                    <a:pt x="3667" y="765"/>
                  </a:lnTo>
                  <a:lnTo>
                    <a:pt x="3298" y="976"/>
                  </a:lnTo>
                  <a:lnTo>
                    <a:pt x="2929" y="1213"/>
                  </a:lnTo>
                  <a:lnTo>
                    <a:pt x="2559" y="1477"/>
                  </a:lnTo>
                  <a:lnTo>
                    <a:pt x="2216" y="1741"/>
                  </a:lnTo>
                  <a:lnTo>
                    <a:pt x="1926" y="2057"/>
                  </a:lnTo>
                  <a:lnTo>
                    <a:pt x="1636" y="2374"/>
                  </a:lnTo>
                  <a:lnTo>
                    <a:pt x="1346" y="2717"/>
                  </a:lnTo>
                  <a:lnTo>
                    <a:pt x="1109" y="3086"/>
                  </a:lnTo>
                  <a:lnTo>
                    <a:pt x="898" y="3455"/>
                  </a:lnTo>
                  <a:lnTo>
                    <a:pt x="687" y="3851"/>
                  </a:lnTo>
                  <a:lnTo>
                    <a:pt x="528" y="4273"/>
                  </a:lnTo>
                  <a:lnTo>
                    <a:pt x="370" y="4668"/>
                  </a:lnTo>
                  <a:lnTo>
                    <a:pt x="238" y="5117"/>
                  </a:lnTo>
                  <a:lnTo>
                    <a:pt x="133" y="5539"/>
                  </a:lnTo>
                  <a:lnTo>
                    <a:pt x="80" y="5961"/>
                  </a:lnTo>
                  <a:lnTo>
                    <a:pt x="27" y="6409"/>
                  </a:lnTo>
                  <a:lnTo>
                    <a:pt x="1" y="6858"/>
                  </a:lnTo>
                  <a:lnTo>
                    <a:pt x="1" y="7306"/>
                  </a:lnTo>
                  <a:lnTo>
                    <a:pt x="27" y="7728"/>
                  </a:lnTo>
                  <a:lnTo>
                    <a:pt x="106" y="8176"/>
                  </a:lnTo>
                  <a:lnTo>
                    <a:pt x="476" y="8124"/>
                  </a:lnTo>
                  <a:lnTo>
                    <a:pt x="845" y="8045"/>
                  </a:lnTo>
                  <a:lnTo>
                    <a:pt x="1241" y="7965"/>
                  </a:lnTo>
                  <a:lnTo>
                    <a:pt x="1583" y="7860"/>
                  </a:lnTo>
                  <a:lnTo>
                    <a:pt x="1953" y="7754"/>
                  </a:lnTo>
                  <a:lnTo>
                    <a:pt x="2322" y="7623"/>
                  </a:lnTo>
                  <a:lnTo>
                    <a:pt x="3008" y="7306"/>
                  </a:lnTo>
                  <a:lnTo>
                    <a:pt x="3667" y="6937"/>
                  </a:lnTo>
                  <a:lnTo>
                    <a:pt x="4326" y="6541"/>
                  </a:lnTo>
                  <a:lnTo>
                    <a:pt x="4933" y="6119"/>
                  </a:lnTo>
                  <a:lnTo>
                    <a:pt x="5540" y="5644"/>
                  </a:lnTo>
                  <a:lnTo>
                    <a:pt x="6199" y="5117"/>
                  </a:lnTo>
                  <a:lnTo>
                    <a:pt x="6832" y="4563"/>
                  </a:lnTo>
                  <a:lnTo>
                    <a:pt x="7149" y="4246"/>
                  </a:lnTo>
                  <a:lnTo>
                    <a:pt x="7412" y="3956"/>
                  </a:lnTo>
                  <a:lnTo>
                    <a:pt x="7703" y="3613"/>
                  </a:lnTo>
                  <a:lnTo>
                    <a:pt x="7940" y="3297"/>
                  </a:lnTo>
                  <a:lnTo>
                    <a:pt x="8177" y="2928"/>
                  </a:lnTo>
                  <a:lnTo>
                    <a:pt x="8388" y="2585"/>
                  </a:lnTo>
                  <a:lnTo>
                    <a:pt x="8573" y="2189"/>
                  </a:lnTo>
                  <a:lnTo>
                    <a:pt x="8731" y="1820"/>
                  </a:lnTo>
                  <a:lnTo>
                    <a:pt x="8837" y="1424"/>
                  </a:lnTo>
                  <a:lnTo>
                    <a:pt x="8942" y="1002"/>
                  </a:lnTo>
                  <a:lnTo>
                    <a:pt x="8995" y="607"/>
                  </a:lnTo>
                  <a:lnTo>
                    <a:pt x="9021" y="185"/>
                  </a:lnTo>
                  <a:lnTo>
                    <a:pt x="8547" y="106"/>
                  </a:lnTo>
                  <a:lnTo>
                    <a:pt x="8098" y="53"/>
                  </a:lnTo>
                  <a:lnTo>
                    <a:pt x="7650" y="26"/>
                  </a:lnTo>
                  <a:lnTo>
                    <a:pt x="71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9"/>
            <p:cNvSpPr/>
            <p:nvPr/>
          </p:nvSpPr>
          <p:spPr>
            <a:xfrm>
              <a:off x="7285452" y="2013551"/>
              <a:ext cx="65290" cy="103371"/>
            </a:xfrm>
            <a:custGeom>
              <a:avLst/>
              <a:gdLst/>
              <a:ahLst/>
              <a:cxnLst/>
              <a:rect l="l" t="t" r="r" b="b"/>
              <a:pathLst>
                <a:path w="1267" h="2006" extrusionOk="0">
                  <a:moveTo>
                    <a:pt x="950" y="1"/>
                  </a:moveTo>
                  <a:lnTo>
                    <a:pt x="633" y="80"/>
                  </a:lnTo>
                  <a:lnTo>
                    <a:pt x="317" y="132"/>
                  </a:lnTo>
                  <a:lnTo>
                    <a:pt x="159" y="159"/>
                  </a:lnTo>
                  <a:lnTo>
                    <a:pt x="0" y="159"/>
                  </a:lnTo>
                  <a:lnTo>
                    <a:pt x="106" y="2005"/>
                  </a:lnTo>
                  <a:lnTo>
                    <a:pt x="370" y="1847"/>
                  </a:lnTo>
                  <a:lnTo>
                    <a:pt x="581" y="1662"/>
                  </a:lnTo>
                  <a:lnTo>
                    <a:pt x="765" y="1478"/>
                  </a:lnTo>
                  <a:lnTo>
                    <a:pt x="923" y="1240"/>
                  </a:lnTo>
                  <a:lnTo>
                    <a:pt x="1029" y="1108"/>
                  </a:lnTo>
                  <a:lnTo>
                    <a:pt x="1108" y="976"/>
                  </a:lnTo>
                  <a:lnTo>
                    <a:pt x="1161" y="818"/>
                  </a:lnTo>
                  <a:lnTo>
                    <a:pt x="1214" y="660"/>
                  </a:lnTo>
                  <a:lnTo>
                    <a:pt x="1266" y="502"/>
                  </a:lnTo>
                  <a:lnTo>
                    <a:pt x="1266" y="317"/>
                  </a:lnTo>
                  <a:lnTo>
                    <a:pt x="1266" y="159"/>
                  </a:lnTo>
                  <a:lnTo>
                    <a:pt x="1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9"/>
            <p:cNvSpPr/>
            <p:nvPr/>
          </p:nvSpPr>
          <p:spPr>
            <a:xfrm>
              <a:off x="6518880" y="1917033"/>
              <a:ext cx="66681" cy="112904"/>
            </a:xfrm>
            <a:custGeom>
              <a:avLst/>
              <a:gdLst/>
              <a:ahLst/>
              <a:cxnLst/>
              <a:rect l="l" t="t" r="r" b="b"/>
              <a:pathLst>
                <a:path w="1294" h="2191" extrusionOk="0">
                  <a:moveTo>
                    <a:pt x="80" y="1"/>
                  </a:moveTo>
                  <a:lnTo>
                    <a:pt x="27" y="159"/>
                  </a:lnTo>
                  <a:lnTo>
                    <a:pt x="1" y="344"/>
                  </a:lnTo>
                  <a:lnTo>
                    <a:pt x="1" y="502"/>
                  </a:lnTo>
                  <a:lnTo>
                    <a:pt x="1" y="660"/>
                  </a:lnTo>
                  <a:lnTo>
                    <a:pt x="27" y="845"/>
                  </a:lnTo>
                  <a:lnTo>
                    <a:pt x="53" y="1003"/>
                  </a:lnTo>
                  <a:lnTo>
                    <a:pt x="106" y="1161"/>
                  </a:lnTo>
                  <a:lnTo>
                    <a:pt x="185" y="1320"/>
                  </a:lnTo>
                  <a:lnTo>
                    <a:pt x="317" y="1557"/>
                  </a:lnTo>
                  <a:lnTo>
                    <a:pt x="449" y="1768"/>
                  </a:lnTo>
                  <a:lnTo>
                    <a:pt x="634" y="1979"/>
                  </a:lnTo>
                  <a:lnTo>
                    <a:pt x="845" y="2190"/>
                  </a:lnTo>
                  <a:lnTo>
                    <a:pt x="1293" y="397"/>
                  </a:lnTo>
                  <a:lnTo>
                    <a:pt x="1135" y="370"/>
                  </a:lnTo>
                  <a:lnTo>
                    <a:pt x="977" y="317"/>
                  </a:lnTo>
                  <a:lnTo>
                    <a:pt x="686" y="212"/>
                  </a:lnTo>
                  <a:lnTo>
                    <a:pt x="396" y="80"/>
                  </a:lnTo>
                  <a:lnTo>
                    <a:pt x="238" y="27"/>
                  </a:lnTo>
                  <a:lnTo>
                    <a:pt x="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9"/>
            <p:cNvSpPr/>
            <p:nvPr/>
          </p:nvSpPr>
          <p:spPr>
            <a:xfrm>
              <a:off x="6483530" y="2612957"/>
              <a:ext cx="753019" cy="642898"/>
            </a:xfrm>
            <a:custGeom>
              <a:avLst/>
              <a:gdLst/>
              <a:ahLst/>
              <a:cxnLst/>
              <a:rect l="l" t="t" r="r" b="b"/>
              <a:pathLst>
                <a:path w="14613" h="12476" extrusionOk="0">
                  <a:moveTo>
                    <a:pt x="27" y="0"/>
                  </a:moveTo>
                  <a:lnTo>
                    <a:pt x="1" y="53"/>
                  </a:lnTo>
                  <a:lnTo>
                    <a:pt x="1" y="79"/>
                  </a:lnTo>
                  <a:lnTo>
                    <a:pt x="27" y="132"/>
                  </a:lnTo>
                  <a:lnTo>
                    <a:pt x="2243" y="1398"/>
                  </a:lnTo>
                  <a:lnTo>
                    <a:pt x="397" y="3007"/>
                  </a:lnTo>
                  <a:lnTo>
                    <a:pt x="370" y="3033"/>
                  </a:lnTo>
                  <a:lnTo>
                    <a:pt x="370" y="3086"/>
                  </a:lnTo>
                  <a:lnTo>
                    <a:pt x="4142" y="12423"/>
                  </a:lnTo>
                  <a:lnTo>
                    <a:pt x="4168" y="12475"/>
                  </a:lnTo>
                  <a:lnTo>
                    <a:pt x="4195" y="12475"/>
                  </a:lnTo>
                  <a:lnTo>
                    <a:pt x="4221" y="12449"/>
                  </a:lnTo>
                  <a:lnTo>
                    <a:pt x="10498" y="6778"/>
                  </a:lnTo>
                  <a:lnTo>
                    <a:pt x="10525" y="6726"/>
                  </a:lnTo>
                  <a:lnTo>
                    <a:pt x="10050" y="2638"/>
                  </a:lnTo>
                  <a:lnTo>
                    <a:pt x="14560" y="2084"/>
                  </a:lnTo>
                  <a:lnTo>
                    <a:pt x="14613" y="2084"/>
                  </a:lnTo>
                  <a:lnTo>
                    <a:pt x="14613" y="2031"/>
                  </a:lnTo>
                  <a:lnTo>
                    <a:pt x="14586" y="1978"/>
                  </a:lnTo>
                  <a:lnTo>
                    <a:pt x="14560" y="1978"/>
                  </a:lnTo>
                  <a:lnTo>
                    <a:pt x="9997" y="2532"/>
                  </a:lnTo>
                  <a:lnTo>
                    <a:pt x="9944" y="2558"/>
                  </a:lnTo>
                  <a:lnTo>
                    <a:pt x="9918" y="2585"/>
                  </a:lnTo>
                  <a:lnTo>
                    <a:pt x="10393" y="6699"/>
                  </a:lnTo>
                  <a:lnTo>
                    <a:pt x="4221" y="12291"/>
                  </a:lnTo>
                  <a:lnTo>
                    <a:pt x="502" y="3086"/>
                  </a:lnTo>
                  <a:lnTo>
                    <a:pt x="2401" y="1451"/>
                  </a:lnTo>
                  <a:lnTo>
                    <a:pt x="2427" y="1398"/>
                  </a:lnTo>
                  <a:lnTo>
                    <a:pt x="2375" y="1345"/>
                  </a:lnTo>
                  <a:lnTo>
                    <a:pt x="80" y="26"/>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9"/>
            <p:cNvSpPr/>
            <p:nvPr/>
          </p:nvSpPr>
          <p:spPr>
            <a:xfrm>
              <a:off x="6695579" y="2566734"/>
              <a:ext cx="303156" cy="689121"/>
            </a:xfrm>
            <a:custGeom>
              <a:avLst/>
              <a:gdLst/>
              <a:ahLst/>
              <a:cxnLst/>
              <a:rect l="l" t="t" r="r" b="b"/>
              <a:pathLst>
                <a:path w="5883" h="13373" extrusionOk="0">
                  <a:moveTo>
                    <a:pt x="5803" y="0"/>
                  </a:moveTo>
                  <a:lnTo>
                    <a:pt x="5777" y="27"/>
                  </a:lnTo>
                  <a:lnTo>
                    <a:pt x="4115" y="2743"/>
                  </a:lnTo>
                  <a:lnTo>
                    <a:pt x="2585" y="5275"/>
                  </a:lnTo>
                  <a:lnTo>
                    <a:pt x="1847" y="6594"/>
                  </a:lnTo>
                  <a:lnTo>
                    <a:pt x="1135" y="7860"/>
                  </a:lnTo>
                  <a:lnTo>
                    <a:pt x="976" y="8177"/>
                  </a:lnTo>
                  <a:lnTo>
                    <a:pt x="818" y="8546"/>
                  </a:lnTo>
                  <a:lnTo>
                    <a:pt x="686" y="8941"/>
                  </a:lnTo>
                  <a:lnTo>
                    <a:pt x="581" y="9363"/>
                  </a:lnTo>
                  <a:lnTo>
                    <a:pt x="370" y="10260"/>
                  </a:lnTo>
                  <a:lnTo>
                    <a:pt x="238" y="11131"/>
                  </a:lnTo>
                  <a:lnTo>
                    <a:pt x="132" y="11948"/>
                  </a:lnTo>
                  <a:lnTo>
                    <a:pt x="53" y="12608"/>
                  </a:lnTo>
                  <a:lnTo>
                    <a:pt x="0" y="13293"/>
                  </a:lnTo>
                  <a:lnTo>
                    <a:pt x="27" y="13346"/>
                  </a:lnTo>
                  <a:lnTo>
                    <a:pt x="80" y="13372"/>
                  </a:lnTo>
                  <a:lnTo>
                    <a:pt x="106" y="13346"/>
                  </a:lnTo>
                  <a:lnTo>
                    <a:pt x="132" y="13293"/>
                  </a:lnTo>
                  <a:lnTo>
                    <a:pt x="185" y="12660"/>
                  </a:lnTo>
                  <a:lnTo>
                    <a:pt x="264" y="12001"/>
                  </a:lnTo>
                  <a:lnTo>
                    <a:pt x="343" y="11210"/>
                  </a:lnTo>
                  <a:lnTo>
                    <a:pt x="502" y="10313"/>
                  </a:lnTo>
                  <a:lnTo>
                    <a:pt x="686" y="9416"/>
                  </a:lnTo>
                  <a:lnTo>
                    <a:pt x="818" y="8994"/>
                  </a:lnTo>
                  <a:lnTo>
                    <a:pt x="924" y="8599"/>
                  </a:lnTo>
                  <a:lnTo>
                    <a:pt x="1082" y="8229"/>
                  </a:lnTo>
                  <a:lnTo>
                    <a:pt x="1240" y="7913"/>
                  </a:lnTo>
                  <a:lnTo>
                    <a:pt x="1952" y="6647"/>
                  </a:lnTo>
                  <a:lnTo>
                    <a:pt x="2717" y="5354"/>
                  </a:lnTo>
                  <a:lnTo>
                    <a:pt x="4221" y="2822"/>
                  </a:lnTo>
                  <a:lnTo>
                    <a:pt x="5882" y="106"/>
                  </a:lnTo>
                  <a:lnTo>
                    <a:pt x="5882" y="53"/>
                  </a:lnTo>
                  <a:lnTo>
                    <a:pt x="5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9"/>
            <p:cNvSpPr/>
            <p:nvPr/>
          </p:nvSpPr>
          <p:spPr>
            <a:xfrm>
              <a:off x="6698310" y="2536794"/>
              <a:ext cx="61219" cy="439094"/>
            </a:xfrm>
            <a:custGeom>
              <a:avLst/>
              <a:gdLst/>
              <a:ahLst/>
              <a:cxnLst/>
              <a:rect l="l" t="t" r="r" b="b"/>
              <a:pathLst>
                <a:path w="1188" h="8521" extrusionOk="0">
                  <a:moveTo>
                    <a:pt x="53" y="1"/>
                  </a:moveTo>
                  <a:lnTo>
                    <a:pt x="27" y="27"/>
                  </a:lnTo>
                  <a:lnTo>
                    <a:pt x="0" y="54"/>
                  </a:lnTo>
                  <a:lnTo>
                    <a:pt x="1082" y="8467"/>
                  </a:lnTo>
                  <a:lnTo>
                    <a:pt x="1082" y="8520"/>
                  </a:lnTo>
                  <a:lnTo>
                    <a:pt x="1134" y="8520"/>
                  </a:lnTo>
                  <a:lnTo>
                    <a:pt x="1187" y="8494"/>
                  </a:lnTo>
                  <a:lnTo>
                    <a:pt x="1187" y="8441"/>
                  </a:lnTo>
                  <a:lnTo>
                    <a:pt x="132" y="54"/>
                  </a:lnTo>
                  <a:lnTo>
                    <a:pt x="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9"/>
            <p:cNvSpPr/>
            <p:nvPr/>
          </p:nvSpPr>
          <p:spPr>
            <a:xfrm>
              <a:off x="6112508" y="2816812"/>
              <a:ext cx="341185" cy="110121"/>
            </a:xfrm>
            <a:custGeom>
              <a:avLst/>
              <a:gdLst/>
              <a:ahLst/>
              <a:cxnLst/>
              <a:rect l="l" t="t" r="r" b="b"/>
              <a:pathLst>
                <a:path w="6621" h="2137" extrusionOk="0">
                  <a:moveTo>
                    <a:pt x="2058" y="0"/>
                  </a:moveTo>
                  <a:lnTo>
                    <a:pt x="1293" y="27"/>
                  </a:lnTo>
                  <a:lnTo>
                    <a:pt x="976" y="79"/>
                  </a:lnTo>
                  <a:lnTo>
                    <a:pt x="713" y="132"/>
                  </a:lnTo>
                  <a:lnTo>
                    <a:pt x="528" y="185"/>
                  </a:lnTo>
                  <a:lnTo>
                    <a:pt x="370" y="290"/>
                  </a:lnTo>
                  <a:lnTo>
                    <a:pt x="264" y="422"/>
                  </a:lnTo>
                  <a:lnTo>
                    <a:pt x="159" y="554"/>
                  </a:lnTo>
                  <a:lnTo>
                    <a:pt x="80" y="686"/>
                  </a:lnTo>
                  <a:lnTo>
                    <a:pt x="27" y="844"/>
                  </a:lnTo>
                  <a:lnTo>
                    <a:pt x="0" y="1003"/>
                  </a:lnTo>
                  <a:lnTo>
                    <a:pt x="0" y="1187"/>
                  </a:lnTo>
                  <a:lnTo>
                    <a:pt x="0" y="1477"/>
                  </a:lnTo>
                  <a:lnTo>
                    <a:pt x="27" y="1741"/>
                  </a:lnTo>
                  <a:lnTo>
                    <a:pt x="80" y="2005"/>
                  </a:lnTo>
                  <a:lnTo>
                    <a:pt x="6621" y="2137"/>
                  </a:lnTo>
                  <a:lnTo>
                    <a:pt x="6621" y="1926"/>
                  </a:lnTo>
                  <a:lnTo>
                    <a:pt x="6621" y="1425"/>
                  </a:lnTo>
                  <a:lnTo>
                    <a:pt x="6568" y="844"/>
                  </a:lnTo>
                  <a:lnTo>
                    <a:pt x="6542" y="607"/>
                  </a:lnTo>
                  <a:lnTo>
                    <a:pt x="6489" y="422"/>
                  </a:lnTo>
                  <a:lnTo>
                    <a:pt x="6462" y="396"/>
                  </a:lnTo>
                  <a:lnTo>
                    <a:pt x="6410" y="343"/>
                  </a:lnTo>
                  <a:lnTo>
                    <a:pt x="6225" y="290"/>
                  </a:lnTo>
                  <a:lnTo>
                    <a:pt x="5988" y="238"/>
                  </a:lnTo>
                  <a:lnTo>
                    <a:pt x="5671" y="185"/>
                  </a:lnTo>
                  <a:lnTo>
                    <a:pt x="4880" y="79"/>
                  </a:lnTo>
                  <a:lnTo>
                    <a:pt x="3957" y="27"/>
                  </a:lnTo>
                  <a:lnTo>
                    <a:pt x="2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9"/>
            <p:cNvSpPr/>
            <p:nvPr/>
          </p:nvSpPr>
          <p:spPr>
            <a:xfrm>
              <a:off x="5888246" y="2860304"/>
              <a:ext cx="936520" cy="1022113"/>
            </a:xfrm>
            <a:custGeom>
              <a:avLst/>
              <a:gdLst/>
              <a:ahLst/>
              <a:cxnLst/>
              <a:rect l="l" t="t" r="r" b="b"/>
              <a:pathLst>
                <a:path w="18174" h="19835" extrusionOk="0">
                  <a:moveTo>
                    <a:pt x="1" y="0"/>
                  </a:moveTo>
                  <a:lnTo>
                    <a:pt x="4168" y="19333"/>
                  </a:lnTo>
                  <a:lnTo>
                    <a:pt x="18173" y="19834"/>
                  </a:lnTo>
                  <a:lnTo>
                    <a:pt x="15351" y="9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9"/>
            <p:cNvSpPr/>
            <p:nvPr/>
          </p:nvSpPr>
          <p:spPr>
            <a:xfrm>
              <a:off x="6223969" y="3257143"/>
              <a:ext cx="608939" cy="621204"/>
            </a:xfrm>
            <a:custGeom>
              <a:avLst/>
              <a:gdLst/>
              <a:ahLst/>
              <a:cxnLst/>
              <a:rect l="l" t="t" r="r" b="b"/>
              <a:pathLst>
                <a:path w="11817" h="12055" extrusionOk="0">
                  <a:moveTo>
                    <a:pt x="8836" y="1"/>
                  </a:moveTo>
                  <a:lnTo>
                    <a:pt x="8678" y="54"/>
                  </a:lnTo>
                  <a:lnTo>
                    <a:pt x="8467" y="185"/>
                  </a:lnTo>
                  <a:lnTo>
                    <a:pt x="8229" y="370"/>
                  </a:lnTo>
                  <a:lnTo>
                    <a:pt x="7939" y="581"/>
                  </a:lnTo>
                  <a:lnTo>
                    <a:pt x="7649" y="845"/>
                  </a:lnTo>
                  <a:lnTo>
                    <a:pt x="6990" y="1478"/>
                  </a:lnTo>
                  <a:lnTo>
                    <a:pt x="5645" y="2849"/>
                  </a:lnTo>
                  <a:lnTo>
                    <a:pt x="5012" y="3482"/>
                  </a:lnTo>
                  <a:lnTo>
                    <a:pt x="4458" y="3984"/>
                  </a:lnTo>
                  <a:lnTo>
                    <a:pt x="3877" y="4458"/>
                  </a:lnTo>
                  <a:lnTo>
                    <a:pt x="3192" y="4986"/>
                  </a:lnTo>
                  <a:lnTo>
                    <a:pt x="2453" y="5513"/>
                  </a:lnTo>
                  <a:lnTo>
                    <a:pt x="1741" y="6014"/>
                  </a:lnTo>
                  <a:lnTo>
                    <a:pt x="528" y="6832"/>
                  </a:lnTo>
                  <a:lnTo>
                    <a:pt x="0" y="7149"/>
                  </a:lnTo>
                  <a:lnTo>
                    <a:pt x="2269" y="12054"/>
                  </a:lnTo>
                  <a:lnTo>
                    <a:pt x="3297" y="11632"/>
                  </a:lnTo>
                  <a:lnTo>
                    <a:pt x="5645" y="10630"/>
                  </a:lnTo>
                  <a:lnTo>
                    <a:pt x="8097" y="9549"/>
                  </a:lnTo>
                  <a:lnTo>
                    <a:pt x="8994" y="9127"/>
                  </a:lnTo>
                  <a:lnTo>
                    <a:pt x="9284" y="8968"/>
                  </a:lnTo>
                  <a:lnTo>
                    <a:pt x="9495" y="8863"/>
                  </a:lnTo>
                  <a:lnTo>
                    <a:pt x="9759" y="8599"/>
                  </a:lnTo>
                  <a:lnTo>
                    <a:pt x="10128" y="8230"/>
                  </a:lnTo>
                  <a:lnTo>
                    <a:pt x="10524" y="7782"/>
                  </a:lnTo>
                  <a:lnTo>
                    <a:pt x="10920" y="7254"/>
                  </a:lnTo>
                  <a:lnTo>
                    <a:pt x="11289" y="6727"/>
                  </a:lnTo>
                  <a:lnTo>
                    <a:pt x="11579" y="6225"/>
                  </a:lnTo>
                  <a:lnTo>
                    <a:pt x="11711" y="5988"/>
                  </a:lnTo>
                  <a:lnTo>
                    <a:pt x="11790" y="5777"/>
                  </a:lnTo>
                  <a:lnTo>
                    <a:pt x="11816" y="5566"/>
                  </a:lnTo>
                  <a:lnTo>
                    <a:pt x="11816" y="5408"/>
                  </a:lnTo>
                  <a:lnTo>
                    <a:pt x="11790" y="5144"/>
                  </a:lnTo>
                  <a:lnTo>
                    <a:pt x="11711" y="4986"/>
                  </a:lnTo>
                  <a:lnTo>
                    <a:pt x="11605" y="4907"/>
                  </a:lnTo>
                  <a:lnTo>
                    <a:pt x="11526" y="4880"/>
                  </a:lnTo>
                  <a:lnTo>
                    <a:pt x="11421" y="4907"/>
                  </a:lnTo>
                  <a:lnTo>
                    <a:pt x="11342" y="4933"/>
                  </a:lnTo>
                  <a:lnTo>
                    <a:pt x="11263" y="4986"/>
                  </a:lnTo>
                  <a:lnTo>
                    <a:pt x="11342" y="4854"/>
                  </a:lnTo>
                  <a:lnTo>
                    <a:pt x="11526" y="4511"/>
                  </a:lnTo>
                  <a:lnTo>
                    <a:pt x="11605" y="4274"/>
                  </a:lnTo>
                  <a:lnTo>
                    <a:pt x="11685" y="4036"/>
                  </a:lnTo>
                  <a:lnTo>
                    <a:pt x="11764" y="3746"/>
                  </a:lnTo>
                  <a:lnTo>
                    <a:pt x="11790" y="3482"/>
                  </a:lnTo>
                  <a:lnTo>
                    <a:pt x="11790" y="3351"/>
                  </a:lnTo>
                  <a:lnTo>
                    <a:pt x="11764" y="3245"/>
                  </a:lnTo>
                  <a:lnTo>
                    <a:pt x="11737" y="3140"/>
                  </a:lnTo>
                  <a:lnTo>
                    <a:pt x="11685" y="3034"/>
                  </a:lnTo>
                  <a:lnTo>
                    <a:pt x="11553" y="2876"/>
                  </a:lnTo>
                  <a:lnTo>
                    <a:pt x="11421" y="2770"/>
                  </a:lnTo>
                  <a:lnTo>
                    <a:pt x="11263" y="2691"/>
                  </a:lnTo>
                  <a:lnTo>
                    <a:pt x="11157" y="2638"/>
                  </a:lnTo>
                  <a:lnTo>
                    <a:pt x="11025" y="2586"/>
                  </a:lnTo>
                  <a:lnTo>
                    <a:pt x="11051" y="2401"/>
                  </a:lnTo>
                  <a:lnTo>
                    <a:pt x="11078" y="2216"/>
                  </a:lnTo>
                  <a:lnTo>
                    <a:pt x="11051" y="2058"/>
                  </a:lnTo>
                  <a:lnTo>
                    <a:pt x="11025" y="1900"/>
                  </a:lnTo>
                  <a:lnTo>
                    <a:pt x="10972" y="1768"/>
                  </a:lnTo>
                  <a:lnTo>
                    <a:pt x="10893" y="1663"/>
                  </a:lnTo>
                  <a:lnTo>
                    <a:pt x="10735" y="1478"/>
                  </a:lnTo>
                  <a:lnTo>
                    <a:pt x="10550" y="1346"/>
                  </a:lnTo>
                  <a:lnTo>
                    <a:pt x="10366" y="1241"/>
                  </a:lnTo>
                  <a:lnTo>
                    <a:pt x="10207" y="1188"/>
                  </a:lnTo>
                  <a:lnTo>
                    <a:pt x="7649" y="3773"/>
                  </a:lnTo>
                  <a:lnTo>
                    <a:pt x="7649" y="3773"/>
                  </a:lnTo>
                  <a:lnTo>
                    <a:pt x="7939" y="3245"/>
                  </a:lnTo>
                  <a:lnTo>
                    <a:pt x="8203" y="2665"/>
                  </a:lnTo>
                  <a:lnTo>
                    <a:pt x="8519" y="2005"/>
                  </a:lnTo>
                  <a:lnTo>
                    <a:pt x="8783" y="1346"/>
                  </a:lnTo>
                  <a:lnTo>
                    <a:pt x="8915" y="1030"/>
                  </a:lnTo>
                  <a:lnTo>
                    <a:pt x="8994" y="739"/>
                  </a:lnTo>
                  <a:lnTo>
                    <a:pt x="9047" y="476"/>
                  </a:lnTo>
                  <a:lnTo>
                    <a:pt x="9073" y="265"/>
                  </a:lnTo>
                  <a:lnTo>
                    <a:pt x="9047" y="133"/>
                  </a:lnTo>
                  <a:lnTo>
                    <a:pt x="9021" y="54"/>
                  </a:lnTo>
                  <a:lnTo>
                    <a:pt x="8968" y="27"/>
                  </a:lnTo>
                  <a:lnTo>
                    <a:pt x="89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9"/>
            <p:cNvSpPr/>
            <p:nvPr/>
          </p:nvSpPr>
          <p:spPr>
            <a:xfrm>
              <a:off x="6714594" y="3389010"/>
              <a:ext cx="81625" cy="108781"/>
            </a:xfrm>
            <a:custGeom>
              <a:avLst/>
              <a:gdLst/>
              <a:ahLst/>
              <a:cxnLst/>
              <a:rect l="l" t="t" r="r" b="b"/>
              <a:pathLst>
                <a:path w="1584" h="2111" extrusionOk="0">
                  <a:moveTo>
                    <a:pt x="1504" y="0"/>
                  </a:moveTo>
                  <a:lnTo>
                    <a:pt x="1451" y="27"/>
                  </a:lnTo>
                  <a:lnTo>
                    <a:pt x="1" y="2005"/>
                  </a:lnTo>
                  <a:lnTo>
                    <a:pt x="1" y="2058"/>
                  </a:lnTo>
                  <a:lnTo>
                    <a:pt x="27" y="2084"/>
                  </a:lnTo>
                  <a:lnTo>
                    <a:pt x="53" y="2110"/>
                  </a:lnTo>
                  <a:lnTo>
                    <a:pt x="106" y="2084"/>
                  </a:lnTo>
                  <a:lnTo>
                    <a:pt x="1557" y="106"/>
                  </a:lnTo>
                  <a:lnTo>
                    <a:pt x="1583" y="53"/>
                  </a:lnTo>
                  <a:lnTo>
                    <a:pt x="1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9"/>
            <p:cNvSpPr/>
            <p:nvPr/>
          </p:nvSpPr>
          <p:spPr>
            <a:xfrm>
              <a:off x="6751284" y="3418898"/>
              <a:ext cx="82965" cy="163146"/>
            </a:xfrm>
            <a:custGeom>
              <a:avLst/>
              <a:gdLst/>
              <a:ahLst/>
              <a:cxnLst/>
              <a:rect l="l" t="t" r="r" b="b"/>
              <a:pathLst>
                <a:path w="1610" h="3166" extrusionOk="0">
                  <a:moveTo>
                    <a:pt x="1531" y="1"/>
                  </a:moveTo>
                  <a:lnTo>
                    <a:pt x="1504" y="27"/>
                  </a:lnTo>
                  <a:lnTo>
                    <a:pt x="1478" y="80"/>
                  </a:lnTo>
                  <a:lnTo>
                    <a:pt x="1452" y="475"/>
                  </a:lnTo>
                  <a:lnTo>
                    <a:pt x="1372" y="871"/>
                  </a:lnTo>
                  <a:lnTo>
                    <a:pt x="1241" y="1293"/>
                  </a:lnTo>
                  <a:lnTo>
                    <a:pt x="1056" y="1689"/>
                  </a:lnTo>
                  <a:lnTo>
                    <a:pt x="845" y="2031"/>
                  </a:lnTo>
                  <a:lnTo>
                    <a:pt x="607" y="2348"/>
                  </a:lnTo>
                  <a:lnTo>
                    <a:pt x="344" y="2717"/>
                  </a:lnTo>
                  <a:lnTo>
                    <a:pt x="27" y="3060"/>
                  </a:lnTo>
                  <a:lnTo>
                    <a:pt x="1" y="3113"/>
                  </a:lnTo>
                  <a:lnTo>
                    <a:pt x="27" y="3166"/>
                  </a:lnTo>
                  <a:lnTo>
                    <a:pt x="106" y="3166"/>
                  </a:lnTo>
                  <a:lnTo>
                    <a:pt x="449" y="2796"/>
                  </a:lnTo>
                  <a:lnTo>
                    <a:pt x="713" y="2427"/>
                  </a:lnTo>
                  <a:lnTo>
                    <a:pt x="950" y="2084"/>
                  </a:lnTo>
                  <a:lnTo>
                    <a:pt x="1161" y="1768"/>
                  </a:lnTo>
                  <a:lnTo>
                    <a:pt x="1346" y="1346"/>
                  </a:lnTo>
                  <a:lnTo>
                    <a:pt x="1504" y="897"/>
                  </a:lnTo>
                  <a:lnTo>
                    <a:pt x="1583" y="475"/>
                  </a:lnTo>
                  <a:lnTo>
                    <a:pt x="1610" y="80"/>
                  </a:lnTo>
                  <a:lnTo>
                    <a:pt x="1583" y="27"/>
                  </a:lnTo>
                  <a:lnTo>
                    <a:pt x="15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9"/>
            <p:cNvSpPr/>
            <p:nvPr/>
          </p:nvSpPr>
          <p:spPr>
            <a:xfrm>
              <a:off x="5832541" y="3227255"/>
              <a:ext cx="596675" cy="815526"/>
            </a:xfrm>
            <a:custGeom>
              <a:avLst/>
              <a:gdLst/>
              <a:ahLst/>
              <a:cxnLst/>
              <a:rect l="l" t="t" r="r" b="b"/>
              <a:pathLst>
                <a:path w="11579" h="15826" extrusionOk="0">
                  <a:moveTo>
                    <a:pt x="2611" y="1"/>
                  </a:moveTo>
                  <a:lnTo>
                    <a:pt x="2427" y="370"/>
                  </a:lnTo>
                  <a:lnTo>
                    <a:pt x="2216" y="818"/>
                  </a:lnTo>
                  <a:lnTo>
                    <a:pt x="1952" y="1478"/>
                  </a:lnTo>
                  <a:lnTo>
                    <a:pt x="1662" y="2269"/>
                  </a:lnTo>
                  <a:lnTo>
                    <a:pt x="1345" y="3245"/>
                  </a:lnTo>
                  <a:lnTo>
                    <a:pt x="1029" y="4405"/>
                  </a:lnTo>
                  <a:lnTo>
                    <a:pt x="897" y="5012"/>
                  </a:lnTo>
                  <a:lnTo>
                    <a:pt x="765" y="5698"/>
                  </a:lnTo>
                  <a:lnTo>
                    <a:pt x="501" y="7069"/>
                  </a:lnTo>
                  <a:lnTo>
                    <a:pt x="238" y="8441"/>
                  </a:lnTo>
                  <a:lnTo>
                    <a:pt x="132" y="9126"/>
                  </a:lnTo>
                  <a:lnTo>
                    <a:pt x="53" y="9786"/>
                  </a:lnTo>
                  <a:lnTo>
                    <a:pt x="27" y="10445"/>
                  </a:lnTo>
                  <a:lnTo>
                    <a:pt x="0" y="11078"/>
                  </a:lnTo>
                  <a:lnTo>
                    <a:pt x="53" y="11711"/>
                  </a:lnTo>
                  <a:lnTo>
                    <a:pt x="132" y="12318"/>
                  </a:lnTo>
                  <a:lnTo>
                    <a:pt x="185" y="12608"/>
                  </a:lnTo>
                  <a:lnTo>
                    <a:pt x="264" y="12898"/>
                  </a:lnTo>
                  <a:lnTo>
                    <a:pt x="369" y="13162"/>
                  </a:lnTo>
                  <a:lnTo>
                    <a:pt x="475" y="13426"/>
                  </a:lnTo>
                  <a:lnTo>
                    <a:pt x="607" y="13689"/>
                  </a:lnTo>
                  <a:lnTo>
                    <a:pt x="739" y="13953"/>
                  </a:lnTo>
                  <a:lnTo>
                    <a:pt x="897" y="14190"/>
                  </a:lnTo>
                  <a:lnTo>
                    <a:pt x="1082" y="14428"/>
                  </a:lnTo>
                  <a:lnTo>
                    <a:pt x="1293" y="14665"/>
                  </a:lnTo>
                  <a:lnTo>
                    <a:pt x="1530" y="14876"/>
                  </a:lnTo>
                  <a:lnTo>
                    <a:pt x="1767" y="15087"/>
                  </a:lnTo>
                  <a:lnTo>
                    <a:pt x="2031" y="15298"/>
                  </a:lnTo>
                  <a:lnTo>
                    <a:pt x="2321" y="15456"/>
                  </a:lnTo>
                  <a:lnTo>
                    <a:pt x="2638" y="15588"/>
                  </a:lnTo>
                  <a:lnTo>
                    <a:pt x="2981" y="15694"/>
                  </a:lnTo>
                  <a:lnTo>
                    <a:pt x="3323" y="15773"/>
                  </a:lnTo>
                  <a:lnTo>
                    <a:pt x="3666" y="15826"/>
                  </a:lnTo>
                  <a:lnTo>
                    <a:pt x="4405" y="15826"/>
                  </a:lnTo>
                  <a:lnTo>
                    <a:pt x="4800" y="15773"/>
                  </a:lnTo>
                  <a:lnTo>
                    <a:pt x="5196" y="15720"/>
                  </a:lnTo>
                  <a:lnTo>
                    <a:pt x="5592" y="15641"/>
                  </a:lnTo>
                  <a:lnTo>
                    <a:pt x="5987" y="15536"/>
                  </a:lnTo>
                  <a:lnTo>
                    <a:pt x="6383" y="15430"/>
                  </a:lnTo>
                  <a:lnTo>
                    <a:pt x="7174" y="15166"/>
                  </a:lnTo>
                  <a:lnTo>
                    <a:pt x="7939" y="14876"/>
                  </a:lnTo>
                  <a:lnTo>
                    <a:pt x="8678" y="14533"/>
                  </a:lnTo>
                  <a:lnTo>
                    <a:pt x="9363" y="14217"/>
                  </a:lnTo>
                  <a:lnTo>
                    <a:pt x="9970" y="13874"/>
                  </a:lnTo>
                  <a:lnTo>
                    <a:pt x="10498" y="13584"/>
                  </a:lnTo>
                  <a:lnTo>
                    <a:pt x="11289" y="13109"/>
                  </a:lnTo>
                  <a:lnTo>
                    <a:pt x="11579" y="12924"/>
                  </a:lnTo>
                  <a:lnTo>
                    <a:pt x="8256" y="5249"/>
                  </a:lnTo>
                  <a:lnTo>
                    <a:pt x="4484" y="6964"/>
                  </a:lnTo>
                  <a:lnTo>
                    <a:pt x="26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9"/>
            <p:cNvSpPr/>
            <p:nvPr/>
          </p:nvSpPr>
          <p:spPr>
            <a:xfrm>
              <a:off x="5971159" y="3493669"/>
              <a:ext cx="460788" cy="558645"/>
            </a:xfrm>
            <a:custGeom>
              <a:avLst/>
              <a:gdLst/>
              <a:ahLst/>
              <a:cxnLst/>
              <a:rect l="l" t="t" r="r" b="b"/>
              <a:pathLst>
                <a:path w="8942" h="10841" extrusionOk="0">
                  <a:moveTo>
                    <a:pt x="5539" y="0"/>
                  </a:moveTo>
                  <a:lnTo>
                    <a:pt x="27" y="2427"/>
                  </a:lnTo>
                  <a:lnTo>
                    <a:pt x="0" y="2453"/>
                  </a:lnTo>
                  <a:lnTo>
                    <a:pt x="0" y="2506"/>
                  </a:lnTo>
                  <a:lnTo>
                    <a:pt x="27" y="2532"/>
                  </a:lnTo>
                  <a:lnTo>
                    <a:pt x="80" y="2532"/>
                  </a:lnTo>
                  <a:lnTo>
                    <a:pt x="5513" y="158"/>
                  </a:lnTo>
                  <a:lnTo>
                    <a:pt x="8810" y="7570"/>
                  </a:lnTo>
                  <a:lnTo>
                    <a:pt x="8520" y="7807"/>
                  </a:lnTo>
                  <a:lnTo>
                    <a:pt x="7966" y="8229"/>
                  </a:lnTo>
                  <a:lnTo>
                    <a:pt x="7201" y="8757"/>
                  </a:lnTo>
                  <a:lnTo>
                    <a:pt x="6753" y="9047"/>
                  </a:lnTo>
                  <a:lnTo>
                    <a:pt x="6251" y="9337"/>
                  </a:lnTo>
                  <a:lnTo>
                    <a:pt x="5698" y="9627"/>
                  </a:lnTo>
                  <a:lnTo>
                    <a:pt x="5144" y="9891"/>
                  </a:lnTo>
                  <a:lnTo>
                    <a:pt x="4563" y="10128"/>
                  </a:lnTo>
                  <a:lnTo>
                    <a:pt x="3930" y="10339"/>
                  </a:lnTo>
                  <a:lnTo>
                    <a:pt x="3324" y="10498"/>
                  </a:lnTo>
                  <a:lnTo>
                    <a:pt x="2664" y="10629"/>
                  </a:lnTo>
                  <a:lnTo>
                    <a:pt x="2348" y="10682"/>
                  </a:lnTo>
                  <a:lnTo>
                    <a:pt x="2031" y="10682"/>
                  </a:lnTo>
                  <a:lnTo>
                    <a:pt x="1715" y="10709"/>
                  </a:lnTo>
                  <a:lnTo>
                    <a:pt x="1372" y="10682"/>
                  </a:lnTo>
                  <a:lnTo>
                    <a:pt x="1346" y="10709"/>
                  </a:lnTo>
                  <a:lnTo>
                    <a:pt x="1319" y="10761"/>
                  </a:lnTo>
                  <a:lnTo>
                    <a:pt x="1319" y="10788"/>
                  </a:lnTo>
                  <a:lnTo>
                    <a:pt x="1372" y="10814"/>
                  </a:lnTo>
                  <a:lnTo>
                    <a:pt x="1715" y="10840"/>
                  </a:lnTo>
                  <a:lnTo>
                    <a:pt x="2058" y="10814"/>
                  </a:lnTo>
                  <a:lnTo>
                    <a:pt x="2374" y="10788"/>
                  </a:lnTo>
                  <a:lnTo>
                    <a:pt x="3060" y="10682"/>
                  </a:lnTo>
                  <a:lnTo>
                    <a:pt x="3719" y="10524"/>
                  </a:lnTo>
                  <a:lnTo>
                    <a:pt x="4352" y="10339"/>
                  </a:lnTo>
                  <a:lnTo>
                    <a:pt x="4959" y="10102"/>
                  </a:lnTo>
                  <a:lnTo>
                    <a:pt x="5566" y="9838"/>
                  </a:lnTo>
                  <a:lnTo>
                    <a:pt x="6120" y="9548"/>
                  </a:lnTo>
                  <a:lnTo>
                    <a:pt x="6647" y="9258"/>
                  </a:lnTo>
                  <a:lnTo>
                    <a:pt x="7148" y="8941"/>
                  </a:lnTo>
                  <a:lnTo>
                    <a:pt x="7570" y="8678"/>
                  </a:lnTo>
                  <a:lnTo>
                    <a:pt x="8282" y="8150"/>
                  </a:lnTo>
                  <a:lnTo>
                    <a:pt x="8757" y="7781"/>
                  </a:lnTo>
                  <a:lnTo>
                    <a:pt x="8915" y="7649"/>
                  </a:lnTo>
                  <a:lnTo>
                    <a:pt x="8942" y="7623"/>
                  </a:lnTo>
                  <a:lnTo>
                    <a:pt x="8942" y="7570"/>
                  </a:lnTo>
                  <a:lnTo>
                    <a:pt x="5618" y="53"/>
                  </a:lnTo>
                  <a:lnTo>
                    <a:pt x="5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9"/>
            <p:cNvSpPr/>
            <p:nvPr/>
          </p:nvSpPr>
          <p:spPr>
            <a:xfrm>
              <a:off x="6975546" y="3148413"/>
              <a:ext cx="292283" cy="967748"/>
            </a:xfrm>
            <a:custGeom>
              <a:avLst/>
              <a:gdLst/>
              <a:ahLst/>
              <a:cxnLst/>
              <a:rect l="l" t="t" r="r" b="b"/>
              <a:pathLst>
                <a:path w="5672" h="18780" extrusionOk="0">
                  <a:moveTo>
                    <a:pt x="5592" y="1"/>
                  </a:moveTo>
                  <a:lnTo>
                    <a:pt x="5540" y="54"/>
                  </a:lnTo>
                  <a:lnTo>
                    <a:pt x="4907" y="2665"/>
                  </a:lnTo>
                  <a:lnTo>
                    <a:pt x="4221" y="5276"/>
                  </a:lnTo>
                  <a:lnTo>
                    <a:pt x="3746" y="6964"/>
                  </a:lnTo>
                  <a:lnTo>
                    <a:pt x="3245" y="8678"/>
                  </a:lnTo>
                  <a:lnTo>
                    <a:pt x="2744" y="10366"/>
                  </a:lnTo>
                  <a:lnTo>
                    <a:pt x="2216" y="12054"/>
                  </a:lnTo>
                  <a:lnTo>
                    <a:pt x="1689" y="13742"/>
                  </a:lnTo>
                  <a:lnTo>
                    <a:pt x="1135" y="15430"/>
                  </a:lnTo>
                  <a:lnTo>
                    <a:pt x="581" y="17118"/>
                  </a:lnTo>
                  <a:lnTo>
                    <a:pt x="1" y="18780"/>
                  </a:lnTo>
                  <a:lnTo>
                    <a:pt x="133" y="18780"/>
                  </a:lnTo>
                  <a:lnTo>
                    <a:pt x="713" y="17092"/>
                  </a:lnTo>
                  <a:lnTo>
                    <a:pt x="1293" y="15404"/>
                  </a:lnTo>
                  <a:lnTo>
                    <a:pt x="1847" y="13716"/>
                  </a:lnTo>
                  <a:lnTo>
                    <a:pt x="2375" y="12002"/>
                  </a:lnTo>
                  <a:lnTo>
                    <a:pt x="2902" y="10287"/>
                  </a:lnTo>
                  <a:lnTo>
                    <a:pt x="3403" y="8599"/>
                  </a:lnTo>
                  <a:lnTo>
                    <a:pt x="3904" y="6885"/>
                  </a:lnTo>
                  <a:lnTo>
                    <a:pt x="4379" y="5144"/>
                  </a:lnTo>
                  <a:lnTo>
                    <a:pt x="5038" y="2612"/>
                  </a:lnTo>
                  <a:lnTo>
                    <a:pt x="5671" y="80"/>
                  </a:lnTo>
                  <a:lnTo>
                    <a:pt x="5671" y="27"/>
                  </a:lnTo>
                  <a:lnTo>
                    <a:pt x="56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9"/>
            <p:cNvSpPr/>
            <p:nvPr/>
          </p:nvSpPr>
          <p:spPr>
            <a:xfrm>
              <a:off x="5843414" y="1965988"/>
              <a:ext cx="524686" cy="339846"/>
            </a:xfrm>
            <a:custGeom>
              <a:avLst/>
              <a:gdLst/>
              <a:ahLst/>
              <a:cxnLst/>
              <a:rect l="l" t="t" r="r" b="b"/>
              <a:pathLst>
                <a:path w="10182" h="6595" extrusionOk="0">
                  <a:moveTo>
                    <a:pt x="4563" y="0"/>
                  </a:moveTo>
                  <a:lnTo>
                    <a:pt x="4115" y="27"/>
                  </a:lnTo>
                  <a:lnTo>
                    <a:pt x="3666" y="53"/>
                  </a:lnTo>
                  <a:lnTo>
                    <a:pt x="3244" y="132"/>
                  </a:lnTo>
                  <a:lnTo>
                    <a:pt x="2849" y="211"/>
                  </a:lnTo>
                  <a:lnTo>
                    <a:pt x="2453" y="317"/>
                  </a:lnTo>
                  <a:lnTo>
                    <a:pt x="2110" y="449"/>
                  </a:lnTo>
                  <a:lnTo>
                    <a:pt x="1767" y="607"/>
                  </a:lnTo>
                  <a:lnTo>
                    <a:pt x="1424" y="765"/>
                  </a:lnTo>
                  <a:lnTo>
                    <a:pt x="1134" y="950"/>
                  </a:lnTo>
                  <a:lnTo>
                    <a:pt x="871" y="1161"/>
                  </a:lnTo>
                  <a:lnTo>
                    <a:pt x="660" y="1398"/>
                  </a:lnTo>
                  <a:lnTo>
                    <a:pt x="449" y="1636"/>
                  </a:lnTo>
                  <a:lnTo>
                    <a:pt x="290" y="1899"/>
                  </a:lnTo>
                  <a:lnTo>
                    <a:pt x="158" y="2163"/>
                  </a:lnTo>
                  <a:lnTo>
                    <a:pt x="79" y="2427"/>
                  </a:lnTo>
                  <a:lnTo>
                    <a:pt x="27" y="2691"/>
                  </a:lnTo>
                  <a:lnTo>
                    <a:pt x="0" y="3034"/>
                  </a:lnTo>
                  <a:lnTo>
                    <a:pt x="53" y="3376"/>
                  </a:lnTo>
                  <a:lnTo>
                    <a:pt x="132" y="3693"/>
                  </a:lnTo>
                  <a:lnTo>
                    <a:pt x="264" y="4009"/>
                  </a:lnTo>
                  <a:lnTo>
                    <a:pt x="449" y="4326"/>
                  </a:lnTo>
                  <a:lnTo>
                    <a:pt x="686" y="4616"/>
                  </a:lnTo>
                  <a:lnTo>
                    <a:pt x="923" y="4906"/>
                  </a:lnTo>
                  <a:lnTo>
                    <a:pt x="1240" y="5170"/>
                  </a:lnTo>
                  <a:lnTo>
                    <a:pt x="1583" y="5434"/>
                  </a:lnTo>
                  <a:lnTo>
                    <a:pt x="1926" y="5645"/>
                  </a:lnTo>
                  <a:lnTo>
                    <a:pt x="2348" y="5882"/>
                  </a:lnTo>
                  <a:lnTo>
                    <a:pt x="2770" y="6067"/>
                  </a:lnTo>
                  <a:lnTo>
                    <a:pt x="3218" y="6225"/>
                  </a:lnTo>
                  <a:lnTo>
                    <a:pt x="3693" y="6357"/>
                  </a:lnTo>
                  <a:lnTo>
                    <a:pt x="4194" y="6462"/>
                  </a:lnTo>
                  <a:lnTo>
                    <a:pt x="4721" y="6541"/>
                  </a:lnTo>
                  <a:lnTo>
                    <a:pt x="5275" y="6594"/>
                  </a:lnTo>
                  <a:lnTo>
                    <a:pt x="6225" y="6594"/>
                  </a:lnTo>
                  <a:lnTo>
                    <a:pt x="6673" y="6541"/>
                  </a:lnTo>
                  <a:lnTo>
                    <a:pt x="7095" y="6462"/>
                  </a:lnTo>
                  <a:lnTo>
                    <a:pt x="7517" y="6357"/>
                  </a:lnTo>
                  <a:lnTo>
                    <a:pt x="7886" y="6251"/>
                  </a:lnTo>
                  <a:lnTo>
                    <a:pt x="8256" y="6093"/>
                  </a:lnTo>
                  <a:lnTo>
                    <a:pt x="8599" y="5935"/>
                  </a:lnTo>
                  <a:lnTo>
                    <a:pt x="8915" y="5750"/>
                  </a:lnTo>
                  <a:lnTo>
                    <a:pt x="9205" y="5539"/>
                  </a:lnTo>
                  <a:lnTo>
                    <a:pt x="9469" y="5302"/>
                  </a:lnTo>
                  <a:lnTo>
                    <a:pt x="9680" y="5064"/>
                  </a:lnTo>
                  <a:lnTo>
                    <a:pt x="9865" y="4801"/>
                  </a:lnTo>
                  <a:lnTo>
                    <a:pt x="9996" y="4511"/>
                  </a:lnTo>
                  <a:lnTo>
                    <a:pt x="10102" y="4220"/>
                  </a:lnTo>
                  <a:lnTo>
                    <a:pt x="10181" y="3904"/>
                  </a:lnTo>
                  <a:lnTo>
                    <a:pt x="10181" y="3825"/>
                  </a:lnTo>
                  <a:lnTo>
                    <a:pt x="10181" y="3508"/>
                  </a:lnTo>
                  <a:lnTo>
                    <a:pt x="10128" y="3165"/>
                  </a:lnTo>
                  <a:lnTo>
                    <a:pt x="10023" y="2849"/>
                  </a:lnTo>
                  <a:lnTo>
                    <a:pt x="9891" y="2559"/>
                  </a:lnTo>
                  <a:lnTo>
                    <a:pt x="9706" y="2242"/>
                  </a:lnTo>
                  <a:lnTo>
                    <a:pt x="9495" y="1952"/>
                  </a:lnTo>
                  <a:lnTo>
                    <a:pt x="9232" y="1688"/>
                  </a:lnTo>
                  <a:lnTo>
                    <a:pt x="8941" y="1425"/>
                  </a:lnTo>
                  <a:lnTo>
                    <a:pt x="8599" y="1161"/>
                  </a:lnTo>
                  <a:lnTo>
                    <a:pt x="8229" y="950"/>
                  </a:lnTo>
                  <a:lnTo>
                    <a:pt x="7834" y="739"/>
                  </a:lnTo>
                  <a:lnTo>
                    <a:pt x="7438" y="554"/>
                  </a:lnTo>
                  <a:lnTo>
                    <a:pt x="6990" y="396"/>
                  </a:lnTo>
                  <a:lnTo>
                    <a:pt x="6515" y="264"/>
                  </a:lnTo>
                  <a:lnTo>
                    <a:pt x="6040" y="159"/>
                  </a:lnTo>
                  <a:lnTo>
                    <a:pt x="5513" y="80"/>
                  </a:lnTo>
                  <a:lnTo>
                    <a:pt x="5486" y="53"/>
                  </a:lnTo>
                  <a:lnTo>
                    <a:pt x="5011" y="27"/>
                  </a:lnTo>
                  <a:lnTo>
                    <a:pt x="4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9"/>
            <p:cNvSpPr/>
            <p:nvPr/>
          </p:nvSpPr>
          <p:spPr>
            <a:xfrm>
              <a:off x="5851556" y="1934709"/>
              <a:ext cx="523295" cy="339846"/>
            </a:xfrm>
            <a:custGeom>
              <a:avLst/>
              <a:gdLst/>
              <a:ahLst/>
              <a:cxnLst/>
              <a:rect l="l" t="t" r="r" b="b"/>
              <a:pathLst>
                <a:path w="10155" h="6595" extrusionOk="0">
                  <a:moveTo>
                    <a:pt x="4431" y="1"/>
                  </a:moveTo>
                  <a:lnTo>
                    <a:pt x="3930" y="27"/>
                  </a:lnTo>
                  <a:lnTo>
                    <a:pt x="3456" y="80"/>
                  </a:lnTo>
                  <a:lnTo>
                    <a:pt x="3007" y="159"/>
                  </a:lnTo>
                  <a:lnTo>
                    <a:pt x="2559" y="265"/>
                  </a:lnTo>
                  <a:lnTo>
                    <a:pt x="2137" y="423"/>
                  </a:lnTo>
                  <a:lnTo>
                    <a:pt x="1768" y="581"/>
                  </a:lnTo>
                  <a:lnTo>
                    <a:pt x="1398" y="766"/>
                  </a:lnTo>
                  <a:lnTo>
                    <a:pt x="1082" y="977"/>
                  </a:lnTo>
                  <a:lnTo>
                    <a:pt x="792" y="1214"/>
                  </a:lnTo>
                  <a:lnTo>
                    <a:pt x="554" y="1478"/>
                  </a:lnTo>
                  <a:lnTo>
                    <a:pt x="343" y="1768"/>
                  </a:lnTo>
                  <a:lnTo>
                    <a:pt x="185" y="2058"/>
                  </a:lnTo>
                  <a:lnTo>
                    <a:pt x="80" y="2375"/>
                  </a:lnTo>
                  <a:lnTo>
                    <a:pt x="0" y="2691"/>
                  </a:lnTo>
                  <a:lnTo>
                    <a:pt x="0" y="2770"/>
                  </a:lnTo>
                  <a:lnTo>
                    <a:pt x="0" y="3113"/>
                  </a:lnTo>
                  <a:lnTo>
                    <a:pt x="53" y="3430"/>
                  </a:lnTo>
                  <a:lnTo>
                    <a:pt x="132" y="3746"/>
                  </a:lnTo>
                  <a:lnTo>
                    <a:pt x="291" y="4063"/>
                  </a:lnTo>
                  <a:lnTo>
                    <a:pt x="475" y="4353"/>
                  </a:lnTo>
                  <a:lnTo>
                    <a:pt x="686" y="4643"/>
                  </a:lnTo>
                  <a:lnTo>
                    <a:pt x="950" y="4933"/>
                  </a:lnTo>
                  <a:lnTo>
                    <a:pt x="1266" y="5197"/>
                  </a:lnTo>
                  <a:lnTo>
                    <a:pt x="1583" y="5434"/>
                  </a:lnTo>
                  <a:lnTo>
                    <a:pt x="1952" y="5671"/>
                  </a:lnTo>
                  <a:lnTo>
                    <a:pt x="2348" y="5882"/>
                  </a:lnTo>
                  <a:lnTo>
                    <a:pt x="2770" y="6067"/>
                  </a:lnTo>
                  <a:lnTo>
                    <a:pt x="3218" y="6225"/>
                  </a:lnTo>
                  <a:lnTo>
                    <a:pt x="3693" y="6357"/>
                  </a:lnTo>
                  <a:lnTo>
                    <a:pt x="4194" y="6463"/>
                  </a:lnTo>
                  <a:lnTo>
                    <a:pt x="4695" y="6542"/>
                  </a:lnTo>
                  <a:lnTo>
                    <a:pt x="5012" y="6568"/>
                  </a:lnTo>
                  <a:lnTo>
                    <a:pt x="5434" y="6595"/>
                  </a:lnTo>
                  <a:lnTo>
                    <a:pt x="5882" y="6595"/>
                  </a:lnTo>
                  <a:lnTo>
                    <a:pt x="6304" y="6568"/>
                  </a:lnTo>
                  <a:lnTo>
                    <a:pt x="6700" y="6515"/>
                  </a:lnTo>
                  <a:lnTo>
                    <a:pt x="7095" y="6436"/>
                  </a:lnTo>
                  <a:lnTo>
                    <a:pt x="7491" y="6357"/>
                  </a:lnTo>
                  <a:lnTo>
                    <a:pt x="7860" y="6252"/>
                  </a:lnTo>
                  <a:lnTo>
                    <a:pt x="8203" y="6120"/>
                  </a:lnTo>
                  <a:lnTo>
                    <a:pt x="8520" y="5962"/>
                  </a:lnTo>
                  <a:lnTo>
                    <a:pt x="8810" y="5777"/>
                  </a:lnTo>
                  <a:lnTo>
                    <a:pt x="9100" y="5592"/>
                  </a:lnTo>
                  <a:lnTo>
                    <a:pt x="9337" y="5408"/>
                  </a:lnTo>
                  <a:lnTo>
                    <a:pt x="9548" y="5170"/>
                  </a:lnTo>
                  <a:lnTo>
                    <a:pt x="9733" y="4933"/>
                  </a:lnTo>
                  <a:lnTo>
                    <a:pt x="9891" y="4696"/>
                  </a:lnTo>
                  <a:lnTo>
                    <a:pt x="10023" y="4432"/>
                  </a:lnTo>
                  <a:lnTo>
                    <a:pt x="10102" y="4168"/>
                  </a:lnTo>
                  <a:lnTo>
                    <a:pt x="10155" y="3904"/>
                  </a:lnTo>
                  <a:lnTo>
                    <a:pt x="10155" y="3561"/>
                  </a:lnTo>
                  <a:lnTo>
                    <a:pt x="10129" y="3245"/>
                  </a:lnTo>
                  <a:lnTo>
                    <a:pt x="10049" y="2928"/>
                  </a:lnTo>
                  <a:lnTo>
                    <a:pt x="9918" y="2612"/>
                  </a:lnTo>
                  <a:lnTo>
                    <a:pt x="9733" y="2295"/>
                  </a:lnTo>
                  <a:lnTo>
                    <a:pt x="9522" y="2005"/>
                  </a:lnTo>
                  <a:lnTo>
                    <a:pt x="9258" y="1715"/>
                  </a:lnTo>
                  <a:lnTo>
                    <a:pt x="8968" y="1451"/>
                  </a:lnTo>
                  <a:lnTo>
                    <a:pt x="8625" y="1188"/>
                  </a:lnTo>
                  <a:lnTo>
                    <a:pt x="8256" y="977"/>
                  </a:lnTo>
                  <a:lnTo>
                    <a:pt x="7860" y="766"/>
                  </a:lnTo>
                  <a:lnTo>
                    <a:pt x="7438" y="555"/>
                  </a:lnTo>
                  <a:lnTo>
                    <a:pt x="6990" y="396"/>
                  </a:lnTo>
                  <a:lnTo>
                    <a:pt x="6541" y="265"/>
                  </a:lnTo>
                  <a:lnTo>
                    <a:pt x="6040" y="159"/>
                  </a:lnTo>
                  <a:lnTo>
                    <a:pt x="5513" y="80"/>
                  </a:lnTo>
                  <a:lnTo>
                    <a:pt x="5460" y="54"/>
                  </a:lnTo>
                  <a:lnTo>
                    <a:pt x="49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9"/>
            <p:cNvSpPr/>
            <p:nvPr/>
          </p:nvSpPr>
          <p:spPr>
            <a:xfrm>
              <a:off x="6105706" y="1938779"/>
              <a:ext cx="269145" cy="335775"/>
            </a:xfrm>
            <a:custGeom>
              <a:avLst/>
              <a:gdLst/>
              <a:ahLst/>
              <a:cxnLst/>
              <a:rect l="l" t="t" r="r" b="b"/>
              <a:pathLst>
                <a:path w="5223" h="6516" extrusionOk="0">
                  <a:moveTo>
                    <a:pt x="581" y="1"/>
                  </a:moveTo>
                  <a:lnTo>
                    <a:pt x="423" y="608"/>
                  </a:lnTo>
                  <a:lnTo>
                    <a:pt x="317" y="1109"/>
                  </a:lnTo>
                  <a:lnTo>
                    <a:pt x="238" y="1610"/>
                  </a:lnTo>
                  <a:lnTo>
                    <a:pt x="159" y="2137"/>
                  </a:lnTo>
                  <a:lnTo>
                    <a:pt x="106" y="2665"/>
                  </a:lnTo>
                  <a:lnTo>
                    <a:pt x="27" y="3693"/>
                  </a:lnTo>
                  <a:lnTo>
                    <a:pt x="1" y="4748"/>
                  </a:lnTo>
                  <a:lnTo>
                    <a:pt x="1" y="5619"/>
                  </a:lnTo>
                  <a:lnTo>
                    <a:pt x="27" y="6067"/>
                  </a:lnTo>
                  <a:lnTo>
                    <a:pt x="80" y="6489"/>
                  </a:lnTo>
                  <a:lnTo>
                    <a:pt x="502" y="6516"/>
                  </a:lnTo>
                  <a:lnTo>
                    <a:pt x="950" y="6516"/>
                  </a:lnTo>
                  <a:lnTo>
                    <a:pt x="1372" y="6489"/>
                  </a:lnTo>
                  <a:lnTo>
                    <a:pt x="1768" y="6436"/>
                  </a:lnTo>
                  <a:lnTo>
                    <a:pt x="2163" y="6357"/>
                  </a:lnTo>
                  <a:lnTo>
                    <a:pt x="2559" y="6278"/>
                  </a:lnTo>
                  <a:lnTo>
                    <a:pt x="2928" y="6173"/>
                  </a:lnTo>
                  <a:lnTo>
                    <a:pt x="3271" y="6041"/>
                  </a:lnTo>
                  <a:lnTo>
                    <a:pt x="3588" y="5883"/>
                  </a:lnTo>
                  <a:lnTo>
                    <a:pt x="3878" y="5698"/>
                  </a:lnTo>
                  <a:lnTo>
                    <a:pt x="4168" y="5513"/>
                  </a:lnTo>
                  <a:lnTo>
                    <a:pt x="4405" y="5329"/>
                  </a:lnTo>
                  <a:lnTo>
                    <a:pt x="4616" y="5091"/>
                  </a:lnTo>
                  <a:lnTo>
                    <a:pt x="4801" y="4854"/>
                  </a:lnTo>
                  <a:lnTo>
                    <a:pt x="4959" y="4617"/>
                  </a:lnTo>
                  <a:lnTo>
                    <a:pt x="5091" y="4353"/>
                  </a:lnTo>
                  <a:lnTo>
                    <a:pt x="5170" y="4089"/>
                  </a:lnTo>
                  <a:lnTo>
                    <a:pt x="5223" y="3825"/>
                  </a:lnTo>
                  <a:lnTo>
                    <a:pt x="5223" y="3482"/>
                  </a:lnTo>
                  <a:lnTo>
                    <a:pt x="5197" y="3166"/>
                  </a:lnTo>
                  <a:lnTo>
                    <a:pt x="5117" y="2849"/>
                  </a:lnTo>
                  <a:lnTo>
                    <a:pt x="4986" y="2533"/>
                  </a:lnTo>
                  <a:lnTo>
                    <a:pt x="4801" y="2216"/>
                  </a:lnTo>
                  <a:lnTo>
                    <a:pt x="4590" y="1926"/>
                  </a:lnTo>
                  <a:lnTo>
                    <a:pt x="4326" y="1636"/>
                  </a:lnTo>
                  <a:lnTo>
                    <a:pt x="4036" y="1372"/>
                  </a:lnTo>
                  <a:lnTo>
                    <a:pt x="3693" y="1109"/>
                  </a:lnTo>
                  <a:lnTo>
                    <a:pt x="3324" y="898"/>
                  </a:lnTo>
                  <a:lnTo>
                    <a:pt x="2928" y="687"/>
                  </a:lnTo>
                  <a:lnTo>
                    <a:pt x="2506" y="476"/>
                  </a:lnTo>
                  <a:lnTo>
                    <a:pt x="2058" y="317"/>
                  </a:lnTo>
                  <a:lnTo>
                    <a:pt x="1609" y="186"/>
                  </a:lnTo>
                  <a:lnTo>
                    <a:pt x="1108" y="80"/>
                  </a:lnTo>
                  <a:lnTo>
                    <a:pt x="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9"/>
            <p:cNvSpPr/>
            <p:nvPr/>
          </p:nvSpPr>
          <p:spPr>
            <a:xfrm>
              <a:off x="7638798" y="2922811"/>
              <a:ext cx="349379" cy="517884"/>
            </a:xfrm>
            <a:custGeom>
              <a:avLst/>
              <a:gdLst/>
              <a:ahLst/>
              <a:cxnLst/>
              <a:rect l="l" t="t" r="r" b="b"/>
              <a:pathLst>
                <a:path w="6780" h="10050" extrusionOk="0">
                  <a:moveTo>
                    <a:pt x="3852" y="1"/>
                  </a:moveTo>
                  <a:lnTo>
                    <a:pt x="3535" y="53"/>
                  </a:lnTo>
                  <a:lnTo>
                    <a:pt x="3219" y="159"/>
                  </a:lnTo>
                  <a:lnTo>
                    <a:pt x="2902" y="317"/>
                  </a:lnTo>
                  <a:lnTo>
                    <a:pt x="2586" y="502"/>
                  </a:lnTo>
                  <a:lnTo>
                    <a:pt x="2269" y="713"/>
                  </a:lnTo>
                  <a:lnTo>
                    <a:pt x="1979" y="976"/>
                  </a:lnTo>
                  <a:lnTo>
                    <a:pt x="1689" y="1293"/>
                  </a:lnTo>
                  <a:lnTo>
                    <a:pt x="1425" y="1609"/>
                  </a:lnTo>
                  <a:lnTo>
                    <a:pt x="1161" y="1979"/>
                  </a:lnTo>
                  <a:lnTo>
                    <a:pt x="924" y="2374"/>
                  </a:lnTo>
                  <a:lnTo>
                    <a:pt x="713" y="2796"/>
                  </a:lnTo>
                  <a:lnTo>
                    <a:pt x="528" y="3245"/>
                  </a:lnTo>
                  <a:lnTo>
                    <a:pt x="370" y="3719"/>
                  </a:lnTo>
                  <a:lnTo>
                    <a:pt x="212" y="4221"/>
                  </a:lnTo>
                  <a:lnTo>
                    <a:pt x="212" y="4247"/>
                  </a:lnTo>
                  <a:lnTo>
                    <a:pt x="106" y="4695"/>
                  </a:lnTo>
                  <a:lnTo>
                    <a:pt x="54" y="5170"/>
                  </a:lnTo>
                  <a:lnTo>
                    <a:pt x="1" y="5618"/>
                  </a:lnTo>
                  <a:lnTo>
                    <a:pt x="1" y="6040"/>
                  </a:lnTo>
                  <a:lnTo>
                    <a:pt x="1" y="6462"/>
                  </a:lnTo>
                  <a:lnTo>
                    <a:pt x="54" y="6884"/>
                  </a:lnTo>
                  <a:lnTo>
                    <a:pt x="106" y="7280"/>
                  </a:lnTo>
                  <a:lnTo>
                    <a:pt x="186" y="7649"/>
                  </a:lnTo>
                  <a:lnTo>
                    <a:pt x="291" y="8019"/>
                  </a:lnTo>
                  <a:lnTo>
                    <a:pt x="423" y="8362"/>
                  </a:lnTo>
                  <a:lnTo>
                    <a:pt x="581" y="8652"/>
                  </a:lnTo>
                  <a:lnTo>
                    <a:pt x="766" y="8942"/>
                  </a:lnTo>
                  <a:lnTo>
                    <a:pt x="950" y="9206"/>
                  </a:lnTo>
                  <a:lnTo>
                    <a:pt x="1188" y="9443"/>
                  </a:lnTo>
                  <a:lnTo>
                    <a:pt x="1399" y="9628"/>
                  </a:lnTo>
                  <a:lnTo>
                    <a:pt x="1663" y="9786"/>
                  </a:lnTo>
                  <a:lnTo>
                    <a:pt x="1926" y="9891"/>
                  </a:lnTo>
                  <a:lnTo>
                    <a:pt x="2190" y="9970"/>
                  </a:lnTo>
                  <a:lnTo>
                    <a:pt x="2507" y="10050"/>
                  </a:lnTo>
                  <a:lnTo>
                    <a:pt x="2849" y="10050"/>
                  </a:lnTo>
                  <a:lnTo>
                    <a:pt x="3166" y="9997"/>
                  </a:lnTo>
                  <a:lnTo>
                    <a:pt x="3509" y="9891"/>
                  </a:lnTo>
                  <a:lnTo>
                    <a:pt x="3825" y="9759"/>
                  </a:lnTo>
                  <a:lnTo>
                    <a:pt x="4168" y="9575"/>
                  </a:lnTo>
                  <a:lnTo>
                    <a:pt x="4485" y="9337"/>
                  </a:lnTo>
                  <a:lnTo>
                    <a:pt x="4775" y="9074"/>
                  </a:lnTo>
                  <a:lnTo>
                    <a:pt x="5065" y="8784"/>
                  </a:lnTo>
                  <a:lnTo>
                    <a:pt x="5355" y="8441"/>
                  </a:lnTo>
                  <a:lnTo>
                    <a:pt x="5593" y="8071"/>
                  </a:lnTo>
                  <a:lnTo>
                    <a:pt x="5830" y="7676"/>
                  </a:lnTo>
                  <a:lnTo>
                    <a:pt x="6067" y="7227"/>
                  </a:lnTo>
                  <a:lnTo>
                    <a:pt x="6252" y="6779"/>
                  </a:lnTo>
                  <a:lnTo>
                    <a:pt x="6410" y="6304"/>
                  </a:lnTo>
                  <a:lnTo>
                    <a:pt x="6568" y="5803"/>
                  </a:lnTo>
                  <a:lnTo>
                    <a:pt x="6674" y="5223"/>
                  </a:lnTo>
                  <a:lnTo>
                    <a:pt x="6727" y="4774"/>
                  </a:lnTo>
                  <a:lnTo>
                    <a:pt x="6779" y="4300"/>
                  </a:lnTo>
                  <a:lnTo>
                    <a:pt x="6779" y="3851"/>
                  </a:lnTo>
                  <a:lnTo>
                    <a:pt x="6753" y="3403"/>
                  </a:lnTo>
                  <a:lnTo>
                    <a:pt x="6700" y="2981"/>
                  </a:lnTo>
                  <a:lnTo>
                    <a:pt x="6648" y="2585"/>
                  </a:lnTo>
                  <a:lnTo>
                    <a:pt x="6542" y="2216"/>
                  </a:lnTo>
                  <a:lnTo>
                    <a:pt x="6410" y="1847"/>
                  </a:lnTo>
                  <a:lnTo>
                    <a:pt x="6252" y="1504"/>
                  </a:lnTo>
                  <a:lnTo>
                    <a:pt x="6094" y="1187"/>
                  </a:lnTo>
                  <a:lnTo>
                    <a:pt x="5883" y="924"/>
                  </a:lnTo>
                  <a:lnTo>
                    <a:pt x="5672" y="686"/>
                  </a:lnTo>
                  <a:lnTo>
                    <a:pt x="5434" y="449"/>
                  </a:lnTo>
                  <a:lnTo>
                    <a:pt x="5170" y="291"/>
                  </a:lnTo>
                  <a:lnTo>
                    <a:pt x="4907" y="159"/>
                  </a:lnTo>
                  <a:lnTo>
                    <a:pt x="4590" y="53"/>
                  </a:lnTo>
                  <a:lnTo>
                    <a:pt x="4511" y="27"/>
                  </a:lnTo>
                  <a:lnTo>
                    <a:pt x="41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9"/>
            <p:cNvSpPr/>
            <p:nvPr/>
          </p:nvSpPr>
          <p:spPr>
            <a:xfrm>
              <a:off x="7607571" y="2911938"/>
              <a:ext cx="350719" cy="517884"/>
            </a:xfrm>
            <a:custGeom>
              <a:avLst/>
              <a:gdLst/>
              <a:ahLst/>
              <a:cxnLst/>
              <a:rect l="l" t="t" r="r" b="b"/>
              <a:pathLst>
                <a:path w="6806" h="10050" extrusionOk="0">
                  <a:moveTo>
                    <a:pt x="3957" y="1"/>
                  </a:moveTo>
                  <a:lnTo>
                    <a:pt x="3614" y="53"/>
                  </a:lnTo>
                  <a:lnTo>
                    <a:pt x="3297" y="132"/>
                  </a:lnTo>
                  <a:lnTo>
                    <a:pt x="2954" y="264"/>
                  </a:lnTo>
                  <a:lnTo>
                    <a:pt x="2638" y="449"/>
                  </a:lnTo>
                  <a:lnTo>
                    <a:pt x="2321" y="686"/>
                  </a:lnTo>
                  <a:lnTo>
                    <a:pt x="2031" y="950"/>
                  </a:lnTo>
                  <a:lnTo>
                    <a:pt x="1741" y="1240"/>
                  </a:lnTo>
                  <a:lnTo>
                    <a:pt x="1477" y="1583"/>
                  </a:lnTo>
                  <a:lnTo>
                    <a:pt x="1214" y="1952"/>
                  </a:lnTo>
                  <a:lnTo>
                    <a:pt x="976" y="2348"/>
                  </a:lnTo>
                  <a:lnTo>
                    <a:pt x="739" y="2770"/>
                  </a:lnTo>
                  <a:lnTo>
                    <a:pt x="554" y="3218"/>
                  </a:lnTo>
                  <a:lnTo>
                    <a:pt x="396" y="3693"/>
                  </a:lnTo>
                  <a:lnTo>
                    <a:pt x="238" y="4194"/>
                  </a:lnTo>
                  <a:lnTo>
                    <a:pt x="238" y="4247"/>
                  </a:lnTo>
                  <a:lnTo>
                    <a:pt x="132" y="4748"/>
                  </a:lnTo>
                  <a:lnTo>
                    <a:pt x="53" y="5249"/>
                  </a:lnTo>
                  <a:lnTo>
                    <a:pt x="0" y="5750"/>
                  </a:lnTo>
                  <a:lnTo>
                    <a:pt x="0" y="6225"/>
                  </a:lnTo>
                  <a:lnTo>
                    <a:pt x="27" y="6700"/>
                  </a:lnTo>
                  <a:lnTo>
                    <a:pt x="79" y="7148"/>
                  </a:lnTo>
                  <a:lnTo>
                    <a:pt x="185" y="7570"/>
                  </a:lnTo>
                  <a:lnTo>
                    <a:pt x="290" y="7992"/>
                  </a:lnTo>
                  <a:lnTo>
                    <a:pt x="449" y="8362"/>
                  </a:lnTo>
                  <a:lnTo>
                    <a:pt x="633" y="8704"/>
                  </a:lnTo>
                  <a:lnTo>
                    <a:pt x="818" y="9021"/>
                  </a:lnTo>
                  <a:lnTo>
                    <a:pt x="1055" y="9285"/>
                  </a:lnTo>
                  <a:lnTo>
                    <a:pt x="1293" y="9522"/>
                  </a:lnTo>
                  <a:lnTo>
                    <a:pt x="1583" y="9733"/>
                  </a:lnTo>
                  <a:lnTo>
                    <a:pt x="1873" y="9865"/>
                  </a:lnTo>
                  <a:lnTo>
                    <a:pt x="2189" y="9970"/>
                  </a:lnTo>
                  <a:lnTo>
                    <a:pt x="2269" y="9997"/>
                  </a:lnTo>
                  <a:lnTo>
                    <a:pt x="2585" y="10050"/>
                  </a:lnTo>
                  <a:lnTo>
                    <a:pt x="2928" y="10023"/>
                  </a:lnTo>
                  <a:lnTo>
                    <a:pt x="3244" y="9970"/>
                  </a:lnTo>
                  <a:lnTo>
                    <a:pt x="3587" y="9865"/>
                  </a:lnTo>
                  <a:lnTo>
                    <a:pt x="3904" y="9733"/>
                  </a:lnTo>
                  <a:lnTo>
                    <a:pt x="4220" y="9522"/>
                  </a:lnTo>
                  <a:lnTo>
                    <a:pt x="4537" y="9311"/>
                  </a:lnTo>
                  <a:lnTo>
                    <a:pt x="4827" y="9047"/>
                  </a:lnTo>
                  <a:lnTo>
                    <a:pt x="5117" y="8731"/>
                  </a:lnTo>
                  <a:lnTo>
                    <a:pt x="5381" y="8388"/>
                  </a:lnTo>
                  <a:lnTo>
                    <a:pt x="5645" y="8045"/>
                  </a:lnTo>
                  <a:lnTo>
                    <a:pt x="5856" y="7623"/>
                  </a:lnTo>
                  <a:lnTo>
                    <a:pt x="6093" y="7201"/>
                  </a:lnTo>
                  <a:lnTo>
                    <a:pt x="6278" y="6753"/>
                  </a:lnTo>
                  <a:lnTo>
                    <a:pt x="6436" y="6278"/>
                  </a:lnTo>
                  <a:lnTo>
                    <a:pt x="6568" y="5777"/>
                  </a:lnTo>
                  <a:lnTo>
                    <a:pt x="6647" y="5487"/>
                  </a:lnTo>
                  <a:lnTo>
                    <a:pt x="6726" y="5038"/>
                  </a:lnTo>
                  <a:lnTo>
                    <a:pt x="6779" y="4616"/>
                  </a:lnTo>
                  <a:lnTo>
                    <a:pt x="6805" y="4194"/>
                  </a:lnTo>
                  <a:lnTo>
                    <a:pt x="6805" y="3772"/>
                  </a:lnTo>
                  <a:lnTo>
                    <a:pt x="6779" y="3377"/>
                  </a:lnTo>
                  <a:lnTo>
                    <a:pt x="6726" y="2981"/>
                  </a:lnTo>
                  <a:lnTo>
                    <a:pt x="6647" y="2612"/>
                  </a:lnTo>
                  <a:lnTo>
                    <a:pt x="6568" y="2269"/>
                  </a:lnTo>
                  <a:lnTo>
                    <a:pt x="6462" y="1926"/>
                  </a:lnTo>
                  <a:lnTo>
                    <a:pt x="6330" y="1609"/>
                  </a:lnTo>
                  <a:lnTo>
                    <a:pt x="6172" y="1319"/>
                  </a:lnTo>
                  <a:lnTo>
                    <a:pt x="5988" y="1056"/>
                  </a:lnTo>
                  <a:lnTo>
                    <a:pt x="5803" y="792"/>
                  </a:lnTo>
                  <a:lnTo>
                    <a:pt x="5592" y="581"/>
                  </a:lnTo>
                  <a:lnTo>
                    <a:pt x="5354" y="396"/>
                  </a:lnTo>
                  <a:lnTo>
                    <a:pt x="5117" y="238"/>
                  </a:lnTo>
                  <a:lnTo>
                    <a:pt x="4880" y="132"/>
                  </a:lnTo>
                  <a:lnTo>
                    <a:pt x="4616" y="53"/>
                  </a:lnTo>
                  <a:lnTo>
                    <a:pt x="42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9"/>
            <p:cNvSpPr/>
            <p:nvPr/>
          </p:nvSpPr>
          <p:spPr>
            <a:xfrm>
              <a:off x="7619784" y="2911938"/>
              <a:ext cx="338506" cy="282749"/>
            </a:xfrm>
            <a:custGeom>
              <a:avLst/>
              <a:gdLst/>
              <a:ahLst/>
              <a:cxnLst/>
              <a:rect l="l" t="t" r="r" b="b"/>
              <a:pathLst>
                <a:path w="6569" h="5487" extrusionOk="0">
                  <a:moveTo>
                    <a:pt x="3720" y="1"/>
                  </a:moveTo>
                  <a:lnTo>
                    <a:pt x="3377" y="53"/>
                  </a:lnTo>
                  <a:lnTo>
                    <a:pt x="3060" y="132"/>
                  </a:lnTo>
                  <a:lnTo>
                    <a:pt x="2717" y="264"/>
                  </a:lnTo>
                  <a:lnTo>
                    <a:pt x="2401" y="449"/>
                  </a:lnTo>
                  <a:lnTo>
                    <a:pt x="2084" y="686"/>
                  </a:lnTo>
                  <a:lnTo>
                    <a:pt x="1794" y="950"/>
                  </a:lnTo>
                  <a:lnTo>
                    <a:pt x="1504" y="1240"/>
                  </a:lnTo>
                  <a:lnTo>
                    <a:pt x="1240" y="1583"/>
                  </a:lnTo>
                  <a:lnTo>
                    <a:pt x="977" y="1952"/>
                  </a:lnTo>
                  <a:lnTo>
                    <a:pt x="739" y="2348"/>
                  </a:lnTo>
                  <a:lnTo>
                    <a:pt x="502" y="2770"/>
                  </a:lnTo>
                  <a:lnTo>
                    <a:pt x="317" y="3218"/>
                  </a:lnTo>
                  <a:lnTo>
                    <a:pt x="159" y="3693"/>
                  </a:lnTo>
                  <a:lnTo>
                    <a:pt x="1" y="4194"/>
                  </a:lnTo>
                  <a:lnTo>
                    <a:pt x="581" y="4432"/>
                  </a:lnTo>
                  <a:lnTo>
                    <a:pt x="1082" y="4590"/>
                  </a:lnTo>
                  <a:lnTo>
                    <a:pt x="1583" y="4748"/>
                  </a:lnTo>
                  <a:lnTo>
                    <a:pt x="2084" y="4880"/>
                  </a:lnTo>
                  <a:lnTo>
                    <a:pt x="2612" y="4985"/>
                  </a:lnTo>
                  <a:lnTo>
                    <a:pt x="3640" y="5196"/>
                  </a:lnTo>
                  <a:lnTo>
                    <a:pt x="4669" y="5355"/>
                  </a:lnTo>
                  <a:lnTo>
                    <a:pt x="5539" y="5460"/>
                  </a:lnTo>
                  <a:lnTo>
                    <a:pt x="5962" y="5487"/>
                  </a:lnTo>
                  <a:lnTo>
                    <a:pt x="6410" y="5487"/>
                  </a:lnTo>
                  <a:lnTo>
                    <a:pt x="6489" y="5038"/>
                  </a:lnTo>
                  <a:lnTo>
                    <a:pt x="6542" y="4616"/>
                  </a:lnTo>
                  <a:lnTo>
                    <a:pt x="6568" y="4194"/>
                  </a:lnTo>
                  <a:lnTo>
                    <a:pt x="6568" y="3772"/>
                  </a:lnTo>
                  <a:lnTo>
                    <a:pt x="6542" y="3377"/>
                  </a:lnTo>
                  <a:lnTo>
                    <a:pt x="6489" y="2981"/>
                  </a:lnTo>
                  <a:lnTo>
                    <a:pt x="6410" y="2612"/>
                  </a:lnTo>
                  <a:lnTo>
                    <a:pt x="6331" y="2269"/>
                  </a:lnTo>
                  <a:lnTo>
                    <a:pt x="6225" y="1926"/>
                  </a:lnTo>
                  <a:lnTo>
                    <a:pt x="6093" y="1609"/>
                  </a:lnTo>
                  <a:lnTo>
                    <a:pt x="5935" y="1319"/>
                  </a:lnTo>
                  <a:lnTo>
                    <a:pt x="5751" y="1056"/>
                  </a:lnTo>
                  <a:lnTo>
                    <a:pt x="5566" y="792"/>
                  </a:lnTo>
                  <a:lnTo>
                    <a:pt x="5355" y="581"/>
                  </a:lnTo>
                  <a:lnTo>
                    <a:pt x="5117" y="396"/>
                  </a:lnTo>
                  <a:lnTo>
                    <a:pt x="4880" y="238"/>
                  </a:lnTo>
                  <a:lnTo>
                    <a:pt x="4643" y="132"/>
                  </a:lnTo>
                  <a:lnTo>
                    <a:pt x="4379" y="53"/>
                  </a:lnTo>
                  <a:lnTo>
                    <a:pt x="4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9"/>
            <p:cNvSpPr/>
            <p:nvPr/>
          </p:nvSpPr>
          <p:spPr>
            <a:xfrm>
              <a:off x="7451278" y="1983663"/>
              <a:ext cx="333043" cy="333043"/>
            </a:xfrm>
            <a:custGeom>
              <a:avLst/>
              <a:gdLst/>
              <a:ahLst/>
              <a:cxnLst/>
              <a:rect l="l" t="t" r="r" b="b"/>
              <a:pathLst>
                <a:path w="6463" h="6463" extrusionOk="0">
                  <a:moveTo>
                    <a:pt x="3139" y="0"/>
                  </a:moveTo>
                  <a:lnTo>
                    <a:pt x="2822" y="27"/>
                  </a:lnTo>
                  <a:lnTo>
                    <a:pt x="2506" y="79"/>
                  </a:lnTo>
                  <a:lnTo>
                    <a:pt x="2189" y="185"/>
                  </a:lnTo>
                  <a:lnTo>
                    <a:pt x="1899" y="290"/>
                  </a:lnTo>
                  <a:lnTo>
                    <a:pt x="1609" y="449"/>
                  </a:lnTo>
                  <a:lnTo>
                    <a:pt x="1345" y="607"/>
                  </a:lnTo>
                  <a:lnTo>
                    <a:pt x="1108" y="792"/>
                  </a:lnTo>
                  <a:lnTo>
                    <a:pt x="897" y="1003"/>
                  </a:lnTo>
                  <a:lnTo>
                    <a:pt x="686" y="1240"/>
                  </a:lnTo>
                  <a:lnTo>
                    <a:pt x="501" y="1504"/>
                  </a:lnTo>
                  <a:lnTo>
                    <a:pt x="343" y="1767"/>
                  </a:lnTo>
                  <a:lnTo>
                    <a:pt x="211" y="2058"/>
                  </a:lnTo>
                  <a:lnTo>
                    <a:pt x="132" y="2348"/>
                  </a:lnTo>
                  <a:lnTo>
                    <a:pt x="53" y="2664"/>
                  </a:lnTo>
                  <a:lnTo>
                    <a:pt x="0" y="2981"/>
                  </a:lnTo>
                  <a:lnTo>
                    <a:pt x="0" y="3324"/>
                  </a:lnTo>
                  <a:lnTo>
                    <a:pt x="27" y="3640"/>
                  </a:lnTo>
                  <a:lnTo>
                    <a:pt x="79" y="3957"/>
                  </a:lnTo>
                  <a:lnTo>
                    <a:pt x="185" y="4273"/>
                  </a:lnTo>
                  <a:lnTo>
                    <a:pt x="290" y="4563"/>
                  </a:lnTo>
                  <a:lnTo>
                    <a:pt x="449" y="4853"/>
                  </a:lnTo>
                  <a:lnTo>
                    <a:pt x="607" y="5117"/>
                  </a:lnTo>
                  <a:lnTo>
                    <a:pt x="791" y="5354"/>
                  </a:lnTo>
                  <a:lnTo>
                    <a:pt x="1002" y="5565"/>
                  </a:lnTo>
                  <a:lnTo>
                    <a:pt x="1240" y="5776"/>
                  </a:lnTo>
                  <a:lnTo>
                    <a:pt x="1504" y="5961"/>
                  </a:lnTo>
                  <a:lnTo>
                    <a:pt x="1767" y="6119"/>
                  </a:lnTo>
                  <a:lnTo>
                    <a:pt x="2057" y="6251"/>
                  </a:lnTo>
                  <a:lnTo>
                    <a:pt x="2348" y="6330"/>
                  </a:lnTo>
                  <a:lnTo>
                    <a:pt x="2664" y="6409"/>
                  </a:lnTo>
                  <a:lnTo>
                    <a:pt x="2981" y="6462"/>
                  </a:lnTo>
                  <a:lnTo>
                    <a:pt x="3323" y="6462"/>
                  </a:lnTo>
                  <a:lnTo>
                    <a:pt x="3640" y="6436"/>
                  </a:lnTo>
                  <a:lnTo>
                    <a:pt x="3956" y="6383"/>
                  </a:lnTo>
                  <a:lnTo>
                    <a:pt x="4273" y="6278"/>
                  </a:lnTo>
                  <a:lnTo>
                    <a:pt x="4563" y="6172"/>
                  </a:lnTo>
                  <a:lnTo>
                    <a:pt x="4853" y="6040"/>
                  </a:lnTo>
                  <a:lnTo>
                    <a:pt x="5117" y="5856"/>
                  </a:lnTo>
                  <a:lnTo>
                    <a:pt x="5354" y="5671"/>
                  </a:lnTo>
                  <a:lnTo>
                    <a:pt x="5565" y="5460"/>
                  </a:lnTo>
                  <a:lnTo>
                    <a:pt x="5776" y="5223"/>
                  </a:lnTo>
                  <a:lnTo>
                    <a:pt x="5961" y="4959"/>
                  </a:lnTo>
                  <a:lnTo>
                    <a:pt x="6119" y="4695"/>
                  </a:lnTo>
                  <a:lnTo>
                    <a:pt x="6225" y="4405"/>
                  </a:lnTo>
                  <a:lnTo>
                    <a:pt x="6330" y="4115"/>
                  </a:lnTo>
                  <a:lnTo>
                    <a:pt x="6409" y="3798"/>
                  </a:lnTo>
                  <a:lnTo>
                    <a:pt x="6462" y="3482"/>
                  </a:lnTo>
                  <a:lnTo>
                    <a:pt x="6462" y="3139"/>
                  </a:lnTo>
                  <a:lnTo>
                    <a:pt x="6436" y="2822"/>
                  </a:lnTo>
                  <a:lnTo>
                    <a:pt x="6383" y="2506"/>
                  </a:lnTo>
                  <a:lnTo>
                    <a:pt x="6277" y="2189"/>
                  </a:lnTo>
                  <a:lnTo>
                    <a:pt x="6172" y="1899"/>
                  </a:lnTo>
                  <a:lnTo>
                    <a:pt x="6014" y="1609"/>
                  </a:lnTo>
                  <a:lnTo>
                    <a:pt x="5855" y="1345"/>
                  </a:lnTo>
                  <a:lnTo>
                    <a:pt x="5671" y="1108"/>
                  </a:lnTo>
                  <a:lnTo>
                    <a:pt x="5460" y="897"/>
                  </a:lnTo>
                  <a:lnTo>
                    <a:pt x="5222" y="686"/>
                  </a:lnTo>
                  <a:lnTo>
                    <a:pt x="4959" y="501"/>
                  </a:lnTo>
                  <a:lnTo>
                    <a:pt x="4695" y="343"/>
                  </a:lnTo>
                  <a:lnTo>
                    <a:pt x="4405" y="238"/>
                  </a:lnTo>
                  <a:lnTo>
                    <a:pt x="4115" y="132"/>
                  </a:lnTo>
                  <a:lnTo>
                    <a:pt x="3798" y="53"/>
                  </a:lnTo>
                  <a:lnTo>
                    <a:pt x="3482" y="27"/>
                  </a:lnTo>
                  <a:lnTo>
                    <a:pt x="3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9"/>
            <p:cNvSpPr/>
            <p:nvPr/>
          </p:nvSpPr>
          <p:spPr>
            <a:xfrm>
              <a:off x="7467562" y="1967328"/>
              <a:ext cx="333043" cy="331704"/>
            </a:xfrm>
            <a:custGeom>
              <a:avLst/>
              <a:gdLst/>
              <a:ahLst/>
              <a:cxnLst/>
              <a:rect l="l" t="t" r="r" b="b"/>
              <a:pathLst>
                <a:path w="6463" h="6437" extrusionOk="0">
                  <a:moveTo>
                    <a:pt x="3139" y="1"/>
                  </a:moveTo>
                  <a:lnTo>
                    <a:pt x="2823" y="27"/>
                  </a:lnTo>
                  <a:lnTo>
                    <a:pt x="2506" y="80"/>
                  </a:lnTo>
                  <a:lnTo>
                    <a:pt x="2190" y="159"/>
                  </a:lnTo>
                  <a:lnTo>
                    <a:pt x="1900" y="265"/>
                  </a:lnTo>
                  <a:lnTo>
                    <a:pt x="1610" y="423"/>
                  </a:lnTo>
                  <a:lnTo>
                    <a:pt x="1346" y="581"/>
                  </a:lnTo>
                  <a:lnTo>
                    <a:pt x="1108" y="792"/>
                  </a:lnTo>
                  <a:lnTo>
                    <a:pt x="897" y="1003"/>
                  </a:lnTo>
                  <a:lnTo>
                    <a:pt x="686" y="1240"/>
                  </a:lnTo>
                  <a:lnTo>
                    <a:pt x="502" y="1478"/>
                  </a:lnTo>
                  <a:lnTo>
                    <a:pt x="344" y="1742"/>
                  </a:lnTo>
                  <a:lnTo>
                    <a:pt x="238" y="2032"/>
                  </a:lnTo>
                  <a:lnTo>
                    <a:pt x="133" y="2348"/>
                  </a:lnTo>
                  <a:lnTo>
                    <a:pt x="53" y="2638"/>
                  </a:lnTo>
                  <a:lnTo>
                    <a:pt x="1" y="2981"/>
                  </a:lnTo>
                  <a:lnTo>
                    <a:pt x="1" y="3298"/>
                  </a:lnTo>
                  <a:lnTo>
                    <a:pt x="27" y="3641"/>
                  </a:lnTo>
                  <a:lnTo>
                    <a:pt x="80" y="3957"/>
                  </a:lnTo>
                  <a:lnTo>
                    <a:pt x="185" y="4247"/>
                  </a:lnTo>
                  <a:lnTo>
                    <a:pt x="291" y="4564"/>
                  </a:lnTo>
                  <a:lnTo>
                    <a:pt x="449" y="4827"/>
                  </a:lnTo>
                  <a:lnTo>
                    <a:pt x="607" y="5091"/>
                  </a:lnTo>
                  <a:lnTo>
                    <a:pt x="792" y="5329"/>
                  </a:lnTo>
                  <a:lnTo>
                    <a:pt x="1003" y="5566"/>
                  </a:lnTo>
                  <a:lnTo>
                    <a:pt x="1240" y="5751"/>
                  </a:lnTo>
                  <a:lnTo>
                    <a:pt x="1504" y="5935"/>
                  </a:lnTo>
                  <a:lnTo>
                    <a:pt x="1768" y="6093"/>
                  </a:lnTo>
                  <a:lnTo>
                    <a:pt x="2058" y="6225"/>
                  </a:lnTo>
                  <a:lnTo>
                    <a:pt x="2348" y="6331"/>
                  </a:lnTo>
                  <a:lnTo>
                    <a:pt x="2665" y="6384"/>
                  </a:lnTo>
                  <a:lnTo>
                    <a:pt x="2981" y="6436"/>
                  </a:lnTo>
                  <a:lnTo>
                    <a:pt x="3324" y="6436"/>
                  </a:lnTo>
                  <a:lnTo>
                    <a:pt x="3640" y="6410"/>
                  </a:lnTo>
                  <a:lnTo>
                    <a:pt x="3957" y="6357"/>
                  </a:lnTo>
                  <a:lnTo>
                    <a:pt x="4273" y="6278"/>
                  </a:lnTo>
                  <a:lnTo>
                    <a:pt x="4564" y="6146"/>
                  </a:lnTo>
                  <a:lnTo>
                    <a:pt x="4854" y="6014"/>
                  </a:lnTo>
                  <a:lnTo>
                    <a:pt x="5117" y="5830"/>
                  </a:lnTo>
                  <a:lnTo>
                    <a:pt x="5355" y="5645"/>
                  </a:lnTo>
                  <a:lnTo>
                    <a:pt x="5566" y="5434"/>
                  </a:lnTo>
                  <a:lnTo>
                    <a:pt x="5777" y="5197"/>
                  </a:lnTo>
                  <a:lnTo>
                    <a:pt x="5961" y="4959"/>
                  </a:lnTo>
                  <a:lnTo>
                    <a:pt x="6120" y="4669"/>
                  </a:lnTo>
                  <a:lnTo>
                    <a:pt x="6252" y="4379"/>
                  </a:lnTo>
                  <a:lnTo>
                    <a:pt x="6331" y="4089"/>
                  </a:lnTo>
                  <a:lnTo>
                    <a:pt x="6410" y="3772"/>
                  </a:lnTo>
                  <a:lnTo>
                    <a:pt x="6463" y="3456"/>
                  </a:lnTo>
                  <a:lnTo>
                    <a:pt x="6463" y="3139"/>
                  </a:lnTo>
                  <a:lnTo>
                    <a:pt x="6436" y="2797"/>
                  </a:lnTo>
                  <a:lnTo>
                    <a:pt x="6383" y="2480"/>
                  </a:lnTo>
                  <a:lnTo>
                    <a:pt x="6278" y="2164"/>
                  </a:lnTo>
                  <a:lnTo>
                    <a:pt x="6172" y="1873"/>
                  </a:lnTo>
                  <a:lnTo>
                    <a:pt x="6014" y="1610"/>
                  </a:lnTo>
                  <a:lnTo>
                    <a:pt x="5856" y="1346"/>
                  </a:lnTo>
                  <a:lnTo>
                    <a:pt x="5671" y="1109"/>
                  </a:lnTo>
                  <a:lnTo>
                    <a:pt x="5460" y="871"/>
                  </a:lnTo>
                  <a:lnTo>
                    <a:pt x="5223" y="660"/>
                  </a:lnTo>
                  <a:lnTo>
                    <a:pt x="4959" y="502"/>
                  </a:lnTo>
                  <a:lnTo>
                    <a:pt x="4695" y="344"/>
                  </a:lnTo>
                  <a:lnTo>
                    <a:pt x="4405" y="212"/>
                  </a:lnTo>
                  <a:lnTo>
                    <a:pt x="4115" y="106"/>
                  </a:lnTo>
                  <a:lnTo>
                    <a:pt x="3799" y="27"/>
                  </a:lnTo>
                  <a:lnTo>
                    <a:pt x="34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9"/>
            <p:cNvSpPr/>
            <p:nvPr/>
          </p:nvSpPr>
          <p:spPr>
            <a:xfrm>
              <a:off x="7506983" y="2036636"/>
              <a:ext cx="265074" cy="209370"/>
            </a:xfrm>
            <a:custGeom>
              <a:avLst/>
              <a:gdLst/>
              <a:ahLst/>
              <a:cxnLst/>
              <a:rect l="l" t="t" r="r" b="b"/>
              <a:pathLst>
                <a:path w="5144" h="4063" extrusionOk="0">
                  <a:moveTo>
                    <a:pt x="5012" y="1"/>
                  </a:moveTo>
                  <a:lnTo>
                    <a:pt x="27" y="3957"/>
                  </a:lnTo>
                  <a:lnTo>
                    <a:pt x="1" y="3984"/>
                  </a:lnTo>
                  <a:lnTo>
                    <a:pt x="1" y="4036"/>
                  </a:lnTo>
                  <a:lnTo>
                    <a:pt x="53" y="4063"/>
                  </a:lnTo>
                  <a:lnTo>
                    <a:pt x="106" y="4063"/>
                  </a:lnTo>
                  <a:lnTo>
                    <a:pt x="5117" y="106"/>
                  </a:lnTo>
                  <a:lnTo>
                    <a:pt x="5144" y="80"/>
                  </a:lnTo>
                  <a:lnTo>
                    <a:pt x="5117" y="27"/>
                  </a:lnTo>
                  <a:lnTo>
                    <a:pt x="5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9"/>
            <p:cNvSpPr/>
            <p:nvPr/>
          </p:nvSpPr>
          <p:spPr>
            <a:xfrm>
              <a:off x="5627294" y="3273478"/>
              <a:ext cx="333043" cy="333043"/>
            </a:xfrm>
            <a:custGeom>
              <a:avLst/>
              <a:gdLst/>
              <a:ahLst/>
              <a:cxnLst/>
              <a:rect l="l" t="t" r="r" b="b"/>
              <a:pathLst>
                <a:path w="6463" h="6463" extrusionOk="0">
                  <a:moveTo>
                    <a:pt x="3139" y="0"/>
                  </a:moveTo>
                  <a:lnTo>
                    <a:pt x="2823" y="27"/>
                  </a:lnTo>
                  <a:lnTo>
                    <a:pt x="2506" y="79"/>
                  </a:lnTo>
                  <a:lnTo>
                    <a:pt x="2190" y="159"/>
                  </a:lnTo>
                  <a:lnTo>
                    <a:pt x="1900" y="290"/>
                  </a:lnTo>
                  <a:lnTo>
                    <a:pt x="1609" y="422"/>
                  </a:lnTo>
                  <a:lnTo>
                    <a:pt x="1372" y="607"/>
                  </a:lnTo>
                  <a:lnTo>
                    <a:pt x="1108" y="792"/>
                  </a:lnTo>
                  <a:lnTo>
                    <a:pt x="897" y="1003"/>
                  </a:lnTo>
                  <a:lnTo>
                    <a:pt x="686" y="1240"/>
                  </a:lnTo>
                  <a:lnTo>
                    <a:pt x="502" y="1504"/>
                  </a:lnTo>
                  <a:lnTo>
                    <a:pt x="370" y="1768"/>
                  </a:lnTo>
                  <a:lnTo>
                    <a:pt x="238" y="2058"/>
                  </a:lnTo>
                  <a:lnTo>
                    <a:pt x="132" y="2348"/>
                  </a:lnTo>
                  <a:lnTo>
                    <a:pt x="53" y="2664"/>
                  </a:lnTo>
                  <a:lnTo>
                    <a:pt x="27" y="2981"/>
                  </a:lnTo>
                  <a:lnTo>
                    <a:pt x="0" y="3324"/>
                  </a:lnTo>
                  <a:lnTo>
                    <a:pt x="27" y="3640"/>
                  </a:lnTo>
                  <a:lnTo>
                    <a:pt x="106" y="3957"/>
                  </a:lnTo>
                  <a:lnTo>
                    <a:pt x="185" y="4273"/>
                  </a:lnTo>
                  <a:lnTo>
                    <a:pt x="291" y="4563"/>
                  </a:lnTo>
                  <a:lnTo>
                    <a:pt x="449" y="4853"/>
                  </a:lnTo>
                  <a:lnTo>
                    <a:pt x="607" y="5091"/>
                  </a:lnTo>
                  <a:lnTo>
                    <a:pt x="792" y="5355"/>
                  </a:lnTo>
                  <a:lnTo>
                    <a:pt x="1029" y="5566"/>
                  </a:lnTo>
                  <a:lnTo>
                    <a:pt x="1240" y="5777"/>
                  </a:lnTo>
                  <a:lnTo>
                    <a:pt x="1504" y="5961"/>
                  </a:lnTo>
                  <a:lnTo>
                    <a:pt x="1768" y="6093"/>
                  </a:lnTo>
                  <a:lnTo>
                    <a:pt x="2058" y="6225"/>
                  </a:lnTo>
                  <a:lnTo>
                    <a:pt x="2348" y="6330"/>
                  </a:lnTo>
                  <a:lnTo>
                    <a:pt x="2664" y="6410"/>
                  </a:lnTo>
                  <a:lnTo>
                    <a:pt x="2981" y="6436"/>
                  </a:lnTo>
                  <a:lnTo>
                    <a:pt x="3324" y="6462"/>
                  </a:lnTo>
                  <a:lnTo>
                    <a:pt x="3640" y="6436"/>
                  </a:lnTo>
                  <a:lnTo>
                    <a:pt x="3983" y="6357"/>
                  </a:lnTo>
                  <a:lnTo>
                    <a:pt x="4273" y="6278"/>
                  </a:lnTo>
                  <a:lnTo>
                    <a:pt x="4563" y="6172"/>
                  </a:lnTo>
                  <a:lnTo>
                    <a:pt x="4854" y="6014"/>
                  </a:lnTo>
                  <a:lnTo>
                    <a:pt x="5117" y="5856"/>
                  </a:lnTo>
                  <a:lnTo>
                    <a:pt x="5355" y="5671"/>
                  </a:lnTo>
                  <a:lnTo>
                    <a:pt x="5592" y="5434"/>
                  </a:lnTo>
                  <a:lnTo>
                    <a:pt x="5777" y="5223"/>
                  </a:lnTo>
                  <a:lnTo>
                    <a:pt x="5961" y="4959"/>
                  </a:lnTo>
                  <a:lnTo>
                    <a:pt x="6120" y="4695"/>
                  </a:lnTo>
                  <a:lnTo>
                    <a:pt x="6251" y="4405"/>
                  </a:lnTo>
                  <a:lnTo>
                    <a:pt x="6331" y="4115"/>
                  </a:lnTo>
                  <a:lnTo>
                    <a:pt x="6410" y="3798"/>
                  </a:lnTo>
                  <a:lnTo>
                    <a:pt x="6462" y="3482"/>
                  </a:lnTo>
                  <a:lnTo>
                    <a:pt x="6462" y="3139"/>
                  </a:lnTo>
                  <a:lnTo>
                    <a:pt x="6436" y="2823"/>
                  </a:lnTo>
                  <a:lnTo>
                    <a:pt x="6383" y="2480"/>
                  </a:lnTo>
                  <a:lnTo>
                    <a:pt x="6278" y="2190"/>
                  </a:lnTo>
                  <a:lnTo>
                    <a:pt x="6172" y="1899"/>
                  </a:lnTo>
                  <a:lnTo>
                    <a:pt x="6040" y="1609"/>
                  </a:lnTo>
                  <a:lnTo>
                    <a:pt x="5856" y="1346"/>
                  </a:lnTo>
                  <a:lnTo>
                    <a:pt x="5671" y="1108"/>
                  </a:lnTo>
                  <a:lnTo>
                    <a:pt x="5460" y="871"/>
                  </a:lnTo>
                  <a:lnTo>
                    <a:pt x="5223" y="686"/>
                  </a:lnTo>
                  <a:lnTo>
                    <a:pt x="4959" y="501"/>
                  </a:lnTo>
                  <a:lnTo>
                    <a:pt x="4695" y="343"/>
                  </a:lnTo>
                  <a:lnTo>
                    <a:pt x="4405" y="211"/>
                  </a:lnTo>
                  <a:lnTo>
                    <a:pt x="4115" y="132"/>
                  </a:lnTo>
                  <a:lnTo>
                    <a:pt x="3799" y="53"/>
                  </a:lnTo>
                  <a:lnTo>
                    <a:pt x="3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9"/>
            <p:cNvSpPr/>
            <p:nvPr/>
          </p:nvSpPr>
          <p:spPr>
            <a:xfrm>
              <a:off x="5643578" y="3255803"/>
              <a:ext cx="333043" cy="333043"/>
            </a:xfrm>
            <a:custGeom>
              <a:avLst/>
              <a:gdLst/>
              <a:ahLst/>
              <a:cxnLst/>
              <a:rect l="l" t="t" r="r" b="b"/>
              <a:pathLst>
                <a:path w="6463" h="6463" extrusionOk="0">
                  <a:moveTo>
                    <a:pt x="3140" y="0"/>
                  </a:moveTo>
                  <a:lnTo>
                    <a:pt x="2823" y="27"/>
                  </a:lnTo>
                  <a:lnTo>
                    <a:pt x="2507" y="80"/>
                  </a:lnTo>
                  <a:lnTo>
                    <a:pt x="2190" y="185"/>
                  </a:lnTo>
                  <a:lnTo>
                    <a:pt x="1900" y="291"/>
                  </a:lnTo>
                  <a:lnTo>
                    <a:pt x="1610" y="449"/>
                  </a:lnTo>
                  <a:lnTo>
                    <a:pt x="1373" y="607"/>
                  </a:lnTo>
                  <a:lnTo>
                    <a:pt x="1109" y="792"/>
                  </a:lnTo>
                  <a:lnTo>
                    <a:pt x="898" y="1003"/>
                  </a:lnTo>
                  <a:lnTo>
                    <a:pt x="687" y="1240"/>
                  </a:lnTo>
                  <a:lnTo>
                    <a:pt x="502" y="1504"/>
                  </a:lnTo>
                  <a:lnTo>
                    <a:pt x="370" y="1768"/>
                  </a:lnTo>
                  <a:lnTo>
                    <a:pt x="238" y="2058"/>
                  </a:lnTo>
                  <a:lnTo>
                    <a:pt x="133" y="2348"/>
                  </a:lnTo>
                  <a:lnTo>
                    <a:pt x="54" y="2664"/>
                  </a:lnTo>
                  <a:lnTo>
                    <a:pt x="27" y="2981"/>
                  </a:lnTo>
                  <a:lnTo>
                    <a:pt x="1" y="3324"/>
                  </a:lnTo>
                  <a:lnTo>
                    <a:pt x="27" y="3640"/>
                  </a:lnTo>
                  <a:lnTo>
                    <a:pt x="106" y="3983"/>
                  </a:lnTo>
                  <a:lnTo>
                    <a:pt x="186" y="4273"/>
                  </a:lnTo>
                  <a:lnTo>
                    <a:pt x="291" y="4563"/>
                  </a:lnTo>
                  <a:lnTo>
                    <a:pt x="449" y="4854"/>
                  </a:lnTo>
                  <a:lnTo>
                    <a:pt x="608" y="5117"/>
                  </a:lnTo>
                  <a:lnTo>
                    <a:pt x="792" y="5355"/>
                  </a:lnTo>
                  <a:lnTo>
                    <a:pt x="1030" y="5566"/>
                  </a:lnTo>
                  <a:lnTo>
                    <a:pt x="1241" y="5777"/>
                  </a:lnTo>
                  <a:lnTo>
                    <a:pt x="1504" y="5961"/>
                  </a:lnTo>
                  <a:lnTo>
                    <a:pt x="1768" y="6120"/>
                  </a:lnTo>
                  <a:lnTo>
                    <a:pt x="2058" y="6251"/>
                  </a:lnTo>
                  <a:lnTo>
                    <a:pt x="2348" y="6331"/>
                  </a:lnTo>
                  <a:lnTo>
                    <a:pt x="2665" y="6410"/>
                  </a:lnTo>
                  <a:lnTo>
                    <a:pt x="2981" y="6462"/>
                  </a:lnTo>
                  <a:lnTo>
                    <a:pt x="3324" y="6462"/>
                  </a:lnTo>
                  <a:lnTo>
                    <a:pt x="3667" y="6436"/>
                  </a:lnTo>
                  <a:lnTo>
                    <a:pt x="3984" y="6383"/>
                  </a:lnTo>
                  <a:lnTo>
                    <a:pt x="4274" y="6278"/>
                  </a:lnTo>
                  <a:lnTo>
                    <a:pt x="4564" y="6172"/>
                  </a:lnTo>
                  <a:lnTo>
                    <a:pt x="4854" y="6040"/>
                  </a:lnTo>
                  <a:lnTo>
                    <a:pt x="5118" y="5856"/>
                  </a:lnTo>
                  <a:lnTo>
                    <a:pt x="5355" y="5671"/>
                  </a:lnTo>
                  <a:lnTo>
                    <a:pt x="5593" y="5460"/>
                  </a:lnTo>
                  <a:lnTo>
                    <a:pt x="5777" y="5223"/>
                  </a:lnTo>
                  <a:lnTo>
                    <a:pt x="5962" y="4959"/>
                  </a:lnTo>
                  <a:lnTo>
                    <a:pt x="6120" y="4695"/>
                  </a:lnTo>
                  <a:lnTo>
                    <a:pt x="6252" y="4405"/>
                  </a:lnTo>
                  <a:lnTo>
                    <a:pt x="6357" y="4115"/>
                  </a:lnTo>
                  <a:lnTo>
                    <a:pt x="6410" y="3799"/>
                  </a:lnTo>
                  <a:lnTo>
                    <a:pt x="6463" y="3482"/>
                  </a:lnTo>
                  <a:lnTo>
                    <a:pt x="6463" y="3139"/>
                  </a:lnTo>
                  <a:lnTo>
                    <a:pt x="6437" y="2823"/>
                  </a:lnTo>
                  <a:lnTo>
                    <a:pt x="6384" y="2506"/>
                  </a:lnTo>
                  <a:lnTo>
                    <a:pt x="6305" y="2190"/>
                  </a:lnTo>
                  <a:lnTo>
                    <a:pt x="6173" y="1900"/>
                  </a:lnTo>
                  <a:lnTo>
                    <a:pt x="6041" y="1609"/>
                  </a:lnTo>
                  <a:lnTo>
                    <a:pt x="5856" y="1346"/>
                  </a:lnTo>
                  <a:lnTo>
                    <a:pt x="5672" y="1108"/>
                  </a:lnTo>
                  <a:lnTo>
                    <a:pt x="5461" y="897"/>
                  </a:lnTo>
                  <a:lnTo>
                    <a:pt x="5223" y="686"/>
                  </a:lnTo>
                  <a:lnTo>
                    <a:pt x="4960" y="502"/>
                  </a:lnTo>
                  <a:lnTo>
                    <a:pt x="4696" y="343"/>
                  </a:lnTo>
                  <a:lnTo>
                    <a:pt x="4406" y="238"/>
                  </a:lnTo>
                  <a:lnTo>
                    <a:pt x="4116" y="132"/>
                  </a:lnTo>
                  <a:lnTo>
                    <a:pt x="3799" y="53"/>
                  </a:lnTo>
                  <a:lnTo>
                    <a:pt x="3483" y="27"/>
                  </a:lnTo>
                  <a:lnTo>
                    <a:pt x="31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9"/>
            <p:cNvSpPr/>
            <p:nvPr/>
          </p:nvSpPr>
          <p:spPr>
            <a:xfrm>
              <a:off x="5682999" y="3325112"/>
              <a:ext cx="265126" cy="210709"/>
            </a:xfrm>
            <a:custGeom>
              <a:avLst/>
              <a:gdLst/>
              <a:ahLst/>
              <a:cxnLst/>
              <a:rect l="l" t="t" r="r" b="b"/>
              <a:pathLst>
                <a:path w="5145" h="4089" extrusionOk="0">
                  <a:moveTo>
                    <a:pt x="5091" y="1"/>
                  </a:moveTo>
                  <a:lnTo>
                    <a:pt x="5039" y="27"/>
                  </a:lnTo>
                  <a:lnTo>
                    <a:pt x="27" y="3957"/>
                  </a:lnTo>
                  <a:lnTo>
                    <a:pt x="1" y="4010"/>
                  </a:lnTo>
                  <a:lnTo>
                    <a:pt x="1" y="4062"/>
                  </a:lnTo>
                  <a:lnTo>
                    <a:pt x="54" y="4089"/>
                  </a:lnTo>
                  <a:lnTo>
                    <a:pt x="106" y="4089"/>
                  </a:lnTo>
                  <a:lnTo>
                    <a:pt x="5118" y="133"/>
                  </a:lnTo>
                  <a:lnTo>
                    <a:pt x="5144" y="80"/>
                  </a:lnTo>
                  <a:lnTo>
                    <a:pt x="5118" y="27"/>
                  </a:lnTo>
                  <a:lnTo>
                    <a:pt x="50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9"/>
            <p:cNvSpPr/>
            <p:nvPr/>
          </p:nvSpPr>
          <p:spPr>
            <a:xfrm>
              <a:off x="6047270" y="2521850"/>
              <a:ext cx="183553" cy="183553"/>
            </a:xfrm>
            <a:custGeom>
              <a:avLst/>
              <a:gdLst/>
              <a:ahLst/>
              <a:cxnLst/>
              <a:rect l="l" t="t" r="r" b="b"/>
              <a:pathLst>
                <a:path w="3562" h="3562" extrusionOk="0">
                  <a:moveTo>
                    <a:pt x="1952" y="159"/>
                  </a:moveTo>
                  <a:lnTo>
                    <a:pt x="2110" y="185"/>
                  </a:lnTo>
                  <a:lnTo>
                    <a:pt x="2269" y="212"/>
                  </a:lnTo>
                  <a:lnTo>
                    <a:pt x="2401" y="291"/>
                  </a:lnTo>
                  <a:lnTo>
                    <a:pt x="2691" y="423"/>
                  </a:lnTo>
                  <a:lnTo>
                    <a:pt x="2928" y="634"/>
                  </a:lnTo>
                  <a:lnTo>
                    <a:pt x="3113" y="871"/>
                  </a:lnTo>
                  <a:lnTo>
                    <a:pt x="3271" y="1135"/>
                  </a:lnTo>
                  <a:lnTo>
                    <a:pt x="3324" y="1293"/>
                  </a:lnTo>
                  <a:lnTo>
                    <a:pt x="3376" y="1452"/>
                  </a:lnTo>
                  <a:lnTo>
                    <a:pt x="3403" y="1610"/>
                  </a:lnTo>
                  <a:lnTo>
                    <a:pt x="3403" y="1768"/>
                  </a:lnTo>
                  <a:lnTo>
                    <a:pt x="3403" y="1953"/>
                  </a:lnTo>
                  <a:lnTo>
                    <a:pt x="3376" y="2111"/>
                  </a:lnTo>
                  <a:lnTo>
                    <a:pt x="3324" y="2269"/>
                  </a:lnTo>
                  <a:lnTo>
                    <a:pt x="3271" y="2401"/>
                  </a:lnTo>
                  <a:lnTo>
                    <a:pt x="3113" y="2691"/>
                  </a:lnTo>
                  <a:lnTo>
                    <a:pt x="2928" y="2929"/>
                  </a:lnTo>
                  <a:lnTo>
                    <a:pt x="2691" y="3113"/>
                  </a:lnTo>
                  <a:lnTo>
                    <a:pt x="2401" y="3271"/>
                  </a:lnTo>
                  <a:lnTo>
                    <a:pt x="2269" y="3324"/>
                  </a:lnTo>
                  <a:lnTo>
                    <a:pt x="2110" y="3377"/>
                  </a:lnTo>
                  <a:lnTo>
                    <a:pt x="1952" y="3403"/>
                  </a:lnTo>
                  <a:lnTo>
                    <a:pt x="1609" y="3403"/>
                  </a:lnTo>
                  <a:lnTo>
                    <a:pt x="1451" y="3377"/>
                  </a:lnTo>
                  <a:lnTo>
                    <a:pt x="1293" y="3324"/>
                  </a:lnTo>
                  <a:lnTo>
                    <a:pt x="1135" y="3271"/>
                  </a:lnTo>
                  <a:lnTo>
                    <a:pt x="871" y="3113"/>
                  </a:lnTo>
                  <a:lnTo>
                    <a:pt x="633" y="2929"/>
                  </a:lnTo>
                  <a:lnTo>
                    <a:pt x="422" y="2691"/>
                  </a:lnTo>
                  <a:lnTo>
                    <a:pt x="291" y="2401"/>
                  </a:lnTo>
                  <a:lnTo>
                    <a:pt x="238" y="2269"/>
                  </a:lnTo>
                  <a:lnTo>
                    <a:pt x="185" y="2111"/>
                  </a:lnTo>
                  <a:lnTo>
                    <a:pt x="159" y="1953"/>
                  </a:lnTo>
                  <a:lnTo>
                    <a:pt x="159" y="1768"/>
                  </a:lnTo>
                  <a:lnTo>
                    <a:pt x="159" y="1610"/>
                  </a:lnTo>
                  <a:lnTo>
                    <a:pt x="185" y="1452"/>
                  </a:lnTo>
                  <a:lnTo>
                    <a:pt x="238" y="1293"/>
                  </a:lnTo>
                  <a:lnTo>
                    <a:pt x="291" y="1135"/>
                  </a:lnTo>
                  <a:lnTo>
                    <a:pt x="422" y="871"/>
                  </a:lnTo>
                  <a:lnTo>
                    <a:pt x="633" y="634"/>
                  </a:lnTo>
                  <a:lnTo>
                    <a:pt x="871" y="423"/>
                  </a:lnTo>
                  <a:lnTo>
                    <a:pt x="1135" y="291"/>
                  </a:lnTo>
                  <a:lnTo>
                    <a:pt x="1293" y="212"/>
                  </a:lnTo>
                  <a:lnTo>
                    <a:pt x="1451" y="185"/>
                  </a:lnTo>
                  <a:lnTo>
                    <a:pt x="1609" y="159"/>
                  </a:lnTo>
                  <a:close/>
                  <a:moveTo>
                    <a:pt x="1583" y="1"/>
                  </a:moveTo>
                  <a:lnTo>
                    <a:pt x="1425" y="27"/>
                  </a:lnTo>
                  <a:lnTo>
                    <a:pt x="1240" y="80"/>
                  </a:lnTo>
                  <a:lnTo>
                    <a:pt x="1082" y="133"/>
                  </a:lnTo>
                  <a:lnTo>
                    <a:pt x="924" y="212"/>
                  </a:lnTo>
                  <a:lnTo>
                    <a:pt x="792" y="291"/>
                  </a:lnTo>
                  <a:lnTo>
                    <a:pt x="633" y="396"/>
                  </a:lnTo>
                  <a:lnTo>
                    <a:pt x="528" y="528"/>
                  </a:lnTo>
                  <a:lnTo>
                    <a:pt x="396" y="634"/>
                  </a:lnTo>
                  <a:lnTo>
                    <a:pt x="291" y="792"/>
                  </a:lnTo>
                  <a:lnTo>
                    <a:pt x="211" y="924"/>
                  </a:lnTo>
                  <a:lnTo>
                    <a:pt x="132" y="1082"/>
                  </a:lnTo>
                  <a:lnTo>
                    <a:pt x="80" y="1241"/>
                  </a:lnTo>
                  <a:lnTo>
                    <a:pt x="27" y="1425"/>
                  </a:lnTo>
                  <a:lnTo>
                    <a:pt x="0" y="1583"/>
                  </a:lnTo>
                  <a:lnTo>
                    <a:pt x="0" y="1768"/>
                  </a:lnTo>
                  <a:lnTo>
                    <a:pt x="0" y="1953"/>
                  </a:lnTo>
                  <a:lnTo>
                    <a:pt x="27" y="2137"/>
                  </a:lnTo>
                  <a:lnTo>
                    <a:pt x="80" y="2296"/>
                  </a:lnTo>
                  <a:lnTo>
                    <a:pt x="132" y="2454"/>
                  </a:lnTo>
                  <a:lnTo>
                    <a:pt x="211" y="2612"/>
                  </a:lnTo>
                  <a:lnTo>
                    <a:pt x="291" y="2770"/>
                  </a:lnTo>
                  <a:lnTo>
                    <a:pt x="396" y="2902"/>
                  </a:lnTo>
                  <a:lnTo>
                    <a:pt x="528" y="3034"/>
                  </a:lnTo>
                  <a:lnTo>
                    <a:pt x="633" y="3140"/>
                  </a:lnTo>
                  <a:lnTo>
                    <a:pt x="792" y="3245"/>
                  </a:lnTo>
                  <a:lnTo>
                    <a:pt x="924" y="3351"/>
                  </a:lnTo>
                  <a:lnTo>
                    <a:pt x="1082" y="3403"/>
                  </a:lnTo>
                  <a:lnTo>
                    <a:pt x="1240" y="3482"/>
                  </a:lnTo>
                  <a:lnTo>
                    <a:pt x="1425" y="3509"/>
                  </a:lnTo>
                  <a:lnTo>
                    <a:pt x="1583" y="3535"/>
                  </a:lnTo>
                  <a:lnTo>
                    <a:pt x="1768" y="3562"/>
                  </a:lnTo>
                  <a:lnTo>
                    <a:pt x="1952" y="3535"/>
                  </a:lnTo>
                  <a:lnTo>
                    <a:pt x="2137" y="3509"/>
                  </a:lnTo>
                  <a:lnTo>
                    <a:pt x="2295" y="3482"/>
                  </a:lnTo>
                  <a:lnTo>
                    <a:pt x="2480" y="3403"/>
                  </a:lnTo>
                  <a:lnTo>
                    <a:pt x="2612" y="3351"/>
                  </a:lnTo>
                  <a:lnTo>
                    <a:pt x="2770" y="3245"/>
                  </a:lnTo>
                  <a:lnTo>
                    <a:pt x="2902" y="3140"/>
                  </a:lnTo>
                  <a:lnTo>
                    <a:pt x="3034" y="3034"/>
                  </a:lnTo>
                  <a:lnTo>
                    <a:pt x="3139" y="2902"/>
                  </a:lnTo>
                  <a:lnTo>
                    <a:pt x="3245" y="2770"/>
                  </a:lnTo>
                  <a:lnTo>
                    <a:pt x="3350" y="2612"/>
                  </a:lnTo>
                  <a:lnTo>
                    <a:pt x="3403" y="2454"/>
                  </a:lnTo>
                  <a:lnTo>
                    <a:pt x="3482" y="2296"/>
                  </a:lnTo>
                  <a:lnTo>
                    <a:pt x="3508" y="2137"/>
                  </a:lnTo>
                  <a:lnTo>
                    <a:pt x="3535" y="1953"/>
                  </a:lnTo>
                  <a:lnTo>
                    <a:pt x="3561" y="1768"/>
                  </a:lnTo>
                  <a:lnTo>
                    <a:pt x="3535" y="1583"/>
                  </a:lnTo>
                  <a:lnTo>
                    <a:pt x="3508" y="1425"/>
                  </a:lnTo>
                  <a:lnTo>
                    <a:pt x="3482" y="1241"/>
                  </a:lnTo>
                  <a:lnTo>
                    <a:pt x="3403" y="1082"/>
                  </a:lnTo>
                  <a:lnTo>
                    <a:pt x="3350" y="924"/>
                  </a:lnTo>
                  <a:lnTo>
                    <a:pt x="3245" y="792"/>
                  </a:lnTo>
                  <a:lnTo>
                    <a:pt x="3139" y="634"/>
                  </a:lnTo>
                  <a:lnTo>
                    <a:pt x="3034" y="528"/>
                  </a:lnTo>
                  <a:lnTo>
                    <a:pt x="2902" y="396"/>
                  </a:lnTo>
                  <a:lnTo>
                    <a:pt x="2770" y="291"/>
                  </a:lnTo>
                  <a:lnTo>
                    <a:pt x="2612" y="212"/>
                  </a:lnTo>
                  <a:lnTo>
                    <a:pt x="2480" y="133"/>
                  </a:lnTo>
                  <a:lnTo>
                    <a:pt x="2295" y="80"/>
                  </a:lnTo>
                  <a:lnTo>
                    <a:pt x="2137" y="27"/>
                  </a:lnTo>
                  <a:lnTo>
                    <a:pt x="19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9"/>
            <p:cNvSpPr/>
            <p:nvPr/>
          </p:nvSpPr>
          <p:spPr>
            <a:xfrm>
              <a:off x="7350690" y="1643869"/>
              <a:ext cx="175359" cy="175359"/>
            </a:xfrm>
            <a:custGeom>
              <a:avLst/>
              <a:gdLst/>
              <a:ahLst/>
              <a:cxnLst/>
              <a:rect l="l" t="t" r="r" b="b"/>
              <a:pathLst>
                <a:path w="3403" h="3403" extrusionOk="0">
                  <a:moveTo>
                    <a:pt x="1530" y="0"/>
                  </a:moveTo>
                  <a:lnTo>
                    <a:pt x="1346" y="27"/>
                  </a:lnTo>
                  <a:lnTo>
                    <a:pt x="1187" y="80"/>
                  </a:lnTo>
                  <a:lnTo>
                    <a:pt x="1029" y="132"/>
                  </a:lnTo>
                  <a:lnTo>
                    <a:pt x="897" y="211"/>
                  </a:lnTo>
                  <a:lnTo>
                    <a:pt x="739" y="291"/>
                  </a:lnTo>
                  <a:lnTo>
                    <a:pt x="502" y="502"/>
                  </a:lnTo>
                  <a:lnTo>
                    <a:pt x="291" y="765"/>
                  </a:lnTo>
                  <a:lnTo>
                    <a:pt x="211" y="897"/>
                  </a:lnTo>
                  <a:lnTo>
                    <a:pt x="132" y="1055"/>
                  </a:lnTo>
                  <a:lnTo>
                    <a:pt x="79" y="1187"/>
                  </a:lnTo>
                  <a:lnTo>
                    <a:pt x="27" y="1372"/>
                  </a:lnTo>
                  <a:lnTo>
                    <a:pt x="0" y="1530"/>
                  </a:lnTo>
                  <a:lnTo>
                    <a:pt x="0" y="1715"/>
                  </a:lnTo>
                  <a:lnTo>
                    <a:pt x="0" y="1873"/>
                  </a:lnTo>
                  <a:lnTo>
                    <a:pt x="27" y="2058"/>
                  </a:lnTo>
                  <a:lnTo>
                    <a:pt x="79" y="2216"/>
                  </a:lnTo>
                  <a:lnTo>
                    <a:pt x="132" y="2374"/>
                  </a:lnTo>
                  <a:lnTo>
                    <a:pt x="211" y="2506"/>
                  </a:lnTo>
                  <a:lnTo>
                    <a:pt x="291" y="2664"/>
                  </a:lnTo>
                  <a:lnTo>
                    <a:pt x="502" y="2902"/>
                  </a:lnTo>
                  <a:lnTo>
                    <a:pt x="739" y="3113"/>
                  </a:lnTo>
                  <a:lnTo>
                    <a:pt x="897" y="3192"/>
                  </a:lnTo>
                  <a:lnTo>
                    <a:pt x="1029" y="3271"/>
                  </a:lnTo>
                  <a:lnTo>
                    <a:pt x="1187" y="3324"/>
                  </a:lnTo>
                  <a:lnTo>
                    <a:pt x="1346" y="3377"/>
                  </a:lnTo>
                  <a:lnTo>
                    <a:pt x="1530" y="3403"/>
                  </a:lnTo>
                  <a:lnTo>
                    <a:pt x="1873" y="3403"/>
                  </a:lnTo>
                  <a:lnTo>
                    <a:pt x="2031" y="3377"/>
                  </a:lnTo>
                  <a:lnTo>
                    <a:pt x="2216" y="3324"/>
                  </a:lnTo>
                  <a:lnTo>
                    <a:pt x="2348" y="3271"/>
                  </a:lnTo>
                  <a:lnTo>
                    <a:pt x="2506" y="3192"/>
                  </a:lnTo>
                  <a:lnTo>
                    <a:pt x="2638" y="3113"/>
                  </a:lnTo>
                  <a:lnTo>
                    <a:pt x="2902" y="2902"/>
                  </a:lnTo>
                  <a:lnTo>
                    <a:pt x="3113" y="2664"/>
                  </a:lnTo>
                  <a:lnTo>
                    <a:pt x="3192" y="2506"/>
                  </a:lnTo>
                  <a:lnTo>
                    <a:pt x="3271" y="2374"/>
                  </a:lnTo>
                  <a:lnTo>
                    <a:pt x="3324" y="2216"/>
                  </a:lnTo>
                  <a:lnTo>
                    <a:pt x="3376" y="2058"/>
                  </a:lnTo>
                  <a:lnTo>
                    <a:pt x="3403" y="1873"/>
                  </a:lnTo>
                  <a:lnTo>
                    <a:pt x="3403" y="1715"/>
                  </a:lnTo>
                  <a:lnTo>
                    <a:pt x="3403" y="1530"/>
                  </a:lnTo>
                  <a:lnTo>
                    <a:pt x="3376" y="1372"/>
                  </a:lnTo>
                  <a:lnTo>
                    <a:pt x="3324" y="1187"/>
                  </a:lnTo>
                  <a:lnTo>
                    <a:pt x="3271" y="1055"/>
                  </a:lnTo>
                  <a:lnTo>
                    <a:pt x="3192" y="897"/>
                  </a:lnTo>
                  <a:lnTo>
                    <a:pt x="3113" y="765"/>
                  </a:lnTo>
                  <a:lnTo>
                    <a:pt x="2902" y="502"/>
                  </a:lnTo>
                  <a:lnTo>
                    <a:pt x="2638" y="291"/>
                  </a:lnTo>
                  <a:lnTo>
                    <a:pt x="2506" y="211"/>
                  </a:lnTo>
                  <a:lnTo>
                    <a:pt x="2348" y="132"/>
                  </a:lnTo>
                  <a:lnTo>
                    <a:pt x="2216" y="80"/>
                  </a:lnTo>
                  <a:lnTo>
                    <a:pt x="2031" y="27"/>
                  </a:lnTo>
                  <a:lnTo>
                    <a:pt x="1873" y="0"/>
                  </a:lnTo>
                  <a:close/>
                </a:path>
              </a:pathLst>
            </a:custGeom>
            <a:solidFill>
              <a:srgbClr val="FFB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9"/>
            <p:cNvSpPr/>
            <p:nvPr/>
          </p:nvSpPr>
          <p:spPr>
            <a:xfrm>
              <a:off x="7364294" y="3541232"/>
              <a:ext cx="183501" cy="182161"/>
            </a:xfrm>
            <a:custGeom>
              <a:avLst/>
              <a:gdLst/>
              <a:ahLst/>
              <a:cxnLst/>
              <a:rect l="l" t="t" r="r" b="b"/>
              <a:pathLst>
                <a:path w="3561" h="3535" extrusionOk="0">
                  <a:moveTo>
                    <a:pt x="1767" y="159"/>
                  </a:moveTo>
                  <a:lnTo>
                    <a:pt x="2084" y="185"/>
                  </a:lnTo>
                  <a:lnTo>
                    <a:pt x="2374" y="264"/>
                  </a:lnTo>
                  <a:lnTo>
                    <a:pt x="2664" y="396"/>
                  </a:lnTo>
                  <a:lnTo>
                    <a:pt x="2901" y="581"/>
                  </a:lnTo>
                  <a:lnTo>
                    <a:pt x="3086" y="818"/>
                  </a:lnTo>
                  <a:lnTo>
                    <a:pt x="3244" y="1055"/>
                  </a:lnTo>
                  <a:lnTo>
                    <a:pt x="3350" y="1345"/>
                  </a:lnTo>
                  <a:lnTo>
                    <a:pt x="3403" y="1662"/>
                  </a:lnTo>
                  <a:lnTo>
                    <a:pt x="3403" y="1767"/>
                  </a:lnTo>
                  <a:lnTo>
                    <a:pt x="3403" y="1952"/>
                  </a:lnTo>
                  <a:lnTo>
                    <a:pt x="3350" y="2163"/>
                  </a:lnTo>
                  <a:lnTo>
                    <a:pt x="3297" y="2321"/>
                  </a:lnTo>
                  <a:lnTo>
                    <a:pt x="3218" y="2506"/>
                  </a:lnTo>
                  <a:lnTo>
                    <a:pt x="3139" y="2664"/>
                  </a:lnTo>
                  <a:lnTo>
                    <a:pt x="3033" y="2796"/>
                  </a:lnTo>
                  <a:lnTo>
                    <a:pt x="2901" y="2928"/>
                  </a:lnTo>
                  <a:lnTo>
                    <a:pt x="2770" y="3060"/>
                  </a:lnTo>
                  <a:lnTo>
                    <a:pt x="2559" y="3192"/>
                  </a:lnTo>
                  <a:lnTo>
                    <a:pt x="2321" y="3297"/>
                  </a:lnTo>
                  <a:lnTo>
                    <a:pt x="2057" y="3376"/>
                  </a:lnTo>
                  <a:lnTo>
                    <a:pt x="1767" y="3403"/>
                  </a:lnTo>
                  <a:lnTo>
                    <a:pt x="1609" y="3376"/>
                  </a:lnTo>
                  <a:lnTo>
                    <a:pt x="1451" y="3350"/>
                  </a:lnTo>
                  <a:lnTo>
                    <a:pt x="1293" y="3324"/>
                  </a:lnTo>
                  <a:lnTo>
                    <a:pt x="1161" y="3271"/>
                  </a:lnTo>
                  <a:lnTo>
                    <a:pt x="871" y="3113"/>
                  </a:lnTo>
                  <a:lnTo>
                    <a:pt x="633" y="2928"/>
                  </a:lnTo>
                  <a:lnTo>
                    <a:pt x="422" y="2664"/>
                  </a:lnTo>
                  <a:lnTo>
                    <a:pt x="290" y="2400"/>
                  </a:lnTo>
                  <a:lnTo>
                    <a:pt x="238" y="2242"/>
                  </a:lnTo>
                  <a:lnTo>
                    <a:pt x="185" y="2084"/>
                  </a:lnTo>
                  <a:lnTo>
                    <a:pt x="158" y="1926"/>
                  </a:lnTo>
                  <a:lnTo>
                    <a:pt x="158" y="1767"/>
                  </a:lnTo>
                  <a:lnTo>
                    <a:pt x="158" y="1609"/>
                  </a:lnTo>
                  <a:lnTo>
                    <a:pt x="185" y="1451"/>
                  </a:lnTo>
                  <a:lnTo>
                    <a:pt x="238" y="1293"/>
                  </a:lnTo>
                  <a:lnTo>
                    <a:pt x="290" y="1134"/>
                  </a:lnTo>
                  <a:lnTo>
                    <a:pt x="422" y="871"/>
                  </a:lnTo>
                  <a:lnTo>
                    <a:pt x="633" y="633"/>
                  </a:lnTo>
                  <a:lnTo>
                    <a:pt x="871" y="422"/>
                  </a:lnTo>
                  <a:lnTo>
                    <a:pt x="1161" y="264"/>
                  </a:lnTo>
                  <a:lnTo>
                    <a:pt x="1293" y="211"/>
                  </a:lnTo>
                  <a:lnTo>
                    <a:pt x="1451" y="185"/>
                  </a:lnTo>
                  <a:lnTo>
                    <a:pt x="1609" y="159"/>
                  </a:lnTo>
                  <a:close/>
                  <a:moveTo>
                    <a:pt x="1609" y="0"/>
                  </a:moveTo>
                  <a:lnTo>
                    <a:pt x="1424" y="27"/>
                  </a:lnTo>
                  <a:lnTo>
                    <a:pt x="1240" y="79"/>
                  </a:lnTo>
                  <a:lnTo>
                    <a:pt x="1082" y="132"/>
                  </a:lnTo>
                  <a:lnTo>
                    <a:pt x="923" y="211"/>
                  </a:lnTo>
                  <a:lnTo>
                    <a:pt x="791" y="290"/>
                  </a:lnTo>
                  <a:lnTo>
                    <a:pt x="660" y="396"/>
                  </a:lnTo>
                  <a:lnTo>
                    <a:pt x="528" y="501"/>
                  </a:lnTo>
                  <a:lnTo>
                    <a:pt x="396" y="633"/>
                  </a:lnTo>
                  <a:lnTo>
                    <a:pt x="317" y="765"/>
                  </a:lnTo>
                  <a:lnTo>
                    <a:pt x="211" y="923"/>
                  </a:lnTo>
                  <a:lnTo>
                    <a:pt x="132" y="1082"/>
                  </a:lnTo>
                  <a:lnTo>
                    <a:pt x="79" y="1240"/>
                  </a:lnTo>
                  <a:lnTo>
                    <a:pt x="27" y="1425"/>
                  </a:lnTo>
                  <a:lnTo>
                    <a:pt x="0" y="1583"/>
                  </a:lnTo>
                  <a:lnTo>
                    <a:pt x="0" y="1767"/>
                  </a:lnTo>
                  <a:lnTo>
                    <a:pt x="0" y="1952"/>
                  </a:lnTo>
                  <a:lnTo>
                    <a:pt x="27" y="2137"/>
                  </a:lnTo>
                  <a:lnTo>
                    <a:pt x="79" y="2295"/>
                  </a:lnTo>
                  <a:lnTo>
                    <a:pt x="132" y="2453"/>
                  </a:lnTo>
                  <a:lnTo>
                    <a:pt x="211" y="2611"/>
                  </a:lnTo>
                  <a:lnTo>
                    <a:pt x="317" y="2770"/>
                  </a:lnTo>
                  <a:lnTo>
                    <a:pt x="396" y="2902"/>
                  </a:lnTo>
                  <a:lnTo>
                    <a:pt x="528" y="3033"/>
                  </a:lnTo>
                  <a:lnTo>
                    <a:pt x="660" y="3139"/>
                  </a:lnTo>
                  <a:lnTo>
                    <a:pt x="791" y="3244"/>
                  </a:lnTo>
                  <a:lnTo>
                    <a:pt x="923" y="3324"/>
                  </a:lnTo>
                  <a:lnTo>
                    <a:pt x="1082" y="3403"/>
                  </a:lnTo>
                  <a:lnTo>
                    <a:pt x="1240" y="3455"/>
                  </a:lnTo>
                  <a:lnTo>
                    <a:pt x="1424" y="3508"/>
                  </a:lnTo>
                  <a:lnTo>
                    <a:pt x="1609" y="3535"/>
                  </a:lnTo>
                  <a:lnTo>
                    <a:pt x="2057" y="3535"/>
                  </a:lnTo>
                  <a:lnTo>
                    <a:pt x="2321" y="3455"/>
                  </a:lnTo>
                  <a:lnTo>
                    <a:pt x="2559" y="3376"/>
                  </a:lnTo>
                  <a:lnTo>
                    <a:pt x="2770" y="3244"/>
                  </a:lnTo>
                  <a:lnTo>
                    <a:pt x="2954" y="3113"/>
                  </a:lnTo>
                  <a:lnTo>
                    <a:pt x="3112" y="2954"/>
                  </a:lnTo>
                  <a:lnTo>
                    <a:pt x="3244" y="2796"/>
                  </a:lnTo>
                  <a:lnTo>
                    <a:pt x="3350" y="2611"/>
                  </a:lnTo>
                  <a:lnTo>
                    <a:pt x="3429" y="2427"/>
                  </a:lnTo>
                  <a:lnTo>
                    <a:pt x="3508" y="2216"/>
                  </a:lnTo>
                  <a:lnTo>
                    <a:pt x="3534" y="2005"/>
                  </a:lnTo>
                  <a:lnTo>
                    <a:pt x="3561" y="1767"/>
                  </a:lnTo>
                  <a:lnTo>
                    <a:pt x="3534" y="1556"/>
                  </a:lnTo>
                  <a:lnTo>
                    <a:pt x="3482" y="1240"/>
                  </a:lnTo>
                  <a:lnTo>
                    <a:pt x="3350" y="950"/>
                  </a:lnTo>
                  <a:lnTo>
                    <a:pt x="3192" y="686"/>
                  </a:lnTo>
                  <a:lnTo>
                    <a:pt x="2954" y="449"/>
                  </a:lnTo>
                  <a:lnTo>
                    <a:pt x="2717" y="264"/>
                  </a:lnTo>
                  <a:lnTo>
                    <a:pt x="2427" y="106"/>
                  </a:lnTo>
                  <a:lnTo>
                    <a:pt x="2110" y="27"/>
                  </a:lnTo>
                  <a:lnTo>
                    <a:pt x="19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9"/>
            <p:cNvSpPr/>
            <p:nvPr/>
          </p:nvSpPr>
          <p:spPr>
            <a:xfrm>
              <a:off x="7506983" y="3607810"/>
              <a:ext cx="175359" cy="175411"/>
            </a:xfrm>
            <a:custGeom>
              <a:avLst/>
              <a:gdLst/>
              <a:ahLst/>
              <a:cxnLst/>
              <a:rect l="l" t="t" r="r" b="b"/>
              <a:pathLst>
                <a:path w="3403" h="3404" extrusionOk="0">
                  <a:moveTo>
                    <a:pt x="1530" y="1"/>
                  </a:moveTo>
                  <a:lnTo>
                    <a:pt x="1346" y="27"/>
                  </a:lnTo>
                  <a:lnTo>
                    <a:pt x="1187" y="80"/>
                  </a:lnTo>
                  <a:lnTo>
                    <a:pt x="1029" y="133"/>
                  </a:lnTo>
                  <a:lnTo>
                    <a:pt x="871" y="185"/>
                  </a:lnTo>
                  <a:lnTo>
                    <a:pt x="739" y="291"/>
                  </a:lnTo>
                  <a:lnTo>
                    <a:pt x="502" y="502"/>
                  </a:lnTo>
                  <a:lnTo>
                    <a:pt x="291" y="739"/>
                  </a:lnTo>
                  <a:lnTo>
                    <a:pt x="185" y="871"/>
                  </a:lnTo>
                  <a:lnTo>
                    <a:pt x="132" y="1029"/>
                  </a:lnTo>
                  <a:lnTo>
                    <a:pt x="80" y="1188"/>
                  </a:lnTo>
                  <a:lnTo>
                    <a:pt x="27" y="1346"/>
                  </a:lnTo>
                  <a:lnTo>
                    <a:pt x="1" y="1530"/>
                  </a:lnTo>
                  <a:lnTo>
                    <a:pt x="1" y="1689"/>
                  </a:lnTo>
                  <a:lnTo>
                    <a:pt x="1" y="1873"/>
                  </a:lnTo>
                  <a:lnTo>
                    <a:pt x="27" y="2032"/>
                  </a:lnTo>
                  <a:lnTo>
                    <a:pt x="80" y="2190"/>
                  </a:lnTo>
                  <a:lnTo>
                    <a:pt x="132" y="2348"/>
                  </a:lnTo>
                  <a:lnTo>
                    <a:pt x="185" y="2506"/>
                  </a:lnTo>
                  <a:lnTo>
                    <a:pt x="291" y="2638"/>
                  </a:lnTo>
                  <a:lnTo>
                    <a:pt x="502" y="2902"/>
                  </a:lnTo>
                  <a:lnTo>
                    <a:pt x="739" y="3113"/>
                  </a:lnTo>
                  <a:lnTo>
                    <a:pt x="871" y="3192"/>
                  </a:lnTo>
                  <a:lnTo>
                    <a:pt x="1029" y="3271"/>
                  </a:lnTo>
                  <a:lnTo>
                    <a:pt x="1187" y="3324"/>
                  </a:lnTo>
                  <a:lnTo>
                    <a:pt x="1346" y="3350"/>
                  </a:lnTo>
                  <a:lnTo>
                    <a:pt x="1530" y="3377"/>
                  </a:lnTo>
                  <a:lnTo>
                    <a:pt x="1689" y="3403"/>
                  </a:lnTo>
                  <a:lnTo>
                    <a:pt x="1873" y="3377"/>
                  </a:lnTo>
                  <a:lnTo>
                    <a:pt x="2031" y="3350"/>
                  </a:lnTo>
                  <a:lnTo>
                    <a:pt x="2190" y="3324"/>
                  </a:lnTo>
                  <a:lnTo>
                    <a:pt x="2348" y="3271"/>
                  </a:lnTo>
                  <a:lnTo>
                    <a:pt x="2506" y="3192"/>
                  </a:lnTo>
                  <a:lnTo>
                    <a:pt x="2638" y="3113"/>
                  </a:lnTo>
                  <a:lnTo>
                    <a:pt x="2902" y="2902"/>
                  </a:lnTo>
                  <a:lnTo>
                    <a:pt x="3113" y="2638"/>
                  </a:lnTo>
                  <a:lnTo>
                    <a:pt x="3192" y="2506"/>
                  </a:lnTo>
                  <a:lnTo>
                    <a:pt x="3271" y="2348"/>
                  </a:lnTo>
                  <a:lnTo>
                    <a:pt x="3324" y="2190"/>
                  </a:lnTo>
                  <a:lnTo>
                    <a:pt x="3350" y="2032"/>
                  </a:lnTo>
                  <a:lnTo>
                    <a:pt x="3377" y="1873"/>
                  </a:lnTo>
                  <a:lnTo>
                    <a:pt x="3403" y="1689"/>
                  </a:lnTo>
                  <a:lnTo>
                    <a:pt x="3377" y="1530"/>
                  </a:lnTo>
                  <a:lnTo>
                    <a:pt x="3350" y="1346"/>
                  </a:lnTo>
                  <a:lnTo>
                    <a:pt x="3324" y="1188"/>
                  </a:lnTo>
                  <a:lnTo>
                    <a:pt x="3271" y="1029"/>
                  </a:lnTo>
                  <a:lnTo>
                    <a:pt x="3192" y="871"/>
                  </a:lnTo>
                  <a:lnTo>
                    <a:pt x="3113" y="739"/>
                  </a:lnTo>
                  <a:lnTo>
                    <a:pt x="2902" y="502"/>
                  </a:lnTo>
                  <a:lnTo>
                    <a:pt x="2638" y="291"/>
                  </a:lnTo>
                  <a:lnTo>
                    <a:pt x="2506" y="185"/>
                  </a:lnTo>
                  <a:lnTo>
                    <a:pt x="2348" y="133"/>
                  </a:lnTo>
                  <a:lnTo>
                    <a:pt x="2190" y="80"/>
                  </a:lnTo>
                  <a:lnTo>
                    <a:pt x="2031" y="27"/>
                  </a:lnTo>
                  <a:lnTo>
                    <a:pt x="1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9"/>
            <p:cNvSpPr/>
            <p:nvPr/>
          </p:nvSpPr>
          <p:spPr>
            <a:xfrm>
              <a:off x="5519904" y="3066891"/>
              <a:ext cx="138721" cy="138669"/>
            </a:xfrm>
            <a:custGeom>
              <a:avLst/>
              <a:gdLst/>
              <a:ahLst/>
              <a:cxnLst/>
              <a:rect l="l" t="t" r="r" b="b"/>
              <a:pathLst>
                <a:path w="2692" h="2691" extrusionOk="0">
                  <a:moveTo>
                    <a:pt x="1056" y="0"/>
                  </a:moveTo>
                  <a:lnTo>
                    <a:pt x="818" y="79"/>
                  </a:lnTo>
                  <a:lnTo>
                    <a:pt x="581" y="211"/>
                  </a:lnTo>
                  <a:lnTo>
                    <a:pt x="370" y="370"/>
                  </a:lnTo>
                  <a:lnTo>
                    <a:pt x="212" y="581"/>
                  </a:lnTo>
                  <a:lnTo>
                    <a:pt x="80" y="818"/>
                  </a:lnTo>
                  <a:lnTo>
                    <a:pt x="27" y="1055"/>
                  </a:lnTo>
                  <a:lnTo>
                    <a:pt x="1" y="1319"/>
                  </a:lnTo>
                  <a:lnTo>
                    <a:pt x="27" y="1583"/>
                  </a:lnTo>
                  <a:lnTo>
                    <a:pt x="106" y="1820"/>
                  </a:lnTo>
                  <a:lnTo>
                    <a:pt x="238" y="2058"/>
                  </a:lnTo>
                  <a:lnTo>
                    <a:pt x="423" y="2269"/>
                  </a:lnTo>
                  <a:lnTo>
                    <a:pt x="634" y="2453"/>
                  </a:lnTo>
                  <a:lnTo>
                    <a:pt x="871" y="2585"/>
                  </a:lnTo>
                  <a:lnTo>
                    <a:pt x="1109" y="2664"/>
                  </a:lnTo>
                  <a:lnTo>
                    <a:pt x="1372" y="2691"/>
                  </a:lnTo>
                  <a:lnTo>
                    <a:pt x="1636" y="2664"/>
                  </a:lnTo>
                  <a:lnTo>
                    <a:pt x="1873" y="2585"/>
                  </a:lnTo>
                  <a:lnTo>
                    <a:pt x="2111" y="2480"/>
                  </a:lnTo>
                  <a:lnTo>
                    <a:pt x="2322" y="2321"/>
                  </a:lnTo>
                  <a:lnTo>
                    <a:pt x="2480" y="2110"/>
                  </a:lnTo>
                  <a:lnTo>
                    <a:pt x="2612" y="1873"/>
                  </a:lnTo>
                  <a:lnTo>
                    <a:pt x="2665" y="1636"/>
                  </a:lnTo>
                  <a:lnTo>
                    <a:pt x="2691" y="1372"/>
                  </a:lnTo>
                  <a:lnTo>
                    <a:pt x="2665" y="1108"/>
                  </a:lnTo>
                  <a:lnTo>
                    <a:pt x="2586" y="844"/>
                  </a:lnTo>
                  <a:lnTo>
                    <a:pt x="2454" y="633"/>
                  </a:lnTo>
                  <a:lnTo>
                    <a:pt x="2269" y="396"/>
                  </a:lnTo>
                  <a:lnTo>
                    <a:pt x="2058" y="238"/>
                  </a:lnTo>
                  <a:lnTo>
                    <a:pt x="1821" y="106"/>
                  </a:lnTo>
                  <a:lnTo>
                    <a:pt x="1583" y="27"/>
                  </a:lnTo>
                  <a:lnTo>
                    <a:pt x="13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9"/>
            <p:cNvSpPr/>
            <p:nvPr/>
          </p:nvSpPr>
          <p:spPr>
            <a:xfrm>
              <a:off x="7538262" y="2710814"/>
              <a:ext cx="138669" cy="138669"/>
            </a:xfrm>
            <a:custGeom>
              <a:avLst/>
              <a:gdLst/>
              <a:ahLst/>
              <a:cxnLst/>
              <a:rect l="l" t="t" r="r" b="b"/>
              <a:pathLst>
                <a:path w="2691" h="2691" extrusionOk="0">
                  <a:moveTo>
                    <a:pt x="1055" y="0"/>
                  </a:moveTo>
                  <a:lnTo>
                    <a:pt x="818" y="79"/>
                  </a:lnTo>
                  <a:lnTo>
                    <a:pt x="580" y="211"/>
                  </a:lnTo>
                  <a:lnTo>
                    <a:pt x="369" y="369"/>
                  </a:lnTo>
                  <a:lnTo>
                    <a:pt x="211" y="580"/>
                  </a:lnTo>
                  <a:lnTo>
                    <a:pt x="79" y="818"/>
                  </a:lnTo>
                  <a:lnTo>
                    <a:pt x="27" y="1055"/>
                  </a:lnTo>
                  <a:lnTo>
                    <a:pt x="0" y="1319"/>
                  </a:lnTo>
                  <a:lnTo>
                    <a:pt x="27" y="1556"/>
                  </a:lnTo>
                  <a:lnTo>
                    <a:pt x="106" y="1820"/>
                  </a:lnTo>
                  <a:lnTo>
                    <a:pt x="238" y="2057"/>
                  </a:lnTo>
                  <a:lnTo>
                    <a:pt x="422" y="2268"/>
                  </a:lnTo>
                  <a:lnTo>
                    <a:pt x="633" y="2453"/>
                  </a:lnTo>
                  <a:lnTo>
                    <a:pt x="871" y="2585"/>
                  </a:lnTo>
                  <a:lnTo>
                    <a:pt x="1108" y="2664"/>
                  </a:lnTo>
                  <a:lnTo>
                    <a:pt x="1372" y="2690"/>
                  </a:lnTo>
                  <a:lnTo>
                    <a:pt x="1635" y="2664"/>
                  </a:lnTo>
                  <a:lnTo>
                    <a:pt x="1873" y="2585"/>
                  </a:lnTo>
                  <a:lnTo>
                    <a:pt x="2110" y="2479"/>
                  </a:lnTo>
                  <a:lnTo>
                    <a:pt x="2321" y="2321"/>
                  </a:lnTo>
                  <a:lnTo>
                    <a:pt x="2479" y="2110"/>
                  </a:lnTo>
                  <a:lnTo>
                    <a:pt x="2611" y="1873"/>
                  </a:lnTo>
                  <a:lnTo>
                    <a:pt x="2664" y="1609"/>
                  </a:lnTo>
                  <a:lnTo>
                    <a:pt x="2690" y="1372"/>
                  </a:lnTo>
                  <a:lnTo>
                    <a:pt x="2664" y="1108"/>
                  </a:lnTo>
                  <a:lnTo>
                    <a:pt x="2585" y="844"/>
                  </a:lnTo>
                  <a:lnTo>
                    <a:pt x="2453" y="607"/>
                  </a:lnTo>
                  <a:lnTo>
                    <a:pt x="2268" y="396"/>
                  </a:lnTo>
                  <a:lnTo>
                    <a:pt x="2057" y="237"/>
                  </a:lnTo>
                  <a:lnTo>
                    <a:pt x="1820" y="106"/>
                  </a:lnTo>
                  <a:lnTo>
                    <a:pt x="1583" y="26"/>
                  </a:lnTo>
                  <a:lnTo>
                    <a:pt x="13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1382;p68">
            <a:extLst>
              <a:ext uri="{FF2B5EF4-FFF2-40B4-BE49-F238E27FC236}">
                <a16:creationId xmlns:a16="http://schemas.microsoft.com/office/drawing/2014/main" id="{7844DBBF-6ED4-9649-8469-3B9D981C5603}"/>
              </a:ext>
            </a:extLst>
          </p:cNvPr>
          <p:cNvSpPr/>
          <p:nvPr/>
        </p:nvSpPr>
        <p:spPr>
          <a:xfrm>
            <a:off x="448598" y="790813"/>
            <a:ext cx="5136193" cy="3882950"/>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51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7" name="Picture 6">
            <a:extLst>
              <a:ext uri="{FF2B5EF4-FFF2-40B4-BE49-F238E27FC236}">
                <a16:creationId xmlns:a16="http://schemas.microsoft.com/office/drawing/2014/main" id="{12BAA5AE-A0A5-4847-A680-EA34174B566D}"/>
              </a:ext>
            </a:extLst>
          </p:cNvPr>
          <p:cNvPicPr>
            <a:picLocks noChangeAspect="1"/>
          </p:cNvPicPr>
          <p:nvPr/>
        </p:nvPicPr>
        <p:blipFill>
          <a:blip r:embed="rId3"/>
          <a:stretch>
            <a:fillRect/>
          </a:stretch>
        </p:blipFill>
        <p:spPr>
          <a:xfrm>
            <a:off x="0" y="277273"/>
            <a:ext cx="9144000" cy="4552378"/>
          </a:xfrm>
          <a:prstGeom prst="rect">
            <a:avLst/>
          </a:prstGeom>
        </p:spPr>
      </p:pic>
    </p:spTree>
    <p:extLst>
      <p:ext uri="{BB962C8B-B14F-4D97-AF65-F5344CB8AC3E}">
        <p14:creationId xmlns:p14="http://schemas.microsoft.com/office/powerpoint/2010/main" val="58598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5" name="TextBox 14">
            <a:extLst>
              <a:ext uri="{FF2B5EF4-FFF2-40B4-BE49-F238E27FC236}">
                <a16:creationId xmlns:a16="http://schemas.microsoft.com/office/drawing/2014/main" id="{0BBAD857-C3E1-F845-9274-7720F5BCF060}"/>
              </a:ext>
            </a:extLst>
          </p:cNvPr>
          <p:cNvSpPr txBox="1"/>
          <p:nvPr/>
        </p:nvSpPr>
        <p:spPr>
          <a:xfrm>
            <a:off x="-9483" y="240964"/>
            <a:ext cx="5322262" cy="4616648"/>
          </a:xfrm>
          <a:prstGeom prst="rect">
            <a:avLst/>
          </a:prstGeom>
          <a:noFill/>
        </p:spPr>
        <p:txBody>
          <a:bodyPr wrap="square" rtlCol="0">
            <a:spAutoFit/>
          </a:bodyPr>
          <a:lstStyle/>
          <a:p>
            <a:r>
              <a:rPr lang="en-US" sz="1800" b="1" dirty="0">
                <a:solidFill>
                  <a:schemeClr val="lt1"/>
                </a:solidFill>
                <a:latin typeface="Big Caslon Medium" panose="02000603090000020003" pitchFamily="2" charset="-79"/>
                <a:cs typeface="Big Caslon Medium" panose="02000603090000020003" pitchFamily="2" charset="-79"/>
                <a:sym typeface="Livvic"/>
              </a:rPr>
              <a:t>There are several risk factors for thromboembolism, including: </a:t>
            </a:r>
          </a:p>
          <a:p>
            <a:endParaRPr lang="en-US" sz="1800" b="1" dirty="0">
              <a:solidFill>
                <a:schemeClr val="lt1"/>
              </a:solidFill>
              <a:latin typeface="Big Caslon Medium" panose="02000603090000020003" pitchFamily="2" charset="-79"/>
              <a:cs typeface="Big Caslon Medium" panose="02000603090000020003" pitchFamily="2" charset="-79"/>
              <a:sym typeface="Livvic"/>
            </a:endParaRPr>
          </a:p>
          <a:p>
            <a:pPr marL="342900" indent="-342900">
              <a:buFont typeface="Wingdings" pitchFamily="2" charset="2"/>
              <a:buChar char="q"/>
            </a:pPr>
            <a:r>
              <a:rPr lang="en-US" sz="1800" b="1" dirty="0">
                <a:solidFill>
                  <a:schemeClr val="lt1"/>
                </a:solidFill>
                <a:latin typeface="Big Caslon Medium" panose="02000603090000020003" pitchFamily="2" charset="-79"/>
                <a:cs typeface="Big Caslon Medium" panose="02000603090000020003" pitchFamily="2" charset="-79"/>
                <a:sym typeface="Livvic"/>
              </a:rPr>
              <a:t>Age: People over the age of 60 are more likely to develop thromboembolism. </a:t>
            </a:r>
          </a:p>
          <a:p>
            <a:pPr marL="342900" indent="-342900">
              <a:buFont typeface="Wingdings" pitchFamily="2" charset="2"/>
              <a:buChar char="q"/>
            </a:pPr>
            <a:r>
              <a:rPr lang="en-US" sz="1800" b="1" dirty="0">
                <a:solidFill>
                  <a:schemeClr val="lt1"/>
                </a:solidFill>
                <a:latin typeface="Big Caslon Medium" panose="02000603090000020003" pitchFamily="2" charset="-79"/>
                <a:cs typeface="Big Caslon Medium" panose="02000603090000020003" pitchFamily="2" charset="-79"/>
                <a:sym typeface="Livvic"/>
              </a:rPr>
              <a:t>Immobility: Prolonged periods of sitting or lying down can increase the risk of blood clots forming. </a:t>
            </a:r>
          </a:p>
          <a:p>
            <a:pPr marL="342900" indent="-342900">
              <a:buFont typeface="Wingdings" pitchFamily="2" charset="2"/>
              <a:buChar char="q"/>
            </a:pPr>
            <a:r>
              <a:rPr lang="en-US" sz="1800" b="1" dirty="0">
                <a:solidFill>
                  <a:schemeClr val="lt1"/>
                </a:solidFill>
                <a:latin typeface="Big Caslon Medium" panose="02000603090000020003" pitchFamily="2" charset="-79"/>
                <a:cs typeface="Big Caslon Medium" panose="02000603090000020003" pitchFamily="2" charset="-79"/>
                <a:sym typeface="Livvic"/>
              </a:rPr>
              <a:t>Obesity: Excess weight can put pressure on blood vessels and slow down blood flow, increasing the risk of clots. </a:t>
            </a:r>
          </a:p>
          <a:p>
            <a:pPr marL="342900" indent="-342900">
              <a:buFont typeface="Wingdings" pitchFamily="2" charset="2"/>
              <a:buChar char="q"/>
            </a:pPr>
            <a:r>
              <a:rPr lang="en-US" sz="1800" b="1" dirty="0">
                <a:solidFill>
                  <a:schemeClr val="lt1"/>
                </a:solidFill>
                <a:latin typeface="Big Caslon Medium" panose="02000603090000020003" pitchFamily="2" charset="-79"/>
                <a:cs typeface="Big Caslon Medium" panose="02000603090000020003" pitchFamily="2" charset="-79"/>
                <a:sym typeface="Livvic"/>
              </a:rPr>
              <a:t>Smoking: Smoking can damage blood vessels and increase the risk of clotting. </a:t>
            </a:r>
          </a:p>
          <a:p>
            <a:pPr marL="342900" indent="-342900">
              <a:buFont typeface="Wingdings" pitchFamily="2" charset="2"/>
              <a:buChar char="q"/>
            </a:pPr>
            <a:r>
              <a:rPr lang="en-US" sz="1800" b="1" dirty="0">
                <a:solidFill>
                  <a:schemeClr val="lt1"/>
                </a:solidFill>
                <a:latin typeface="Big Caslon Medium" panose="02000603090000020003" pitchFamily="2" charset="-79"/>
                <a:cs typeface="Big Caslon Medium" panose="02000603090000020003" pitchFamily="2" charset="-79"/>
                <a:sym typeface="Livvic"/>
              </a:rPr>
              <a:t>Cancer: Certain types of cancer, especially those that affect the blood or lymphatic system, can increase the risk of clotting. </a:t>
            </a:r>
          </a:p>
          <a:p>
            <a:endParaRPr lang="en-US" sz="2400" b="1" dirty="0">
              <a:solidFill>
                <a:schemeClr val="lt1"/>
              </a:solidFill>
              <a:latin typeface="Big Caslon Medium" panose="02000603090000020003" pitchFamily="2" charset="-79"/>
              <a:cs typeface="Big Caslon Medium" panose="02000603090000020003" pitchFamily="2" charset="-79"/>
              <a:sym typeface="Livvic"/>
            </a:endParaRPr>
          </a:p>
        </p:txBody>
      </p:sp>
      <p:pic>
        <p:nvPicPr>
          <p:cNvPr id="163" name="Picture 162">
            <a:extLst>
              <a:ext uri="{FF2B5EF4-FFF2-40B4-BE49-F238E27FC236}">
                <a16:creationId xmlns:a16="http://schemas.microsoft.com/office/drawing/2014/main" id="{65F95A4C-06C5-284C-B5D4-6DE1789546C0}"/>
              </a:ext>
            </a:extLst>
          </p:cNvPr>
          <p:cNvPicPr>
            <a:picLocks noChangeAspect="1"/>
          </p:cNvPicPr>
          <p:nvPr/>
        </p:nvPicPr>
        <p:blipFill>
          <a:blip r:embed="rId3">
            <a:extLst>
              <a:ext uri="{BEBA8EAE-BF5A-486C-A8C5-ECC9F3942E4B}">
                <a14:imgProps xmlns:a14="http://schemas.microsoft.com/office/drawing/2010/main">
                  <a14:imgLayer>
                    <a14:imgEffect>
                      <a14:backgroundRemoval t="0" b="100000" l="1812" r="98732"/>
                    </a14:imgEffect>
                  </a14:imgLayer>
                </a14:imgProps>
              </a:ext>
            </a:extLst>
          </a:blip>
          <a:stretch>
            <a:fillRect/>
          </a:stretch>
        </p:blipFill>
        <p:spPr>
          <a:xfrm>
            <a:off x="5312779" y="694944"/>
            <a:ext cx="3523008" cy="33698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grpSp>
        <p:nvGrpSpPr>
          <p:cNvPr id="675" name="Google Shape;675;p47"/>
          <p:cNvGrpSpPr/>
          <p:nvPr/>
        </p:nvGrpSpPr>
        <p:grpSpPr>
          <a:xfrm rot="21365703">
            <a:off x="-719508" y="773954"/>
            <a:ext cx="4201173" cy="3084546"/>
            <a:chOff x="-42076" y="945009"/>
            <a:chExt cx="4132056" cy="3038463"/>
          </a:xfrm>
        </p:grpSpPr>
        <p:grpSp>
          <p:nvGrpSpPr>
            <p:cNvPr id="676" name="Google Shape;676;p47"/>
            <p:cNvGrpSpPr/>
            <p:nvPr/>
          </p:nvGrpSpPr>
          <p:grpSpPr>
            <a:xfrm rot="1596961">
              <a:off x="320880" y="1327953"/>
              <a:ext cx="1872998" cy="2063342"/>
              <a:chOff x="4703044" y="2370026"/>
              <a:chExt cx="1201661" cy="1323780"/>
            </a:xfrm>
          </p:grpSpPr>
          <p:sp>
            <p:nvSpPr>
              <p:cNvPr id="677" name="Google Shape;677;p47"/>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7"/>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7"/>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7"/>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7"/>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7"/>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7"/>
            <p:cNvGrpSpPr/>
            <p:nvPr/>
          </p:nvGrpSpPr>
          <p:grpSpPr>
            <a:xfrm rot="-1553659" flipH="1">
              <a:off x="1860438" y="1250415"/>
              <a:ext cx="1873018" cy="2063364"/>
              <a:chOff x="4703044" y="2370026"/>
              <a:chExt cx="1201661" cy="1323780"/>
            </a:xfrm>
          </p:grpSpPr>
          <p:sp>
            <p:nvSpPr>
              <p:cNvPr id="684" name="Google Shape;684;p47"/>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7"/>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7"/>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7"/>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7"/>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7"/>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47"/>
            <p:cNvGrpSpPr/>
            <p:nvPr/>
          </p:nvGrpSpPr>
          <p:grpSpPr>
            <a:xfrm>
              <a:off x="945493" y="1486815"/>
              <a:ext cx="2455304" cy="2496658"/>
              <a:chOff x="4216175" y="2139075"/>
              <a:chExt cx="1371525" cy="1394625"/>
            </a:xfrm>
          </p:grpSpPr>
          <p:sp>
            <p:nvSpPr>
              <p:cNvPr id="691" name="Google Shape;691;p47"/>
              <p:cNvSpPr/>
              <p:nvPr/>
            </p:nvSpPr>
            <p:spPr>
              <a:xfrm>
                <a:off x="4216175" y="2139075"/>
                <a:ext cx="1371525" cy="1394625"/>
              </a:xfrm>
              <a:custGeom>
                <a:avLst/>
                <a:gdLst/>
                <a:ahLst/>
                <a:cxnLst/>
                <a:rect l="l" t="t" r="r" b="b"/>
                <a:pathLst>
                  <a:path w="54861" h="55785" extrusionOk="0">
                    <a:moveTo>
                      <a:pt x="23949" y="1"/>
                    </a:moveTo>
                    <a:lnTo>
                      <a:pt x="23580" y="27"/>
                    </a:lnTo>
                    <a:lnTo>
                      <a:pt x="23158" y="106"/>
                    </a:lnTo>
                    <a:lnTo>
                      <a:pt x="22762" y="238"/>
                    </a:lnTo>
                    <a:lnTo>
                      <a:pt x="22551" y="317"/>
                    </a:lnTo>
                    <a:lnTo>
                      <a:pt x="22340" y="423"/>
                    </a:lnTo>
                    <a:lnTo>
                      <a:pt x="21654" y="396"/>
                    </a:lnTo>
                    <a:lnTo>
                      <a:pt x="20995" y="423"/>
                    </a:lnTo>
                    <a:lnTo>
                      <a:pt x="20388" y="502"/>
                    </a:lnTo>
                    <a:lnTo>
                      <a:pt x="19782" y="634"/>
                    </a:lnTo>
                    <a:lnTo>
                      <a:pt x="19201" y="845"/>
                    </a:lnTo>
                    <a:lnTo>
                      <a:pt x="18938" y="950"/>
                    </a:lnTo>
                    <a:lnTo>
                      <a:pt x="18674" y="1082"/>
                    </a:lnTo>
                    <a:lnTo>
                      <a:pt x="18437" y="1240"/>
                    </a:lnTo>
                    <a:lnTo>
                      <a:pt x="18199" y="1399"/>
                    </a:lnTo>
                    <a:lnTo>
                      <a:pt x="17962" y="1557"/>
                    </a:lnTo>
                    <a:lnTo>
                      <a:pt x="17751" y="1741"/>
                    </a:lnTo>
                    <a:lnTo>
                      <a:pt x="17540" y="1926"/>
                    </a:lnTo>
                    <a:lnTo>
                      <a:pt x="17355" y="2137"/>
                    </a:lnTo>
                    <a:lnTo>
                      <a:pt x="17118" y="2401"/>
                    </a:lnTo>
                    <a:lnTo>
                      <a:pt x="16933" y="2665"/>
                    </a:lnTo>
                    <a:lnTo>
                      <a:pt x="16749" y="2928"/>
                    </a:lnTo>
                    <a:lnTo>
                      <a:pt x="16590" y="3218"/>
                    </a:lnTo>
                    <a:lnTo>
                      <a:pt x="16300" y="3799"/>
                    </a:lnTo>
                    <a:lnTo>
                      <a:pt x="16063" y="4379"/>
                    </a:lnTo>
                    <a:lnTo>
                      <a:pt x="15878" y="4986"/>
                    </a:lnTo>
                    <a:lnTo>
                      <a:pt x="15720" y="5566"/>
                    </a:lnTo>
                    <a:lnTo>
                      <a:pt x="15482" y="6674"/>
                    </a:lnTo>
                    <a:lnTo>
                      <a:pt x="15351" y="7280"/>
                    </a:lnTo>
                    <a:lnTo>
                      <a:pt x="15060" y="8625"/>
                    </a:lnTo>
                    <a:lnTo>
                      <a:pt x="14797" y="10023"/>
                    </a:lnTo>
                    <a:lnTo>
                      <a:pt x="14164" y="10287"/>
                    </a:lnTo>
                    <a:lnTo>
                      <a:pt x="13557" y="10577"/>
                    </a:lnTo>
                    <a:lnTo>
                      <a:pt x="13293" y="9654"/>
                    </a:lnTo>
                    <a:lnTo>
                      <a:pt x="13188" y="9390"/>
                    </a:lnTo>
                    <a:lnTo>
                      <a:pt x="13082" y="9179"/>
                    </a:lnTo>
                    <a:lnTo>
                      <a:pt x="12898" y="8968"/>
                    </a:lnTo>
                    <a:lnTo>
                      <a:pt x="12713" y="8810"/>
                    </a:lnTo>
                    <a:lnTo>
                      <a:pt x="12502" y="8678"/>
                    </a:lnTo>
                    <a:lnTo>
                      <a:pt x="12291" y="8573"/>
                    </a:lnTo>
                    <a:lnTo>
                      <a:pt x="12027" y="8520"/>
                    </a:lnTo>
                    <a:lnTo>
                      <a:pt x="11764" y="8494"/>
                    </a:lnTo>
                    <a:lnTo>
                      <a:pt x="11737" y="8494"/>
                    </a:lnTo>
                    <a:lnTo>
                      <a:pt x="11473" y="8520"/>
                    </a:lnTo>
                    <a:lnTo>
                      <a:pt x="11236" y="8573"/>
                    </a:lnTo>
                    <a:lnTo>
                      <a:pt x="10999" y="8705"/>
                    </a:lnTo>
                    <a:lnTo>
                      <a:pt x="10788" y="8836"/>
                    </a:lnTo>
                    <a:lnTo>
                      <a:pt x="10603" y="9021"/>
                    </a:lnTo>
                    <a:lnTo>
                      <a:pt x="10445" y="9206"/>
                    </a:lnTo>
                    <a:lnTo>
                      <a:pt x="10313" y="9443"/>
                    </a:lnTo>
                    <a:lnTo>
                      <a:pt x="10234" y="9707"/>
                    </a:lnTo>
                    <a:lnTo>
                      <a:pt x="9865" y="11237"/>
                    </a:lnTo>
                    <a:lnTo>
                      <a:pt x="8361" y="11659"/>
                    </a:lnTo>
                    <a:lnTo>
                      <a:pt x="8124" y="11738"/>
                    </a:lnTo>
                    <a:lnTo>
                      <a:pt x="7886" y="11870"/>
                    </a:lnTo>
                    <a:lnTo>
                      <a:pt x="7702" y="12028"/>
                    </a:lnTo>
                    <a:lnTo>
                      <a:pt x="7517" y="12212"/>
                    </a:lnTo>
                    <a:lnTo>
                      <a:pt x="7385" y="12450"/>
                    </a:lnTo>
                    <a:lnTo>
                      <a:pt x="7280" y="12687"/>
                    </a:lnTo>
                    <a:lnTo>
                      <a:pt x="7227" y="12925"/>
                    </a:lnTo>
                    <a:lnTo>
                      <a:pt x="7201" y="13188"/>
                    </a:lnTo>
                    <a:lnTo>
                      <a:pt x="7227" y="13426"/>
                    </a:lnTo>
                    <a:lnTo>
                      <a:pt x="7280" y="13637"/>
                    </a:lnTo>
                    <a:lnTo>
                      <a:pt x="7359" y="13821"/>
                    </a:lnTo>
                    <a:lnTo>
                      <a:pt x="7464" y="14006"/>
                    </a:lnTo>
                    <a:lnTo>
                      <a:pt x="5407" y="14006"/>
                    </a:lnTo>
                    <a:lnTo>
                      <a:pt x="5117" y="14032"/>
                    </a:lnTo>
                    <a:lnTo>
                      <a:pt x="4800" y="14138"/>
                    </a:lnTo>
                    <a:lnTo>
                      <a:pt x="4537" y="14270"/>
                    </a:lnTo>
                    <a:lnTo>
                      <a:pt x="4299" y="14481"/>
                    </a:lnTo>
                    <a:lnTo>
                      <a:pt x="4115" y="14718"/>
                    </a:lnTo>
                    <a:lnTo>
                      <a:pt x="3956" y="14982"/>
                    </a:lnTo>
                    <a:lnTo>
                      <a:pt x="3877" y="15272"/>
                    </a:lnTo>
                    <a:lnTo>
                      <a:pt x="3851" y="15588"/>
                    </a:lnTo>
                    <a:lnTo>
                      <a:pt x="3877" y="17276"/>
                    </a:lnTo>
                    <a:lnTo>
                      <a:pt x="3930" y="18938"/>
                    </a:lnTo>
                    <a:lnTo>
                      <a:pt x="3350" y="19835"/>
                    </a:lnTo>
                    <a:lnTo>
                      <a:pt x="2822" y="20758"/>
                    </a:lnTo>
                    <a:lnTo>
                      <a:pt x="2348" y="21708"/>
                    </a:lnTo>
                    <a:lnTo>
                      <a:pt x="1899" y="22657"/>
                    </a:lnTo>
                    <a:lnTo>
                      <a:pt x="1688" y="22894"/>
                    </a:lnTo>
                    <a:lnTo>
                      <a:pt x="1477" y="23132"/>
                    </a:lnTo>
                    <a:lnTo>
                      <a:pt x="1293" y="23396"/>
                    </a:lnTo>
                    <a:lnTo>
                      <a:pt x="1108" y="23659"/>
                    </a:lnTo>
                    <a:lnTo>
                      <a:pt x="950" y="23949"/>
                    </a:lnTo>
                    <a:lnTo>
                      <a:pt x="818" y="24240"/>
                    </a:lnTo>
                    <a:lnTo>
                      <a:pt x="712" y="24530"/>
                    </a:lnTo>
                    <a:lnTo>
                      <a:pt x="633" y="24846"/>
                    </a:lnTo>
                    <a:lnTo>
                      <a:pt x="528" y="25347"/>
                    </a:lnTo>
                    <a:lnTo>
                      <a:pt x="475" y="25848"/>
                    </a:lnTo>
                    <a:lnTo>
                      <a:pt x="501" y="26350"/>
                    </a:lnTo>
                    <a:lnTo>
                      <a:pt x="554" y="26851"/>
                    </a:lnTo>
                    <a:lnTo>
                      <a:pt x="396" y="27616"/>
                    </a:lnTo>
                    <a:lnTo>
                      <a:pt x="264" y="28407"/>
                    </a:lnTo>
                    <a:lnTo>
                      <a:pt x="158" y="29172"/>
                    </a:lnTo>
                    <a:lnTo>
                      <a:pt x="79" y="29963"/>
                    </a:lnTo>
                    <a:lnTo>
                      <a:pt x="27" y="30992"/>
                    </a:lnTo>
                    <a:lnTo>
                      <a:pt x="0" y="32020"/>
                    </a:lnTo>
                    <a:lnTo>
                      <a:pt x="0" y="32943"/>
                    </a:lnTo>
                    <a:lnTo>
                      <a:pt x="53" y="33866"/>
                    </a:lnTo>
                    <a:lnTo>
                      <a:pt x="158" y="34763"/>
                    </a:lnTo>
                    <a:lnTo>
                      <a:pt x="264" y="35686"/>
                    </a:lnTo>
                    <a:lnTo>
                      <a:pt x="422" y="36583"/>
                    </a:lnTo>
                    <a:lnTo>
                      <a:pt x="607" y="37454"/>
                    </a:lnTo>
                    <a:lnTo>
                      <a:pt x="844" y="38350"/>
                    </a:lnTo>
                    <a:lnTo>
                      <a:pt x="1108" y="39221"/>
                    </a:lnTo>
                    <a:lnTo>
                      <a:pt x="1398" y="40065"/>
                    </a:lnTo>
                    <a:lnTo>
                      <a:pt x="1715" y="40909"/>
                    </a:lnTo>
                    <a:lnTo>
                      <a:pt x="2057" y="41753"/>
                    </a:lnTo>
                    <a:lnTo>
                      <a:pt x="2453" y="42570"/>
                    </a:lnTo>
                    <a:lnTo>
                      <a:pt x="2875" y="43362"/>
                    </a:lnTo>
                    <a:lnTo>
                      <a:pt x="3323" y="44153"/>
                    </a:lnTo>
                    <a:lnTo>
                      <a:pt x="3825" y="44944"/>
                    </a:lnTo>
                    <a:lnTo>
                      <a:pt x="4326" y="45709"/>
                    </a:lnTo>
                    <a:lnTo>
                      <a:pt x="4537" y="46078"/>
                    </a:lnTo>
                    <a:lnTo>
                      <a:pt x="4748" y="46447"/>
                    </a:lnTo>
                    <a:lnTo>
                      <a:pt x="4985" y="46817"/>
                    </a:lnTo>
                    <a:lnTo>
                      <a:pt x="5223" y="47133"/>
                    </a:lnTo>
                    <a:lnTo>
                      <a:pt x="5486" y="47476"/>
                    </a:lnTo>
                    <a:lnTo>
                      <a:pt x="5750" y="47766"/>
                    </a:lnTo>
                    <a:lnTo>
                      <a:pt x="6067" y="48056"/>
                    </a:lnTo>
                    <a:lnTo>
                      <a:pt x="6357" y="48346"/>
                    </a:lnTo>
                    <a:lnTo>
                      <a:pt x="6858" y="48716"/>
                    </a:lnTo>
                    <a:lnTo>
                      <a:pt x="7333" y="49190"/>
                    </a:lnTo>
                    <a:lnTo>
                      <a:pt x="7807" y="49639"/>
                    </a:lnTo>
                    <a:lnTo>
                      <a:pt x="8308" y="50087"/>
                    </a:lnTo>
                    <a:lnTo>
                      <a:pt x="8836" y="50509"/>
                    </a:lnTo>
                    <a:lnTo>
                      <a:pt x="9363" y="50931"/>
                    </a:lnTo>
                    <a:lnTo>
                      <a:pt x="9891" y="51327"/>
                    </a:lnTo>
                    <a:lnTo>
                      <a:pt x="10445" y="51696"/>
                    </a:lnTo>
                    <a:lnTo>
                      <a:pt x="10999" y="52065"/>
                    </a:lnTo>
                    <a:lnTo>
                      <a:pt x="11579" y="52435"/>
                    </a:lnTo>
                    <a:lnTo>
                      <a:pt x="12159" y="52751"/>
                    </a:lnTo>
                    <a:lnTo>
                      <a:pt x="12739" y="53068"/>
                    </a:lnTo>
                    <a:lnTo>
                      <a:pt x="13346" y="53384"/>
                    </a:lnTo>
                    <a:lnTo>
                      <a:pt x="13953" y="53674"/>
                    </a:lnTo>
                    <a:lnTo>
                      <a:pt x="14559" y="53938"/>
                    </a:lnTo>
                    <a:lnTo>
                      <a:pt x="15166" y="54175"/>
                    </a:lnTo>
                    <a:lnTo>
                      <a:pt x="15799" y="54413"/>
                    </a:lnTo>
                    <a:lnTo>
                      <a:pt x="16511" y="54650"/>
                    </a:lnTo>
                    <a:lnTo>
                      <a:pt x="17250" y="54888"/>
                    </a:lnTo>
                    <a:lnTo>
                      <a:pt x="17988" y="55072"/>
                    </a:lnTo>
                    <a:lnTo>
                      <a:pt x="18727" y="55257"/>
                    </a:lnTo>
                    <a:lnTo>
                      <a:pt x="19465" y="55389"/>
                    </a:lnTo>
                    <a:lnTo>
                      <a:pt x="20204" y="55521"/>
                    </a:lnTo>
                    <a:lnTo>
                      <a:pt x="20969" y="55626"/>
                    </a:lnTo>
                    <a:lnTo>
                      <a:pt x="21707" y="55705"/>
                    </a:lnTo>
                    <a:lnTo>
                      <a:pt x="22525" y="55758"/>
                    </a:lnTo>
                    <a:lnTo>
                      <a:pt x="23316" y="55784"/>
                    </a:lnTo>
                    <a:lnTo>
                      <a:pt x="23764" y="55784"/>
                    </a:lnTo>
                    <a:lnTo>
                      <a:pt x="24687" y="55758"/>
                    </a:lnTo>
                    <a:lnTo>
                      <a:pt x="25426" y="55732"/>
                    </a:lnTo>
                    <a:lnTo>
                      <a:pt x="26138" y="55652"/>
                    </a:lnTo>
                    <a:lnTo>
                      <a:pt x="26877" y="55573"/>
                    </a:lnTo>
                    <a:lnTo>
                      <a:pt x="27589" y="55468"/>
                    </a:lnTo>
                    <a:lnTo>
                      <a:pt x="28512" y="55310"/>
                    </a:lnTo>
                    <a:lnTo>
                      <a:pt x="29409" y="55099"/>
                    </a:lnTo>
                    <a:lnTo>
                      <a:pt x="30305" y="54861"/>
                    </a:lnTo>
                    <a:lnTo>
                      <a:pt x="31176" y="54597"/>
                    </a:lnTo>
                    <a:lnTo>
                      <a:pt x="32125" y="54255"/>
                    </a:lnTo>
                    <a:lnTo>
                      <a:pt x="33075" y="53885"/>
                    </a:lnTo>
                    <a:lnTo>
                      <a:pt x="33972" y="53463"/>
                    </a:lnTo>
                    <a:lnTo>
                      <a:pt x="34868" y="53015"/>
                    </a:lnTo>
                    <a:lnTo>
                      <a:pt x="35739" y="52540"/>
                    </a:lnTo>
                    <a:lnTo>
                      <a:pt x="36609" y="52013"/>
                    </a:lnTo>
                    <a:lnTo>
                      <a:pt x="37427" y="51459"/>
                    </a:lnTo>
                    <a:lnTo>
                      <a:pt x="38244" y="50852"/>
                    </a:lnTo>
                    <a:lnTo>
                      <a:pt x="39009" y="50246"/>
                    </a:lnTo>
                    <a:lnTo>
                      <a:pt x="39774" y="49586"/>
                    </a:lnTo>
                    <a:lnTo>
                      <a:pt x="40486" y="48874"/>
                    </a:lnTo>
                    <a:lnTo>
                      <a:pt x="41198" y="48162"/>
                    </a:lnTo>
                    <a:lnTo>
                      <a:pt x="41858" y="47423"/>
                    </a:lnTo>
                    <a:lnTo>
                      <a:pt x="42491" y="46632"/>
                    </a:lnTo>
                    <a:lnTo>
                      <a:pt x="43097" y="45841"/>
                    </a:lnTo>
                    <a:lnTo>
                      <a:pt x="43651" y="44997"/>
                    </a:lnTo>
                    <a:lnTo>
                      <a:pt x="45840" y="43599"/>
                    </a:lnTo>
                    <a:lnTo>
                      <a:pt x="47528" y="42465"/>
                    </a:lnTo>
                    <a:lnTo>
                      <a:pt x="49085" y="41383"/>
                    </a:lnTo>
                    <a:lnTo>
                      <a:pt x="49243" y="41252"/>
                    </a:lnTo>
                    <a:lnTo>
                      <a:pt x="49375" y="41120"/>
                    </a:lnTo>
                    <a:lnTo>
                      <a:pt x="49480" y="40988"/>
                    </a:lnTo>
                    <a:lnTo>
                      <a:pt x="49586" y="40830"/>
                    </a:lnTo>
                    <a:lnTo>
                      <a:pt x="49639" y="40645"/>
                    </a:lnTo>
                    <a:lnTo>
                      <a:pt x="49718" y="40487"/>
                    </a:lnTo>
                    <a:lnTo>
                      <a:pt x="49744" y="40302"/>
                    </a:lnTo>
                    <a:lnTo>
                      <a:pt x="49744" y="40091"/>
                    </a:lnTo>
                    <a:lnTo>
                      <a:pt x="49744" y="39906"/>
                    </a:lnTo>
                    <a:lnTo>
                      <a:pt x="49718" y="39722"/>
                    </a:lnTo>
                    <a:lnTo>
                      <a:pt x="49665" y="39537"/>
                    </a:lnTo>
                    <a:lnTo>
                      <a:pt x="49586" y="39379"/>
                    </a:lnTo>
                    <a:lnTo>
                      <a:pt x="49480" y="39221"/>
                    </a:lnTo>
                    <a:lnTo>
                      <a:pt x="49375" y="39062"/>
                    </a:lnTo>
                    <a:lnTo>
                      <a:pt x="49243" y="38931"/>
                    </a:lnTo>
                    <a:lnTo>
                      <a:pt x="49085" y="38825"/>
                    </a:lnTo>
                    <a:lnTo>
                      <a:pt x="48557" y="38403"/>
                    </a:lnTo>
                    <a:lnTo>
                      <a:pt x="47106" y="37295"/>
                    </a:lnTo>
                    <a:lnTo>
                      <a:pt x="54703" y="21206"/>
                    </a:lnTo>
                    <a:lnTo>
                      <a:pt x="54755" y="21075"/>
                    </a:lnTo>
                    <a:lnTo>
                      <a:pt x="54808" y="20916"/>
                    </a:lnTo>
                    <a:lnTo>
                      <a:pt x="54861" y="20600"/>
                    </a:lnTo>
                    <a:lnTo>
                      <a:pt x="54834" y="20310"/>
                    </a:lnTo>
                    <a:lnTo>
                      <a:pt x="54755" y="20019"/>
                    </a:lnTo>
                    <a:lnTo>
                      <a:pt x="54623" y="19729"/>
                    </a:lnTo>
                    <a:lnTo>
                      <a:pt x="54465" y="19492"/>
                    </a:lnTo>
                    <a:lnTo>
                      <a:pt x="54228" y="19281"/>
                    </a:lnTo>
                    <a:lnTo>
                      <a:pt x="54096" y="19202"/>
                    </a:lnTo>
                    <a:lnTo>
                      <a:pt x="53964" y="19123"/>
                    </a:lnTo>
                    <a:lnTo>
                      <a:pt x="42860" y="13874"/>
                    </a:lnTo>
                    <a:lnTo>
                      <a:pt x="42675" y="13821"/>
                    </a:lnTo>
                    <a:lnTo>
                      <a:pt x="42517" y="13769"/>
                    </a:lnTo>
                    <a:lnTo>
                      <a:pt x="42359" y="13742"/>
                    </a:lnTo>
                    <a:lnTo>
                      <a:pt x="41911" y="13742"/>
                    </a:lnTo>
                    <a:lnTo>
                      <a:pt x="41647" y="13821"/>
                    </a:lnTo>
                    <a:lnTo>
                      <a:pt x="41357" y="13953"/>
                    </a:lnTo>
                    <a:lnTo>
                      <a:pt x="41198" y="13900"/>
                    </a:lnTo>
                    <a:lnTo>
                      <a:pt x="41040" y="13848"/>
                    </a:lnTo>
                    <a:lnTo>
                      <a:pt x="39510" y="13478"/>
                    </a:lnTo>
                    <a:lnTo>
                      <a:pt x="39088" y="11975"/>
                    </a:lnTo>
                    <a:lnTo>
                      <a:pt x="39009" y="11764"/>
                    </a:lnTo>
                    <a:lnTo>
                      <a:pt x="38904" y="11553"/>
                    </a:lnTo>
                    <a:lnTo>
                      <a:pt x="38772" y="11368"/>
                    </a:lnTo>
                    <a:lnTo>
                      <a:pt x="38640" y="11210"/>
                    </a:lnTo>
                    <a:lnTo>
                      <a:pt x="38455" y="11078"/>
                    </a:lnTo>
                    <a:lnTo>
                      <a:pt x="38271" y="10973"/>
                    </a:lnTo>
                    <a:lnTo>
                      <a:pt x="38060" y="10894"/>
                    </a:lnTo>
                    <a:lnTo>
                      <a:pt x="37849" y="10841"/>
                    </a:lnTo>
                    <a:lnTo>
                      <a:pt x="37901" y="10524"/>
                    </a:lnTo>
                    <a:lnTo>
                      <a:pt x="37954" y="10182"/>
                    </a:lnTo>
                    <a:lnTo>
                      <a:pt x="37981" y="9865"/>
                    </a:lnTo>
                    <a:lnTo>
                      <a:pt x="38007" y="9522"/>
                    </a:lnTo>
                    <a:lnTo>
                      <a:pt x="37981" y="9153"/>
                    </a:lnTo>
                    <a:lnTo>
                      <a:pt x="37954" y="8784"/>
                    </a:lnTo>
                    <a:lnTo>
                      <a:pt x="37875" y="8441"/>
                    </a:lnTo>
                    <a:lnTo>
                      <a:pt x="37796" y="8098"/>
                    </a:lnTo>
                    <a:lnTo>
                      <a:pt x="37690" y="7781"/>
                    </a:lnTo>
                    <a:lnTo>
                      <a:pt x="37559" y="7465"/>
                    </a:lnTo>
                    <a:lnTo>
                      <a:pt x="37400" y="7148"/>
                    </a:lnTo>
                    <a:lnTo>
                      <a:pt x="37216" y="6858"/>
                    </a:lnTo>
                    <a:lnTo>
                      <a:pt x="37031" y="6568"/>
                    </a:lnTo>
                    <a:lnTo>
                      <a:pt x="36846" y="6278"/>
                    </a:lnTo>
                    <a:lnTo>
                      <a:pt x="36635" y="6014"/>
                    </a:lnTo>
                    <a:lnTo>
                      <a:pt x="36398" y="5777"/>
                    </a:lnTo>
                    <a:lnTo>
                      <a:pt x="35923" y="5302"/>
                    </a:lnTo>
                    <a:lnTo>
                      <a:pt x="35449" y="4906"/>
                    </a:lnTo>
                    <a:lnTo>
                      <a:pt x="35343" y="4695"/>
                    </a:lnTo>
                    <a:lnTo>
                      <a:pt x="35264" y="4484"/>
                    </a:lnTo>
                    <a:lnTo>
                      <a:pt x="35027" y="4115"/>
                    </a:lnTo>
                    <a:lnTo>
                      <a:pt x="34763" y="3772"/>
                    </a:lnTo>
                    <a:lnTo>
                      <a:pt x="34499" y="3509"/>
                    </a:lnTo>
                    <a:lnTo>
                      <a:pt x="34262" y="3324"/>
                    </a:lnTo>
                    <a:lnTo>
                      <a:pt x="33998" y="3139"/>
                    </a:lnTo>
                    <a:lnTo>
                      <a:pt x="33708" y="2981"/>
                    </a:lnTo>
                    <a:lnTo>
                      <a:pt x="33418" y="2849"/>
                    </a:lnTo>
                    <a:lnTo>
                      <a:pt x="33128" y="2744"/>
                    </a:lnTo>
                    <a:lnTo>
                      <a:pt x="32811" y="2691"/>
                    </a:lnTo>
                    <a:lnTo>
                      <a:pt x="32495" y="2638"/>
                    </a:lnTo>
                    <a:lnTo>
                      <a:pt x="32178" y="2612"/>
                    </a:lnTo>
                    <a:lnTo>
                      <a:pt x="32073" y="2612"/>
                    </a:lnTo>
                    <a:lnTo>
                      <a:pt x="31809" y="2638"/>
                    </a:lnTo>
                    <a:lnTo>
                      <a:pt x="31571" y="2691"/>
                    </a:lnTo>
                    <a:lnTo>
                      <a:pt x="31334" y="2744"/>
                    </a:lnTo>
                    <a:lnTo>
                      <a:pt x="31097" y="2823"/>
                    </a:lnTo>
                    <a:lnTo>
                      <a:pt x="30912" y="2902"/>
                    </a:lnTo>
                    <a:lnTo>
                      <a:pt x="30701" y="3007"/>
                    </a:lnTo>
                    <a:lnTo>
                      <a:pt x="30543" y="3139"/>
                    </a:lnTo>
                    <a:lnTo>
                      <a:pt x="30358" y="3271"/>
                    </a:lnTo>
                    <a:lnTo>
                      <a:pt x="30226" y="3429"/>
                    </a:lnTo>
                    <a:lnTo>
                      <a:pt x="30068" y="3588"/>
                    </a:lnTo>
                    <a:lnTo>
                      <a:pt x="29963" y="3772"/>
                    </a:lnTo>
                    <a:lnTo>
                      <a:pt x="29831" y="3957"/>
                    </a:lnTo>
                    <a:lnTo>
                      <a:pt x="29752" y="4142"/>
                    </a:lnTo>
                    <a:lnTo>
                      <a:pt x="29672" y="4353"/>
                    </a:lnTo>
                    <a:lnTo>
                      <a:pt x="29593" y="4537"/>
                    </a:lnTo>
                    <a:lnTo>
                      <a:pt x="29541" y="4748"/>
                    </a:lnTo>
                    <a:lnTo>
                      <a:pt x="29514" y="4986"/>
                    </a:lnTo>
                    <a:lnTo>
                      <a:pt x="29514" y="5197"/>
                    </a:lnTo>
                    <a:lnTo>
                      <a:pt x="29514" y="5408"/>
                    </a:lnTo>
                    <a:lnTo>
                      <a:pt x="29567" y="5619"/>
                    </a:lnTo>
                    <a:lnTo>
                      <a:pt x="29620" y="5909"/>
                    </a:lnTo>
                    <a:lnTo>
                      <a:pt x="29725" y="6172"/>
                    </a:lnTo>
                    <a:lnTo>
                      <a:pt x="29857" y="6436"/>
                    </a:lnTo>
                    <a:lnTo>
                      <a:pt x="30015" y="6700"/>
                    </a:lnTo>
                    <a:lnTo>
                      <a:pt x="30200" y="6937"/>
                    </a:lnTo>
                    <a:lnTo>
                      <a:pt x="30411" y="7148"/>
                    </a:lnTo>
                    <a:lnTo>
                      <a:pt x="30648" y="7359"/>
                    </a:lnTo>
                    <a:lnTo>
                      <a:pt x="30912" y="7544"/>
                    </a:lnTo>
                    <a:lnTo>
                      <a:pt x="31149" y="7676"/>
                    </a:lnTo>
                    <a:lnTo>
                      <a:pt x="31387" y="7808"/>
                    </a:lnTo>
                    <a:lnTo>
                      <a:pt x="31624" y="7913"/>
                    </a:lnTo>
                    <a:lnTo>
                      <a:pt x="31888" y="7992"/>
                    </a:lnTo>
                    <a:lnTo>
                      <a:pt x="32152" y="8072"/>
                    </a:lnTo>
                    <a:lnTo>
                      <a:pt x="32415" y="8124"/>
                    </a:lnTo>
                    <a:lnTo>
                      <a:pt x="32679" y="8151"/>
                    </a:lnTo>
                    <a:lnTo>
                      <a:pt x="32943" y="8177"/>
                    </a:lnTo>
                    <a:lnTo>
                      <a:pt x="33075" y="8177"/>
                    </a:lnTo>
                    <a:lnTo>
                      <a:pt x="33497" y="8151"/>
                    </a:lnTo>
                    <a:lnTo>
                      <a:pt x="33892" y="8072"/>
                    </a:lnTo>
                    <a:lnTo>
                      <a:pt x="34051" y="8230"/>
                    </a:lnTo>
                    <a:lnTo>
                      <a:pt x="34183" y="8414"/>
                    </a:lnTo>
                    <a:lnTo>
                      <a:pt x="34314" y="8599"/>
                    </a:lnTo>
                    <a:lnTo>
                      <a:pt x="34394" y="8784"/>
                    </a:lnTo>
                    <a:lnTo>
                      <a:pt x="34473" y="8968"/>
                    </a:lnTo>
                    <a:lnTo>
                      <a:pt x="34552" y="9153"/>
                    </a:lnTo>
                    <a:lnTo>
                      <a:pt x="34578" y="9311"/>
                    </a:lnTo>
                    <a:lnTo>
                      <a:pt x="34578" y="9496"/>
                    </a:lnTo>
                    <a:lnTo>
                      <a:pt x="34552" y="9786"/>
                    </a:lnTo>
                    <a:lnTo>
                      <a:pt x="34499" y="10102"/>
                    </a:lnTo>
                    <a:lnTo>
                      <a:pt x="34420" y="10419"/>
                    </a:lnTo>
                    <a:lnTo>
                      <a:pt x="34288" y="10735"/>
                    </a:lnTo>
                    <a:lnTo>
                      <a:pt x="33813" y="10498"/>
                    </a:lnTo>
                    <a:lnTo>
                      <a:pt x="32917" y="10102"/>
                    </a:lnTo>
                    <a:lnTo>
                      <a:pt x="31993" y="9733"/>
                    </a:lnTo>
                    <a:lnTo>
                      <a:pt x="31070" y="9417"/>
                    </a:lnTo>
                    <a:lnTo>
                      <a:pt x="30147" y="9127"/>
                    </a:lnTo>
                    <a:lnTo>
                      <a:pt x="29198" y="8889"/>
                    </a:lnTo>
                    <a:lnTo>
                      <a:pt x="28222" y="8678"/>
                    </a:lnTo>
                    <a:lnTo>
                      <a:pt x="27246" y="8520"/>
                    </a:lnTo>
                    <a:lnTo>
                      <a:pt x="26270" y="8388"/>
                    </a:lnTo>
                    <a:lnTo>
                      <a:pt x="25874" y="8230"/>
                    </a:lnTo>
                    <a:lnTo>
                      <a:pt x="25452" y="8098"/>
                    </a:lnTo>
                    <a:lnTo>
                      <a:pt x="25162" y="8045"/>
                    </a:lnTo>
                    <a:lnTo>
                      <a:pt x="24898" y="7992"/>
                    </a:lnTo>
                    <a:lnTo>
                      <a:pt x="24608" y="7966"/>
                    </a:lnTo>
                    <a:lnTo>
                      <a:pt x="24002" y="7966"/>
                    </a:lnTo>
                    <a:lnTo>
                      <a:pt x="23685" y="7992"/>
                    </a:lnTo>
                    <a:lnTo>
                      <a:pt x="23369" y="8045"/>
                    </a:lnTo>
                    <a:lnTo>
                      <a:pt x="23079" y="8124"/>
                    </a:lnTo>
                    <a:lnTo>
                      <a:pt x="22894" y="8177"/>
                    </a:lnTo>
                    <a:lnTo>
                      <a:pt x="22736" y="8230"/>
                    </a:lnTo>
                    <a:lnTo>
                      <a:pt x="22604" y="8283"/>
                    </a:lnTo>
                    <a:lnTo>
                      <a:pt x="21575" y="8362"/>
                    </a:lnTo>
                    <a:lnTo>
                      <a:pt x="20547" y="8494"/>
                    </a:lnTo>
                    <a:lnTo>
                      <a:pt x="19518" y="8652"/>
                    </a:lnTo>
                    <a:lnTo>
                      <a:pt x="18489" y="8863"/>
                    </a:lnTo>
                    <a:lnTo>
                      <a:pt x="18489" y="8863"/>
                    </a:lnTo>
                    <a:lnTo>
                      <a:pt x="18674" y="8019"/>
                    </a:lnTo>
                    <a:lnTo>
                      <a:pt x="18806" y="7386"/>
                    </a:lnTo>
                    <a:lnTo>
                      <a:pt x="19017" y="6515"/>
                    </a:lnTo>
                    <a:lnTo>
                      <a:pt x="19122" y="6093"/>
                    </a:lnTo>
                    <a:lnTo>
                      <a:pt x="19228" y="5698"/>
                    </a:lnTo>
                    <a:lnTo>
                      <a:pt x="19360" y="5328"/>
                    </a:lnTo>
                    <a:lnTo>
                      <a:pt x="19518" y="4986"/>
                    </a:lnTo>
                    <a:lnTo>
                      <a:pt x="19703" y="4669"/>
                    </a:lnTo>
                    <a:lnTo>
                      <a:pt x="19914" y="4405"/>
                    </a:lnTo>
                    <a:lnTo>
                      <a:pt x="20019" y="4273"/>
                    </a:lnTo>
                    <a:lnTo>
                      <a:pt x="20177" y="4168"/>
                    </a:lnTo>
                    <a:lnTo>
                      <a:pt x="20336" y="4089"/>
                    </a:lnTo>
                    <a:lnTo>
                      <a:pt x="20520" y="4010"/>
                    </a:lnTo>
                    <a:lnTo>
                      <a:pt x="20705" y="3931"/>
                    </a:lnTo>
                    <a:lnTo>
                      <a:pt x="20916" y="3878"/>
                    </a:lnTo>
                    <a:lnTo>
                      <a:pt x="21127" y="3825"/>
                    </a:lnTo>
                    <a:lnTo>
                      <a:pt x="21364" y="3799"/>
                    </a:lnTo>
                    <a:lnTo>
                      <a:pt x="21496" y="4010"/>
                    </a:lnTo>
                    <a:lnTo>
                      <a:pt x="21654" y="4168"/>
                    </a:lnTo>
                    <a:lnTo>
                      <a:pt x="21813" y="4353"/>
                    </a:lnTo>
                    <a:lnTo>
                      <a:pt x="21997" y="4511"/>
                    </a:lnTo>
                    <a:lnTo>
                      <a:pt x="22208" y="4695"/>
                    </a:lnTo>
                    <a:lnTo>
                      <a:pt x="22446" y="4827"/>
                    </a:lnTo>
                    <a:lnTo>
                      <a:pt x="22683" y="4959"/>
                    </a:lnTo>
                    <a:lnTo>
                      <a:pt x="22920" y="5091"/>
                    </a:lnTo>
                    <a:lnTo>
                      <a:pt x="23158" y="5197"/>
                    </a:lnTo>
                    <a:lnTo>
                      <a:pt x="23421" y="5276"/>
                    </a:lnTo>
                    <a:lnTo>
                      <a:pt x="23659" y="5355"/>
                    </a:lnTo>
                    <a:lnTo>
                      <a:pt x="23923" y="5408"/>
                    </a:lnTo>
                    <a:lnTo>
                      <a:pt x="24213" y="5434"/>
                    </a:lnTo>
                    <a:lnTo>
                      <a:pt x="24503" y="5460"/>
                    </a:lnTo>
                    <a:lnTo>
                      <a:pt x="24740" y="5434"/>
                    </a:lnTo>
                    <a:lnTo>
                      <a:pt x="24978" y="5408"/>
                    </a:lnTo>
                    <a:lnTo>
                      <a:pt x="25215" y="5381"/>
                    </a:lnTo>
                    <a:lnTo>
                      <a:pt x="25426" y="5302"/>
                    </a:lnTo>
                    <a:lnTo>
                      <a:pt x="25637" y="5223"/>
                    </a:lnTo>
                    <a:lnTo>
                      <a:pt x="25848" y="5144"/>
                    </a:lnTo>
                    <a:lnTo>
                      <a:pt x="26059" y="5012"/>
                    </a:lnTo>
                    <a:lnTo>
                      <a:pt x="26217" y="4880"/>
                    </a:lnTo>
                    <a:lnTo>
                      <a:pt x="26402" y="4748"/>
                    </a:lnTo>
                    <a:lnTo>
                      <a:pt x="26560" y="4590"/>
                    </a:lnTo>
                    <a:lnTo>
                      <a:pt x="26692" y="4432"/>
                    </a:lnTo>
                    <a:lnTo>
                      <a:pt x="26797" y="4247"/>
                    </a:lnTo>
                    <a:lnTo>
                      <a:pt x="26903" y="4062"/>
                    </a:lnTo>
                    <a:lnTo>
                      <a:pt x="27008" y="3851"/>
                    </a:lnTo>
                    <a:lnTo>
                      <a:pt x="27088" y="3667"/>
                    </a:lnTo>
                    <a:lnTo>
                      <a:pt x="27140" y="3456"/>
                    </a:lnTo>
                    <a:lnTo>
                      <a:pt x="27167" y="3245"/>
                    </a:lnTo>
                    <a:lnTo>
                      <a:pt x="27193" y="3034"/>
                    </a:lnTo>
                    <a:lnTo>
                      <a:pt x="27193" y="2823"/>
                    </a:lnTo>
                    <a:lnTo>
                      <a:pt x="27193" y="2612"/>
                    </a:lnTo>
                    <a:lnTo>
                      <a:pt x="27167" y="2374"/>
                    </a:lnTo>
                    <a:lnTo>
                      <a:pt x="27114" y="2163"/>
                    </a:lnTo>
                    <a:lnTo>
                      <a:pt x="27035" y="1979"/>
                    </a:lnTo>
                    <a:lnTo>
                      <a:pt x="26956" y="1768"/>
                    </a:lnTo>
                    <a:lnTo>
                      <a:pt x="26824" y="1557"/>
                    </a:lnTo>
                    <a:lnTo>
                      <a:pt x="26692" y="1346"/>
                    </a:lnTo>
                    <a:lnTo>
                      <a:pt x="26534" y="1161"/>
                    </a:lnTo>
                    <a:lnTo>
                      <a:pt x="26349" y="977"/>
                    </a:lnTo>
                    <a:lnTo>
                      <a:pt x="26112" y="766"/>
                    </a:lnTo>
                    <a:lnTo>
                      <a:pt x="25848" y="555"/>
                    </a:lnTo>
                    <a:lnTo>
                      <a:pt x="25558" y="396"/>
                    </a:lnTo>
                    <a:lnTo>
                      <a:pt x="25241" y="264"/>
                    </a:lnTo>
                    <a:lnTo>
                      <a:pt x="24951" y="159"/>
                    </a:lnTo>
                    <a:lnTo>
                      <a:pt x="24608" y="80"/>
                    </a:lnTo>
                    <a:lnTo>
                      <a:pt x="24292" y="27"/>
                    </a:lnTo>
                    <a:lnTo>
                      <a:pt x="23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7"/>
              <p:cNvSpPr/>
              <p:nvPr/>
            </p:nvSpPr>
            <p:spPr>
              <a:xfrm>
                <a:off x="4262325" y="2385025"/>
                <a:ext cx="1109100" cy="1109100"/>
              </a:xfrm>
              <a:custGeom>
                <a:avLst/>
                <a:gdLst/>
                <a:ahLst/>
                <a:cxnLst/>
                <a:rect l="l" t="t" r="r" b="b"/>
                <a:pathLst>
                  <a:path w="44364" h="44364" extrusionOk="0">
                    <a:moveTo>
                      <a:pt x="21523" y="1"/>
                    </a:moveTo>
                    <a:lnTo>
                      <a:pt x="20863" y="53"/>
                    </a:lnTo>
                    <a:lnTo>
                      <a:pt x="20204" y="80"/>
                    </a:lnTo>
                    <a:lnTo>
                      <a:pt x="19545" y="159"/>
                    </a:lnTo>
                    <a:lnTo>
                      <a:pt x="18912" y="238"/>
                    </a:lnTo>
                    <a:lnTo>
                      <a:pt x="18279" y="344"/>
                    </a:lnTo>
                    <a:lnTo>
                      <a:pt x="17646" y="475"/>
                    </a:lnTo>
                    <a:lnTo>
                      <a:pt x="17013" y="607"/>
                    </a:lnTo>
                    <a:lnTo>
                      <a:pt x="16406" y="766"/>
                    </a:lnTo>
                    <a:lnTo>
                      <a:pt x="15799" y="950"/>
                    </a:lnTo>
                    <a:lnTo>
                      <a:pt x="15193" y="1135"/>
                    </a:lnTo>
                    <a:lnTo>
                      <a:pt x="14586" y="1346"/>
                    </a:lnTo>
                    <a:lnTo>
                      <a:pt x="14006" y="1557"/>
                    </a:lnTo>
                    <a:lnTo>
                      <a:pt x="13425" y="1794"/>
                    </a:lnTo>
                    <a:lnTo>
                      <a:pt x="12845" y="2058"/>
                    </a:lnTo>
                    <a:lnTo>
                      <a:pt x="12291" y="2322"/>
                    </a:lnTo>
                    <a:lnTo>
                      <a:pt x="11711" y="2638"/>
                    </a:lnTo>
                    <a:lnTo>
                      <a:pt x="11131" y="2955"/>
                    </a:lnTo>
                    <a:lnTo>
                      <a:pt x="10577" y="3271"/>
                    </a:lnTo>
                    <a:lnTo>
                      <a:pt x="10023" y="3640"/>
                    </a:lnTo>
                    <a:lnTo>
                      <a:pt x="9469" y="4010"/>
                    </a:lnTo>
                    <a:lnTo>
                      <a:pt x="8942" y="4379"/>
                    </a:lnTo>
                    <a:lnTo>
                      <a:pt x="8414" y="4775"/>
                    </a:lnTo>
                    <a:lnTo>
                      <a:pt x="7913" y="5197"/>
                    </a:lnTo>
                    <a:lnTo>
                      <a:pt x="7122" y="5909"/>
                    </a:lnTo>
                    <a:lnTo>
                      <a:pt x="6357" y="6647"/>
                    </a:lnTo>
                    <a:lnTo>
                      <a:pt x="5618" y="7438"/>
                    </a:lnTo>
                    <a:lnTo>
                      <a:pt x="4906" y="8256"/>
                    </a:lnTo>
                    <a:lnTo>
                      <a:pt x="4273" y="9100"/>
                    </a:lnTo>
                    <a:lnTo>
                      <a:pt x="3640" y="9997"/>
                    </a:lnTo>
                    <a:lnTo>
                      <a:pt x="3086" y="10894"/>
                    </a:lnTo>
                    <a:lnTo>
                      <a:pt x="2559" y="11843"/>
                    </a:lnTo>
                    <a:lnTo>
                      <a:pt x="2058" y="12819"/>
                    </a:lnTo>
                    <a:lnTo>
                      <a:pt x="1636" y="13795"/>
                    </a:lnTo>
                    <a:lnTo>
                      <a:pt x="1240" y="14824"/>
                    </a:lnTo>
                    <a:lnTo>
                      <a:pt x="897" y="15879"/>
                    </a:lnTo>
                    <a:lnTo>
                      <a:pt x="607" y="16934"/>
                    </a:lnTo>
                    <a:lnTo>
                      <a:pt x="396" y="18015"/>
                    </a:lnTo>
                    <a:lnTo>
                      <a:pt x="211" y="19123"/>
                    </a:lnTo>
                    <a:lnTo>
                      <a:pt x="80" y="20257"/>
                    </a:lnTo>
                    <a:lnTo>
                      <a:pt x="27" y="21206"/>
                    </a:lnTo>
                    <a:lnTo>
                      <a:pt x="0" y="22182"/>
                    </a:lnTo>
                    <a:lnTo>
                      <a:pt x="0" y="23079"/>
                    </a:lnTo>
                    <a:lnTo>
                      <a:pt x="53" y="23976"/>
                    </a:lnTo>
                    <a:lnTo>
                      <a:pt x="159" y="24846"/>
                    </a:lnTo>
                    <a:lnTo>
                      <a:pt x="264" y="25716"/>
                    </a:lnTo>
                    <a:lnTo>
                      <a:pt x="422" y="26587"/>
                    </a:lnTo>
                    <a:lnTo>
                      <a:pt x="607" y="27431"/>
                    </a:lnTo>
                    <a:lnTo>
                      <a:pt x="844" y="28275"/>
                    </a:lnTo>
                    <a:lnTo>
                      <a:pt x="1082" y="29093"/>
                    </a:lnTo>
                    <a:lnTo>
                      <a:pt x="1372" y="29910"/>
                    </a:lnTo>
                    <a:lnTo>
                      <a:pt x="1688" y="30701"/>
                    </a:lnTo>
                    <a:lnTo>
                      <a:pt x="2031" y="31466"/>
                    </a:lnTo>
                    <a:lnTo>
                      <a:pt x="2401" y="32231"/>
                    </a:lnTo>
                    <a:lnTo>
                      <a:pt x="2796" y="32970"/>
                    </a:lnTo>
                    <a:lnTo>
                      <a:pt x="3218" y="33708"/>
                    </a:lnTo>
                    <a:lnTo>
                      <a:pt x="3667" y="34420"/>
                    </a:lnTo>
                    <a:lnTo>
                      <a:pt x="4141" y="35106"/>
                    </a:lnTo>
                    <a:lnTo>
                      <a:pt x="4643" y="35792"/>
                    </a:lnTo>
                    <a:lnTo>
                      <a:pt x="5170" y="36425"/>
                    </a:lnTo>
                    <a:lnTo>
                      <a:pt x="5724" y="37058"/>
                    </a:lnTo>
                    <a:lnTo>
                      <a:pt x="6304" y="37691"/>
                    </a:lnTo>
                    <a:lnTo>
                      <a:pt x="6911" y="38271"/>
                    </a:lnTo>
                    <a:lnTo>
                      <a:pt x="7517" y="38825"/>
                    </a:lnTo>
                    <a:lnTo>
                      <a:pt x="8150" y="39379"/>
                    </a:lnTo>
                    <a:lnTo>
                      <a:pt x="8810" y="39906"/>
                    </a:lnTo>
                    <a:lnTo>
                      <a:pt x="9496" y="40381"/>
                    </a:lnTo>
                    <a:lnTo>
                      <a:pt x="10208" y="40856"/>
                    </a:lnTo>
                    <a:lnTo>
                      <a:pt x="10920" y="41304"/>
                    </a:lnTo>
                    <a:lnTo>
                      <a:pt x="11658" y="41726"/>
                    </a:lnTo>
                    <a:lnTo>
                      <a:pt x="12397" y="42096"/>
                    </a:lnTo>
                    <a:lnTo>
                      <a:pt x="13162" y="42465"/>
                    </a:lnTo>
                    <a:lnTo>
                      <a:pt x="13953" y="42781"/>
                    </a:lnTo>
                    <a:lnTo>
                      <a:pt x="14744" y="43098"/>
                    </a:lnTo>
                    <a:lnTo>
                      <a:pt x="15404" y="43309"/>
                    </a:lnTo>
                    <a:lnTo>
                      <a:pt x="16089" y="43520"/>
                    </a:lnTo>
                    <a:lnTo>
                      <a:pt x="16749" y="43704"/>
                    </a:lnTo>
                    <a:lnTo>
                      <a:pt x="17435" y="43863"/>
                    </a:lnTo>
                    <a:lnTo>
                      <a:pt x="18147" y="43995"/>
                    </a:lnTo>
                    <a:lnTo>
                      <a:pt x="18832" y="44126"/>
                    </a:lnTo>
                    <a:lnTo>
                      <a:pt x="19545" y="44206"/>
                    </a:lnTo>
                    <a:lnTo>
                      <a:pt x="20283" y="44285"/>
                    </a:lnTo>
                    <a:lnTo>
                      <a:pt x="21022" y="44337"/>
                    </a:lnTo>
                    <a:lnTo>
                      <a:pt x="21786" y="44364"/>
                    </a:lnTo>
                    <a:lnTo>
                      <a:pt x="23052" y="44364"/>
                    </a:lnTo>
                    <a:lnTo>
                      <a:pt x="23738" y="44311"/>
                    </a:lnTo>
                    <a:lnTo>
                      <a:pt x="24398" y="44258"/>
                    </a:lnTo>
                    <a:lnTo>
                      <a:pt x="25083" y="44179"/>
                    </a:lnTo>
                    <a:lnTo>
                      <a:pt x="25743" y="44074"/>
                    </a:lnTo>
                    <a:lnTo>
                      <a:pt x="26613" y="43915"/>
                    </a:lnTo>
                    <a:lnTo>
                      <a:pt x="27457" y="43731"/>
                    </a:lnTo>
                    <a:lnTo>
                      <a:pt x="28301" y="43520"/>
                    </a:lnTo>
                    <a:lnTo>
                      <a:pt x="29119" y="43256"/>
                    </a:lnTo>
                    <a:lnTo>
                      <a:pt x="29936" y="42966"/>
                    </a:lnTo>
                    <a:lnTo>
                      <a:pt x="30754" y="42649"/>
                    </a:lnTo>
                    <a:lnTo>
                      <a:pt x="31545" y="42307"/>
                    </a:lnTo>
                    <a:lnTo>
                      <a:pt x="32310" y="41911"/>
                    </a:lnTo>
                    <a:lnTo>
                      <a:pt x="33075" y="41515"/>
                    </a:lnTo>
                    <a:lnTo>
                      <a:pt x="33814" y="41067"/>
                    </a:lnTo>
                    <a:lnTo>
                      <a:pt x="34526" y="40619"/>
                    </a:lnTo>
                    <a:lnTo>
                      <a:pt x="35238" y="40117"/>
                    </a:lnTo>
                    <a:lnTo>
                      <a:pt x="35924" y="39616"/>
                    </a:lnTo>
                    <a:lnTo>
                      <a:pt x="36583" y="39062"/>
                    </a:lnTo>
                    <a:lnTo>
                      <a:pt x="37216" y="38508"/>
                    </a:lnTo>
                    <a:lnTo>
                      <a:pt x="37823" y="37902"/>
                    </a:lnTo>
                    <a:lnTo>
                      <a:pt x="38429" y="37295"/>
                    </a:lnTo>
                    <a:lnTo>
                      <a:pt x="38983" y="36662"/>
                    </a:lnTo>
                    <a:lnTo>
                      <a:pt x="39537" y="36003"/>
                    </a:lnTo>
                    <a:lnTo>
                      <a:pt x="40065" y="35317"/>
                    </a:lnTo>
                    <a:lnTo>
                      <a:pt x="40539" y="34631"/>
                    </a:lnTo>
                    <a:lnTo>
                      <a:pt x="41014" y="33893"/>
                    </a:lnTo>
                    <a:lnTo>
                      <a:pt x="41462" y="33154"/>
                    </a:lnTo>
                    <a:lnTo>
                      <a:pt x="41884" y="32416"/>
                    </a:lnTo>
                    <a:lnTo>
                      <a:pt x="42254" y="31625"/>
                    </a:lnTo>
                    <a:lnTo>
                      <a:pt x="42597" y="30833"/>
                    </a:lnTo>
                    <a:lnTo>
                      <a:pt x="42939" y="30042"/>
                    </a:lnTo>
                    <a:lnTo>
                      <a:pt x="43230" y="29224"/>
                    </a:lnTo>
                    <a:lnTo>
                      <a:pt x="43493" y="28380"/>
                    </a:lnTo>
                    <a:lnTo>
                      <a:pt x="43704" y="27536"/>
                    </a:lnTo>
                    <a:lnTo>
                      <a:pt x="43915" y="26666"/>
                    </a:lnTo>
                    <a:lnTo>
                      <a:pt x="44074" y="25796"/>
                    </a:lnTo>
                    <a:lnTo>
                      <a:pt x="44205" y="24899"/>
                    </a:lnTo>
                    <a:lnTo>
                      <a:pt x="44285" y="24002"/>
                    </a:lnTo>
                    <a:lnTo>
                      <a:pt x="44337" y="23105"/>
                    </a:lnTo>
                    <a:lnTo>
                      <a:pt x="44364" y="22182"/>
                    </a:lnTo>
                    <a:lnTo>
                      <a:pt x="44337" y="21127"/>
                    </a:lnTo>
                    <a:lnTo>
                      <a:pt x="44258" y="20099"/>
                    </a:lnTo>
                    <a:lnTo>
                      <a:pt x="44126" y="18991"/>
                    </a:lnTo>
                    <a:lnTo>
                      <a:pt x="43942" y="17909"/>
                    </a:lnTo>
                    <a:lnTo>
                      <a:pt x="43704" y="16828"/>
                    </a:lnTo>
                    <a:lnTo>
                      <a:pt x="43414" y="15773"/>
                    </a:lnTo>
                    <a:lnTo>
                      <a:pt x="43071" y="14744"/>
                    </a:lnTo>
                    <a:lnTo>
                      <a:pt x="42702" y="13742"/>
                    </a:lnTo>
                    <a:lnTo>
                      <a:pt x="42254" y="12766"/>
                    </a:lnTo>
                    <a:lnTo>
                      <a:pt x="41779" y="11790"/>
                    </a:lnTo>
                    <a:lnTo>
                      <a:pt x="41251" y="10867"/>
                    </a:lnTo>
                    <a:lnTo>
                      <a:pt x="40698" y="9970"/>
                    </a:lnTo>
                    <a:lnTo>
                      <a:pt x="40091" y="9100"/>
                    </a:lnTo>
                    <a:lnTo>
                      <a:pt x="39432" y="8256"/>
                    </a:lnTo>
                    <a:lnTo>
                      <a:pt x="38746" y="7438"/>
                    </a:lnTo>
                    <a:lnTo>
                      <a:pt x="38034" y="6674"/>
                    </a:lnTo>
                    <a:lnTo>
                      <a:pt x="37269" y="5935"/>
                    </a:lnTo>
                    <a:lnTo>
                      <a:pt x="36478" y="5223"/>
                    </a:lnTo>
                    <a:lnTo>
                      <a:pt x="35924" y="4775"/>
                    </a:lnTo>
                    <a:lnTo>
                      <a:pt x="35343" y="4326"/>
                    </a:lnTo>
                    <a:lnTo>
                      <a:pt x="34737" y="3904"/>
                    </a:lnTo>
                    <a:lnTo>
                      <a:pt x="34130" y="3509"/>
                    </a:lnTo>
                    <a:lnTo>
                      <a:pt x="33523" y="3113"/>
                    </a:lnTo>
                    <a:lnTo>
                      <a:pt x="32890" y="2744"/>
                    </a:lnTo>
                    <a:lnTo>
                      <a:pt x="32231" y="2401"/>
                    </a:lnTo>
                    <a:lnTo>
                      <a:pt x="31572" y="2084"/>
                    </a:lnTo>
                    <a:lnTo>
                      <a:pt x="31044" y="1847"/>
                    </a:lnTo>
                    <a:lnTo>
                      <a:pt x="30490" y="1610"/>
                    </a:lnTo>
                    <a:lnTo>
                      <a:pt x="29936" y="1399"/>
                    </a:lnTo>
                    <a:lnTo>
                      <a:pt x="29383" y="1188"/>
                    </a:lnTo>
                    <a:lnTo>
                      <a:pt x="28802" y="1003"/>
                    </a:lnTo>
                    <a:lnTo>
                      <a:pt x="28222" y="845"/>
                    </a:lnTo>
                    <a:lnTo>
                      <a:pt x="27642" y="686"/>
                    </a:lnTo>
                    <a:lnTo>
                      <a:pt x="27062" y="555"/>
                    </a:lnTo>
                    <a:lnTo>
                      <a:pt x="26481" y="423"/>
                    </a:lnTo>
                    <a:lnTo>
                      <a:pt x="25875" y="317"/>
                    </a:lnTo>
                    <a:lnTo>
                      <a:pt x="25268" y="212"/>
                    </a:lnTo>
                    <a:lnTo>
                      <a:pt x="24661" y="133"/>
                    </a:lnTo>
                    <a:lnTo>
                      <a:pt x="24055" y="80"/>
                    </a:lnTo>
                    <a:lnTo>
                      <a:pt x="23422" y="27"/>
                    </a:lnTo>
                    <a:lnTo>
                      <a:pt x="228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7"/>
              <p:cNvSpPr/>
              <p:nvPr/>
            </p:nvSpPr>
            <p:spPr>
              <a:xfrm>
                <a:off x="4615750" y="2187875"/>
                <a:ext cx="207075" cy="328400"/>
              </a:xfrm>
              <a:custGeom>
                <a:avLst/>
                <a:gdLst/>
                <a:ahLst/>
                <a:cxnLst/>
                <a:rect l="l" t="t" r="r" b="b"/>
                <a:pathLst>
                  <a:path w="8283" h="13136" extrusionOk="0">
                    <a:moveTo>
                      <a:pt x="6041" y="0"/>
                    </a:moveTo>
                    <a:lnTo>
                      <a:pt x="5671" y="27"/>
                    </a:lnTo>
                    <a:lnTo>
                      <a:pt x="5302" y="53"/>
                    </a:lnTo>
                    <a:lnTo>
                      <a:pt x="4959" y="106"/>
                    </a:lnTo>
                    <a:lnTo>
                      <a:pt x="4590" y="185"/>
                    </a:lnTo>
                    <a:lnTo>
                      <a:pt x="4247" y="291"/>
                    </a:lnTo>
                    <a:lnTo>
                      <a:pt x="3931" y="422"/>
                    </a:lnTo>
                    <a:lnTo>
                      <a:pt x="3614" y="581"/>
                    </a:lnTo>
                    <a:lnTo>
                      <a:pt x="3324" y="765"/>
                    </a:lnTo>
                    <a:lnTo>
                      <a:pt x="3060" y="976"/>
                    </a:lnTo>
                    <a:lnTo>
                      <a:pt x="2823" y="1240"/>
                    </a:lnTo>
                    <a:lnTo>
                      <a:pt x="2638" y="1425"/>
                    </a:lnTo>
                    <a:lnTo>
                      <a:pt x="2480" y="1636"/>
                    </a:lnTo>
                    <a:lnTo>
                      <a:pt x="2216" y="2084"/>
                    </a:lnTo>
                    <a:lnTo>
                      <a:pt x="2005" y="2559"/>
                    </a:lnTo>
                    <a:lnTo>
                      <a:pt x="1821" y="3034"/>
                    </a:lnTo>
                    <a:lnTo>
                      <a:pt x="1662" y="3535"/>
                    </a:lnTo>
                    <a:lnTo>
                      <a:pt x="1530" y="4036"/>
                    </a:lnTo>
                    <a:lnTo>
                      <a:pt x="1293" y="5038"/>
                    </a:lnTo>
                    <a:lnTo>
                      <a:pt x="1161" y="5671"/>
                    </a:lnTo>
                    <a:lnTo>
                      <a:pt x="818" y="7359"/>
                    </a:lnTo>
                    <a:lnTo>
                      <a:pt x="502" y="9153"/>
                    </a:lnTo>
                    <a:lnTo>
                      <a:pt x="238" y="11025"/>
                    </a:lnTo>
                    <a:lnTo>
                      <a:pt x="1" y="12977"/>
                    </a:lnTo>
                    <a:lnTo>
                      <a:pt x="1" y="13030"/>
                    </a:lnTo>
                    <a:lnTo>
                      <a:pt x="27" y="13083"/>
                    </a:lnTo>
                    <a:lnTo>
                      <a:pt x="80" y="13109"/>
                    </a:lnTo>
                    <a:lnTo>
                      <a:pt x="133" y="13109"/>
                    </a:lnTo>
                    <a:lnTo>
                      <a:pt x="133" y="13135"/>
                    </a:lnTo>
                    <a:lnTo>
                      <a:pt x="185" y="13109"/>
                    </a:lnTo>
                    <a:lnTo>
                      <a:pt x="238" y="13083"/>
                    </a:lnTo>
                    <a:lnTo>
                      <a:pt x="264" y="13056"/>
                    </a:lnTo>
                    <a:lnTo>
                      <a:pt x="264" y="13003"/>
                    </a:lnTo>
                    <a:lnTo>
                      <a:pt x="502" y="11052"/>
                    </a:lnTo>
                    <a:lnTo>
                      <a:pt x="766" y="9205"/>
                    </a:lnTo>
                    <a:lnTo>
                      <a:pt x="1082" y="7412"/>
                    </a:lnTo>
                    <a:lnTo>
                      <a:pt x="1425" y="5724"/>
                    </a:lnTo>
                    <a:lnTo>
                      <a:pt x="1557" y="5091"/>
                    </a:lnTo>
                    <a:lnTo>
                      <a:pt x="1794" y="4089"/>
                    </a:lnTo>
                    <a:lnTo>
                      <a:pt x="1900" y="3614"/>
                    </a:lnTo>
                    <a:lnTo>
                      <a:pt x="2058" y="3113"/>
                    </a:lnTo>
                    <a:lnTo>
                      <a:pt x="2243" y="2664"/>
                    </a:lnTo>
                    <a:lnTo>
                      <a:pt x="2454" y="2216"/>
                    </a:lnTo>
                    <a:lnTo>
                      <a:pt x="2717" y="1794"/>
                    </a:lnTo>
                    <a:lnTo>
                      <a:pt x="3007" y="1398"/>
                    </a:lnTo>
                    <a:lnTo>
                      <a:pt x="3245" y="1161"/>
                    </a:lnTo>
                    <a:lnTo>
                      <a:pt x="3482" y="976"/>
                    </a:lnTo>
                    <a:lnTo>
                      <a:pt x="3772" y="792"/>
                    </a:lnTo>
                    <a:lnTo>
                      <a:pt x="4062" y="633"/>
                    </a:lnTo>
                    <a:lnTo>
                      <a:pt x="4379" y="528"/>
                    </a:lnTo>
                    <a:lnTo>
                      <a:pt x="4695" y="422"/>
                    </a:lnTo>
                    <a:lnTo>
                      <a:pt x="5012" y="343"/>
                    </a:lnTo>
                    <a:lnTo>
                      <a:pt x="5355" y="291"/>
                    </a:lnTo>
                    <a:lnTo>
                      <a:pt x="5698" y="264"/>
                    </a:lnTo>
                    <a:lnTo>
                      <a:pt x="6041" y="264"/>
                    </a:lnTo>
                    <a:lnTo>
                      <a:pt x="6383" y="291"/>
                    </a:lnTo>
                    <a:lnTo>
                      <a:pt x="6726" y="317"/>
                    </a:lnTo>
                    <a:lnTo>
                      <a:pt x="7069" y="370"/>
                    </a:lnTo>
                    <a:lnTo>
                      <a:pt x="7386" y="449"/>
                    </a:lnTo>
                    <a:lnTo>
                      <a:pt x="7702" y="554"/>
                    </a:lnTo>
                    <a:lnTo>
                      <a:pt x="7992" y="660"/>
                    </a:lnTo>
                    <a:lnTo>
                      <a:pt x="8098" y="713"/>
                    </a:lnTo>
                    <a:lnTo>
                      <a:pt x="8203" y="713"/>
                    </a:lnTo>
                    <a:lnTo>
                      <a:pt x="8256" y="686"/>
                    </a:lnTo>
                    <a:lnTo>
                      <a:pt x="8282" y="633"/>
                    </a:lnTo>
                    <a:lnTo>
                      <a:pt x="8282" y="581"/>
                    </a:lnTo>
                    <a:lnTo>
                      <a:pt x="8282" y="528"/>
                    </a:lnTo>
                    <a:lnTo>
                      <a:pt x="8256" y="502"/>
                    </a:lnTo>
                    <a:lnTo>
                      <a:pt x="8203" y="475"/>
                    </a:lnTo>
                    <a:lnTo>
                      <a:pt x="8098" y="422"/>
                    </a:lnTo>
                    <a:lnTo>
                      <a:pt x="7781" y="291"/>
                    </a:lnTo>
                    <a:lnTo>
                      <a:pt x="7438" y="211"/>
                    </a:lnTo>
                    <a:lnTo>
                      <a:pt x="7096" y="132"/>
                    </a:lnTo>
                    <a:lnTo>
                      <a:pt x="6753" y="53"/>
                    </a:lnTo>
                    <a:lnTo>
                      <a:pt x="6383" y="27"/>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7"/>
              <p:cNvSpPr/>
              <p:nvPr/>
            </p:nvSpPr>
            <p:spPr>
              <a:xfrm>
                <a:off x="4787200" y="2178650"/>
                <a:ext cx="76500" cy="57375"/>
              </a:xfrm>
              <a:custGeom>
                <a:avLst/>
                <a:gdLst/>
                <a:ahLst/>
                <a:cxnLst/>
                <a:rect l="l" t="t" r="r" b="b"/>
                <a:pathLst>
                  <a:path w="3060" h="2295" extrusionOk="0">
                    <a:moveTo>
                      <a:pt x="1398" y="0"/>
                    </a:moveTo>
                    <a:lnTo>
                      <a:pt x="1134" y="27"/>
                    </a:lnTo>
                    <a:lnTo>
                      <a:pt x="871" y="79"/>
                    </a:lnTo>
                    <a:lnTo>
                      <a:pt x="607" y="185"/>
                    </a:lnTo>
                    <a:lnTo>
                      <a:pt x="369" y="317"/>
                    </a:lnTo>
                    <a:lnTo>
                      <a:pt x="264" y="396"/>
                    </a:lnTo>
                    <a:lnTo>
                      <a:pt x="185" y="475"/>
                    </a:lnTo>
                    <a:lnTo>
                      <a:pt x="106" y="580"/>
                    </a:lnTo>
                    <a:lnTo>
                      <a:pt x="27" y="686"/>
                    </a:lnTo>
                    <a:lnTo>
                      <a:pt x="0" y="791"/>
                    </a:lnTo>
                    <a:lnTo>
                      <a:pt x="0" y="923"/>
                    </a:lnTo>
                    <a:lnTo>
                      <a:pt x="0" y="1055"/>
                    </a:lnTo>
                    <a:lnTo>
                      <a:pt x="53" y="1213"/>
                    </a:lnTo>
                    <a:lnTo>
                      <a:pt x="106" y="1345"/>
                    </a:lnTo>
                    <a:lnTo>
                      <a:pt x="211" y="1504"/>
                    </a:lnTo>
                    <a:lnTo>
                      <a:pt x="317" y="1609"/>
                    </a:lnTo>
                    <a:lnTo>
                      <a:pt x="449" y="1741"/>
                    </a:lnTo>
                    <a:lnTo>
                      <a:pt x="712" y="1926"/>
                    </a:lnTo>
                    <a:lnTo>
                      <a:pt x="1002" y="2084"/>
                    </a:lnTo>
                    <a:lnTo>
                      <a:pt x="1293" y="2189"/>
                    </a:lnTo>
                    <a:lnTo>
                      <a:pt x="1609" y="2268"/>
                    </a:lnTo>
                    <a:lnTo>
                      <a:pt x="1899" y="2295"/>
                    </a:lnTo>
                    <a:lnTo>
                      <a:pt x="2189" y="2268"/>
                    </a:lnTo>
                    <a:lnTo>
                      <a:pt x="2321" y="2242"/>
                    </a:lnTo>
                    <a:lnTo>
                      <a:pt x="2453" y="2189"/>
                    </a:lnTo>
                    <a:lnTo>
                      <a:pt x="2585" y="2137"/>
                    </a:lnTo>
                    <a:lnTo>
                      <a:pt x="2690" y="2057"/>
                    </a:lnTo>
                    <a:lnTo>
                      <a:pt x="2822" y="1952"/>
                    </a:lnTo>
                    <a:lnTo>
                      <a:pt x="2901" y="1820"/>
                    </a:lnTo>
                    <a:lnTo>
                      <a:pt x="2981" y="1662"/>
                    </a:lnTo>
                    <a:lnTo>
                      <a:pt x="3033" y="1504"/>
                    </a:lnTo>
                    <a:lnTo>
                      <a:pt x="3060" y="1345"/>
                    </a:lnTo>
                    <a:lnTo>
                      <a:pt x="3060" y="1187"/>
                    </a:lnTo>
                    <a:lnTo>
                      <a:pt x="3033" y="1029"/>
                    </a:lnTo>
                    <a:lnTo>
                      <a:pt x="2954" y="871"/>
                    </a:lnTo>
                    <a:lnTo>
                      <a:pt x="2849" y="686"/>
                    </a:lnTo>
                    <a:lnTo>
                      <a:pt x="2690" y="528"/>
                    </a:lnTo>
                    <a:lnTo>
                      <a:pt x="2559" y="422"/>
                    </a:lnTo>
                    <a:lnTo>
                      <a:pt x="2400" y="317"/>
                    </a:lnTo>
                    <a:lnTo>
                      <a:pt x="2268" y="211"/>
                    </a:lnTo>
                    <a:lnTo>
                      <a:pt x="2084" y="132"/>
                    </a:lnTo>
                    <a:lnTo>
                      <a:pt x="1926" y="79"/>
                    </a:lnTo>
                    <a:lnTo>
                      <a:pt x="1741" y="53"/>
                    </a:lnTo>
                    <a:lnTo>
                      <a:pt x="1583" y="27"/>
                    </a:lnTo>
                    <a:lnTo>
                      <a:pt x="1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7"/>
              <p:cNvSpPr/>
              <p:nvPr/>
            </p:nvSpPr>
            <p:spPr>
              <a:xfrm>
                <a:off x="4983700" y="2271625"/>
                <a:ext cx="149700" cy="371900"/>
              </a:xfrm>
              <a:custGeom>
                <a:avLst/>
                <a:gdLst/>
                <a:ahLst/>
                <a:cxnLst/>
                <a:rect l="l" t="t" r="r" b="b"/>
                <a:pathLst>
                  <a:path w="5988" h="14876" extrusionOk="0">
                    <a:moveTo>
                      <a:pt x="2427" y="0"/>
                    </a:moveTo>
                    <a:lnTo>
                      <a:pt x="2374" y="26"/>
                    </a:lnTo>
                    <a:lnTo>
                      <a:pt x="2347" y="53"/>
                    </a:lnTo>
                    <a:lnTo>
                      <a:pt x="2321" y="106"/>
                    </a:lnTo>
                    <a:lnTo>
                      <a:pt x="2321" y="158"/>
                    </a:lnTo>
                    <a:lnTo>
                      <a:pt x="2321" y="211"/>
                    </a:lnTo>
                    <a:lnTo>
                      <a:pt x="2347" y="237"/>
                    </a:lnTo>
                    <a:lnTo>
                      <a:pt x="2400" y="264"/>
                    </a:lnTo>
                    <a:lnTo>
                      <a:pt x="2532" y="317"/>
                    </a:lnTo>
                    <a:lnTo>
                      <a:pt x="2822" y="422"/>
                    </a:lnTo>
                    <a:lnTo>
                      <a:pt x="3112" y="580"/>
                    </a:lnTo>
                    <a:lnTo>
                      <a:pt x="3402" y="739"/>
                    </a:lnTo>
                    <a:lnTo>
                      <a:pt x="3693" y="923"/>
                    </a:lnTo>
                    <a:lnTo>
                      <a:pt x="3956" y="1108"/>
                    </a:lnTo>
                    <a:lnTo>
                      <a:pt x="4220" y="1319"/>
                    </a:lnTo>
                    <a:lnTo>
                      <a:pt x="4484" y="1556"/>
                    </a:lnTo>
                    <a:lnTo>
                      <a:pt x="4721" y="1820"/>
                    </a:lnTo>
                    <a:lnTo>
                      <a:pt x="4932" y="2084"/>
                    </a:lnTo>
                    <a:lnTo>
                      <a:pt x="5143" y="2348"/>
                    </a:lnTo>
                    <a:lnTo>
                      <a:pt x="5301" y="2638"/>
                    </a:lnTo>
                    <a:lnTo>
                      <a:pt x="5460" y="2928"/>
                    </a:lnTo>
                    <a:lnTo>
                      <a:pt x="5565" y="3244"/>
                    </a:lnTo>
                    <a:lnTo>
                      <a:pt x="5671" y="3561"/>
                    </a:lnTo>
                    <a:lnTo>
                      <a:pt x="5723" y="3877"/>
                    </a:lnTo>
                    <a:lnTo>
                      <a:pt x="5723" y="4194"/>
                    </a:lnTo>
                    <a:lnTo>
                      <a:pt x="5697" y="4695"/>
                    </a:lnTo>
                    <a:lnTo>
                      <a:pt x="5592" y="5170"/>
                    </a:lnTo>
                    <a:lnTo>
                      <a:pt x="5460" y="5644"/>
                    </a:lnTo>
                    <a:lnTo>
                      <a:pt x="5275" y="6119"/>
                    </a:lnTo>
                    <a:lnTo>
                      <a:pt x="5064" y="6568"/>
                    </a:lnTo>
                    <a:lnTo>
                      <a:pt x="4853" y="7016"/>
                    </a:lnTo>
                    <a:lnTo>
                      <a:pt x="4352" y="7913"/>
                    </a:lnTo>
                    <a:lnTo>
                      <a:pt x="4035" y="8467"/>
                    </a:lnTo>
                    <a:lnTo>
                      <a:pt x="3139" y="9970"/>
                    </a:lnTo>
                    <a:lnTo>
                      <a:pt x="2189" y="11500"/>
                    </a:lnTo>
                    <a:lnTo>
                      <a:pt x="1161" y="13056"/>
                    </a:lnTo>
                    <a:lnTo>
                      <a:pt x="26" y="14665"/>
                    </a:lnTo>
                    <a:lnTo>
                      <a:pt x="0" y="14717"/>
                    </a:lnTo>
                    <a:lnTo>
                      <a:pt x="0" y="14744"/>
                    </a:lnTo>
                    <a:lnTo>
                      <a:pt x="0" y="14797"/>
                    </a:lnTo>
                    <a:lnTo>
                      <a:pt x="53" y="14849"/>
                    </a:lnTo>
                    <a:lnTo>
                      <a:pt x="132" y="14876"/>
                    </a:lnTo>
                    <a:lnTo>
                      <a:pt x="185" y="14849"/>
                    </a:lnTo>
                    <a:lnTo>
                      <a:pt x="237" y="14823"/>
                    </a:lnTo>
                    <a:lnTo>
                      <a:pt x="1372" y="13214"/>
                    </a:lnTo>
                    <a:lnTo>
                      <a:pt x="2427" y="11632"/>
                    </a:lnTo>
                    <a:lnTo>
                      <a:pt x="3376" y="10102"/>
                    </a:lnTo>
                    <a:lnTo>
                      <a:pt x="4246" y="8598"/>
                    </a:lnTo>
                    <a:lnTo>
                      <a:pt x="4563" y="8045"/>
                    </a:lnTo>
                    <a:lnTo>
                      <a:pt x="5064" y="7148"/>
                    </a:lnTo>
                    <a:lnTo>
                      <a:pt x="5301" y="6699"/>
                    </a:lnTo>
                    <a:lnTo>
                      <a:pt x="5512" y="6225"/>
                    </a:lnTo>
                    <a:lnTo>
                      <a:pt x="5723" y="5724"/>
                    </a:lnTo>
                    <a:lnTo>
                      <a:pt x="5855" y="5222"/>
                    </a:lnTo>
                    <a:lnTo>
                      <a:pt x="5961" y="4721"/>
                    </a:lnTo>
                    <a:lnTo>
                      <a:pt x="5987" y="4458"/>
                    </a:lnTo>
                    <a:lnTo>
                      <a:pt x="5987" y="4194"/>
                    </a:lnTo>
                    <a:lnTo>
                      <a:pt x="5987" y="3851"/>
                    </a:lnTo>
                    <a:lnTo>
                      <a:pt x="5908" y="3508"/>
                    </a:lnTo>
                    <a:lnTo>
                      <a:pt x="5829" y="3165"/>
                    </a:lnTo>
                    <a:lnTo>
                      <a:pt x="5697" y="2849"/>
                    </a:lnTo>
                    <a:lnTo>
                      <a:pt x="5539" y="2532"/>
                    </a:lnTo>
                    <a:lnTo>
                      <a:pt x="5354" y="2216"/>
                    </a:lnTo>
                    <a:lnTo>
                      <a:pt x="5170" y="1926"/>
                    </a:lnTo>
                    <a:lnTo>
                      <a:pt x="4932" y="1662"/>
                    </a:lnTo>
                    <a:lnTo>
                      <a:pt x="4668" y="1398"/>
                    </a:lnTo>
                    <a:lnTo>
                      <a:pt x="4405" y="1134"/>
                    </a:lnTo>
                    <a:lnTo>
                      <a:pt x="4141" y="923"/>
                    </a:lnTo>
                    <a:lnTo>
                      <a:pt x="3851" y="712"/>
                    </a:lnTo>
                    <a:lnTo>
                      <a:pt x="3534" y="501"/>
                    </a:lnTo>
                    <a:lnTo>
                      <a:pt x="3244" y="343"/>
                    </a:lnTo>
                    <a:lnTo>
                      <a:pt x="2928" y="185"/>
                    </a:lnTo>
                    <a:lnTo>
                      <a:pt x="2611" y="53"/>
                    </a:lnTo>
                    <a:lnTo>
                      <a:pt x="2479" y="26"/>
                    </a:lnTo>
                    <a:lnTo>
                      <a:pt x="2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7"/>
              <p:cNvSpPr/>
              <p:nvPr/>
            </p:nvSpPr>
            <p:spPr>
              <a:xfrm>
                <a:off x="5000175" y="2243925"/>
                <a:ext cx="73875" cy="60025"/>
              </a:xfrm>
              <a:custGeom>
                <a:avLst/>
                <a:gdLst/>
                <a:ahLst/>
                <a:cxnLst/>
                <a:rect l="l" t="t" r="r" b="b"/>
                <a:pathLst>
                  <a:path w="2955" h="2401" extrusionOk="0">
                    <a:moveTo>
                      <a:pt x="1029" y="0"/>
                    </a:moveTo>
                    <a:lnTo>
                      <a:pt x="818" y="27"/>
                    </a:lnTo>
                    <a:lnTo>
                      <a:pt x="607" y="79"/>
                    </a:lnTo>
                    <a:lnTo>
                      <a:pt x="449" y="159"/>
                    </a:lnTo>
                    <a:lnTo>
                      <a:pt x="317" y="264"/>
                    </a:lnTo>
                    <a:lnTo>
                      <a:pt x="211" y="370"/>
                    </a:lnTo>
                    <a:lnTo>
                      <a:pt x="132" y="528"/>
                    </a:lnTo>
                    <a:lnTo>
                      <a:pt x="53" y="660"/>
                    </a:lnTo>
                    <a:lnTo>
                      <a:pt x="27" y="818"/>
                    </a:lnTo>
                    <a:lnTo>
                      <a:pt x="0" y="976"/>
                    </a:lnTo>
                    <a:lnTo>
                      <a:pt x="0" y="1134"/>
                    </a:lnTo>
                    <a:lnTo>
                      <a:pt x="53" y="1293"/>
                    </a:lnTo>
                    <a:lnTo>
                      <a:pt x="106" y="1398"/>
                    </a:lnTo>
                    <a:lnTo>
                      <a:pt x="159" y="1530"/>
                    </a:lnTo>
                    <a:lnTo>
                      <a:pt x="264" y="1636"/>
                    </a:lnTo>
                    <a:lnTo>
                      <a:pt x="449" y="1847"/>
                    </a:lnTo>
                    <a:lnTo>
                      <a:pt x="686" y="2031"/>
                    </a:lnTo>
                    <a:lnTo>
                      <a:pt x="950" y="2163"/>
                    </a:lnTo>
                    <a:lnTo>
                      <a:pt x="1266" y="2295"/>
                    </a:lnTo>
                    <a:lnTo>
                      <a:pt x="1583" y="2374"/>
                    </a:lnTo>
                    <a:lnTo>
                      <a:pt x="1899" y="2401"/>
                    </a:lnTo>
                    <a:lnTo>
                      <a:pt x="2084" y="2401"/>
                    </a:lnTo>
                    <a:lnTo>
                      <a:pt x="2242" y="2374"/>
                    </a:lnTo>
                    <a:lnTo>
                      <a:pt x="2401" y="2348"/>
                    </a:lnTo>
                    <a:lnTo>
                      <a:pt x="2559" y="2269"/>
                    </a:lnTo>
                    <a:lnTo>
                      <a:pt x="2691" y="2190"/>
                    </a:lnTo>
                    <a:lnTo>
                      <a:pt x="2770" y="2110"/>
                    </a:lnTo>
                    <a:lnTo>
                      <a:pt x="2849" y="2005"/>
                    </a:lnTo>
                    <a:lnTo>
                      <a:pt x="2902" y="1899"/>
                    </a:lnTo>
                    <a:lnTo>
                      <a:pt x="2928" y="1767"/>
                    </a:lnTo>
                    <a:lnTo>
                      <a:pt x="2954" y="1662"/>
                    </a:lnTo>
                    <a:lnTo>
                      <a:pt x="2928" y="1530"/>
                    </a:lnTo>
                    <a:lnTo>
                      <a:pt x="2902" y="1398"/>
                    </a:lnTo>
                    <a:lnTo>
                      <a:pt x="2823" y="1134"/>
                    </a:lnTo>
                    <a:lnTo>
                      <a:pt x="2691" y="897"/>
                    </a:lnTo>
                    <a:lnTo>
                      <a:pt x="2532" y="660"/>
                    </a:lnTo>
                    <a:lnTo>
                      <a:pt x="2348" y="501"/>
                    </a:lnTo>
                    <a:lnTo>
                      <a:pt x="2216" y="370"/>
                    </a:lnTo>
                    <a:lnTo>
                      <a:pt x="2058" y="264"/>
                    </a:lnTo>
                    <a:lnTo>
                      <a:pt x="1899" y="185"/>
                    </a:lnTo>
                    <a:lnTo>
                      <a:pt x="1741" y="132"/>
                    </a:lnTo>
                    <a:lnTo>
                      <a:pt x="1557" y="79"/>
                    </a:lnTo>
                    <a:lnTo>
                      <a:pt x="1398" y="27"/>
                    </a:lnTo>
                    <a:lnTo>
                      <a:pt x="1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7"/>
              <p:cNvSpPr/>
              <p:nvPr/>
            </p:nvSpPr>
            <p:spPr>
              <a:xfrm>
                <a:off x="4609825" y="2492500"/>
                <a:ext cx="404225" cy="334350"/>
              </a:xfrm>
              <a:custGeom>
                <a:avLst/>
                <a:gdLst/>
                <a:ahLst/>
                <a:cxnLst/>
                <a:rect l="l" t="t" r="r" b="b"/>
                <a:pathLst>
                  <a:path w="16169" h="13374" extrusionOk="0">
                    <a:moveTo>
                      <a:pt x="370" y="1"/>
                    </a:moveTo>
                    <a:lnTo>
                      <a:pt x="264" y="54"/>
                    </a:lnTo>
                    <a:lnTo>
                      <a:pt x="185" y="106"/>
                    </a:lnTo>
                    <a:lnTo>
                      <a:pt x="132" y="185"/>
                    </a:lnTo>
                    <a:lnTo>
                      <a:pt x="53" y="265"/>
                    </a:lnTo>
                    <a:lnTo>
                      <a:pt x="27" y="344"/>
                    </a:lnTo>
                    <a:lnTo>
                      <a:pt x="27" y="449"/>
                    </a:lnTo>
                    <a:lnTo>
                      <a:pt x="0" y="1610"/>
                    </a:lnTo>
                    <a:lnTo>
                      <a:pt x="0" y="2375"/>
                    </a:lnTo>
                    <a:lnTo>
                      <a:pt x="27" y="3245"/>
                    </a:lnTo>
                    <a:lnTo>
                      <a:pt x="53" y="4168"/>
                    </a:lnTo>
                    <a:lnTo>
                      <a:pt x="132" y="5144"/>
                    </a:lnTo>
                    <a:lnTo>
                      <a:pt x="211" y="6146"/>
                    </a:lnTo>
                    <a:lnTo>
                      <a:pt x="343" y="7149"/>
                    </a:lnTo>
                    <a:lnTo>
                      <a:pt x="528" y="8151"/>
                    </a:lnTo>
                    <a:lnTo>
                      <a:pt x="739" y="9127"/>
                    </a:lnTo>
                    <a:lnTo>
                      <a:pt x="871" y="9601"/>
                    </a:lnTo>
                    <a:lnTo>
                      <a:pt x="1003" y="10050"/>
                    </a:lnTo>
                    <a:lnTo>
                      <a:pt x="1161" y="10472"/>
                    </a:lnTo>
                    <a:lnTo>
                      <a:pt x="1345" y="10894"/>
                    </a:lnTo>
                    <a:lnTo>
                      <a:pt x="1530" y="11263"/>
                    </a:lnTo>
                    <a:lnTo>
                      <a:pt x="1715" y="11632"/>
                    </a:lnTo>
                    <a:lnTo>
                      <a:pt x="1926" y="11975"/>
                    </a:lnTo>
                    <a:lnTo>
                      <a:pt x="2163" y="12265"/>
                    </a:lnTo>
                    <a:lnTo>
                      <a:pt x="2427" y="12529"/>
                    </a:lnTo>
                    <a:lnTo>
                      <a:pt x="2691" y="12740"/>
                    </a:lnTo>
                    <a:lnTo>
                      <a:pt x="2981" y="12925"/>
                    </a:lnTo>
                    <a:lnTo>
                      <a:pt x="3271" y="13083"/>
                    </a:lnTo>
                    <a:lnTo>
                      <a:pt x="3561" y="13162"/>
                    </a:lnTo>
                    <a:lnTo>
                      <a:pt x="3851" y="13241"/>
                    </a:lnTo>
                    <a:lnTo>
                      <a:pt x="4168" y="13320"/>
                    </a:lnTo>
                    <a:lnTo>
                      <a:pt x="4484" y="13347"/>
                    </a:lnTo>
                    <a:lnTo>
                      <a:pt x="4801" y="13373"/>
                    </a:lnTo>
                    <a:lnTo>
                      <a:pt x="5143" y="13373"/>
                    </a:lnTo>
                    <a:lnTo>
                      <a:pt x="5513" y="13347"/>
                    </a:lnTo>
                    <a:lnTo>
                      <a:pt x="5856" y="13320"/>
                    </a:lnTo>
                    <a:lnTo>
                      <a:pt x="6225" y="13268"/>
                    </a:lnTo>
                    <a:lnTo>
                      <a:pt x="6620" y="13188"/>
                    </a:lnTo>
                    <a:lnTo>
                      <a:pt x="6990" y="13083"/>
                    </a:lnTo>
                    <a:lnTo>
                      <a:pt x="7385" y="12951"/>
                    </a:lnTo>
                    <a:lnTo>
                      <a:pt x="7781" y="12819"/>
                    </a:lnTo>
                    <a:lnTo>
                      <a:pt x="8203" y="12635"/>
                    </a:lnTo>
                    <a:lnTo>
                      <a:pt x="8599" y="12450"/>
                    </a:lnTo>
                    <a:lnTo>
                      <a:pt x="9021" y="12239"/>
                    </a:lnTo>
                    <a:lnTo>
                      <a:pt x="9443" y="12002"/>
                    </a:lnTo>
                    <a:lnTo>
                      <a:pt x="9865" y="11764"/>
                    </a:lnTo>
                    <a:lnTo>
                      <a:pt x="10313" y="11474"/>
                    </a:lnTo>
                    <a:lnTo>
                      <a:pt x="10735" y="11158"/>
                    </a:lnTo>
                    <a:lnTo>
                      <a:pt x="11183" y="10841"/>
                    </a:lnTo>
                    <a:lnTo>
                      <a:pt x="11632" y="10472"/>
                    </a:lnTo>
                    <a:lnTo>
                      <a:pt x="12080" y="10103"/>
                    </a:lnTo>
                    <a:lnTo>
                      <a:pt x="12502" y="9707"/>
                    </a:lnTo>
                    <a:lnTo>
                      <a:pt x="12951" y="9285"/>
                    </a:lnTo>
                    <a:lnTo>
                      <a:pt x="13399" y="8810"/>
                    </a:lnTo>
                    <a:lnTo>
                      <a:pt x="13847" y="8335"/>
                    </a:lnTo>
                    <a:lnTo>
                      <a:pt x="14296" y="7834"/>
                    </a:lnTo>
                    <a:lnTo>
                      <a:pt x="14744" y="7307"/>
                    </a:lnTo>
                    <a:lnTo>
                      <a:pt x="15192" y="6753"/>
                    </a:lnTo>
                    <a:lnTo>
                      <a:pt x="15641" y="6146"/>
                    </a:lnTo>
                    <a:lnTo>
                      <a:pt x="16089" y="5540"/>
                    </a:lnTo>
                    <a:lnTo>
                      <a:pt x="16116" y="5460"/>
                    </a:lnTo>
                    <a:lnTo>
                      <a:pt x="16168" y="5355"/>
                    </a:lnTo>
                    <a:lnTo>
                      <a:pt x="16168" y="5276"/>
                    </a:lnTo>
                    <a:lnTo>
                      <a:pt x="16168" y="5197"/>
                    </a:lnTo>
                    <a:lnTo>
                      <a:pt x="16142" y="5091"/>
                    </a:lnTo>
                    <a:lnTo>
                      <a:pt x="16089" y="5012"/>
                    </a:lnTo>
                    <a:lnTo>
                      <a:pt x="16036" y="4933"/>
                    </a:lnTo>
                    <a:lnTo>
                      <a:pt x="15984" y="4880"/>
                    </a:lnTo>
                    <a:lnTo>
                      <a:pt x="15746" y="4696"/>
                    </a:lnTo>
                    <a:lnTo>
                      <a:pt x="15667" y="4643"/>
                    </a:lnTo>
                    <a:lnTo>
                      <a:pt x="15588" y="4616"/>
                    </a:lnTo>
                    <a:lnTo>
                      <a:pt x="15324" y="4616"/>
                    </a:lnTo>
                    <a:lnTo>
                      <a:pt x="15245" y="4643"/>
                    </a:lnTo>
                    <a:lnTo>
                      <a:pt x="15166" y="4696"/>
                    </a:lnTo>
                    <a:lnTo>
                      <a:pt x="15113" y="4748"/>
                    </a:lnTo>
                    <a:lnTo>
                      <a:pt x="14375" y="5513"/>
                    </a:lnTo>
                    <a:lnTo>
                      <a:pt x="13293" y="6568"/>
                    </a:lnTo>
                    <a:lnTo>
                      <a:pt x="12660" y="7149"/>
                    </a:lnTo>
                    <a:lnTo>
                      <a:pt x="11975" y="7782"/>
                    </a:lnTo>
                    <a:lnTo>
                      <a:pt x="11236" y="8388"/>
                    </a:lnTo>
                    <a:lnTo>
                      <a:pt x="10445" y="8995"/>
                    </a:lnTo>
                    <a:lnTo>
                      <a:pt x="9654" y="9575"/>
                    </a:lnTo>
                    <a:lnTo>
                      <a:pt x="8836" y="10103"/>
                    </a:lnTo>
                    <a:lnTo>
                      <a:pt x="8414" y="10340"/>
                    </a:lnTo>
                    <a:lnTo>
                      <a:pt x="8018" y="10551"/>
                    </a:lnTo>
                    <a:lnTo>
                      <a:pt x="7596" y="10762"/>
                    </a:lnTo>
                    <a:lnTo>
                      <a:pt x="7201" y="10947"/>
                    </a:lnTo>
                    <a:lnTo>
                      <a:pt x="6805" y="11105"/>
                    </a:lnTo>
                    <a:lnTo>
                      <a:pt x="6409" y="11210"/>
                    </a:lnTo>
                    <a:lnTo>
                      <a:pt x="6014" y="11316"/>
                    </a:lnTo>
                    <a:lnTo>
                      <a:pt x="5645" y="11395"/>
                    </a:lnTo>
                    <a:lnTo>
                      <a:pt x="5275" y="11421"/>
                    </a:lnTo>
                    <a:lnTo>
                      <a:pt x="4906" y="11421"/>
                    </a:lnTo>
                    <a:lnTo>
                      <a:pt x="4563" y="11369"/>
                    </a:lnTo>
                    <a:lnTo>
                      <a:pt x="4220" y="11289"/>
                    </a:lnTo>
                    <a:lnTo>
                      <a:pt x="3983" y="11184"/>
                    </a:lnTo>
                    <a:lnTo>
                      <a:pt x="3719" y="11052"/>
                    </a:lnTo>
                    <a:lnTo>
                      <a:pt x="3508" y="10867"/>
                    </a:lnTo>
                    <a:lnTo>
                      <a:pt x="3271" y="10656"/>
                    </a:lnTo>
                    <a:lnTo>
                      <a:pt x="3086" y="10393"/>
                    </a:lnTo>
                    <a:lnTo>
                      <a:pt x="2875" y="10129"/>
                    </a:lnTo>
                    <a:lnTo>
                      <a:pt x="2717" y="9812"/>
                    </a:lnTo>
                    <a:lnTo>
                      <a:pt x="2532" y="9496"/>
                    </a:lnTo>
                    <a:lnTo>
                      <a:pt x="2374" y="9153"/>
                    </a:lnTo>
                    <a:lnTo>
                      <a:pt x="2242" y="8757"/>
                    </a:lnTo>
                    <a:lnTo>
                      <a:pt x="1978" y="7966"/>
                    </a:lnTo>
                    <a:lnTo>
                      <a:pt x="1767" y="7122"/>
                    </a:lnTo>
                    <a:lnTo>
                      <a:pt x="1583" y="6252"/>
                    </a:lnTo>
                    <a:lnTo>
                      <a:pt x="1425" y="5381"/>
                    </a:lnTo>
                    <a:lnTo>
                      <a:pt x="1293" y="4485"/>
                    </a:lnTo>
                    <a:lnTo>
                      <a:pt x="1187" y="3641"/>
                    </a:lnTo>
                    <a:lnTo>
                      <a:pt x="1134" y="2849"/>
                    </a:lnTo>
                    <a:lnTo>
                      <a:pt x="1029" y="1451"/>
                    </a:lnTo>
                    <a:lnTo>
                      <a:pt x="1003" y="476"/>
                    </a:lnTo>
                    <a:lnTo>
                      <a:pt x="950" y="291"/>
                    </a:lnTo>
                    <a:lnTo>
                      <a:pt x="871" y="159"/>
                    </a:lnTo>
                    <a:lnTo>
                      <a:pt x="739" y="54"/>
                    </a:lnTo>
                    <a:lnTo>
                      <a:pt x="5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7"/>
              <p:cNvSpPr/>
              <p:nvPr/>
            </p:nvSpPr>
            <p:spPr>
              <a:xfrm>
                <a:off x="4896650" y="3171000"/>
                <a:ext cx="675" cy="25"/>
              </a:xfrm>
              <a:custGeom>
                <a:avLst/>
                <a:gdLst/>
                <a:ahLst/>
                <a:cxnLst/>
                <a:rect l="l" t="t" r="r" b="b"/>
                <a:pathLst>
                  <a:path w="27" h="1" extrusionOk="0">
                    <a:moveTo>
                      <a:pt x="1" y="1"/>
                    </a:moveTo>
                    <a:lnTo>
                      <a:pt x="27" y="1"/>
                    </a:lnTo>
                    <a:lnTo>
                      <a:pt x="27" y="1"/>
                    </a:lnTo>
                    <a:lnTo>
                      <a:pt x="27" y="1"/>
                    </a:lnTo>
                    <a:lnTo>
                      <a:pt x="1" y="1"/>
                    </a:lnTo>
                    <a:lnTo>
                      <a:pt x="1" y="1"/>
                    </a:lnTo>
                    <a:close/>
                  </a:path>
                </a:pathLst>
              </a:custGeom>
              <a:solidFill>
                <a:srgbClr val="476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7"/>
              <p:cNvSpPr/>
              <p:nvPr/>
            </p:nvSpPr>
            <p:spPr>
              <a:xfrm>
                <a:off x="4897300" y="3171000"/>
                <a:ext cx="25" cy="25"/>
              </a:xfrm>
              <a:custGeom>
                <a:avLst/>
                <a:gdLst/>
                <a:ahLst/>
                <a:cxnLst/>
                <a:rect l="l" t="t" r="r" b="b"/>
                <a:pathLst>
                  <a:path w="1" h="1" extrusionOk="0">
                    <a:moveTo>
                      <a:pt x="1" y="1"/>
                    </a:moveTo>
                    <a:lnTo>
                      <a:pt x="1" y="1"/>
                    </a:lnTo>
                    <a:lnTo>
                      <a:pt x="1" y="1"/>
                    </a:lnTo>
                    <a:lnTo>
                      <a:pt x="1" y="1"/>
                    </a:lnTo>
                    <a:lnTo>
                      <a:pt x="1" y="1"/>
                    </a:lnTo>
                    <a:close/>
                  </a:path>
                </a:pathLst>
              </a:custGeom>
              <a:solidFill>
                <a:srgbClr val="476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7"/>
              <p:cNvSpPr/>
              <p:nvPr/>
            </p:nvSpPr>
            <p:spPr>
              <a:xfrm>
                <a:off x="4358600" y="2528775"/>
                <a:ext cx="1068875" cy="938975"/>
              </a:xfrm>
              <a:custGeom>
                <a:avLst/>
                <a:gdLst/>
                <a:ahLst/>
                <a:cxnLst/>
                <a:rect l="l" t="t" r="r" b="b"/>
                <a:pathLst>
                  <a:path w="42755" h="37559" extrusionOk="0">
                    <a:moveTo>
                      <a:pt x="0" y="0"/>
                    </a:moveTo>
                    <a:lnTo>
                      <a:pt x="0" y="1372"/>
                    </a:lnTo>
                    <a:lnTo>
                      <a:pt x="53" y="2717"/>
                    </a:lnTo>
                    <a:lnTo>
                      <a:pt x="106" y="4036"/>
                    </a:lnTo>
                    <a:lnTo>
                      <a:pt x="211" y="5302"/>
                    </a:lnTo>
                    <a:lnTo>
                      <a:pt x="317" y="6542"/>
                    </a:lnTo>
                    <a:lnTo>
                      <a:pt x="449" y="7781"/>
                    </a:lnTo>
                    <a:lnTo>
                      <a:pt x="581" y="8968"/>
                    </a:lnTo>
                    <a:lnTo>
                      <a:pt x="765" y="10129"/>
                    </a:lnTo>
                    <a:lnTo>
                      <a:pt x="950" y="11236"/>
                    </a:lnTo>
                    <a:lnTo>
                      <a:pt x="1161" y="12344"/>
                    </a:lnTo>
                    <a:lnTo>
                      <a:pt x="1372" y="13425"/>
                    </a:lnTo>
                    <a:lnTo>
                      <a:pt x="1636" y="14454"/>
                    </a:lnTo>
                    <a:lnTo>
                      <a:pt x="1873" y="15483"/>
                    </a:lnTo>
                    <a:lnTo>
                      <a:pt x="2163" y="16459"/>
                    </a:lnTo>
                    <a:lnTo>
                      <a:pt x="2427" y="17434"/>
                    </a:lnTo>
                    <a:lnTo>
                      <a:pt x="2743" y="18358"/>
                    </a:lnTo>
                    <a:lnTo>
                      <a:pt x="3060" y="19281"/>
                    </a:lnTo>
                    <a:lnTo>
                      <a:pt x="3376" y="20151"/>
                    </a:lnTo>
                    <a:lnTo>
                      <a:pt x="3719" y="20995"/>
                    </a:lnTo>
                    <a:lnTo>
                      <a:pt x="4062" y="21839"/>
                    </a:lnTo>
                    <a:lnTo>
                      <a:pt x="4405" y="22630"/>
                    </a:lnTo>
                    <a:lnTo>
                      <a:pt x="4774" y="23422"/>
                    </a:lnTo>
                    <a:lnTo>
                      <a:pt x="5143" y="24160"/>
                    </a:lnTo>
                    <a:lnTo>
                      <a:pt x="5513" y="24899"/>
                    </a:lnTo>
                    <a:lnTo>
                      <a:pt x="5908" y="25611"/>
                    </a:lnTo>
                    <a:lnTo>
                      <a:pt x="6304" y="26297"/>
                    </a:lnTo>
                    <a:lnTo>
                      <a:pt x="7095" y="27589"/>
                    </a:lnTo>
                    <a:lnTo>
                      <a:pt x="7886" y="28776"/>
                    </a:lnTo>
                    <a:lnTo>
                      <a:pt x="8704" y="29884"/>
                    </a:lnTo>
                    <a:lnTo>
                      <a:pt x="9522" y="30912"/>
                    </a:lnTo>
                    <a:lnTo>
                      <a:pt x="10313" y="31862"/>
                    </a:lnTo>
                    <a:lnTo>
                      <a:pt x="11104" y="32706"/>
                    </a:lnTo>
                    <a:lnTo>
                      <a:pt x="11869" y="33497"/>
                    </a:lnTo>
                    <a:lnTo>
                      <a:pt x="12634" y="34183"/>
                    </a:lnTo>
                    <a:lnTo>
                      <a:pt x="13346" y="34816"/>
                    </a:lnTo>
                    <a:lnTo>
                      <a:pt x="14006" y="35370"/>
                    </a:lnTo>
                    <a:lnTo>
                      <a:pt x="14639" y="35871"/>
                    </a:lnTo>
                    <a:lnTo>
                      <a:pt x="15219" y="36293"/>
                    </a:lnTo>
                    <a:lnTo>
                      <a:pt x="15746" y="36636"/>
                    </a:lnTo>
                    <a:lnTo>
                      <a:pt x="16590" y="37163"/>
                    </a:lnTo>
                    <a:lnTo>
                      <a:pt x="17144" y="37480"/>
                    </a:lnTo>
                    <a:lnTo>
                      <a:pt x="17355" y="37559"/>
                    </a:lnTo>
                    <a:lnTo>
                      <a:pt x="18199" y="37427"/>
                    </a:lnTo>
                    <a:lnTo>
                      <a:pt x="19070" y="37216"/>
                    </a:lnTo>
                    <a:lnTo>
                      <a:pt x="19993" y="36952"/>
                    </a:lnTo>
                    <a:lnTo>
                      <a:pt x="20942" y="36636"/>
                    </a:lnTo>
                    <a:lnTo>
                      <a:pt x="21945" y="36293"/>
                    </a:lnTo>
                    <a:lnTo>
                      <a:pt x="22947" y="35897"/>
                    </a:lnTo>
                    <a:lnTo>
                      <a:pt x="23975" y="35475"/>
                    </a:lnTo>
                    <a:lnTo>
                      <a:pt x="25004" y="35000"/>
                    </a:lnTo>
                    <a:lnTo>
                      <a:pt x="26059" y="34499"/>
                    </a:lnTo>
                    <a:lnTo>
                      <a:pt x="27114" y="33998"/>
                    </a:lnTo>
                    <a:lnTo>
                      <a:pt x="28169" y="33444"/>
                    </a:lnTo>
                    <a:lnTo>
                      <a:pt x="29224" y="32890"/>
                    </a:lnTo>
                    <a:lnTo>
                      <a:pt x="31308" y="31730"/>
                    </a:lnTo>
                    <a:lnTo>
                      <a:pt x="33339" y="30569"/>
                    </a:lnTo>
                    <a:lnTo>
                      <a:pt x="35238" y="29409"/>
                    </a:lnTo>
                    <a:lnTo>
                      <a:pt x="37031" y="28301"/>
                    </a:lnTo>
                    <a:lnTo>
                      <a:pt x="38614" y="27299"/>
                    </a:lnTo>
                    <a:lnTo>
                      <a:pt x="40012" y="26376"/>
                    </a:lnTo>
                    <a:lnTo>
                      <a:pt x="42016" y="25031"/>
                    </a:lnTo>
                    <a:lnTo>
                      <a:pt x="42755" y="24503"/>
                    </a:lnTo>
                    <a:lnTo>
                      <a:pt x="42438" y="24292"/>
                    </a:lnTo>
                    <a:lnTo>
                      <a:pt x="41568" y="23633"/>
                    </a:lnTo>
                    <a:lnTo>
                      <a:pt x="40275" y="22630"/>
                    </a:lnTo>
                    <a:lnTo>
                      <a:pt x="38666" y="21285"/>
                    </a:lnTo>
                    <a:lnTo>
                      <a:pt x="37743" y="20494"/>
                    </a:lnTo>
                    <a:lnTo>
                      <a:pt x="36794" y="19676"/>
                    </a:lnTo>
                    <a:lnTo>
                      <a:pt x="35818" y="18780"/>
                    </a:lnTo>
                    <a:lnTo>
                      <a:pt x="34816" y="17830"/>
                    </a:lnTo>
                    <a:lnTo>
                      <a:pt x="33813" y="16854"/>
                    </a:lnTo>
                    <a:lnTo>
                      <a:pt x="32838" y="15826"/>
                    </a:lnTo>
                    <a:lnTo>
                      <a:pt x="31862" y="14771"/>
                    </a:lnTo>
                    <a:lnTo>
                      <a:pt x="30938" y="13689"/>
                    </a:lnTo>
                    <a:lnTo>
                      <a:pt x="30490" y="13135"/>
                    </a:lnTo>
                    <a:lnTo>
                      <a:pt x="30094" y="12581"/>
                    </a:lnTo>
                    <a:lnTo>
                      <a:pt x="29699" y="12001"/>
                    </a:lnTo>
                    <a:lnTo>
                      <a:pt x="29330" y="11421"/>
                    </a:lnTo>
                    <a:lnTo>
                      <a:pt x="28987" y="10841"/>
                    </a:lnTo>
                    <a:lnTo>
                      <a:pt x="28644" y="10260"/>
                    </a:lnTo>
                    <a:lnTo>
                      <a:pt x="28354" y="9680"/>
                    </a:lnTo>
                    <a:lnTo>
                      <a:pt x="28064" y="9100"/>
                    </a:lnTo>
                    <a:lnTo>
                      <a:pt x="27800" y="8520"/>
                    </a:lnTo>
                    <a:lnTo>
                      <a:pt x="27562" y="7939"/>
                    </a:lnTo>
                    <a:lnTo>
                      <a:pt x="27114" y="6805"/>
                    </a:lnTo>
                    <a:lnTo>
                      <a:pt x="26745" y="5698"/>
                    </a:lnTo>
                    <a:lnTo>
                      <a:pt x="26455" y="4669"/>
                    </a:lnTo>
                    <a:lnTo>
                      <a:pt x="26191" y="3693"/>
                    </a:lnTo>
                    <a:lnTo>
                      <a:pt x="26006" y="2796"/>
                    </a:lnTo>
                    <a:lnTo>
                      <a:pt x="25848" y="2005"/>
                    </a:lnTo>
                    <a:lnTo>
                      <a:pt x="25743" y="1319"/>
                    </a:lnTo>
                    <a:lnTo>
                      <a:pt x="25611" y="343"/>
                    </a:lnTo>
                    <a:lnTo>
                      <a:pt x="255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7"/>
              <p:cNvSpPr/>
              <p:nvPr/>
            </p:nvSpPr>
            <p:spPr>
              <a:xfrm>
                <a:off x="4563650" y="2704175"/>
                <a:ext cx="441175" cy="466850"/>
              </a:xfrm>
              <a:custGeom>
                <a:avLst/>
                <a:gdLst/>
                <a:ahLst/>
                <a:cxnLst/>
                <a:rect l="l" t="t" r="r" b="b"/>
                <a:pathLst>
                  <a:path w="17647" h="18674" extrusionOk="0">
                    <a:moveTo>
                      <a:pt x="13268" y="0"/>
                    </a:moveTo>
                    <a:lnTo>
                      <a:pt x="13030" y="27"/>
                    </a:lnTo>
                    <a:lnTo>
                      <a:pt x="12793" y="79"/>
                    </a:lnTo>
                    <a:lnTo>
                      <a:pt x="12582" y="132"/>
                    </a:lnTo>
                    <a:lnTo>
                      <a:pt x="12318" y="238"/>
                    </a:lnTo>
                    <a:lnTo>
                      <a:pt x="12081" y="343"/>
                    </a:lnTo>
                    <a:lnTo>
                      <a:pt x="11870" y="475"/>
                    </a:lnTo>
                    <a:lnTo>
                      <a:pt x="11659" y="633"/>
                    </a:lnTo>
                    <a:lnTo>
                      <a:pt x="11448" y="818"/>
                    </a:lnTo>
                    <a:lnTo>
                      <a:pt x="11263" y="1003"/>
                    </a:lnTo>
                    <a:lnTo>
                      <a:pt x="11079" y="1187"/>
                    </a:lnTo>
                    <a:lnTo>
                      <a:pt x="10920" y="1425"/>
                    </a:lnTo>
                    <a:lnTo>
                      <a:pt x="10604" y="1873"/>
                    </a:lnTo>
                    <a:lnTo>
                      <a:pt x="10314" y="2374"/>
                    </a:lnTo>
                    <a:lnTo>
                      <a:pt x="10076" y="2875"/>
                    </a:lnTo>
                    <a:lnTo>
                      <a:pt x="9892" y="3376"/>
                    </a:lnTo>
                    <a:lnTo>
                      <a:pt x="9707" y="3877"/>
                    </a:lnTo>
                    <a:lnTo>
                      <a:pt x="9575" y="4352"/>
                    </a:lnTo>
                    <a:lnTo>
                      <a:pt x="9364" y="5170"/>
                    </a:lnTo>
                    <a:lnTo>
                      <a:pt x="9259" y="5750"/>
                    </a:lnTo>
                    <a:lnTo>
                      <a:pt x="9232" y="5961"/>
                    </a:lnTo>
                    <a:lnTo>
                      <a:pt x="9048" y="5856"/>
                    </a:lnTo>
                    <a:lnTo>
                      <a:pt x="8520" y="5539"/>
                    </a:lnTo>
                    <a:lnTo>
                      <a:pt x="7755" y="5143"/>
                    </a:lnTo>
                    <a:lnTo>
                      <a:pt x="7281" y="4932"/>
                    </a:lnTo>
                    <a:lnTo>
                      <a:pt x="6779" y="4695"/>
                    </a:lnTo>
                    <a:lnTo>
                      <a:pt x="6252" y="4484"/>
                    </a:lnTo>
                    <a:lnTo>
                      <a:pt x="5672" y="4273"/>
                    </a:lnTo>
                    <a:lnTo>
                      <a:pt x="5091" y="4115"/>
                    </a:lnTo>
                    <a:lnTo>
                      <a:pt x="4511" y="3957"/>
                    </a:lnTo>
                    <a:lnTo>
                      <a:pt x="3931" y="3877"/>
                    </a:lnTo>
                    <a:lnTo>
                      <a:pt x="3351" y="3825"/>
                    </a:lnTo>
                    <a:lnTo>
                      <a:pt x="2797" y="3825"/>
                    </a:lnTo>
                    <a:lnTo>
                      <a:pt x="2533" y="3877"/>
                    </a:lnTo>
                    <a:lnTo>
                      <a:pt x="2269" y="3904"/>
                    </a:lnTo>
                    <a:lnTo>
                      <a:pt x="1953" y="4009"/>
                    </a:lnTo>
                    <a:lnTo>
                      <a:pt x="1636" y="4141"/>
                    </a:lnTo>
                    <a:lnTo>
                      <a:pt x="1372" y="4299"/>
                    </a:lnTo>
                    <a:lnTo>
                      <a:pt x="1109" y="4484"/>
                    </a:lnTo>
                    <a:lnTo>
                      <a:pt x="871" y="4721"/>
                    </a:lnTo>
                    <a:lnTo>
                      <a:pt x="634" y="4985"/>
                    </a:lnTo>
                    <a:lnTo>
                      <a:pt x="449" y="5302"/>
                    </a:lnTo>
                    <a:lnTo>
                      <a:pt x="291" y="5671"/>
                    </a:lnTo>
                    <a:lnTo>
                      <a:pt x="159" y="6040"/>
                    </a:lnTo>
                    <a:lnTo>
                      <a:pt x="80" y="6383"/>
                    </a:lnTo>
                    <a:lnTo>
                      <a:pt x="27" y="6752"/>
                    </a:lnTo>
                    <a:lnTo>
                      <a:pt x="1" y="7095"/>
                    </a:lnTo>
                    <a:lnTo>
                      <a:pt x="1" y="7438"/>
                    </a:lnTo>
                    <a:lnTo>
                      <a:pt x="27" y="7807"/>
                    </a:lnTo>
                    <a:lnTo>
                      <a:pt x="80" y="8150"/>
                    </a:lnTo>
                    <a:lnTo>
                      <a:pt x="186" y="8493"/>
                    </a:lnTo>
                    <a:lnTo>
                      <a:pt x="291" y="8836"/>
                    </a:lnTo>
                    <a:lnTo>
                      <a:pt x="449" y="9179"/>
                    </a:lnTo>
                    <a:lnTo>
                      <a:pt x="608" y="9522"/>
                    </a:lnTo>
                    <a:lnTo>
                      <a:pt x="792" y="9865"/>
                    </a:lnTo>
                    <a:lnTo>
                      <a:pt x="977" y="10181"/>
                    </a:lnTo>
                    <a:lnTo>
                      <a:pt x="1214" y="10524"/>
                    </a:lnTo>
                    <a:lnTo>
                      <a:pt x="1452" y="10840"/>
                    </a:lnTo>
                    <a:lnTo>
                      <a:pt x="1715" y="11157"/>
                    </a:lnTo>
                    <a:lnTo>
                      <a:pt x="2243" y="11764"/>
                    </a:lnTo>
                    <a:lnTo>
                      <a:pt x="2823" y="12317"/>
                    </a:lnTo>
                    <a:lnTo>
                      <a:pt x="3430" y="12871"/>
                    </a:lnTo>
                    <a:lnTo>
                      <a:pt x="4089" y="13425"/>
                    </a:lnTo>
                    <a:lnTo>
                      <a:pt x="4221" y="13531"/>
                    </a:lnTo>
                    <a:lnTo>
                      <a:pt x="5091" y="14164"/>
                    </a:lnTo>
                    <a:lnTo>
                      <a:pt x="5988" y="14797"/>
                    </a:lnTo>
                    <a:lnTo>
                      <a:pt x="6199" y="14929"/>
                    </a:lnTo>
                    <a:lnTo>
                      <a:pt x="7254" y="15562"/>
                    </a:lnTo>
                    <a:lnTo>
                      <a:pt x="8283" y="16168"/>
                    </a:lnTo>
                    <a:lnTo>
                      <a:pt x="9338" y="16749"/>
                    </a:lnTo>
                    <a:lnTo>
                      <a:pt x="10314" y="17250"/>
                    </a:lnTo>
                    <a:lnTo>
                      <a:pt x="11237" y="17724"/>
                    </a:lnTo>
                    <a:lnTo>
                      <a:pt x="12054" y="18120"/>
                    </a:lnTo>
                    <a:lnTo>
                      <a:pt x="13268" y="18674"/>
                    </a:lnTo>
                    <a:lnTo>
                      <a:pt x="13347" y="18674"/>
                    </a:lnTo>
                    <a:lnTo>
                      <a:pt x="13769" y="17830"/>
                    </a:lnTo>
                    <a:lnTo>
                      <a:pt x="14323" y="16696"/>
                    </a:lnTo>
                    <a:lnTo>
                      <a:pt x="14929" y="15324"/>
                    </a:lnTo>
                    <a:lnTo>
                      <a:pt x="15589" y="13768"/>
                    </a:lnTo>
                    <a:lnTo>
                      <a:pt x="15905" y="12950"/>
                    </a:lnTo>
                    <a:lnTo>
                      <a:pt x="16222" y="12106"/>
                    </a:lnTo>
                    <a:lnTo>
                      <a:pt x="16512" y="11236"/>
                    </a:lnTo>
                    <a:lnTo>
                      <a:pt x="16776" y="10366"/>
                    </a:lnTo>
                    <a:lnTo>
                      <a:pt x="17013" y="9495"/>
                    </a:lnTo>
                    <a:lnTo>
                      <a:pt x="17224" y="8625"/>
                    </a:lnTo>
                    <a:lnTo>
                      <a:pt x="17409" y="7755"/>
                    </a:lnTo>
                    <a:lnTo>
                      <a:pt x="17541" y="6937"/>
                    </a:lnTo>
                    <a:lnTo>
                      <a:pt x="17593" y="6515"/>
                    </a:lnTo>
                    <a:lnTo>
                      <a:pt x="17620" y="6251"/>
                    </a:lnTo>
                    <a:lnTo>
                      <a:pt x="17620" y="6014"/>
                    </a:lnTo>
                    <a:lnTo>
                      <a:pt x="17646" y="5223"/>
                    </a:lnTo>
                    <a:lnTo>
                      <a:pt x="17620" y="4801"/>
                    </a:lnTo>
                    <a:lnTo>
                      <a:pt x="17593" y="4379"/>
                    </a:lnTo>
                    <a:lnTo>
                      <a:pt x="17541" y="3957"/>
                    </a:lnTo>
                    <a:lnTo>
                      <a:pt x="17461" y="3561"/>
                    </a:lnTo>
                    <a:lnTo>
                      <a:pt x="17382" y="3192"/>
                    </a:lnTo>
                    <a:lnTo>
                      <a:pt x="17250" y="2822"/>
                    </a:lnTo>
                    <a:lnTo>
                      <a:pt x="17119" y="2453"/>
                    </a:lnTo>
                    <a:lnTo>
                      <a:pt x="16934" y="2137"/>
                    </a:lnTo>
                    <a:lnTo>
                      <a:pt x="16749" y="1820"/>
                    </a:lnTo>
                    <a:lnTo>
                      <a:pt x="16538" y="1504"/>
                    </a:lnTo>
                    <a:lnTo>
                      <a:pt x="16275" y="1240"/>
                    </a:lnTo>
                    <a:lnTo>
                      <a:pt x="16011" y="976"/>
                    </a:lnTo>
                    <a:lnTo>
                      <a:pt x="15694" y="765"/>
                    </a:lnTo>
                    <a:lnTo>
                      <a:pt x="15351" y="554"/>
                    </a:lnTo>
                    <a:lnTo>
                      <a:pt x="14982" y="370"/>
                    </a:lnTo>
                    <a:lnTo>
                      <a:pt x="14587" y="211"/>
                    </a:lnTo>
                    <a:lnTo>
                      <a:pt x="14296" y="132"/>
                    </a:lnTo>
                    <a:lnTo>
                      <a:pt x="14033" y="53"/>
                    </a:lnTo>
                    <a:lnTo>
                      <a:pt x="13769" y="27"/>
                    </a:lnTo>
                    <a:lnTo>
                      <a:pt x="1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7"/>
              <p:cNvSpPr/>
              <p:nvPr/>
            </p:nvSpPr>
            <p:spPr>
              <a:xfrm>
                <a:off x="4713350" y="2807025"/>
                <a:ext cx="290150" cy="270375"/>
              </a:xfrm>
              <a:custGeom>
                <a:avLst/>
                <a:gdLst/>
                <a:ahLst/>
                <a:cxnLst/>
                <a:rect l="l" t="t" r="r" b="b"/>
                <a:pathLst>
                  <a:path w="11606" h="10815" extrusionOk="0">
                    <a:moveTo>
                      <a:pt x="10366" y="1"/>
                    </a:moveTo>
                    <a:lnTo>
                      <a:pt x="10287" y="27"/>
                    </a:lnTo>
                    <a:lnTo>
                      <a:pt x="10287" y="106"/>
                    </a:lnTo>
                    <a:lnTo>
                      <a:pt x="10313" y="6146"/>
                    </a:lnTo>
                    <a:lnTo>
                      <a:pt x="7623" y="6885"/>
                    </a:lnTo>
                    <a:lnTo>
                      <a:pt x="7570" y="6937"/>
                    </a:lnTo>
                    <a:lnTo>
                      <a:pt x="7544" y="6990"/>
                    </a:lnTo>
                    <a:lnTo>
                      <a:pt x="7623" y="8863"/>
                    </a:lnTo>
                    <a:lnTo>
                      <a:pt x="5776" y="6726"/>
                    </a:lnTo>
                    <a:lnTo>
                      <a:pt x="5724" y="6700"/>
                    </a:lnTo>
                    <a:lnTo>
                      <a:pt x="5671" y="6700"/>
                    </a:lnTo>
                    <a:lnTo>
                      <a:pt x="5618" y="6726"/>
                    </a:lnTo>
                    <a:lnTo>
                      <a:pt x="5592" y="6806"/>
                    </a:lnTo>
                    <a:lnTo>
                      <a:pt x="5592" y="9654"/>
                    </a:lnTo>
                    <a:lnTo>
                      <a:pt x="1134" y="3456"/>
                    </a:lnTo>
                    <a:lnTo>
                      <a:pt x="1082" y="3403"/>
                    </a:lnTo>
                    <a:lnTo>
                      <a:pt x="1029" y="3403"/>
                    </a:lnTo>
                    <a:lnTo>
                      <a:pt x="976" y="3456"/>
                    </a:lnTo>
                    <a:lnTo>
                      <a:pt x="950" y="3509"/>
                    </a:lnTo>
                    <a:lnTo>
                      <a:pt x="0" y="10683"/>
                    </a:lnTo>
                    <a:lnTo>
                      <a:pt x="211" y="10815"/>
                    </a:lnTo>
                    <a:lnTo>
                      <a:pt x="1134" y="3799"/>
                    </a:lnTo>
                    <a:lnTo>
                      <a:pt x="5618" y="10050"/>
                    </a:lnTo>
                    <a:lnTo>
                      <a:pt x="5671" y="10103"/>
                    </a:lnTo>
                    <a:lnTo>
                      <a:pt x="5724" y="10103"/>
                    </a:lnTo>
                    <a:lnTo>
                      <a:pt x="5776" y="10050"/>
                    </a:lnTo>
                    <a:lnTo>
                      <a:pt x="5803" y="9997"/>
                    </a:lnTo>
                    <a:lnTo>
                      <a:pt x="5803" y="7096"/>
                    </a:lnTo>
                    <a:lnTo>
                      <a:pt x="7649" y="9259"/>
                    </a:lnTo>
                    <a:lnTo>
                      <a:pt x="7702" y="9285"/>
                    </a:lnTo>
                    <a:lnTo>
                      <a:pt x="7781" y="9285"/>
                    </a:lnTo>
                    <a:lnTo>
                      <a:pt x="7834" y="9232"/>
                    </a:lnTo>
                    <a:lnTo>
                      <a:pt x="7834" y="9179"/>
                    </a:lnTo>
                    <a:lnTo>
                      <a:pt x="7755" y="7069"/>
                    </a:lnTo>
                    <a:lnTo>
                      <a:pt x="10445" y="6331"/>
                    </a:lnTo>
                    <a:lnTo>
                      <a:pt x="10498" y="6278"/>
                    </a:lnTo>
                    <a:lnTo>
                      <a:pt x="10524" y="6225"/>
                    </a:lnTo>
                    <a:lnTo>
                      <a:pt x="10498" y="581"/>
                    </a:lnTo>
                    <a:lnTo>
                      <a:pt x="11553" y="2823"/>
                    </a:lnTo>
                    <a:lnTo>
                      <a:pt x="11605" y="2401"/>
                    </a:lnTo>
                    <a:lnTo>
                      <a:pt x="10471" y="54"/>
                    </a:lnTo>
                    <a:lnTo>
                      <a:pt x="104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7"/>
              <p:cNvSpPr/>
              <p:nvPr/>
            </p:nvSpPr>
            <p:spPr>
              <a:xfrm>
                <a:off x="5070075" y="2521525"/>
                <a:ext cx="484675" cy="571050"/>
              </a:xfrm>
              <a:custGeom>
                <a:avLst/>
                <a:gdLst/>
                <a:ahLst/>
                <a:cxnLst/>
                <a:rect l="l" t="t" r="r" b="b"/>
                <a:pathLst>
                  <a:path w="19387" h="22842" extrusionOk="0">
                    <a:moveTo>
                      <a:pt x="8282" y="0"/>
                    </a:moveTo>
                    <a:lnTo>
                      <a:pt x="0" y="17593"/>
                    </a:lnTo>
                    <a:lnTo>
                      <a:pt x="11104" y="22841"/>
                    </a:lnTo>
                    <a:lnTo>
                      <a:pt x="19386" y="5249"/>
                    </a:lnTo>
                    <a:lnTo>
                      <a:pt x="82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7"/>
              <p:cNvSpPr/>
              <p:nvPr/>
            </p:nvSpPr>
            <p:spPr>
              <a:xfrm>
                <a:off x="5210525" y="2605250"/>
                <a:ext cx="207050" cy="412800"/>
              </a:xfrm>
              <a:custGeom>
                <a:avLst/>
                <a:gdLst/>
                <a:ahLst/>
                <a:cxnLst/>
                <a:rect l="l" t="t" r="r" b="b"/>
                <a:pathLst>
                  <a:path w="8282" h="16512" extrusionOk="0">
                    <a:moveTo>
                      <a:pt x="7834" y="54"/>
                    </a:moveTo>
                    <a:lnTo>
                      <a:pt x="7992" y="106"/>
                    </a:lnTo>
                    <a:lnTo>
                      <a:pt x="8045" y="133"/>
                    </a:lnTo>
                    <a:lnTo>
                      <a:pt x="8124" y="186"/>
                    </a:lnTo>
                    <a:lnTo>
                      <a:pt x="8203" y="317"/>
                    </a:lnTo>
                    <a:lnTo>
                      <a:pt x="8229" y="476"/>
                    </a:lnTo>
                    <a:lnTo>
                      <a:pt x="8203" y="555"/>
                    </a:lnTo>
                    <a:lnTo>
                      <a:pt x="8176" y="634"/>
                    </a:lnTo>
                    <a:lnTo>
                      <a:pt x="818" y="16222"/>
                    </a:lnTo>
                    <a:lnTo>
                      <a:pt x="739" y="16354"/>
                    </a:lnTo>
                    <a:lnTo>
                      <a:pt x="607" y="16433"/>
                    </a:lnTo>
                    <a:lnTo>
                      <a:pt x="449" y="16459"/>
                    </a:lnTo>
                    <a:lnTo>
                      <a:pt x="369" y="16433"/>
                    </a:lnTo>
                    <a:lnTo>
                      <a:pt x="290" y="16406"/>
                    </a:lnTo>
                    <a:lnTo>
                      <a:pt x="158" y="16327"/>
                    </a:lnTo>
                    <a:lnTo>
                      <a:pt x="79" y="16195"/>
                    </a:lnTo>
                    <a:lnTo>
                      <a:pt x="53" y="16037"/>
                    </a:lnTo>
                    <a:lnTo>
                      <a:pt x="106" y="15879"/>
                    </a:lnTo>
                    <a:lnTo>
                      <a:pt x="7438" y="291"/>
                    </a:lnTo>
                    <a:lnTo>
                      <a:pt x="7543" y="159"/>
                    </a:lnTo>
                    <a:lnTo>
                      <a:pt x="7675" y="80"/>
                    </a:lnTo>
                    <a:lnTo>
                      <a:pt x="7834" y="54"/>
                    </a:lnTo>
                    <a:close/>
                    <a:moveTo>
                      <a:pt x="7754" y="1"/>
                    </a:moveTo>
                    <a:lnTo>
                      <a:pt x="7649" y="27"/>
                    </a:lnTo>
                    <a:lnTo>
                      <a:pt x="7570" y="54"/>
                    </a:lnTo>
                    <a:lnTo>
                      <a:pt x="7491" y="106"/>
                    </a:lnTo>
                    <a:lnTo>
                      <a:pt x="7438" y="186"/>
                    </a:lnTo>
                    <a:lnTo>
                      <a:pt x="7385" y="265"/>
                    </a:lnTo>
                    <a:lnTo>
                      <a:pt x="27" y="15852"/>
                    </a:lnTo>
                    <a:lnTo>
                      <a:pt x="0" y="15932"/>
                    </a:lnTo>
                    <a:lnTo>
                      <a:pt x="0" y="16037"/>
                    </a:lnTo>
                    <a:lnTo>
                      <a:pt x="0" y="16116"/>
                    </a:lnTo>
                    <a:lnTo>
                      <a:pt x="27" y="16222"/>
                    </a:lnTo>
                    <a:lnTo>
                      <a:pt x="53" y="16301"/>
                    </a:lnTo>
                    <a:lnTo>
                      <a:pt x="106" y="16354"/>
                    </a:lnTo>
                    <a:lnTo>
                      <a:pt x="185" y="16433"/>
                    </a:lnTo>
                    <a:lnTo>
                      <a:pt x="264" y="16485"/>
                    </a:lnTo>
                    <a:lnTo>
                      <a:pt x="369" y="16512"/>
                    </a:lnTo>
                    <a:lnTo>
                      <a:pt x="449" y="16512"/>
                    </a:lnTo>
                    <a:lnTo>
                      <a:pt x="607" y="16485"/>
                    </a:lnTo>
                    <a:lnTo>
                      <a:pt x="712" y="16459"/>
                    </a:lnTo>
                    <a:lnTo>
                      <a:pt x="765" y="16406"/>
                    </a:lnTo>
                    <a:lnTo>
                      <a:pt x="844" y="16327"/>
                    </a:lnTo>
                    <a:lnTo>
                      <a:pt x="871" y="16248"/>
                    </a:lnTo>
                    <a:lnTo>
                      <a:pt x="8229" y="660"/>
                    </a:lnTo>
                    <a:lnTo>
                      <a:pt x="8282" y="581"/>
                    </a:lnTo>
                    <a:lnTo>
                      <a:pt x="8282" y="476"/>
                    </a:lnTo>
                    <a:lnTo>
                      <a:pt x="8282" y="397"/>
                    </a:lnTo>
                    <a:lnTo>
                      <a:pt x="8256" y="291"/>
                    </a:lnTo>
                    <a:lnTo>
                      <a:pt x="8229" y="212"/>
                    </a:lnTo>
                    <a:lnTo>
                      <a:pt x="8176" y="159"/>
                    </a:lnTo>
                    <a:lnTo>
                      <a:pt x="8097" y="80"/>
                    </a:lnTo>
                    <a:lnTo>
                      <a:pt x="8018" y="27"/>
                    </a:lnTo>
                    <a:lnTo>
                      <a:pt x="79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7"/>
              <p:cNvSpPr/>
              <p:nvPr/>
            </p:nvSpPr>
            <p:spPr>
              <a:xfrm>
                <a:off x="5277125" y="2592075"/>
                <a:ext cx="65950" cy="65950"/>
              </a:xfrm>
              <a:custGeom>
                <a:avLst/>
                <a:gdLst/>
                <a:ahLst/>
                <a:cxnLst/>
                <a:rect l="l" t="t" r="r" b="b"/>
                <a:pathLst>
                  <a:path w="2638" h="2638" extrusionOk="0">
                    <a:moveTo>
                      <a:pt x="1372" y="0"/>
                    </a:moveTo>
                    <a:lnTo>
                      <a:pt x="1134" y="27"/>
                    </a:lnTo>
                    <a:lnTo>
                      <a:pt x="870" y="80"/>
                    </a:lnTo>
                    <a:lnTo>
                      <a:pt x="659" y="185"/>
                    </a:lnTo>
                    <a:lnTo>
                      <a:pt x="448" y="343"/>
                    </a:lnTo>
                    <a:lnTo>
                      <a:pt x="264" y="528"/>
                    </a:lnTo>
                    <a:lnTo>
                      <a:pt x="132" y="765"/>
                    </a:lnTo>
                    <a:lnTo>
                      <a:pt x="53" y="1029"/>
                    </a:lnTo>
                    <a:lnTo>
                      <a:pt x="0" y="1266"/>
                    </a:lnTo>
                    <a:lnTo>
                      <a:pt x="26" y="1530"/>
                    </a:lnTo>
                    <a:lnTo>
                      <a:pt x="79" y="1768"/>
                    </a:lnTo>
                    <a:lnTo>
                      <a:pt x="185" y="2005"/>
                    </a:lnTo>
                    <a:lnTo>
                      <a:pt x="343" y="2216"/>
                    </a:lnTo>
                    <a:lnTo>
                      <a:pt x="528" y="2401"/>
                    </a:lnTo>
                    <a:lnTo>
                      <a:pt x="765" y="2532"/>
                    </a:lnTo>
                    <a:lnTo>
                      <a:pt x="1002" y="2612"/>
                    </a:lnTo>
                    <a:lnTo>
                      <a:pt x="1266" y="2638"/>
                    </a:lnTo>
                    <a:lnTo>
                      <a:pt x="1530" y="2638"/>
                    </a:lnTo>
                    <a:lnTo>
                      <a:pt x="1767" y="2585"/>
                    </a:lnTo>
                    <a:lnTo>
                      <a:pt x="2005" y="2453"/>
                    </a:lnTo>
                    <a:lnTo>
                      <a:pt x="2216" y="2321"/>
                    </a:lnTo>
                    <a:lnTo>
                      <a:pt x="2374" y="2137"/>
                    </a:lnTo>
                    <a:lnTo>
                      <a:pt x="2506" y="1899"/>
                    </a:lnTo>
                    <a:lnTo>
                      <a:pt x="2611" y="1636"/>
                    </a:lnTo>
                    <a:lnTo>
                      <a:pt x="2638" y="1398"/>
                    </a:lnTo>
                    <a:lnTo>
                      <a:pt x="2638" y="1135"/>
                    </a:lnTo>
                    <a:lnTo>
                      <a:pt x="2558" y="897"/>
                    </a:lnTo>
                    <a:lnTo>
                      <a:pt x="2453" y="660"/>
                    </a:lnTo>
                    <a:lnTo>
                      <a:pt x="2295" y="449"/>
                    </a:lnTo>
                    <a:lnTo>
                      <a:pt x="2110" y="264"/>
                    </a:lnTo>
                    <a:lnTo>
                      <a:pt x="1899" y="132"/>
                    </a:lnTo>
                    <a:lnTo>
                      <a:pt x="1635" y="53"/>
                    </a:lnTo>
                    <a:lnTo>
                      <a:pt x="1372"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7"/>
              <p:cNvSpPr/>
              <p:nvPr/>
            </p:nvSpPr>
            <p:spPr>
              <a:xfrm>
                <a:off x="5275800" y="2587450"/>
                <a:ext cx="65950" cy="65975"/>
              </a:xfrm>
              <a:custGeom>
                <a:avLst/>
                <a:gdLst/>
                <a:ahLst/>
                <a:cxnLst/>
                <a:rect l="l" t="t" r="r" b="b"/>
                <a:pathLst>
                  <a:path w="2638" h="2639" extrusionOk="0">
                    <a:moveTo>
                      <a:pt x="1372" y="1"/>
                    </a:moveTo>
                    <a:lnTo>
                      <a:pt x="1108" y="27"/>
                    </a:lnTo>
                    <a:lnTo>
                      <a:pt x="871" y="80"/>
                    </a:lnTo>
                    <a:lnTo>
                      <a:pt x="633" y="185"/>
                    </a:lnTo>
                    <a:lnTo>
                      <a:pt x="449" y="344"/>
                    </a:lnTo>
                    <a:lnTo>
                      <a:pt x="264" y="528"/>
                    </a:lnTo>
                    <a:lnTo>
                      <a:pt x="132" y="766"/>
                    </a:lnTo>
                    <a:lnTo>
                      <a:pt x="27" y="1003"/>
                    </a:lnTo>
                    <a:lnTo>
                      <a:pt x="0" y="1267"/>
                    </a:lnTo>
                    <a:lnTo>
                      <a:pt x="27" y="1531"/>
                    </a:lnTo>
                    <a:lnTo>
                      <a:pt x="79" y="1768"/>
                    </a:lnTo>
                    <a:lnTo>
                      <a:pt x="185" y="2005"/>
                    </a:lnTo>
                    <a:lnTo>
                      <a:pt x="343" y="2216"/>
                    </a:lnTo>
                    <a:lnTo>
                      <a:pt x="528" y="2375"/>
                    </a:lnTo>
                    <a:lnTo>
                      <a:pt x="765" y="2506"/>
                    </a:lnTo>
                    <a:lnTo>
                      <a:pt x="1003" y="2612"/>
                    </a:lnTo>
                    <a:lnTo>
                      <a:pt x="1266" y="2638"/>
                    </a:lnTo>
                    <a:lnTo>
                      <a:pt x="1530" y="2638"/>
                    </a:lnTo>
                    <a:lnTo>
                      <a:pt x="1767" y="2559"/>
                    </a:lnTo>
                    <a:lnTo>
                      <a:pt x="2005" y="2454"/>
                    </a:lnTo>
                    <a:lnTo>
                      <a:pt x="2189" y="2295"/>
                    </a:lnTo>
                    <a:lnTo>
                      <a:pt x="2374" y="2111"/>
                    </a:lnTo>
                    <a:lnTo>
                      <a:pt x="2506" y="1873"/>
                    </a:lnTo>
                    <a:lnTo>
                      <a:pt x="2611" y="1636"/>
                    </a:lnTo>
                    <a:lnTo>
                      <a:pt x="2638" y="1372"/>
                    </a:lnTo>
                    <a:lnTo>
                      <a:pt x="2611" y="1135"/>
                    </a:lnTo>
                    <a:lnTo>
                      <a:pt x="2559" y="871"/>
                    </a:lnTo>
                    <a:lnTo>
                      <a:pt x="2453" y="660"/>
                    </a:lnTo>
                    <a:lnTo>
                      <a:pt x="2295" y="449"/>
                    </a:lnTo>
                    <a:lnTo>
                      <a:pt x="2110" y="265"/>
                    </a:lnTo>
                    <a:lnTo>
                      <a:pt x="1873" y="133"/>
                    </a:lnTo>
                    <a:lnTo>
                      <a:pt x="1636" y="54"/>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7"/>
              <p:cNvSpPr/>
              <p:nvPr/>
            </p:nvSpPr>
            <p:spPr>
              <a:xfrm>
                <a:off x="5234250" y="2683725"/>
                <a:ext cx="65975" cy="65975"/>
              </a:xfrm>
              <a:custGeom>
                <a:avLst/>
                <a:gdLst/>
                <a:ahLst/>
                <a:cxnLst/>
                <a:rect l="l" t="t" r="r" b="b"/>
                <a:pathLst>
                  <a:path w="2639" h="2639" extrusionOk="0">
                    <a:moveTo>
                      <a:pt x="1108" y="1"/>
                    </a:moveTo>
                    <a:lnTo>
                      <a:pt x="871" y="53"/>
                    </a:lnTo>
                    <a:lnTo>
                      <a:pt x="634" y="185"/>
                    </a:lnTo>
                    <a:lnTo>
                      <a:pt x="449" y="317"/>
                    </a:lnTo>
                    <a:lnTo>
                      <a:pt x="264" y="502"/>
                    </a:lnTo>
                    <a:lnTo>
                      <a:pt x="133" y="739"/>
                    </a:lnTo>
                    <a:lnTo>
                      <a:pt x="27" y="1003"/>
                    </a:lnTo>
                    <a:lnTo>
                      <a:pt x="1" y="1240"/>
                    </a:lnTo>
                    <a:lnTo>
                      <a:pt x="27" y="1504"/>
                    </a:lnTo>
                    <a:lnTo>
                      <a:pt x="80" y="1741"/>
                    </a:lnTo>
                    <a:lnTo>
                      <a:pt x="185" y="1979"/>
                    </a:lnTo>
                    <a:lnTo>
                      <a:pt x="344" y="2190"/>
                    </a:lnTo>
                    <a:lnTo>
                      <a:pt x="528" y="2374"/>
                    </a:lnTo>
                    <a:lnTo>
                      <a:pt x="766" y="2506"/>
                    </a:lnTo>
                    <a:lnTo>
                      <a:pt x="1003" y="2585"/>
                    </a:lnTo>
                    <a:lnTo>
                      <a:pt x="1267" y="2638"/>
                    </a:lnTo>
                    <a:lnTo>
                      <a:pt x="1530" y="2612"/>
                    </a:lnTo>
                    <a:lnTo>
                      <a:pt x="1768" y="2559"/>
                    </a:lnTo>
                    <a:lnTo>
                      <a:pt x="2005" y="2427"/>
                    </a:lnTo>
                    <a:lnTo>
                      <a:pt x="2190" y="2295"/>
                    </a:lnTo>
                    <a:lnTo>
                      <a:pt x="2374" y="2111"/>
                    </a:lnTo>
                    <a:lnTo>
                      <a:pt x="2506" y="1873"/>
                    </a:lnTo>
                    <a:lnTo>
                      <a:pt x="2612" y="1610"/>
                    </a:lnTo>
                    <a:lnTo>
                      <a:pt x="2638" y="1372"/>
                    </a:lnTo>
                    <a:lnTo>
                      <a:pt x="2612" y="1108"/>
                    </a:lnTo>
                    <a:lnTo>
                      <a:pt x="2559" y="871"/>
                    </a:lnTo>
                    <a:lnTo>
                      <a:pt x="2454" y="634"/>
                    </a:lnTo>
                    <a:lnTo>
                      <a:pt x="2295" y="423"/>
                    </a:lnTo>
                    <a:lnTo>
                      <a:pt x="2111" y="238"/>
                    </a:lnTo>
                    <a:lnTo>
                      <a:pt x="1873" y="106"/>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7"/>
              <p:cNvSpPr/>
              <p:nvPr/>
            </p:nvSpPr>
            <p:spPr>
              <a:xfrm>
                <a:off x="5232925" y="2678450"/>
                <a:ext cx="65975" cy="65975"/>
              </a:xfrm>
              <a:custGeom>
                <a:avLst/>
                <a:gdLst/>
                <a:ahLst/>
                <a:cxnLst/>
                <a:rect l="l" t="t" r="r" b="b"/>
                <a:pathLst>
                  <a:path w="2639" h="2639" extrusionOk="0">
                    <a:moveTo>
                      <a:pt x="1372" y="1"/>
                    </a:moveTo>
                    <a:lnTo>
                      <a:pt x="1109" y="27"/>
                    </a:lnTo>
                    <a:lnTo>
                      <a:pt x="871" y="80"/>
                    </a:lnTo>
                    <a:lnTo>
                      <a:pt x="634" y="185"/>
                    </a:lnTo>
                    <a:lnTo>
                      <a:pt x="449" y="344"/>
                    </a:lnTo>
                    <a:lnTo>
                      <a:pt x="265" y="528"/>
                    </a:lnTo>
                    <a:lnTo>
                      <a:pt x="133" y="766"/>
                    </a:lnTo>
                    <a:lnTo>
                      <a:pt x="27" y="1003"/>
                    </a:lnTo>
                    <a:lnTo>
                      <a:pt x="1" y="1267"/>
                    </a:lnTo>
                    <a:lnTo>
                      <a:pt x="1" y="1530"/>
                    </a:lnTo>
                    <a:lnTo>
                      <a:pt x="80" y="1768"/>
                    </a:lnTo>
                    <a:lnTo>
                      <a:pt x="186" y="2005"/>
                    </a:lnTo>
                    <a:lnTo>
                      <a:pt x="344" y="2216"/>
                    </a:lnTo>
                    <a:lnTo>
                      <a:pt x="528" y="2374"/>
                    </a:lnTo>
                    <a:lnTo>
                      <a:pt x="766" y="2506"/>
                    </a:lnTo>
                    <a:lnTo>
                      <a:pt x="1003" y="2612"/>
                    </a:lnTo>
                    <a:lnTo>
                      <a:pt x="1267" y="2638"/>
                    </a:lnTo>
                    <a:lnTo>
                      <a:pt x="1504" y="2638"/>
                    </a:lnTo>
                    <a:lnTo>
                      <a:pt x="1768" y="2559"/>
                    </a:lnTo>
                    <a:lnTo>
                      <a:pt x="1979" y="2454"/>
                    </a:lnTo>
                    <a:lnTo>
                      <a:pt x="2190" y="2295"/>
                    </a:lnTo>
                    <a:lnTo>
                      <a:pt x="2375" y="2111"/>
                    </a:lnTo>
                    <a:lnTo>
                      <a:pt x="2507" y="1900"/>
                    </a:lnTo>
                    <a:lnTo>
                      <a:pt x="2612" y="1636"/>
                    </a:lnTo>
                    <a:lnTo>
                      <a:pt x="2638" y="1372"/>
                    </a:lnTo>
                    <a:lnTo>
                      <a:pt x="2612" y="1135"/>
                    </a:lnTo>
                    <a:lnTo>
                      <a:pt x="2559" y="871"/>
                    </a:lnTo>
                    <a:lnTo>
                      <a:pt x="2454" y="660"/>
                    </a:lnTo>
                    <a:lnTo>
                      <a:pt x="2296" y="449"/>
                    </a:lnTo>
                    <a:lnTo>
                      <a:pt x="2111" y="264"/>
                    </a:lnTo>
                    <a:lnTo>
                      <a:pt x="1874" y="133"/>
                    </a:lnTo>
                    <a:lnTo>
                      <a:pt x="1636" y="53"/>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7"/>
              <p:cNvSpPr/>
              <p:nvPr/>
            </p:nvSpPr>
            <p:spPr>
              <a:xfrm>
                <a:off x="5190075" y="2776700"/>
                <a:ext cx="65975" cy="65975"/>
              </a:xfrm>
              <a:custGeom>
                <a:avLst/>
                <a:gdLst/>
                <a:ahLst/>
                <a:cxnLst/>
                <a:rect l="l" t="t" r="r" b="b"/>
                <a:pathLst>
                  <a:path w="2639" h="2639" extrusionOk="0">
                    <a:moveTo>
                      <a:pt x="1372" y="1"/>
                    </a:moveTo>
                    <a:lnTo>
                      <a:pt x="1135" y="27"/>
                    </a:lnTo>
                    <a:lnTo>
                      <a:pt x="871" y="80"/>
                    </a:lnTo>
                    <a:lnTo>
                      <a:pt x="660" y="185"/>
                    </a:lnTo>
                    <a:lnTo>
                      <a:pt x="449" y="343"/>
                    </a:lnTo>
                    <a:lnTo>
                      <a:pt x="264" y="528"/>
                    </a:lnTo>
                    <a:lnTo>
                      <a:pt x="132" y="765"/>
                    </a:lnTo>
                    <a:lnTo>
                      <a:pt x="53" y="1003"/>
                    </a:lnTo>
                    <a:lnTo>
                      <a:pt x="1" y="1267"/>
                    </a:lnTo>
                    <a:lnTo>
                      <a:pt x="27" y="1530"/>
                    </a:lnTo>
                    <a:lnTo>
                      <a:pt x="80" y="1768"/>
                    </a:lnTo>
                    <a:lnTo>
                      <a:pt x="185" y="2005"/>
                    </a:lnTo>
                    <a:lnTo>
                      <a:pt x="343" y="2190"/>
                    </a:lnTo>
                    <a:lnTo>
                      <a:pt x="528" y="2374"/>
                    </a:lnTo>
                    <a:lnTo>
                      <a:pt x="765" y="2506"/>
                    </a:lnTo>
                    <a:lnTo>
                      <a:pt x="1029" y="2612"/>
                    </a:lnTo>
                    <a:lnTo>
                      <a:pt x="1267" y="2638"/>
                    </a:lnTo>
                    <a:lnTo>
                      <a:pt x="1530" y="2612"/>
                    </a:lnTo>
                    <a:lnTo>
                      <a:pt x="1768" y="2559"/>
                    </a:lnTo>
                    <a:lnTo>
                      <a:pt x="2005" y="2453"/>
                    </a:lnTo>
                    <a:lnTo>
                      <a:pt x="2216" y="2295"/>
                    </a:lnTo>
                    <a:lnTo>
                      <a:pt x="2374" y="2111"/>
                    </a:lnTo>
                    <a:lnTo>
                      <a:pt x="2533" y="1873"/>
                    </a:lnTo>
                    <a:lnTo>
                      <a:pt x="2612" y="1636"/>
                    </a:lnTo>
                    <a:lnTo>
                      <a:pt x="2638" y="1372"/>
                    </a:lnTo>
                    <a:lnTo>
                      <a:pt x="2638" y="1108"/>
                    </a:lnTo>
                    <a:lnTo>
                      <a:pt x="2559" y="871"/>
                    </a:lnTo>
                    <a:lnTo>
                      <a:pt x="2453" y="634"/>
                    </a:lnTo>
                    <a:lnTo>
                      <a:pt x="2322" y="449"/>
                    </a:lnTo>
                    <a:lnTo>
                      <a:pt x="2111" y="264"/>
                    </a:lnTo>
                    <a:lnTo>
                      <a:pt x="1900" y="132"/>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7"/>
              <p:cNvSpPr/>
              <p:nvPr/>
            </p:nvSpPr>
            <p:spPr>
              <a:xfrm>
                <a:off x="5188750" y="2772075"/>
                <a:ext cx="65975" cy="65975"/>
              </a:xfrm>
              <a:custGeom>
                <a:avLst/>
                <a:gdLst/>
                <a:ahLst/>
                <a:cxnLst/>
                <a:rect l="l" t="t" r="r" b="b"/>
                <a:pathLst>
                  <a:path w="2639" h="2639" extrusionOk="0">
                    <a:moveTo>
                      <a:pt x="1135" y="1"/>
                    </a:moveTo>
                    <a:lnTo>
                      <a:pt x="871" y="80"/>
                    </a:lnTo>
                    <a:lnTo>
                      <a:pt x="660" y="186"/>
                    </a:lnTo>
                    <a:lnTo>
                      <a:pt x="449" y="317"/>
                    </a:lnTo>
                    <a:lnTo>
                      <a:pt x="265" y="528"/>
                    </a:lnTo>
                    <a:lnTo>
                      <a:pt x="133" y="739"/>
                    </a:lnTo>
                    <a:lnTo>
                      <a:pt x="54" y="1003"/>
                    </a:lnTo>
                    <a:lnTo>
                      <a:pt x="1" y="1267"/>
                    </a:lnTo>
                    <a:lnTo>
                      <a:pt x="27" y="1504"/>
                    </a:lnTo>
                    <a:lnTo>
                      <a:pt x="80" y="1768"/>
                    </a:lnTo>
                    <a:lnTo>
                      <a:pt x="185" y="1979"/>
                    </a:lnTo>
                    <a:lnTo>
                      <a:pt x="344" y="2190"/>
                    </a:lnTo>
                    <a:lnTo>
                      <a:pt x="528" y="2375"/>
                    </a:lnTo>
                    <a:lnTo>
                      <a:pt x="766" y="2507"/>
                    </a:lnTo>
                    <a:lnTo>
                      <a:pt x="1003" y="2586"/>
                    </a:lnTo>
                    <a:lnTo>
                      <a:pt x="1267" y="2638"/>
                    </a:lnTo>
                    <a:lnTo>
                      <a:pt x="1531" y="2612"/>
                    </a:lnTo>
                    <a:lnTo>
                      <a:pt x="1768" y="2559"/>
                    </a:lnTo>
                    <a:lnTo>
                      <a:pt x="2005" y="2454"/>
                    </a:lnTo>
                    <a:lnTo>
                      <a:pt x="2216" y="2296"/>
                    </a:lnTo>
                    <a:lnTo>
                      <a:pt x="2375" y="2111"/>
                    </a:lnTo>
                    <a:lnTo>
                      <a:pt x="2506" y="1874"/>
                    </a:lnTo>
                    <a:lnTo>
                      <a:pt x="2612" y="1610"/>
                    </a:lnTo>
                    <a:lnTo>
                      <a:pt x="2638" y="1372"/>
                    </a:lnTo>
                    <a:lnTo>
                      <a:pt x="2638" y="1109"/>
                    </a:lnTo>
                    <a:lnTo>
                      <a:pt x="2559" y="871"/>
                    </a:lnTo>
                    <a:lnTo>
                      <a:pt x="2454" y="634"/>
                    </a:lnTo>
                    <a:lnTo>
                      <a:pt x="2295" y="423"/>
                    </a:lnTo>
                    <a:lnTo>
                      <a:pt x="2111" y="265"/>
                    </a:lnTo>
                    <a:lnTo>
                      <a:pt x="1873" y="106"/>
                    </a:lnTo>
                    <a:lnTo>
                      <a:pt x="1636" y="27"/>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7"/>
              <p:cNvSpPr/>
              <p:nvPr/>
            </p:nvSpPr>
            <p:spPr>
              <a:xfrm>
                <a:off x="5143250" y="2876925"/>
                <a:ext cx="65975" cy="65975"/>
              </a:xfrm>
              <a:custGeom>
                <a:avLst/>
                <a:gdLst/>
                <a:ahLst/>
                <a:cxnLst/>
                <a:rect l="l" t="t" r="r" b="b"/>
                <a:pathLst>
                  <a:path w="2639" h="2639" extrusionOk="0">
                    <a:moveTo>
                      <a:pt x="1109" y="1"/>
                    </a:moveTo>
                    <a:lnTo>
                      <a:pt x="871" y="80"/>
                    </a:lnTo>
                    <a:lnTo>
                      <a:pt x="634" y="185"/>
                    </a:lnTo>
                    <a:lnTo>
                      <a:pt x="423" y="343"/>
                    </a:lnTo>
                    <a:lnTo>
                      <a:pt x="265" y="528"/>
                    </a:lnTo>
                    <a:lnTo>
                      <a:pt x="106" y="739"/>
                    </a:lnTo>
                    <a:lnTo>
                      <a:pt x="27" y="1003"/>
                    </a:lnTo>
                    <a:lnTo>
                      <a:pt x="1" y="1267"/>
                    </a:lnTo>
                    <a:lnTo>
                      <a:pt x="1" y="1504"/>
                    </a:lnTo>
                    <a:lnTo>
                      <a:pt x="80" y="1768"/>
                    </a:lnTo>
                    <a:lnTo>
                      <a:pt x="185" y="1979"/>
                    </a:lnTo>
                    <a:lnTo>
                      <a:pt x="317" y="2190"/>
                    </a:lnTo>
                    <a:lnTo>
                      <a:pt x="528" y="2374"/>
                    </a:lnTo>
                    <a:lnTo>
                      <a:pt x="739" y="2506"/>
                    </a:lnTo>
                    <a:lnTo>
                      <a:pt x="1003" y="2585"/>
                    </a:lnTo>
                    <a:lnTo>
                      <a:pt x="1267" y="2638"/>
                    </a:lnTo>
                    <a:lnTo>
                      <a:pt x="1504" y="2612"/>
                    </a:lnTo>
                    <a:lnTo>
                      <a:pt x="1768" y="2559"/>
                    </a:lnTo>
                    <a:lnTo>
                      <a:pt x="1979" y="2453"/>
                    </a:lnTo>
                    <a:lnTo>
                      <a:pt x="2190" y="2295"/>
                    </a:lnTo>
                    <a:lnTo>
                      <a:pt x="2375" y="2111"/>
                    </a:lnTo>
                    <a:lnTo>
                      <a:pt x="2507" y="1873"/>
                    </a:lnTo>
                    <a:lnTo>
                      <a:pt x="2586" y="1636"/>
                    </a:lnTo>
                    <a:lnTo>
                      <a:pt x="2638" y="1372"/>
                    </a:lnTo>
                    <a:lnTo>
                      <a:pt x="2612" y="1108"/>
                    </a:lnTo>
                    <a:lnTo>
                      <a:pt x="2559" y="871"/>
                    </a:lnTo>
                    <a:lnTo>
                      <a:pt x="2454" y="634"/>
                    </a:lnTo>
                    <a:lnTo>
                      <a:pt x="2296" y="423"/>
                    </a:lnTo>
                    <a:lnTo>
                      <a:pt x="2111" y="264"/>
                    </a:lnTo>
                    <a:lnTo>
                      <a:pt x="1874" y="132"/>
                    </a:lnTo>
                    <a:lnTo>
                      <a:pt x="1610"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7"/>
              <p:cNvSpPr/>
              <p:nvPr/>
            </p:nvSpPr>
            <p:spPr>
              <a:xfrm>
                <a:off x="5141950" y="2871650"/>
                <a:ext cx="65950" cy="65975"/>
              </a:xfrm>
              <a:custGeom>
                <a:avLst/>
                <a:gdLst/>
                <a:ahLst/>
                <a:cxnLst/>
                <a:rect l="l" t="t" r="r" b="b"/>
                <a:pathLst>
                  <a:path w="2638" h="2639" extrusionOk="0">
                    <a:moveTo>
                      <a:pt x="1372" y="1"/>
                    </a:moveTo>
                    <a:lnTo>
                      <a:pt x="1108" y="27"/>
                    </a:lnTo>
                    <a:lnTo>
                      <a:pt x="870" y="80"/>
                    </a:lnTo>
                    <a:lnTo>
                      <a:pt x="633" y="185"/>
                    </a:lnTo>
                    <a:lnTo>
                      <a:pt x="422" y="343"/>
                    </a:lnTo>
                    <a:lnTo>
                      <a:pt x="237" y="528"/>
                    </a:lnTo>
                    <a:lnTo>
                      <a:pt x="106" y="765"/>
                    </a:lnTo>
                    <a:lnTo>
                      <a:pt x="26" y="1029"/>
                    </a:lnTo>
                    <a:lnTo>
                      <a:pt x="0" y="1267"/>
                    </a:lnTo>
                    <a:lnTo>
                      <a:pt x="0" y="1530"/>
                    </a:lnTo>
                    <a:lnTo>
                      <a:pt x="53" y="1768"/>
                    </a:lnTo>
                    <a:lnTo>
                      <a:pt x="185" y="2005"/>
                    </a:lnTo>
                    <a:lnTo>
                      <a:pt x="317" y="2216"/>
                    </a:lnTo>
                    <a:lnTo>
                      <a:pt x="501" y="2374"/>
                    </a:lnTo>
                    <a:lnTo>
                      <a:pt x="739" y="2533"/>
                    </a:lnTo>
                    <a:lnTo>
                      <a:pt x="1002" y="2612"/>
                    </a:lnTo>
                    <a:lnTo>
                      <a:pt x="1240" y="2638"/>
                    </a:lnTo>
                    <a:lnTo>
                      <a:pt x="1504" y="2638"/>
                    </a:lnTo>
                    <a:lnTo>
                      <a:pt x="1741" y="2585"/>
                    </a:lnTo>
                    <a:lnTo>
                      <a:pt x="1978" y="2453"/>
                    </a:lnTo>
                    <a:lnTo>
                      <a:pt x="2189" y="2322"/>
                    </a:lnTo>
                    <a:lnTo>
                      <a:pt x="2374" y="2111"/>
                    </a:lnTo>
                    <a:lnTo>
                      <a:pt x="2506" y="1900"/>
                    </a:lnTo>
                    <a:lnTo>
                      <a:pt x="2585" y="1636"/>
                    </a:lnTo>
                    <a:lnTo>
                      <a:pt x="2638" y="1398"/>
                    </a:lnTo>
                    <a:lnTo>
                      <a:pt x="2611" y="1135"/>
                    </a:lnTo>
                    <a:lnTo>
                      <a:pt x="2559" y="897"/>
                    </a:lnTo>
                    <a:lnTo>
                      <a:pt x="2453" y="660"/>
                    </a:lnTo>
                    <a:lnTo>
                      <a:pt x="2295" y="449"/>
                    </a:lnTo>
                    <a:lnTo>
                      <a:pt x="2110" y="264"/>
                    </a:lnTo>
                    <a:lnTo>
                      <a:pt x="1873" y="132"/>
                    </a:lnTo>
                    <a:lnTo>
                      <a:pt x="1609" y="53"/>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7"/>
              <p:cNvSpPr/>
              <p:nvPr/>
            </p:nvSpPr>
            <p:spPr>
              <a:xfrm>
                <a:off x="5426800" y="2662625"/>
                <a:ext cx="65950" cy="65975"/>
              </a:xfrm>
              <a:custGeom>
                <a:avLst/>
                <a:gdLst/>
                <a:ahLst/>
                <a:cxnLst/>
                <a:rect l="l" t="t" r="r" b="b"/>
                <a:pathLst>
                  <a:path w="2638" h="2639" extrusionOk="0">
                    <a:moveTo>
                      <a:pt x="1372" y="1"/>
                    </a:moveTo>
                    <a:lnTo>
                      <a:pt x="1108" y="27"/>
                    </a:lnTo>
                    <a:lnTo>
                      <a:pt x="871" y="80"/>
                    </a:lnTo>
                    <a:lnTo>
                      <a:pt x="633" y="185"/>
                    </a:lnTo>
                    <a:lnTo>
                      <a:pt x="422" y="344"/>
                    </a:lnTo>
                    <a:lnTo>
                      <a:pt x="264" y="528"/>
                    </a:lnTo>
                    <a:lnTo>
                      <a:pt x="132" y="766"/>
                    </a:lnTo>
                    <a:lnTo>
                      <a:pt x="27" y="1029"/>
                    </a:lnTo>
                    <a:lnTo>
                      <a:pt x="0" y="1267"/>
                    </a:lnTo>
                    <a:lnTo>
                      <a:pt x="0" y="1530"/>
                    </a:lnTo>
                    <a:lnTo>
                      <a:pt x="79" y="1768"/>
                    </a:lnTo>
                    <a:lnTo>
                      <a:pt x="185" y="2005"/>
                    </a:lnTo>
                    <a:lnTo>
                      <a:pt x="317" y="2216"/>
                    </a:lnTo>
                    <a:lnTo>
                      <a:pt x="528" y="2374"/>
                    </a:lnTo>
                    <a:lnTo>
                      <a:pt x="739" y="2533"/>
                    </a:lnTo>
                    <a:lnTo>
                      <a:pt x="1003" y="2612"/>
                    </a:lnTo>
                    <a:lnTo>
                      <a:pt x="1266" y="2638"/>
                    </a:lnTo>
                    <a:lnTo>
                      <a:pt x="1504" y="2638"/>
                    </a:lnTo>
                    <a:lnTo>
                      <a:pt x="1767" y="2559"/>
                    </a:lnTo>
                    <a:lnTo>
                      <a:pt x="1978" y="2454"/>
                    </a:lnTo>
                    <a:lnTo>
                      <a:pt x="2189" y="2322"/>
                    </a:lnTo>
                    <a:lnTo>
                      <a:pt x="2374" y="2111"/>
                    </a:lnTo>
                    <a:lnTo>
                      <a:pt x="2506" y="1900"/>
                    </a:lnTo>
                    <a:lnTo>
                      <a:pt x="2585" y="1636"/>
                    </a:lnTo>
                    <a:lnTo>
                      <a:pt x="2638" y="1372"/>
                    </a:lnTo>
                    <a:lnTo>
                      <a:pt x="2611" y="1135"/>
                    </a:lnTo>
                    <a:lnTo>
                      <a:pt x="2559" y="871"/>
                    </a:lnTo>
                    <a:lnTo>
                      <a:pt x="2453" y="660"/>
                    </a:lnTo>
                    <a:lnTo>
                      <a:pt x="2295" y="449"/>
                    </a:lnTo>
                    <a:lnTo>
                      <a:pt x="2110" y="264"/>
                    </a:lnTo>
                    <a:lnTo>
                      <a:pt x="1873" y="133"/>
                    </a:lnTo>
                    <a:lnTo>
                      <a:pt x="1636" y="53"/>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7"/>
              <p:cNvSpPr/>
              <p:nvPr/>
            </p:nvSpPr>
            <p:spPr>
              <a:xfrm>
                <a:off x="5425475" y="2658000"/>
                <a:ext cx="65975" cy="65975"/>
              </a:xfrm>
              <a:custGeom>
                <a:avLst/>
                <a:gdLst/>
                <a:ahLst/>
                <a:cxnLst/>
                <a:rect l="l" t="t" r="r" b="b"/>
                <a:pathLst>
                  <a:path w="2639" h="2639" extrusionOk="0">
                    <a:moveTo>
                      <a:pt x="1372" y="1"/>
                    </a:moveTo>
                    <a:lnTo>
                      <a:pt x="1108" y="27"/>
                    </a:lnTo>
                    <a:lnTo>
                      <a:pt x="871" y="80"/>
                    </a:lnTo>
                    <a:lnTo>
                      <a:pt x="633" y="186"/>
                    </a:lnTo>
                    <a:lnTo>
                      <a:pt x="422" y="344"/>
                    </a:lnTo>
                    <a:lnTo>
                      <a:pt x="264" y="529"/>
                    </a:lnTo>
                    <a:lnTo>
                      <a:pt x="106" y="766"/>
                    </a:lnTo>
                    <a:lnTo>
                      <a:pt x="27" y="1003"/>
                    </a:lnTo>
                    <a:lnTo>
                      <a:pt x="0" y="1267"/>
                    </a:lnTo>
                    <a:lnTo>
                      <a:pt x="0" y="1531"/>
                    </a:lnTo>
                    <a:lnTo>
                      <a:pt x="80" y="1768"/>
                    </a:lnTo>
                    <a:lnTo>
                      <a:pt x="185" y="2006"/>
                    </a:lnTo>
                    <a:lnTo>
                      <a:pt x="317" y="2190"/>
                    </a:lnTo>
                    <a:lnTo>
                      <a:pt x="528" y="2375"/>
                    </a:lnTo>
                    <a:lnTo>
                      <a:pt x="739" y="2507"/>
                    </a:lnTo>
                    <a:lnTo>
                      <a:pt x="1003" y="2612"/>
                    </a:lnTo>
                    <a:lnTo>
                      <a:pt x="1267" y="2639"/>
                    </a:lnTo>
                    <a:lnTo>
                      <a:pt x="1504" y="2612"/>
                    </a:lnTo>
                    <a:lnTo>
                      <a:pt x="1741" y="2559"/>
                    </a:lnTo>
                    <a:lnTo>
                      <a:pt x="1979" y="2454"/>
                    </a:lnTo>
                    <a:lnTo>
                      <a:pt x="2190" y="2296"/>
                    </a:lnTo>
                    <a:lnTo>
                      <a:pt x="2374" y="2111"/>
                    </a:lnTo>
                    <a:lnTo>
                      <a:pt x="2506" y="1874"/>
                    </a:lnTo>
                    <a:lnTo>
                      <a:pt x="2585" y="1636"/>
                    </a:lnTo>
                    <a:lnTo>
                      <a:pt x="2638" y="1373"/>
                    </a:lnTo>
                    <a:lnTo>
                      <a:pt x="2612" y="1109"/>
                    </a:lnTo>
                    <a:lnTo>
                      <a:pt x="2559" y="871"/>
                    </a:lnTo>
                    <a:lnTo>
                      <a:pt x="2453" y="634"/>
                    </a:lnTo>
                    <a:lnTo>
                      <a:pt x="2295" y="449"/>
                    </a:lnTo>
                    <a:lnTo>
                      <a:pt x="2111" y="265"/>
                    </a:lnTo>
                    <a:lnTo>
                      <a:pt x="1873" y="133"/>
                    </a:lnTo>
                    <a:lnTo>
                      <a:pt x="1609" y="27"/>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7"/>
              <p:cNvSpPr/>
              <p:nvPr/>
            </p:nvSpPr>
            <p:spPr>
              <a:xfrm>
                <a:off x="5383925" y="2753625"/>
                <a:ext cx="65975" cy="65950"/>
              </a:xfrm>
              <a:custGeom>
                <a:avLst/>
                <a:gdLst/>
                <a:ahLst/>
                <a:cxnLst/>
                <a:rect l="l" t="t" r="r" b="b"/>
                <a:pathLst>
                  <a:path w="2639" h="2638" extrusionOk="0">
                    <a:moveTo>
                      <a:pt x="1372" y="0"/>
                    </a:moveTo>
                    <a:lnTo>
                      <a:pt x="1109" y="27"/>
                    </a:lnTo>
                    <a:lnTo>
                      <a:pt x="871" y="80"/>
                    </a:lnTo>
                    <a:lnTo>
                      <a:pt x="634" y="185"/>
                    </a:lnTo>
                    <a:lnTo>
                      <a:pt x="423" y="343"/>
                    </a:lnTo>
                    <a:lnTo>
                      <a:pt x="265" y="528"/>
                    </a:lnTo>
                    <a:lnTo>
                      <a:pt x="106" y="765"/>
                    </a:lnTo>
                    <a:lnTo>
                      <a:pt x="27" y="1029"/>
                    </a:lnTo>
                    <a:lnTo>
                      <a:pt x="1" y="1266"/>
                    </a:lnTo>
                    <a:lnTo>
                      <a:pt x="1" y="1530"/>
                    </a:lnTo>
                    <a:lnTo>
                      <a:pt x="80" y="1768"/>
                    </a:lnTo>
                    <a:lnTo>
                      <a:pt x="185" y="2005"/>
                    </a:lnTo>
                    <a:lnTo>
                      <a:pt x="317" y="2216"/>
                    </a:lnTo>
                    <a:lnTo>
                      <a:pt x="528" y="2374"/>
                    </a:lnTo>
                    <a:lnTo>
                      <a:pt x="739" y="2532"/>
                    </a:lnTo>
                    <a:lnTo>
                      <a:pt x="1003" y="2612"/>
                    </a:lnTo>
                    <a:lnTo>
                      <a:pt x="1267" y="2638"/>
                    </a:lnTo>
                    <a:lnTo>
                      <a:pt x="1504" y="2638"/>
                    </a:lnTo>
                    <a:lnTo>
                      <a:pt x="1768" y="2559"/>
                    </a:lnTo>
                    <a:lnTo>
                      <a:pt x="1979" y="2453"/>
                    </a:lnTo>
                    <a:lnTo>
                      <a:pt x="2190" y="2321"/>
                    </a:lnTo>
                    <a:lnTo>
                      <a:pt x="2375" y="2110"/>
                    </a:lnTo>
                    <a:lnTo>
                      <a:pt x="2507" y="1899"/>
                    </a:lnTo>
                    <a:lnTo>
                      <a:pt x="2586" y="1636"/>
                    </a:lnTo>
                    <a:lnTo>
                      <a:pt x="2638" y="1372"/>
                    </a:lnTo>
                    <a:lnTo>
                      <a:pt x="2612" y="1135"/>
                    </a:lnTo>
                    <a:lnTo>
                      <a:pt x="2559" y="897"/>
                    </a:lnTo>
                    <a:lnTo>
                      <a:pt x="2454" y="660"/>
                    </a:lnTo>
                    <a:lnTo>
                      <a:pt x="2295" y="449"/>
                    </a:lnTo>
                    <a:lnTo>
                      <a:pt x="2111" y="264"/>
                    </a:lnTo>
                    <a:lnTo>
                      <a:pt x="1873" y="132"/>
                    </a:lnTo>
                    <a:lnTo>
                      <a:pt x="1610" y="53"/>
                    </a:lnTo>
                    <a:lnTo>
                      <a:pt x="1372"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7"/>
              <p:cNvSpPr/>
              <p:nvPr/>
            </p:nvSpPr>
            <p:spPr>
              <a:xfrm>
                <a:off x="5381950" y="2749000"/>
                <a:ext cx="65975" cy="65975"/>
              </a:xfrm>
              <a:custGeom>
                <a:avLst/>
                <a:gdLst/>
                <a:ahLst/>
                <a:cxnLst/>
                <a:rect l="l" t="t" r="r" b="b"/>
                <a:pathLst>
                  <a:path w="2639" h="2639" extrusionOk="0">
                    <a:moveTo>
                      <a:pt x="1399" y="1"/>
                    </a:moveTo>
                    <a:lnTo>
                      <a:pt x="1135" y="27"/>
                    </a:lnTo>
                    <a:lnTo>
                      <a:pt x="897" y="80"/>
                    </a:lnTo>
                    <a:lnTo>
                      <a:pt x="660" y="185"/>
                    </a:lnTo>
                    <a:lnTo>
                      <a:pt x="449" y="344"/>
                    </a:lnTo>
                    <a:lnTo>
                      <a:pt x="264" y="528"/>
                    </a:lnTo>
                    <a:lnTo>
                      <a:pt x="133" y="766"/>
                    </a:lnTo>
                    <a:lnTo>
                      <a:pt x="53" y="1003"/>
                    </a:lnTo>
                    <a:lnTo>
                      <a:pt x="1" y="1267"/>
                    </a:lnTo>
                    <a:lnTo>
                      <a:pt x="27" y="1531"/>
                    </a:lnTo>
                    <a:lnTo>
                      <a:pt x="80" y="1768"/>
                    </a:lnTo>
                    <a:lnTo>
                      <a:pt x="185" y="2005"/>
                    </a:lnTo>
                    <a:lnTo>
                      <a:pt x="344" y="2190"/>
                    </a:lnTo>
                    <a:lnTo>
                      <a:pt x="528" y="2375"/>
                    </a:lnTo>
                    <a:lnTo>
                      <a:pt x="766" y="2506"/>
                    </a:lnTo>
                    <a:lnTo>
                      <a:pt x="1029" y="2612"/>
                    </a:lnTo>
                    <a:lnTo>
                      <a:pt x="1267" y="2638"/>
                    </a:lnTo>
                    <a:lnTo>
                      <a:pt x="1530" y="2638"/>
                    </a:lnTo>
                    <a:lnTo>
                      <a:pt x="1768" y="2559"/>
                    </a:lnTo>
                    <a:lnTo>
                      <a:pt x="2005" y="2454"/>
                    </a:lnTo>
                    <a:lnTo>
                      <a:pt x="2216" y="2295"/>
                    </a:lnTo>
                    <a:lnTo>
                      <a:pt x="2374" y="2111"/>
                    </a:lnTo>
                    <a:lnTo>
                      <a:pt x="2533" y="1873"/>
                    </a:lnTo>
                    <a:lnTo>
                      <a:pt x="2612" y="1636"/>
                    </a:lnTo>
                    <a:lnTo>
                      <a:pt x="2638" y="1372"/>
                    </a:lnTo>
                    <a:lnTo>
                      <a:pt x="2638" y="1109"/>
                    </a:lnTo>
                    <a:lnTo>
                      <a:pt x="2586" y="871"/>
                    </a:lnTo>
                    <a:lnTo>
                      <a:pt x="2454" y="634"/>
                    </a:lnTo>
                    <a:lnTo>
                      <a:pt x="2322" y="449"/>
                    </a:lnTo>
                    <a:lnTo>
                      <a:pt x="2137" y="265"/>
                    </a:lnTo>
                    <a:lnTo>
                      <a:pt x="1900" y="133"/>
                    </a:lnTo>
                    <a:lnTo>
                      <a:pt x="1636" y="27"/>
                    </a:lnTo>
                    <a:lnTo>
                      <a:pt x="13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7"/>
              <p:cNvSpPr/>
              <p:nvPr/>
            </p:nvSpPr>
            <p:spPr>
              <a:xfrm>
                <a:off x="5339750" y="2847250"/>
                <a:ext cx="65975" cy="65975"/>
              </a:xfrm>
              <a:custGeom>
                <a:avLst/>
                <a:gdLst/>
                <a:ahLst/>
                <a:cxnLst/>
                <a:rect l="l" t="t" r="r" b="b"/>
                <a:pathLst>
                  <a:path w="2639" h="2639" extrusionOk="0">
                    <a:moveTo>
                      <a:pt x="1108" y="1"/>
                    </a:moveTo>
                    <a:lnTo>
                      <a:pt x="871" y="80"/>
                    </a:lnTo>
                    <a:lnTo>
                      <a:pt x="634" y="185"/>
                    </a:lnTo>
                    <a:lnTo>
                      <a:pt x="449" y="344"/>
                    </a:lnTo>
                    <a:lnTo>
                      <a:pt x="264" y="528"/>
                    </a:lnTo>
                    <a:lnTo>
                      <a:pt x="133" y="766"/>
                    </a:lnTo>
                    <a:lnTo>
                      <a:pt x="27" y="1003"/>
                    </a:lnTo>
                    <a:lnTo>
                      <a:pt x="1" y="1267"/>
                    </a:lnTo>
                    <a:lnTo>
                      <a:pt x="1" y="1504"/>
                    </a:lnTo>
                    <a:lnTo>
                      <a:pt x="80" y="1768"/>
                    </a:lnTo>
                    <a:lnTo>
                      <a:pt x="185" y="1979"/>
                    </a:lnTo>
                    <a:lnTo>
                      <a:pt x="344" y="2190"/>
                    </a:lnTo>
                    <a:lnTo>
                      <a:pt x="528" y="2374"/>
                    </a:lnTo>
                    <a:lnTo>
                      <a:pt x="766" y="2506"/>
                    </a:lnTo>
                    <a:lnTo>
                      <a:pt x="1003" y="2612"/>
                    </a:lnTo>
                    <a:lnTo>
                      <a:pt x="1267" y="2638"/>
                    </a:lnTo>
                    <a:lnTo>
                      <a:pt x="1504" y="2612"/>
                    </a:lnTo>
                    <a:lnTo>
                      <a:pt x="1768" y="2559"/>
                    </a:lnTo>
                    <a:lnTo>
                      <a:pt x="1979" y="2454"/>
                    </a:lnTo>
                    <a:lnTo>
                      <a:pt x="2190" y="2295"/>
                    </a:lnTo>
                    <a:lnTo>
                      <a:pt x="2374" y="2111"/>
                    </a:lnTo>
                    <a:lnTo>
                      <a:pt x="2506" y="1873"/>
                    </a:lnTo>
                    <a:lnTo>
                      <a:pt x="2612" y="1636"/>
                    </a:lnTo>
                    <a:lnTo>
                      <a:pt x="2638" y="1372"/>
                    </a:lnTo>
                    <a:lnTo>
                      <a:pt x="2612" y="1108"/>
                    </a:lnTo>
                    <a:lnTo>
                      <a:pt x="2559" y="871"/>
                    </a:lnTo>
                    <a:lnTo>
                      <a:pt x="2454" y="634"/>
                    </a:lnTo>
                    <a:lnTo>
                      <a:pt x="2295" y="423"/>
                    </a:lnTo>
                    <a:lnTo>
                      <a:pt x="2111" y="264"/>
                    </a:lnTo>
                    <a:lnTo>
                      <a:pt x="1873" y="133"/>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7"/>
              <p:cNvSpPr/>
              <p:nvPr/>
            </p:nvSpPr>
            <p:spPr>
              <a:xfrm>
                <a:off x="5338425" y="2842650"/>
                <a:ext cx="65975" cy="65950"/>
              </a:xfrm>
              <a:custGeom>
                <a:avLst/>
                <a:gdLst/>
                <a:ahLst/>
                <a:cxnLst/>
                <a:rect l="l" t="t" r="r" b="b"/>
                <a:pathLst>
                  <a:path w="2639" h="2638" extrusionOk="0">
                    <a:moveTo>
                      <a:pt x="1109" y="0"/>
                    </a:moveTo>
                    <a:lnTo>
                      <a:pt x="871" y="53"/>
                    </a:lnTo>
                    <a:lnTo>
                      <a:pt x="634" y="185"/>
                    </a:lnTo>
                    <a:lnTo>
                      <a:pt x="423" y="317"/>
                    </a:lnTo>
                    <a:lnTo>
                      <a:pt x="265" y="528"/>
                    </a:lnTo>
                    <a:lnTo>
                      <a:pt x="106" y="739"/>
                    </a:lnTo>
                    <a:lnTo>
                      <a:pt x="27" y="1002"/>
                    </a:lnTo>
                    <a:lnTo>
                      <a:pt x="1" y="1240"/>
                    </a:lnTo>
                    <a:lnTo>
                      <a:pt x="1" y="1503"/>
                    </a:lnTo>
                    <a:lnTo>
                      <a:pt x="80" y="1741"/>
                    </a:lnTo>
                    <a:lnTo>
                      <a:pt x="186" y="1978"/>
                    </a:lnTo>
                    <a:lnTo>
                      <a:pt x="317" y="2189"/>
                    </a:lnTo>
                    <a:lnTo>
                      <a:pt x="528" y="2374"/>
                    </a:lnTo>
                    <a:lnTo>
                      <a:pt x="739" y="2506"/>
                    </a:lnTo>
                    <a:lnTo>
                      <a:pt x="1003" y="2585"/>
                    </a:lnTo>
                    <a:lnTo>
                      <a:pt x="1267" y="2638"/>
                    </a:lnTo>
                    <a:lnTo>
                      <a:pt x="1504" y="2611"/>
                    </a:lnTo>
                    <a:lnTo>
                      <a:pt x="1768" y="2558"/>
                    </a:lnTo>
                    <a:lnTo>
                      <a:pt x="1979" y="2453"/>
                    </a:lnTo>
                    <a:lnTo>
                      <a:pt x="2190" y="2295"/>
                    </a:lnTo>
                    <a:lnTo>
                      <a:pt x="2375" y="2110"/>
                    </a:lnTo>
                    <a:lnTo>
                      <a:pt x="2507" y="1873"/>
                    </a:lnTo>
                    <a:lnTo>
                      <a:pt x="2586" y="1609"/>
                    </a:lnTo>
                    <a:lnTo>
                      <a:pt x="2638" y="1372"/>
                    </a:lnTo>
                    <a:lnTo>
                      <a:pt x="2612" y="1108"/>
                    </a:lnTo>
                    <a:lnTo>
                      <a:pt x="2559" y="870"/>
                    </a:lnTo>
                    <a:lnTo>
                      <a:pt x="2454" y="633"/>
                    </a:lnTo>
                    <a:lnTo>
                      <a:pt x="2296" y="422"/>
                    </a:lnTo>
                    <a:lnTo>
                      <a:pt x="2111" y="264"/>
                    </a:lnTo>
                    <a:lnTo>
                      <a:pt x="1874" y="106"/>
                    </a:lnTo>
                    <a:lnTo>
                      <a:pt x="1636" y="26"/>
                    </a:lnTo>
                    <a:lnTo>
                      <a:pt x="13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7"/>
              <p:cNvSpPr/>
              <p:nvPr/>
            </p:nvSpPr>
            <p:spPr>
              <a:xfrm>
                <a:off x="5292275" y="2947475"/>
                <a:ext cx="65975" cy="65975"/>
              </a:xfrm>
              <a:custGeom>
                <a:avLst/>
                <a:gdLst/>
                <a:ahLst/>
                <a:cxnLst/>
                <a:rect l="l" t="t" r="r" b="b"/>
                <a:pathLst>
                  <a:path w="2639" h="2639" extrusionOk="0">
                    <a:moveTo>
                      <a:pt x="1135" y="1"/>
                    </a:moveTo>
                    <a:lnTo>
                      <a:pt x="871" y="80"/>
                    </a:lnTo>
                    <a:lnTo>
                      <a:pt x="660" y="185"/>
                    </a:lnTo>
                    <a:lnTo>
                      <a:pt x="449" y="317"/>
                    </a:lnTo>
                    <a:lnTo>
                      <a:pt x="264" y="528"/>
                    </a:lnTo>
                    <a:lnTo>
                      <a:pt x="133" y="739"/>
                    </a:lnTo>
                    <a:lnTo>
                      <a:pt x="53" y="1003"/>
                    </a:lnTo>
                    <a:lnTo>
                      <a:pt x="1" y="1267"/>
                    </a:lnTo>
                    <a:lnTo>
                      <a:pt x="27" y="1504"/>
                    </a:lnTo>
                    <a:lnTo>
                      <a:pt x="80" y="1768"/>
                    </a:lnTo>
                    <a:lnTo>
                      <a:pt x="185" y="1979"/>
                    </a:lnTo>
                    <a:lnTo>
                      <a:pt x="344" y="2190"/>
                    </a:lnTo>
                    <a:lnTo>
                      <a:pt x="528" y="2374"/>
                    </a:lnTo>
                    <a:lnTo>
                      <a:pt x="766" y="2506"/>
                    </a:lnTo>
                    <a:lnTo>
                      <a:pt x="1003" y="2585"/>
                    </a:lnTo>
                    <a:lnTo>
                      <a:pt x="1267" y="2638"/>
                    </a:lnTo>
                    <a:lnTo>
                      <a:pt x="1530" y="2612"/>
                    </a:lnTo>
                    <a:lnTo>
                      <a:pt x="1768" y="2559"/>
                    </a:lnTo>
                    <a:lnTo>
                      <a:pt x="2005" y="2454"/>
                    </a:lnTo>
                    <a:lnTo>
                      <a:pt x="2216" y="2295"/>
                    </a:lnTo>
                    <a:lnTo>
                      <a:pt x="2374" y="2111"/>
                    </a:lnTo>
                    <a:lnTo>
                      <a:pt x="2533" y="1873"/>
                    </a:lnTo>
                    <a:lnTo>
                      <a:pt x="2612" y="1610"/>
                    </a:lnTo>
                    <a:lnTo>
                      <a:pt x="2638" y="1372"/>
                    </a:lnTo>
                    <a:lnTo>
                      <a:pt x="2638" y="1108"/>
                    </a:lnTo>
                    <a:lnTo>
                      <a:pt x="2559" y="871"/>
                    </a:lnTo>
                    <a:lnTo>
                      <a:pt x="2454" y="634"/>
                    </a:lnTo>
                    <a:lnTo>
                      <a:pt x="2322" y="423"/>
                    </a:lnTo>
                    <a:lnTo>
                      <a:pt x="2111" y="264"/>
                    </a:lnTo>
                    <a:lnTo>
                      <a:pt x="1900" y="106"/>
                    </a:lnTo>
                    <a:lnTo>
                      <a:pt x="1636" y="27"/>
                    </a:lnTo>
                    <a:lnTo>
                      <a:pt x="1372"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7"/>
              <p:cNvSpPr/>
              <p:nvPr/>
            </p:nvSpPr>
            <p:spPr>
              <a:xfrm>
                <a:off x="5290950" y="2942200"/>
                <a:ext cx="65975" cy="65975"/>
              </a:xfrm>
              <a:custGeom>
                <a:avLst/>
                <a:gdLst/>
                <a:ahLst/>
                <a:cxnLst/>
                <a:rect l="l" t="t" r="r" b="b"/>
                <a:pathLst>
                  <a:path w="2639" h="2639" extrusionOk="0">
                    <a:moveTo>
                      <a:pt x="1372" y="1"/>
                    </a:moveTo>
                    <a:lnTo>
                      <a:pt x="1135" y="27"/>
                    </a:lnTo>
                    <a:lnTo>
                      <a:pt x="871" y="80"/>
                    </a:lnTo>
                    <a:lnTo>
                      <a:pt x="660" y="185"/>
                    </a:lnTo>
                    <a:lnTo>
                      <a:pt x="449" y="344"/>
                    </a:lnTo>
                    <a:lnTo>
                      <a:pt x="265" y="528"/>
                    </a:lnTo>
                    <a:lnTo>
                      <a:pt x="133" y="766"/>
                    </a:lnTo>
                    <a:lnTo>
                      <a:pt x="27" y="1029"/>
                    </a:lnTo>
                    <a:lnTo>
                      <a:pt x="1" y="1267"/>
                    </a:lnTo>
                    <a:lnTo>
                      <a:pt x="27" y="1530"/>
                    </a:lnTo>
                    <a:lnTo>
                      <a:pt x="80" y="1768"/>
                    </a:lnTo>
                    <a:lnTo>
                      <a:pt x="186" y="2005"/>
                    </a:lnTo>
                    <a:lnTo>
                      <a:pt x="344" y="2216"/>
                    </a:lnTo>
                    <a:lnTo>
                      <a:pt x="528" y="2374"/>
                    </a:lnTo>
                    <a:lnTo>
                      <a:pt x="766" y="2533"/>
                    </a:lnTo>
                    <a:lnTo>
                      <a:pt x="1003" y="2612"/>
                    </a:lnTo>
                    <a:lnTo>
                      <a:pt x="1267" y="2638"/>
                    </a:lnTo>
                    <a:lnTo>
                      <a:pt x="1531" y="2638"/>
                    </a:lnTo>
                    <a:lnTo>
                      <a:pt x="1768" y="2559"/>
                    </a:lnTo>
                    <a:lnTo>
                      <a:pt x="2005" y="2454"/>
                    </a:lnTo>
                    <a:lnTo>
                      <a:pt x="2190" y="2322"/>
                    </a:lnTo>
                    <a:lnTo>
                      <a:pt x="2375" y="2111"/>
                    </a:lnTo>
                    <a:lnTo>
                      <a:pt x="2507" y="1900"/>
                    </a:lnTo>
                    <a:lnTo>
                      <a:pt x="2612" y="1636"/>
                    </a:lnTo>
                    <a:lnTo>
                      <a:pt x="2638" y="1372"/>
                    </a:lnTo>
                    <a:lnTo>
                      <a:pt x="2638" y="1135"/>
                    </a:lnTo>
                    <a:lnTo>
                      <a:pt x="2559" y="871"/>
                    </a:lnTo>
                    <a:lnTo>
                      <a:pt x="2454" y="660"/>
                    </a:lnTo>
                    <a:lnTo>
                      <a:pt x="2296" y="449"/>
                    </a:lnTo>
                    <a:lnTo>
                      <a:pt x="2111" y="264"/>
                    </a:lnTo>
                    <a:lnTo>
                      <a:pt x="1874" y="133"/>
                    </a:lnTo>
                    <a:lnTo>
                      <a:pt x="1636" y="53"/>
                    </a:lnTo>
                    <a:lnTo>
                      <a:pt x="13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7"/>
              <p:cNvSpPr/>
              <p:nvPr/>
            </p:nvSpPr>
            <p:spPr>
              <a:xfrm>
                <a:off x="4345400" y="2966600"/>
                <a:ext cx="803150" cy="480050"/>
              </a:xfrm>
              <a:custGeom>
                <a:avLst/>
                <a:gdLst/>
                <a:ahLst/>
                <a:cxnLst/>
                <a:rect l="l" t="t" r="r" b="b"/>
                <a:pathLst>
                  <a:path w="32126" h="19202" extrusionOk="0">
                    <a:moveTo>
                      <a:pt x="10445" y="8309"/>
                    </a:moveTo>
                    <a:lnTo>
                      <a:pt x="10709" y="8362"/>
                    </a:lnTo>
                    <a:lnTo>
                      <a:pt x="10947" y="8441"/>
                    </a:lnTo>
                    <a:lnTo>
                      <a:pt x="11184" y="8546"/>
                    </a:lnTo>
                    <a:lnTo>
                      <a:pt x="11395" y="8704"/>
                    </a:lnTo>
                    <a:lnTo>
                      <a:pt x="11580" y="8863"/>
                    </a:lnTo>
                    <a:lnTo>
                      <a:pt x="11764" y="9074"/>
                    </a:lnTo>
                    <a:lnTo>
                      <a:pt x="11922" y="9311"/>
                    </a:lnTo>
                    <a:lnTo>
                      <a:pt x="12054" y="9548"/>
                    </a:lnTo>
                    <a:lnTo>
                      <a:pt x="12160" y="9812"/>
                    </a:lnTo>
                    <a:lnTo>
                      <a:pt x="12292" y="10208"/>
                    </a:lnTo>
                    <a:lnTo>
                      <a:pt x="12344" y="10577"/>
                    </a:lnTo>
                    <a:lnTo>
                      <a:pt x="12344" y="10973"/>
                    </a:lnTo>
                    <a:lnTo>
                      <a:pt x="12318" y="11342"/>
                    </a:lnTo>
                    <a:lnTo>
                      <a:pt x="12265" y="11738"/>
                    </a:lnTo>
                    <a:lnTo>
                      <a:pt x="12133" y="12080"/>
                    </a:lnTo>
                    <a:lnTo>
                      <a:pt x="12002" y="12450"/>
                    </a:lnTo>
                    <a:lnTo>
                      <a:pt x="11817" y="12793"/>
                    </a:lnTo>
                    <a:lnTo>
                      <a:pt x="11632" y="13109"/>
                    </a:lnTo>
                    <a:lnTo>
                      <a:pt x="11395" y="13426"/>
                    </a:lnTo>
                    <a:lnTo>
                      <a:pt x="11131" y="13716"/>
                    </a:lnTo>
                    <a:lnTo>
                      <a:pt x="10841" y="13979"/>
                    </a:lnTo>
                    <a:lnTo>
                      <a:pt x="10551" y="14243"/>
                    </a:lnTo>
                    <a:lnTo>
                      <a:pt x="10234" y="14454"/>
                    </a:lnTo>
                    <a:lnTo>
                      <a:pt x="9891" y="14665"/>
                    </a:lnTo>
                    <a:lnTo>
                      <a:pt x="9549" y="14823"/>
                    </a:lnTo>
                    <a:lnTo>
                      <a:pt x="9232" y="14955"/>
                    </a:lnTo>
                    <a:lnTo>
                      <a:pt x="8889" y="15087"/>
                    </a:lnTo>
                    <a:lnTo>
                      <a:pt x="8546" y="15166"/>
                    </a:lnTo>
                    <a:lnTo>
                      <a:pt x="8203" y="15245"/>
                    </a:lnTo>
                    <a:lnTo>
                      <a:pt x="8019" y="14823"/>
                    </a:lnTo>
                    <a:lnTo>
                      <a:pt x="7861" y="14375"/>
                    </a:lnTo>
                    <a:lnTo>
                      <a:pt x="7729" y="13900"/>
                    </a:lnTo>
                    <a:lnTo>
                      <a:pt x="7623" y="13426"/>
                    </a:lnTo>
                    <a:lnTo>
                      <a:pt x="7570" y="12977"/>
                    </a:lnTo>
                    <a:lnTo>
                      <a:pt x="7544" y="12476"/>
                    </a:lnTo>
                    <a:lnTo>
                      <a:pt x="7544" y="12001"/>
                    </a:lnTo>
                    <a:lnTo>
                      <a:pt x="7570" y="11527"/>
                    </a:lnTo>
                    <a:lnTo>
                      <a:pt x="7650" y="11157"/>
                    </a:lnTo>
                    <a:lnTo>
                      <a:pt x="7755" y="10735"/>
                    </a:lnTo>
                    <a:lnTo>
                      <a:pt x="7887" y="10340"/>
                    </a:lnTo>
                    <a:lnTo>
                      <a:pt x="8072" y="9944"/>
                    </a:lnTo>
                    <a:lnTo>
                      <a:pt x="8283" y="9548"/>
                    </a:lnTo>
                    <a:lnTo>
                      <a:pt x="8520" y="9206"/>
                    </a:lnTo>
                    <a:lnTo>
                      <a:pt x="8810" y="8889"/>
                    </a:lnTo>
                    <a:lnTo>
                      <a:pt x="8968" y="8757"/>
                    </a:lnTo>
                    <a:lnTo>
                      <a:pt x="9127" y="8652"/>
                    </a:lnTo>
                    <a:lnTo>
                      <a:pt x="9390" y="8493"/>
                    </a:lnTo>
                    <a:lnTo>
                      <a:pt x="9654" y="8388"/>
                    </a:lnTo>
                    <a:lnTo>
                      <a:pt x="9918" y="8309"/>
                    </a:lnTo>
                    <a:close/>
                    <a:moveTo>
                      <a:pt x="3008" y="1"/>
                    </a:moveTo>
                    <a:lnTo>
                      <a:pt x="2717" y="343"/>
                    </a:lnTo>
                    <a:lnTo>
                      <a:pt x="2427" y="713"/>
                    </a:lnTo>
                    <a:lnTo>
                      <a:pt x="2164" y="1082"/>
                    </a:lnTo>
                    <a:lnTo>
                      <a:pt x="1900" y="1478"/>
                    </a:lnTo>
                    <a:lnTo>
                      <a:pt x="1636" y="1900"/>
                    </a:lnTo>
                    <a:lnTo>
                      <a:pt x="1399" y="2322"/>
                    </a:lnTo>
                    <a:lnTo>
                      <a:pt x="1188" y="2770"/>
                    </a:lnTo>
                    <a:lnTo>
                      <a:pt x="977" y="3218"/>
                    </a:lnTo>
                    <a:lnTo>
                      <a:pt x="792" y="3667"/>
                    </a:lnTo>
                    <a:lnTo>
                      <a:pt x="634" y="4142"/>
                    </a:lnTo>
                    <a:lnTo>
                      <a:pt x="476" y="4616"/>
                    </a:lnTo>
                    <a:lnTo>
                      <a:pt x="370" y="5117"/>
                    </a:lnTo>
                    <a:lnTo>
                      <a:pt x="238" y="5619"/>
                    </a:lnTo>
                    <a:lnTo>
                      <a:pt x="159" y="6120"/>
                    </a:lnTo>
                    <a:lnTo>
                      <a:pt x="80" y="6621"/>
                    </a:lnTo>
                    <a:lnTo>
                      <a:pt x="27" y="7122"/>
                    </a:lnTo>
                    <a:lnTo>
                      <a:pt x="1" y="7676"/>
                    </a:lnTo>
                    <a:lnTo>
                      <a:pt x="1" y="8203"/>
                    </a:lnTo>
                    <a:lnTo>
                      <a:pt x="27" y="8731"/>
                    </a:lnTo>
                    <a:lnTo>
                      <a:pt x="80" y="9232"/>
                    </a:lnTo>
                    <a:lnTo>
                      <a:pt x="133" y="9733"/>
                    </a:lnTo>
                    <a:lnTo>
                      <a:pt x="238" y="10208"/>
                    </a:lnTo>
                    <a:lnTo>
                      <a:pt x="370" y="10656"/>
                    </a:lnTo>
                    <a:lnTo>
                      <a:pt x="502" y="11105"/>
                    </a:lnTo>
                    <a:lnTo>
                      <a:pt x="660" y="11553"/>
                    </a:lnTo>
                    <a:lnTo>
                      <a:pt x="871" y="11949"/>
                    </a:lnTo>
                    <a:lnTo>
                      <a:pt x="1082" y="12344"/>
                    </a:lnTo>
                    <a:lnTo>
                      <a:pt x="1320" y="12713"/>
                    </a:lnTo>
                    <a:lnTo>
                      <a:pt x="1583" y="13083"/>
                    </a:lnTo>
                    <a:lnTo>
                      <a:pt x="1847" y="13426"/>
                    </a:lnTo>
                    <a:lnTo>
                      <a:pt x="2164" y="13742"/>
                    </a:lnTo>
                    <a:lnTo>
                      <a:pt x="2480" y="14032"/>
                    </a:lnTo>
                    <a:lnTo>
                      <a:pt x="2770" y="14270"/>
                    </a:lnTo>
                    <a:lnTo>
                      <a:pt x="3087" y="14481"/>
                    </a:lnTo>
                    <a:lnTo>
                      <a:pt x="3403" y="14692"/>
                    </a:lnTo>
                    <a:lnTo>
                      <a:pt x="3720" y="14850"/>
                    </a:lnTo>
                    <a:lnTo>
                      <a:pt x="4063" y="15008"/>
                    </a:lnTo>
                    <a:lnTo>
                      <a:pt x="4405" y="15166"/>
                    </a:lnTo>
                    <a:lnTo>
                      <a:pt x="4748" y="15298"/>
                    </a:lnTo>
                    <a:lnTo>
                      <a:pt x="5118" y="15404"/>
                    </a:lnTo>
                    <a:lnTo>
                      <a:pt x="5460" y="15483"/>
                    </a:lnTo>
                    <a:lnTo>
                      <a:pt x="5830" y="15536"/>
                    </a:lnTo>
                    <a:lnTo>
                      <a:pt x="6199" y="15588"/>
                    </a:lnTo>
                    <a:lnTo>
                      <a:pt x="6568" y="15615"/>
                    </a:lnTo>
                    <a:lnTo>
                      <a:pt x="6937" y="15641"/>
                    </a:lnTo>
                    <a:lnTo>
                      <a:pt x="7307" y="15615"/>
                    </a:lnTo>
                    <a:lnTo>
                      <a:pt x="7702" y="15588"/>
                    </a:lnTo>
                    <a:lnTo>
                      <a:pt x="8045" y="15562"/>
                    </a:lnTo>
                    <a:lnTo>
                      <a:pt x="8256" y="15931"/>
                    </a:lnTo>
                    <a:lnTo>
                      <a:pt x="8494" y="16300"/>
                    </a:lnTo>
                    <a:lnTo>
                      <a:pt x="8757" y="16643"/>
                    </a:lnTo>
                    <a:lnTo>
                      <a:pt x="9021" y="16960"/>
                    </a:lnTo>
                    <a:lnTo>
                      <a:pt x="9285" y="17224"/>
                    </a:lnTo>
                    <a:lnTo>
                      <a:pt x="9522" y="17461"/>
                    </a:lnTo>
                    <a:lnTo>
                      <a:pt x="9812" y="17698"/>
                    </a:lnTo>
                    <a:lnTo>
                      <a:pt x="10076" y="17909"/>
                    </a:lnTo>
                    <a:lnTo>
                      <a:pt x="10366" y="18120"/>
                    </a:lnTo>
                    <a:lnTo>
                      <a:pt x="10656" y="18305"/>
                    </a:lnTo>
                    <a:lnTo>
                      <a:pt x="10973" y="18463"/>
                    </a:lnTo>
                    <a:lnTo>
                      <a:pt x="11289" y="18622"/>
                    </a:lnTo>
                    <a:lnTo>
                      <a:pt x="11606" y="18753"/>
                    </a:lnTo>
                    <a:lnTo>
                      <a:pt x="11922" y="18859"/>
                    </a:lnTo>
                    <a:lnTo>
                      <a:pt x="12265" y="18964"/>
                    </a:lnTo>
                    <a:lnTo>
                      <a:pt x="12582" y="19044"/>
                    </a:lnTo>
                    <a:lnTo>
                      <a:pt x="12925" y="19123"/>
                    </a:lnTo>
                    <a:lnTo>
                      <a:pt x="13268" y="19149"/>
                    </a:lnTo>
                    <a:lnTo>
                      <a:pt x="13610" y="19175"/>
                    </a:lnTo>
                    <a:lnTo>
                      <a:pt x="13953" y="19202"/>
                    </a:lnTo>
                    <a:lnTo>
                      <a:pt x="14534" y="19175"/>
                    </a:lnTo>
                    <a:lnTo>
                      <a:pt x="15114" y="19070"/>
                    </a:lnTo>
                    <a:lnTo>
                      <a:pt x="15509" y="18991"/>
                    </a:lnTo>
                    <a:lnTo>
                      <a:pt x="15879" y="18859"/>
                    </a:lnTo>
                    <a:lnTo>
                      <a:pt x="16248" y="18701"/>
                    </a:lnTo>
                    <a:lnTo>
                      <a:pt x="16591" y="18542"/>
                    </a:lnTo>
                    <a:lnTo>
                      <a:pt x="16907" y="18331"/>
                    </a:lnTo>
                    <a:lnTo>
                      <a:pt x="17224" y="18120"/>
                    </a:lnTo>
                    <a:lnTo>
                      <a:pt x="17514" y="17883"/>
                    </a:lnTo>
                    <a:lnTo>
                      <a:pt x="17804" y="17646"/>
                    </a:lnTo>
                    <a:lnTo>
                      <a:pt x="18068" y="17382"/>
                    </a:lnTo>
                    <a:lnTo>
                      <a:pt x="18332" y="17118"/>
                    </a:lnTo>
                    <a:lnTo>
                      <a:pt x="18833" y="16538"/>
                    </a:lnTo>
                    <a:lnTo>
                      <a:pt x="19307" y="15931"/>
                    </a:lnTo>
                    <a:lnTo>
                      <a:pt x="19782" y="15325"/>
                    </a:lnTo>
                    <a:lnTo>
                      <a:pt x="20257" y="14692"/>
                    </a:lnTo>
                    <a:lnTo>
                      <a:pt x="20758" y="14059"/>
                    </a:lnTo>
                    <a:lnTo>
                      <a:pt x="21286" y="13452"/>
                    </a:lnTo>
                    <a:lnTo>
                      <a:pt x="21549" y="13188"/>
                    </a:lnTo>
                    <a:lnTo>
                      <a:pt x="21839" y="12924"/>
                    </a:lnTo>
                    <a:lnTo>
                      <a:pt x="22314" y="12529"/>
                    </a:lnTo>
                    <a:lnTo>
                      <a:pt x="22815" y="12160"/>
                    </a:lnTo>
                    <a:lnTo>
                      <a:pt x="23369" y="11790"/>
                    </a:lnTo>
                    <a:lnTo>
                      <a:pt x="23950" y="11421"/>
                    </a:lnTo>
                    <a:lnTo>
                      <a:pt x="24583" y="11078"/>
                    </a:lnTo>
                    <a:lnTo>
                      <a:pt x="25242" y="10788"/>
                    </a:lnTo>
                    <a:lnTo>
                      <a:pt x="25928" y="10498"/>
                    </a:lnTo>
                    <a:lnTo>
                      <a:pt x="26613" y="10287"/>
                    </a:lnTo>
                    <a:lnTo>
                      <a:pt x="27326" y="10102"/>
                    </a:lnTo>
                    <a:lnTo>
                      <a:pt x="28011" y="9970"/>
                    </a:lnTo>
                    <a:lnTo>
                      <a:pt x="28381" y="9944"/>
                    </a:lnTo>
                    <a:lnTo>
                      <a:pt x="28723" y="9918"/>
                    </a:lnTo>
                    <a:lnTo>
                      <a:pt x="29066" y="9918"/>
                    </a:lnTo>
                    <a:lnTo>
                      <a:pt x="29409" y="9944"/>
                    </a:lnTo>
                    <a:lnTo>
                      <a:pt x="29752" y="9997"/>
                    </a:lnTo>
                    <a:lnTo>
                      <a:pt x="30095" y="10050"/>
                    </a:lnTo>
                    <a:lnTo>
                      <a:pt x="30438" y="10129"/>
                    </a:lnTo>
                    <a:lnTo>
                      <a:pt x="30754" y="10234"/>
                    </a:lnTo>
                    <a:lnTo>
                      <a:pt x="31071" y="10366"/>
                    </a:lnTo>
                    <a:lnTo>
                      <a:pt x="31387" y="10524"/>
                    </a:lnTo>
                    <a:lnTo>
                      <a:pt x="31677" y="10683"/>
                    </a:lnTo>
                    <a:lnTo>
                      <a:pt x="31968" y="10894"/>
                    </a:lnTo>
                    <a:lnTo>
                      <a:pt x="32126" y="10683"/>
                    </a:lnTo>
                    <a:lnTo>
                      <a:pt x="31836" y="10472"/>
                    </a:lnTo>
                    <a:lnTo>
                      <a:pt x="31519" y="10287"/>
                    </a:lnTo>
                    <a:lnTo>
                      <a:pt x="31203" y="10129"/>
                    </a:lnTo>
                    <a:lnTo>
                      <a:pt x="30860" y="9997"/>
                    </a:lnTo>
                    <a:lnTo>
                      <a:pt x="30517" y="9891"/>
                    </a:lnTo>
                    <a:lnTo>
                      <a:pt x="30174" y="9812"/>
                    </a:lnTo>
                    <a:lnTo>
                      <a:pt x="29831" y="9733"/>
                    </a:lnTo>
                    <a:lnTo>
                      <a:pt x="29488" y="9707"/>
                    </a:lnTo>
                    <a:lnTo>
                      <a:pt x="29119" y="9680"/>
                    </a:lnTo>
                    <a:lnTo>
                      <a:pt x="28407" y="9680"/>
                    </a:lnTo>
                    <a:lnTo>
                      <a:pt x="28038" y="9733"/>
                    </a:lnTo>
                    <a:lnTo>
                      <a:pt x="27668" y="9786"/>
                    </a:lnTo>
                    <a:lnTo>
                      <a:pt x="27299" y="9839"/>
                    </a:lnTo>
                    <a:lnTo>
                      <a:pt x="26587" y="10023"/>
                    </a:lnTo>
                    <a:lnTo>
                      <a:pt x="25875" y="10261"/>
                    </a:lnTo>
                    <a:lnTo>
                      <a:pt x="25163" y="10524"/>
                    </a:lnTo>
                    <a:lnTo>
                      <a:pt x="24503" y="10841"/>
                    </a:lnTo>
                    <a:lnTo>
                      <a:pt x="23844" y="11184"/>
                    </a:lnTo>
                    <a:lnTo>
                      <a:pt x="23237" y="11553"/>
                    </a:lnTo>
                    <a:lnTo>
                      <a:pt x="22657" y="11949"/>
                    </a:lnTo>
                    <a:lnTo>
                      <a:pt x="22130" y="12318"/>
                    </a:lnTo>
                    <a:lnTo>
                      <a:pt x="21681" y="12713"/>
                    </a:lnTo>
                    <a:lnTo>
                      <a:pt x="21391" y="12977"/>
                    </a:lnTo>
                    <a:lnTo>
                      <a:pt x="21101" y="13267"/>
                    </a:lnTo>
                    <a:lnTo>
                      <a:pt x="20573" y="13874"/>
                    </a:lnTo>
                    <a:lnTo>
                      <a:pt x="20046" y="14533"/>
                    </a:lnTo>
                    <a:lnTo>
                      <a:pt x="19571" y="15166"/>
                    </a:lnTo>
                    <a:lnTo>
                      <a:pt x="19096" y="15773"/>
                    </a:lnTo>
                    <a:lnTo>
                      <a:pt x="18622" y="16380"/>
                    </a:lnTo>
                    <a:lnTo>
                      <a:pt x="18121" y="16934"/>
                    </a:lnTo>
                    <a:lnTo>
                      <a:pt x="17619" y="17461"/>
                    </a:lnTo>
                    <a:lnTo>
                      <a:pt x="17356" y="17698"/>
                    </a:lnTo>
                    <a:lnTo>
                      <a:pt x="17066" y="17909"/>
                    </a:lnTo>
                    <a:lnTo>
                      <a:pt x="16775" y="18120"/>
                    </a:lnTo>
                    <a:lnTo>
                      <a:pt x="16459" y="18305"/>
                    </a:lnTo>
                    <a:lnTo>
                      <a:pt x="16142" y="18463"/>
                    </a:lnTo>
                    <a:lnTo>
                      <a:pt x="15800" y="18622"/>
                    </a:lnTo>
                    <a:lnTo>
                      <a:pt x="15430" y="18727"/>
                    </a:lnTo>
                    <a:lnTo>
                      <a:pt x="15061" y="18833"/>
                    </a:lnTo>
                    <a:lnTo>
                      <a:pt x="14665" y="18885"/>
                    </a:lnTo>
                    <a:lnTo>
                      <a:pt x="14270" y="18912"/>
                    </a:lnTo>
                    <a:lnTo>
                      <a:pt x="13874" y="18938"/>
                    </a:lnTo>
                    <a:lnTo>
                      <a:pt x="13479" y="18912"/>
                    </a:lnTo>
                    <a:lnTo>
                      <a:pt x="13083" y="18859"/>
                    </a:lnTo>
                    <a:lnTo>
                      <a:pt x="12687" y="18806"/>
                    </a:lnTo>
                    <a:lnTo>
                      <a:pt x="12318" y="18701"/>
                    </a:lnTo>
                    <a:lnTo>
                      <a:pt x="11922" y="18595"/>
                    </a:lnTo>
                    <a:lnTo>
                      <a:pt x="11553" y="18437"/>
                    </a:lnTo>
                    <a:lnTo>
                      <a:pt x="11184" y="18279"/>
                    </a:lnTo>
                    <a:lnTo>
                      <a:pt x="10815" y="18094"/>
                    </a:lnTo>
                    <a:lnTo>
                      <a:pt x="10472" y="17857"/>
                    </a:lnTo>
                    <a:lnTo>
                      <a:pt x="10129" y="17619"/>
                    </a:lnTo>
                    <a:lnTo>
                      <a:pt x="9812" y="17382"/>
                    </a:lnTo>
                    <a:lnTo>
                      <a:pt x="9522" y="17092"/>
                    </a:lnTo>
                    <a:lnTo>
                      <a:pt x="9232" y="16802"/>
                    </a:lnTo>
                    <a:lnTo>
                      <a:pt x="8968" y="16485"/>
                    </a:lnTo>
                    <a:lnTo>
                      <a:pt x="8731" y="16169"/>
                    </a:lnTo>
                    <a:lnTo>
                      <a:pt x="8520" y="15852"/>
                    </a:lnTo>
                    <a:lnTo>
                      <a:pt x="8335" y="15509"/>
                    </a:lnTo>
                    <a:lnTo>
                      <a:pt x="8678" y="15430"/>
                    </a:lnTo>
                    <a:lnTo>
                      <a:pt x="9021" y="15325"/>
                    </a:lnTo>
                    <a:lnTo>
                      <a:pt x="9338" y="15219"/>
                    </a:lnTo>
                    <a:lnTo>
                      <a:pt x="9680" y="15061"/>
                    </a:lnTo>
                    <a:lnTo>
                      <a:pt x="10023" y="14876"/>
                    </a:lnTo>
                    <a:lnTo>
                      <a:pt x="10393" y="14665"/>
                    </a:lnTo>
                    <a:lnTo>
                      <a:pt x="10709" y="14428"/>
                    </a:lnTo>
                    <a:lnTo>
                      <a:pt x="11026" y="14164"/>
                    </a:lnTo>
                    <a:lnTo>
                      <a:pt x="11316" y="13874"/>
                    </a:lnTo>
                    <a:lnTo>
                      <a:pt x="11606" y="13584"/>
                    </a:lnTo>
                    <a:lnTo>
                      <a:pt x="11843" y="13241"/>
                    </a:lnTo>
                    <a:lnTo>
                      <a:pt x="12054" y="12898"/>
                    </a:lnTo>
                    <a:lnTo>
                      <a:pt x="12239" y="12529"/>
                    </a:lnTo>
                    <a:lnTo>
                      <a:pt x="12397" y="12160"/>
                    </a:lnTo>
                    <a:lnTo>
                      <a:pt x="12503" y="11764"/>
                    </a:lnTo>
                    <a:lnTo>
                      <a:pt x="12582" y="11368"/>
                    </a:lnTo>
                    <a:lnTo>
                      <a:pt x="12608" y="10973"/>
                    </a:lnTo>
                    <a:lnTo>
                      <a:pt x="12608" y="10551"/>
                    </a:lnTo>
                    <a:lnTo>
                      <a:pt x="12529" y="10155"/>
                    </a:lnTo>
                    <a:lnTo>
                      <a:pt x="12424" y="9733"/>
                    </a:lnTo>
                    <a:lnTo>
                      <a:pt x="12292" y="9443"/>
                    </a:lnTo>
                    <a:lnTo>
                      <a:pt x="12133" y="9153"/>
                    </a:lnTo>
                    <a:lnTo>
                      <a:pt x="11975" y="8915"/>
                    </a:lnTo>
                    <a:lnTo>
                      <a:pt x="11764" y="8678"/>
                    </a:lnTo>
                    <a:lnTo>
                      <a:pt x="11553" y="8493"/>
                    </a:lnTo>
                    <a:lnTo>
                      <a:pt x="11289" y="8335"/>
                    </a:lnTo>
                    <a:lnTo>
                      <a:pt x="11052" y="8203"/>
                    </a:lnTo>
                    <a:lnTo>
                      <a:pt x="10762" y="8098"/>
                    </a:lnTo>
                    <a:lnTo>
                      <a:pt x="10524" y="8071"/>
                    </a:lnTo>
                    <a:lnTo>
                      <a:pt x="10287" y="8045"/>
                    </a:lnTo>
                    <a:lnTo>
                      <a:pt x="10076" y="8045"/>
                    </a:lnTo>
                    <a:lnTo>
                      <a:pt x="9839" y="8071"/>
                    </a:lnTo>
                    <a:lnTo>
                      <a:pt x="9601" y="8124"/>
                    </a:lnTo>
                    <a:lnTo>
                      <a:pt x="9390" y="8203"/>
                    </a:lnTo>
                    <a:lnTo>
                      <a:pt x="9179" y="8309"/>
                    </a:lnTo>
                    <a:lnTo>
                      <a:pt x="8968" y="8414"/>
                    </a:lnTo>
                    <a:lnTo>
                      <a:pt x="8810" y="8546"/>
                    </a:lnTo>
                    <a:lnTo>
                      <a:pt x="8625" y="8704"/>
                    </a:lnTo>
                    <a:lnTo>
                      <a:pt x="8335" y="9021"/>
                    </a:lnTo>
                    <a:lnTo>
                      <a:pt x="8072" y="9417"/>
                    </a:lnTo>
                    <a:lnTo>
                      <a:pt x="7834" y="9812"/>
                    </a:lnTo>
                    <a:lnTo>
                      <a:pt x="7650" y="10234"/>
                    </a:lnTo>
                    <a:lnTo>
                      <a:pt x="7491" y="10656"/>
                    </a:lnTo>
                    <a:lnTo>
                      <a:pt x="7386" y="11078"/>
                    </a:lnTo>
                    <a:lnTo>
                      <a:pt x="7333" y="11500"/>
                    </a:lnTo>
                    <a:lnTo>
                      <a:pt x="7280" y="11975"/>
                    </a:lnTo>
                    <a:lnTo>
                      <a:pt x="7280" y="12476"/>
                    </a:lnTo>
                    <a:lnTo>
                      <a:pt x="7307" y="12951"/>
                    </a:lnTo>
                    <a:lnTo>
                      <a:pt x="7359" y="13452"/>
                    </a:lnTo>
                    <a:lnTo>
                      <a:pt x="7465" y="13927"/>
                    </a:lnTo>
                    <a:lnTo>
                      <a:pt x="7570" y="14375"/>
                    </a:lnTo>
                    <a:lnTo>
                      <a:pt x="7729" y="14850"/>
                    </a:lnTo>
                    <a:lnTo>
                      <a:pt x="7940" y="15298"/>
                    </a:lnTo>
                    <a:lnTo>
                      <a:pt x="7597" y="15325"/>
                    </a:lnTo>
                    <a:lnTo>
                      <a:pt x="7228" y="15351"/>
                    </a:lnTo>
                    <a:lnTo>
                      <a:pt x="6515" y="15351"/>
                    </a:lnTo>
                    <a:lnTo>
                      <a:pt x="6173" y="15325"/>
                    </a:lnTo>
                    <a:lnTo>
                      <a:pt x="5830" y="15272"/>
                    </a:lnTo>
                    <a:lnTo>
                      <a:pt x="5460" y="15193"/>
                    </a:lnTo>
                    <a:lnTo>
                      <a:pt x="5118" y="15114"/>
                    </a:lnTo>
                    <a:lnTo>
                      <a:pt x="4801" y="15008"/>
                    </a:lnTo>
                    <a:lnTo>
                      <a:pt x="4458" y="14903"/>
                    </a:lnTo>
                    <a:lnTo>
                      <a:pt x="4142" y="14744"/>
                    </a:lnTo>
                    <a:lnTo>
                      <a:pt x="3799" y="14612"/>
                    </a:lnTo>
                    <a:lnTo>
                      <a:pt x="3509" y="14428"/>
                    </a:lnTo>
                    <a:lnTo>
                      <a:pt x="3219" y="14243"/>
                    </a:lnTo>
                    <a:lnTo>
                      <a:pt x="2928" y="14059"/>
                    </a:lnTo>
                    <a:lnTo>
                      <a:pt x="2665" y="13848"/>
                    </a:lnTo>
                    <a:lnTo>
                      <a:pt x="2348" y="13557"/>
                    </a:lnTo>
                    <a:lnTo>
                      <a:pt x="2058" y="13241"/>
                    </a:lnTo>
                    <a:lnTo>
                      <a:pt x="1768" y="12924"/>
                    </a:lnTo>
                    <a:lnTo>
                      <a:pt x="1531" y="12582"/>
                    </a:lnTo>
                    <a:lnTo>
                      <a:pt x="1293" y="12212"/>
                    </a:lnTo>
                    <a:lnTo>
                      <a:pt x="1082" y="11817"/>
                    </a:lnTo>
                    <a:lnTo>
                      <a:pt x="898" y="11421"/>
                    </a:lnTo>
                    <a:lnTo>
                      <a:pt x="739" y="10999"/>
                    </a:lnTo>
                    <a:lnTo>
                      <a:pt x="607" y="10577"/>
                    </a:lnTo>
                    <a:lnTo>
                      <a:pt x="502" y="10129"/>
                    </a:lnTo>
                    <a:lnTo>
                      <a:pt x="396" y="9654"/>
                    </a:lnTo>
                    <a:lnTo>
                      <a:pt x="344" y="9179"/>
                    </a:lnTo>
                    <a:lnTo>
                      <a:pt x="291" y="8704"/>
                    </a:lnTo>
                    <a:lnTo>
                      <a:pt x="265" y="8203"/>
                    </a:lnTo>
                    <a:lnTo>
                      <a:pt x="265" y="7676"/>
                    </a:lnTo>
                    <a:lnTo>
                      <a:pt x="291" y="7148"/>
                    </a:lnTo>
                    <a:lnTo>
                      <a:pt x="344" y="6674"/>
                    </a:lnTo>
                    <a:lnTo>
                      <a:pt x="423" y="6172"/>
                    </a:lnTo>
                    <a:lnTo>
                      <a:pt x="502" y="5698"/>
                    </a:lnTo>
                    <a:lnTo>
                      <a:pt x="607" y="5223"/>
                    </a:lnTo>
                    <a:lnTo>
                      <a:pt x="739" y="4748"/>
                    </a:lnTo>
                    <a:lnTo>
                      <a:pt x="871" y="4300"/>
                    </a:lnTo>
                    <a:lnTo>
                      <a:pt x="1029" y="3825"/>
                    </a:lnTo>
                    <a:lnTo>
                      <a:pt x="1188" y="3403"/>
                    </a:lnTo>
                    <a:lnTo>
                      <a:pt x="1399" y="2955"/>
                    </a:lnTo>
                    <a:lnTo>
                      <a:pt x="1583" y="2533"/>
                    </a:lnTo>
                    <a:lnTo>
                      <a:pt x="1821" y="2111"/>
                    </a:lnTo>
                    <a:lnTo>
                      <a:pt x="2058" y="1715"/>
                    </a:lnTo>
                    <a:lnTo>
                      <a:pt x="2295" y="1346"/>
                    </a:lnTo>
                    <a:lnTo>
                      <a:pt x="2559" y="976"/>
                    </a:lnTo>
                    <a:lnTo>
                      <a:pt x="2823" y="634"/>
                    </a:lnTo>
                    <a:lnTo>
                      <a:pt x="3113" y="291"/>
                    </a:lnTo>
                    <a:lnTo>
                      <a:pt x="30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7"/>
              <p:cNvSpPr/>
              <p:nvPr/>
            </p:nvSpPr>
            <p:spPr>
              <a:xfrm>
                <a:off x="5017325" y="3079350"/>
                <a:ext cx="238050" cy="238075"/>
              </a:xfrm>
              <a:custGeom>
                <a:avLst/>
                <a:gdLst/>
                <a:ahLst/>
                <a:cxnLst/>
                <a:rect l="l" t="t" r="r" b="b"/>
                <a:pathLst>
                  <a:path w="9522" h="9523" extrusionOk="0">
                    <a:moveTo>
                      <a:pt x="4774" y="1"/>
                    </a:moveTo>
                    <a:lnTo>
                      <a:pt x="4273" y="27"/>
                    </a:lnTo>
                    <a:lnTo>
                      <a:pt x="3798" y="106"/>
                    </a:lnTo>
                    <a:lnTo>
                      <a:pt x="3350" y="212"/>
                    </a:lnTo>
                    <a:lnTo>
                      <a:pt x="2901" y="370"/>
                    </a:lnTo>
                    <a:lnTo>
                      <a:pt x="2506" y="581"/>
                    </a:lnTo>
                    <a:lnTo>
                      <a:pt x="2110" y="818"/>
                    </a:lnTo>
                    <a:lnTo>
                      <a:pt x="1741" y="1082"/>
                    </a:lnTo>
                    <a:lnTo>
                      <a:pt x="1398" y="1399"/>
                    </a:lnTo>
                    <a:lnTo>
                      <a:pt x="1082" y="1742"/>
                    </a:lnTo>
                    <a:lnTo>
                      <a:pt x="818" y="2111"/>
                    </a:lnTo>
                    <a:lnTo>
                      <a:pt x="580" y="2506"/>
                    </a:lnTo>
                    <a:lnTo>
                      <a:pt x="369" y="2902"/>
                    </a:lnTo>
                    <a:lnTo>
                      <a:pt x="211" y="3350"/>
                    </a:lnTo>
                    <a:lnTo>
                      <a:pt x="106" y="3799"/>
                    </a:lnTo>
                    <a:lnTo>
                      <a:pt x="27" y="4274"/>
                    </a:lnTo>
                    <a:lnTo>
                      <a:pt x="0" y="4775"/>
                    </a:lnTo>
                    <a:lnTo>
                      <a:pt x="27" y="5249"/>
                    </a:lnTo>
                    <a:lnTo>
                      <a:pt x="106" y="5724"/>
                    </a:lnTo>
                    <a:lnTo>
                      <a:pt x="211" y="6173"/>
                    </a:lnTo>
                    <a:lnTo>
                      <a:pt x="369" y="6621"/>
                    </a:lnTo>
                    <a:lnTo>
                      <a:pt x="580" y="7043"/>
                    </a:lnTo>
                    <a:lnTo>
                      <a:pt x="818" y="7439"/>
                    </a:lnTo>
                    <a:lnTo>
                      <a:pt x="1082" y="7808"/>
                    </a:lnTo>
                    <a:lnTo>
                      <a:pt x="1398" y="8124"/>
                    </a:lnTo>
                    <a:lnTo>
                      <a:pt x="1741" y="8441"/>
                    </a:lnTo>
                    <a:lnTo>
                      <a:pt x="2110" y="8705"/>
                    </a:lnTo>
                    <a:lnTo>
                      <a:pt x="2506" y="8968"/>
                    </a:lnTo>
                    <a:lnTo>
                      <a:pt x="2901" y="9153"/>
                    </a:lnTo>
                    <a:lnTo>
                      <a:pt x="3350" y="9311"/>
                    </a:lnTo>
                    <a:lnTo>
                      <a:pt x="3798" y="9443"/>
                    </a:lnTo>
                    <a:lnTo>
                      <a:pt x="4273" y="9496"/>
                    </a:lnTo>
                    <a:lnTo>
                      <a:pt x="4774" y="9522"/>
                    </a:lnTo>
                    <a:lnTo>
                      <a:pt x="5249" y="9496"/>
                    </a:lnTo>
                    <a:lnTo>
                      <a:pt x="5724" y="9443"/>
                    </a:lnTo>
                    <a:lnTo>
                      <a:pt x="6172" y="9311"/>
                    </a:lnTo>
                    <a:lnTo>
                      <a:pt x="6620" y="9153"/>
                    </a:lnTo>
                    <a:lnTo>
                      <a:pt x="7042" y="8968"/>
                    </a:lnTo>
                    <a:lnTo>
                      <a:pt x="7438" y="8705"/>
                    </a:lnTo>
                    <a:lnTo>
                      <a:pt x="7807" y="8441"/>
                    </a:lnTo>
                    <a:lnTo>
                      <a:pt x="8124" y="8124"/>
                    </a:lnTo>
                    <a:lnTo>
                      <a:pt x="8440" y="7808"/>
                    </a:lnTo>
                    <a:lnTo>
                      <a:pt x="8730" y="7439"/>
                    </a:lnTo>
                    <a:lnTo>
                      <a:pt x="8968" y="7043"/>
                    </a:lnTo>
                    <a:lnTo>
                      <a:pt x="9152" y="6621"/>
                    </a:lnTo>
                    <a:lnTo>
                      <a:pt x="9311" y="6173"/>
                    </a:lnTo>
                    <a:lnTo>
                      <a:pt x="9443" y="5724"/>
                    </a:lnTo>
                    <a:lnTo>
                      <a:pt x="9495" y="5249"/>
                    </a:lnTo>
                    <a:lnTo>
                      <a:pt x="9522" y="4775"/>
                    </a:lnTo>
                    <a:lnTo>
                      <a:pt x="9495" y="4274"/>
                    </a:lnTo>
                    <a:lnTo>
                      <a:pt x="9443" y="3799"/>
                    </a:lnTo>
                    <a:lnTo>
                      <a:pt x="9311" y="3350"/>
                    </a:lnTo>
                    <a:lnTo>
                      <a:pt x="9152" y="2902"/>
                    </a:lnTo>
                    <a:lnTo>
                      <a:pt x="8968" y="2506"/>
                    </a:lnTo>
                    <a:lnTo>
                      <a:pt x="8730" y="2111"/>
                    </a:lnTo>
                    <a:lnTo>
                      <a:pt x="8440" y="1742"/>
                    </a:lnTo>
                    <a:lnTo>
                      <a:pt x="8124" y="1399"/>
                    </a:lnTo>
                    <a:lnTo>
                      <a:pt x="7807" y="1082"/>
                    </a:lnTo>
                    <a:lnTo>
                      <a:pt x="7438" y="818"/>
                    </a:lnTo>
                    <a:lnTo>
                      <a:pt x="7042" y="581"/>
                    </a:lnTo>
                    <a:lnTo>
                      <a:pt x="6620" y="370"/>
                    </a:lnTo>
                    <a:lnTo>
                      <a:pt x="6172" y="212"/>
                    </a:lnTo>
                    <a:lnTo>
                      <a:pt x="5724" y="106"/>
                    </a:lnTo>
                    <a:lnTo>
                      <a:pt x="5249" y="27"/>
                    </a:lnTo>
                    <a:lnTo>
                      <a:pt x="4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7"/>
              <p:cNvSpPr/>
              <p:nvPr/>
            </p:nvSpPr>
            <p:spPr>
              <a:xfrm>
                <a:off x="5062825" y="3124850"/>
                <a:ext cx="147725" cy="147725"/>
              </a:xfrm>
              <a:custGeom>
                <a:avLst/>
                <a:gdLst/>
                <a:ahLst/>
                <a:cxnLst/>
                <a:rect l="l" t="t" r="r" b="b"/>
                <a:pathLst>
                  <a:path w="5909" h="5909" extrusionOk="0">
                    <a:moveTo>
                      <a:pt x="3244" y="133"/>
                    </a:moveTo>
                    <a:lnTo>
                      <a:pt x="3508" y="185"/>
                    </a:lnTo>
                    <a:lnTo>
                      <a:pt x="3798" y="264"/>
                    </a:lnTo>
                    <a:lnTo>
                      <a:pt x="4035" y="344"/>
                    </a:lnTo>
                    <a:lnTo>
                      <a:pt x="4299" y="475"/>
                    </a:lnTo>
                    <a:lnTo>
                      <a:pt x="4510" y="607"/>
                    </a:lnTo>
                    <a:lnTo>
                      <a:pt x="4748" y="766"/>
                    </a:lnTo>
                    <a:lnTo>
                      <a:pt x="4932" y="950"/>
                    </a:lnTo>
                    <a:lnTo>
                      <a:pt x="5117" y="1161"/>
                    </a:lnTo>
                    <a:lnTo>
                      <a:pt x="5275" y="1372"/>
                    </a:lnTo>
                    <a:lnTo>
                      <a:pt x="5433" y="1610"/>
                    </a:lnTo>
                    <a:lnTo>
                      <a:pt x="5539" y="1847"/>
                    </a:lnTo>
                    <a:lnTo>
                      <a:pt x="5644" y="2111"/>
                    </a:lnTo>
                    <a:lnTo>
                      <a:pt x="5697" y="2374"/>
                    </a:lnTo>
                    <a:lnTo>
                      <a:pt x="5750" y="2665"/>
                    </a:lnTo>
                    <a:lnTo>
                      <a:pt x="5776" y="2955"/>
                    </a:lnTo>
                    <a:lnTo>
                      <a:pt x="5750" y="3245"/>
                    </a:lnTo>
                    <a:lnTo>
                      <a:pt x="5697" y="3509"/>
                    </a:lnTo>
                    <a:lnTo>
                      <a:pt x="5644" y="3772"/>
                    </a:lnTo>
                    <a:lnTo>
                      <a:pt x="5539" y="4036"/>
                    </a:lnTo>
                    <a:lnTo>
                      <a:pt x="5433" y="4300"/>
                    </a:lnTo>
                    <a:lnTo>
                      <a:pt x="5275" y="4511"/>
                    </a:lnTo>
                    <a:lnTo>
                      <a:pt x="5117" y="4748"/>
                    </a:lnTo>
                    <a:lnTo>
                      <a:pt x="4932" y="4933"/>
                    </a:lnTo>
                    <a:lnTo>
                      <a:pt x="4748" y="5117"/>
                    </a:lnTo>
                    <a:lnTo>
                      <a:pt x="4510" y="5276"/>
                    </a:lnTo>
                    <a:lnTo>
                      <a:pt x="4299" y="5434"/>
                    </a:lnTo>
                    <a:lnTo>
                      <a:pt x="4035" y="5539"/>
                    </a:lnTo>
                    <a:lnTo>
                      <a:pt x="3798" y="5645"/>
                    </a:lnTo>
                    <a:lnTo>
                      <a:pt x="3508" y="5698"/>
                    </a:lnTo>
                    <a:lnTo>
                      <a:pt x="3244" y="5750"/>
                    </a:lnTo>
                    <a:lnTo>
                      <a:pt x="2954" y="5777"/>
                    </a:lnTo>
                    <a:lnTo>
                      <a:pt x="2664" y="5750"/>
                    </a:lnTo>
                    <a:lnTo>
                      <a:pt x="2374" y="5698"/>
                    </a:lnTo>
                    <a:lnTo>
                      <a:pt x="2110" y="5645"/>
                    </a:lnTo>
                    <a:lnTo>
                      <a:pt x="1846" y="5539"/>
                    </a:lnTo>
                    <a:lnTo>
                      <a:pt x="1609" y="5434"/>
                    </a:lnTo>
                    <a:lnTo>
                      <a:pt x="1372" y="5276"/>
                    </a:lnTo>
                    <a:lnTo>
                      <a:pt x="1161" y="5117"/>
                    </a:lnTo>
                    <a:lnTo>
                      <a:pt x="950" y="4933"/>
                    </a:lnTo>
                    <a:lnTo>
                      <a:pt x="765" y="4748"/>
                    </a:lnTo>
                    <a:lnTo>
                      <a:pt x="607" y="4511"/>
                    </a:lnTo>
                    <a:lnTo>
                      <a:pt x="475" y="4300"/>
                    </a:lnTo>
                    <a:lnTo>
                      <a:pt x="343" y="4036"/>
                    </a:lnTo>
                    <a:lnTo>
                      <a:pt x="264" y="3772"/>
                    </a:lnTo>
                    <a:lnTo>
                      <a:pt x="185" y="3509"/>
                    </a:lnTo>
                    <a:lnTo>
                      <a:pt x="132" y="3245"/>
                    </a:lnTo>
                    <a:lnTo>
                      <a:pt x="132" y="2955"/>
                    </a:lnTo>
                    <a:lnTo>
                      <a:pt x="132" y="2665"/>
                    </a:lnTo>
                    <a:lnTo>
                      <a:pt x="185" y="2374"/>
                    </a:lnTo>
                    <a:lnTo>
                      <a:pt x="264" y="2111"/>
                    </a:lnTo>
                    <a:lnTo>
                      <a:pt x="343" y="1847"/>
                    </a:lnTo>
                    <a:lnTo>
                      <a:pt x="475" y="1610"/>
                    </a:lnTo>
                    <a:lnTo>
                      <a:pt x="607" y="1372"/>
                    </a:lnTo>
                    <a:lnTo>
                      <a:pt x="765" y="1161"/>
                    </a:lnTo>
                    <a:lnTo>
                      <a:pt x="950" y="950"/>
                    </a:lnTo>
                    <a:lnTo>
                      <a:pt x="1161" y="766"/>
                    </a:lnTo>
                    <a:lnTo>
                      <a:pt x="1372" y="607"/>
                    </a:lnTo>
                    <a:lnTo>
                      <a:pt x="1609" y="475"/>
                    </a:lnTo>
                    <a:lnTo>
                      <a:pt x="1846" y="344"/>
                    </a:lnTo>
                    <a:lnTo>
                      <a:pt x="2110" y="264"/>
                    </a:lnTo>
                    <a:lnTo>
                      <a:pt x="2374" y="185"/>
                    </a:lnTo>
                    <a:lnTo>
                      <a:pt x="2664" y="133"/>
                    </a:lnTo>
                    <a:close/>
                    <a:moveTo>
                      <a:pt x="2638" y="1"/>
                    </a:moveTo>
                    <a:lnTo>
                      <a:pt x="2347" y="53"/>
                    </a:lnTo>
                    <a:lnTo>
                      <a:pt x="2084" y="133"/>
                    </a:lnTo>
                    <a:lnTo>
                      <a:pt x="1794" y="238"/>
                    </a:lnTo>
                    <a:lnTo>
                      <a:pt x="1556" y="344"/>
                    </a:lnTo>
                    <a:lnTo>
                      <a:pt x="1292" y="502"/>
                    </a:lnTo>
                    <a:lnTo>
                      <a:pt x="1081" y="660"/>
                    </a:lnTo>
                    <a:lnTo>
                      <a:pt x="870" y="871"/>
                    </a:lnTo>
                    <a:lnTo>
                      <a:pt x="659" y="1082"/>
                    </a:lnTo>
                    <a:lnTo>
                      <a:pt x="501" y="1293"/>
                    </a:lnTo>
                    <a:lnTo>
                      <a:pt x="343" y="1530"/>
                    </a:lnTo>
                    <a:lnTo>
                      <a:pt x="237" y="1794"/>
                    </a:lnTo>
                    <a:lnTo>
                      <a:pt x="132" y="2058"/>
                    </a:lnTo>
                    <a:lnTo>
                      <a:pt x="53" y="2348"/>
                    </a:lnTo>
                    <a:lnTo>
                      <a:pt x="26" y="2638"/>
                    </a:lnTo>
                    <a:lnTo>
                      <a:pt x="0" y="2955"/>
                    </a:lnTo>
                    <a:lnTo>
                      <a:pt x="26" y="3245"/>
                    </a:lnTo>
                    <a:lnTo>
                      <a:pt x="53" y="3535"/>
                    </a:lnTo>
                    <a:lnTo>
                      <a:pt x="132" y="3825"/>
                    </a:lnTo>
                    <a:lnTo>
                      <a:pt x="237" y="4089"/>
                    </a:lnTo>
                    <a:lnTo>
                      <a:pt x="343" y="4353"/>
                    </a:lnTo>
                    <a:lnTo>
                      <a:pt x="501" y="4590"/>
                    </a:lnTo>
                    <a:lnTo>
                      <a:pt x="659" y="4827"/>
                    </a:lnTo>
                    <a:lnTo>
                      <a:pt x="870" y="5038"/>
                    </a:lnTo>
                    <a:lnTo>
                      <a:pt x="1081" y="5223"/>
                    </a:lnTo>
                    <a:lnTo>
                      <a:pt x="1292" y="5381"/>
                    </a:lnTo>
                    <a:lnTo>
                      <a:pt x="1556" y="5539"/>
                    </a:lnTo>
                    <a:lnTo>
                      <a:pt x="1794" y="5671"/>
                    </a:lnTo>
                    <a:lnTo>
                      <a:pt x="2084" y="5777"/>
                    </a:lnTo>
                    <a:lnTo>
                      <a:pt x="2347" y="5830"/>
                    </a:lnTo>
                    <a:lnTo>
                      <a:pt x="2638" y="5882"/>
                    </a:lnTo>
                    <a:lnTo>
                      <a:pt x="2954" y="5909"/>
                    </a:lnTo>
                    <a:lnTo>
                      <a:pt x="3244" y="5882"/>
                    </a:lnTo>
                    <a:lnTo>
                      <a:pt x="3534" y="5830"/>
                    </a:lnTo>
                    <a:lnTo>
                      <a:pt x="3824" y="5777"/>
                    </a:lnTo>
                    <a:lnTo>
                      <a:pt x="4088" y="5671"/>
                    </a:lnTo>
                    <a:lnTo>
                      <a:pt x="4352" y="5539"/>
                    </a:lnTo>
                    <a:lnTo>
                      <a:pt x="4589" y="5381"/>
                    </a:lnTo>
                    <a:lnTo>
                      <a:pt x="4827" y="5223"/>
                    </a:lnTo>
                    <a:lnTo>
                      <a:pt x="5038" y="5038"/>
                    </a:lnTo>
                    <a:lnTo>
                      <a:pt x="5222" y="4827"/>
                    </a:lnTo>
                    <a:lnTo>
                      <a:pt x="5407" y="4590"/>
                    </a:lnTo>
                    <a:lnTo>
                      <a:pt x="5539" y="4353"/>
                    </a:lnTo>
                    <a:lnTo>
                      <a:pt x="5671" y="4089"/>
                    </a:lnTo>
                    <a:lnTo>
                      <a:pt x="5776" y="3825"/>
                    </a:lnTo>
                    <a:lnTo>
                      <a:pt x="5829" y="3535"/>
                    </a:lnTo>
                    <a:lnTo>
                      <a:pt x="5882" y="3245"/>
                    </a:lnTo>
                    <a:lnTo>
                      <a:pt x="5908" y="2955"/>
                    </a:lnTo>
                    <a:lnTo>
                      <a:pt x="5882" y="2638"/>
                    </a:lnTo>
                    <a:lnTo>
                      <a:pt x="5829" y="2348"/>
                    </a:lnTo>
                    <a:lnTo>
                      <a:pt x="5776" y="2058"/>
                    </a:lnTo>
                    <a:lnTo>
                      <a:pt x="5671" y="1794"/>
                    </a:lnTo>
                    <a:lnTo>
                      <a:pt x="5539" y="1530"/>
                    </a:lnTo>
                    <a:lnTo>
                      <a:pt x="5407" y="1293"/>
                    </a:lnTo>
                    <a:lnTo>
                      <a:pt x="5222" y="1082"/>
                    </a:lnTo>
                    <a:lnTo>
                      <a:pt x="5038" y="871"/>
                    </a:lnTo>
                    <a:lnTo>
                      <a:pt x="4827" y="660"/>
                    </a:lnTo>
                    <a:lnTo>
                      <a:pt x="4589" y="502"/>
                    </a:lnTo>
                    <a:lnTo>
                      <a:pt x="4352" y="344"/>
                    </a:lnTo>
                    <a:lnTo>
                      <a:pt x="4088" y="238"/>
                    </a:lnTo>
                    <a:lnTo>
                      <a:pt x="3824" y="133"/>
                    </a:lnTo>
                    <a:lnTo>
                      <a:pt x="3534" y="53"/>
                    </a:lnTo>
                    <a:lnTo>
                      <a:pt x="32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7"/>
              <p:cNvSpPr/>
              <p:nvPr/>
            </p:nvSpPr>
            <p:spPr>
              <a:xfrm>
                <a:off x="4279475" y="2723300"/>
                <a:ext cx="149700" cy="149025"/>
              </a:xfrm>
              <a:custGeom>
                <a:avLst/>
                <a:gdLst/>
                <a:ahLst/>
                <a:cxnLst/>
                <a:rect l="l" t="t" r="r" b="b"/>
                <a:pathLst>
                  <a:path w="5988" h="5961" extrusionOk="0">
                    <a:moveTo>
                      <a:pt x="2849" y="0"/>
                    </a:moveTo>
                    <a:lnTo>
                      <a:pt x="2559" y="27"/>
                    </a:lnTo>
                    <a:lnTo>
                      <a:pt x="2268" y="79"/>
                    </a:lnTo>
                    <a:lnTo>
                      <a:pt x="1978" y="158"/>
                    </a:lnTo>
                    <a:lnTo>
                      <a:pt x="1715" y="290"/>
                    </a:lnTo>
                    <a:lnTo>
                      <a:pt x="1477" y="422"/>
                    </a:lnTo>
                    <a:lnTo>
                      <a:pt x="1240" y="580"/>
                    </a:lnTo>
                    <a:lnTo>
                      <a:pt x="1002" y="739"/>
                    </a:lnTo>
                    <a:lnTo>
                      <a:pt x="791" y="950"/>
                    </a:lnTo>
                    <a:lnTo>
                      <a:pt x="607" y="1161"/>
                    </a:lnTo>
                    <a:lnTo>
                      <a:pt x="449" y="1424"/>
                    </a:lnTo>
                    <a:lnTo>
                      <a:pt x="317" y="1662"/>
                    </a:lnTo>
                    <a:lnTo>
                      <a:pt x="185" y="1952"/>
                    </a:lnTo>
                    <a:lnTo>
                      <a:pt x="106" y="2242"/>
                    </a:lnTo>
                    <a:lnTo>
                      <a:pt x="53" y="2532"/>
                    </a:lnTo>
                    <a:lnTo>
                      <a:pt x="0" y="2849"/>
                    </a:lnTo>
                    <a:lnTo>
                      <a:pt x="0" y="3139"/>
                    </a:lnTo>
                    <a:lnTo>
                      <a:pt x="53" y="3429"/>
                    </a:lnTo>
                    <a:lnTo>
                      <a:pt x="106" y="3719"/>
                    </a:lnTo>
                    <a:lnTo>
                      <a:pt x="185" y="3983"/>
                    </a:lnTo>
                    <a:lnTo>
                      <a:pt x="290" y="4247"/>
                    </a:lnTo>
                    <a:lnTo>
                      <a:pt x="422" y="4510"/>
                    </a:lnTo>
                    <a:lnTo>
                      <a:pt x="580" y="4748"/>
                    </a:lnTo>
                    <a:lnTo>
                      <a:pt x="765" y="4959"/>
                    </a:lnTo>
                    <a:lnTo>
                      <a:pt x="976" y="5170"/>
                    </a:lnTo>
                    <a:lnTo>
                      <a:pt x="1187" y="5354"/>
                    </a:lnTo>
                    <a:lnTo>
                      <a:pt x="1424" y="5513"/>
                    </a:lnTo>
                    <a:lnTo>
                      <a:pt x="1688" y="5671"/>
                    </a:lnTo>
                    <a:lnTo>
                      <a:pt x="1952" y="5776"/>
                    </a:lnTo>
                    <a:lnTo>
                      <a:pt x="2242" y="5882"/>
                    </a:lnTo>
                    <a:lnTo>
                      <a:pt x="2559" y="5935"/>
                    </a:lnTo>
                    <a:lnTo>
                      <a:pt x="2849" y="5961"/>
                    </a:lnTo>
                    <a:lnTo>
                      <a:pt x="3139" y="5961"/>
                    </a:lnTo>
                    <a:lnTo>
                      <a:pt x="3429" y="5935"/>
                    </a:lnTo>
                    <a:lnTo>
                      <a:pt x="3719" y="5882"/>
                    </a:lnTo>
                    <a:lnTo>
                      <a:pt x="4009" y="5803"/>
                    </a:lnTo>
                    <a:lnTo>
                      <a:pt x="4273" y="5671"/>
                    </a:lnTo>
                    <a:lnTo>
                      <a:pt x="4510" y="5539"/>
                    </a:lnTo>
                    <a:lnTo>
                      <a:pt x="4748" y="5381"/>
                    </a:lnTo>
                    <a:lnTo>
                      <a:pt x="4985" y="5222"/>
                    </a:lnTo>
                    <a:lnTo>
                      <a:pt x="5196" y="5011"/>
                    </a:lnTo>
                    <a:lnTo>
                      <a:pt x="5381" y="4800"/>
                    </a:lnTo>
                    <a:lnTo>
                      <a:pt x="5539" y="4537"/>
                    </a:lnTo>
                    <a:lnTo>
                      <a:pt x="5671" y="4299"/>
                    </a:lnTo>
                    <a:lnTo>
                      <a:pt x="5803" y="4009"/>
                    </a:lnTo>
                    <a:lnTo>
                      <a:pt x="5882" y="3719"/>
                    </a:lnTo>
                    <a:lnTo>
                      <a:pt x="5935" y="3429"/>
                    </a:lnTo>
                    <a:lnTo>
                      <a:pt x="5987" y="3112"/>
                    </a:lnTo>
                    <a:lnTo>
                      <a:pt x="5987" y="2822"/>
                    </a:lnTo>
                    <a:lnTo>
                      <a:pt x="5935" y="2532"/>
                    </a:lnTo>
                    <a:lnTo>
                      <a:pt x="5882" y="2242"/>
                    </a:lnTo>
                    <a:lnTo>
                      <a:pt x="5803" y="1978"/>
                    </a:lnTo>
                    <a:lnTo>
                      <a:pt x="5697" y="1715"/>
                    </a:lnTo>
                    <a:lnTo>
                      <a:pt x="5565" y="1451"/>
                    </a:lnTo>
                    <a:lnTo>
                      <a:pt x="5407" y="1213"/>
                    </a:lnTo>
                    <a:lnTo>
                      <a:pt x="5223" y="1002"/>
                    </a:lnTo>
                    <a:lnTo>
                      <a:pt x="5012" y="791"/>
                    </a:lnTo>
                    <a:lnTo>
                      <a:pt x="4801" y="607"/>
                    </a:lnTo>
                    <a:lnTo>
                      <a:pt x="4563" y="449"/>
                    </a:lnTo>
                    <a:lnTo>
                      <a:pt x="4299" y="290"/>
                    </a:lnTo>
                    <a:lnTo>
                      <a:pt x="4036" y="185"/>
                    </a:lnTo>
                    <a:lnTo>
                      <a:pt x="3746" y="79"/>
                    </a:lnTo>
                    <a:lnTo>
                      <a:pt x="3429" y="27"/>
                    </a:lnTo>
                    <a:lnTo>
                      <a:pt x="3139" y="0"/>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7"/>
              <p:cNvSpPr/>
              <p:nvPr/>
            </p:nvSpPr>
            <p:spPr>
              <a:xfrm>
                <a:off x="4274200" y="2714050"/>
                <a:ext cx="149050" cy="149050"/>
              </a:xfrm>
              <a:custGeom>
                <a:avLst/>
                <a:gdLst/>
                <a:ahLst/>
                <a:cxnLst/>
                <a:rect l="l" t="t" r="r" b="b"/>
                <a:pathLst>
                  <a:path w="5962" h="5962" extrusionOk="0">
                    <a:moveTo>
                      <a:pt x="2822" y="1"/>
                    </a:moveTo>
                    <a:lnTo>
                      <a:pt x="2532" y="27"/>
                    </a:lnTo>
                    <a:lnTo>
                      <a:pt x="2268" y="80"/>
                    </a:lnTo>
                    <a:lnTo>
                      <a:pt x="1978" y="159"/>
                    </a:lnTo>
                    <a:lnTo>
                      <a:pt x="1715" y="291"/>
                    </a:lnTo>
                    <a:lnTo>
                      <a:pt x="1477" y="423"/>
                    </a:lnTo>
                    <a:lnTo>
                      <a:pt x="1240" y="581"/>
                    </a:lnTo>
                    <a:lnTo>
                      <a:pt x="1002" y="739"/>
                    </a:lnTo>
                    <a:lnTo>
                      <a:pt x="791" y="950"/>
                    </a:lnTo>
                    <a:lnTo>
                      <a:pt x="607" y="1188"/>
                    </a:lnTo>
                    <a:lnTo>
                      <a:pt x="449" y="1425"/>
                    </a:lnTo>
                    <a:lnTo>
                      <a:pt x="317" y="1663"/>
                    </a:lnTo>
                    <a:lnTo>
                      <a:pt x="185" y="1953"/>
                    </a:lnTo>
                    <a:lnTo>
                      <a:pt x="106" y="2243"/>
                    </a:lnTo>
                    <a:lnTo>
                      <a:pt x="27" y="2533"/>
                    </a:lnTo>
                    <a:lnTo>
                      <a:pt x="0" y="2849"/>
                    </a:lnTo>
                    <a:lnTo>
                      <a:pt x="0" y="3140"/>
                    </a:lnTo>
                    <a:lnTo>
                      <a:pt x="27" y="3430"/>
                    </a:lnTo>
                    <a:lnTo>
                      <a:pt x="79" y="3720"/>
                    </a:lnTo>
                    <a:lnTo>
                      <a:pt x="185" y="3984"/>
                    </a:lnTo>
                    <a:lnTo>
                      <a:pt x="290" y="4247"/>
                    </a:lnTo>
                    <a:lnTo>
                      <a:pt x="422" y="4511"/>
                    </a:lnTo>
                    <a:lnTo>
                      <a:pt x="580" y="4748"/>
                    </a:lnTo>
                    <a:lnTo>
                      <a:pt x="765" y="4959"/>
                    </a:lnTo>
                    <a:lnTo>
                      <a:pt x="950" y="5170"/>
                    </a:lnTo>
                    <a:lnTo>
                      <a:pt x="1187" y="5355"/>
                    </a:lnTo>
                    <a:lnTo>
                      <a:pt x="1424" y="5513"/>
                    </a:lnTo>
                    <a:lnTo>
                      <a:pt x="1688" y="5672"/>
                    </a:lnTo>
                    <a:lnTo>
                      <a:pt x="1952" y="5777"/>
                    </a:lnTo>
                    <a:lnTo>
                      <a:pt x="2242" y="5883"/>
                    </a:lnTo>
                    <a:lnTo>
                      <a:pt x="2559" y="5935"/>
                    </a:lnTo>
                    <a:lnTo>
                      <a:pt x="2849" y="5962"/>
                    </a:lnTo>
                    <a:lnTo>
                      <a:pt x="3139" y="5962"/>
                    </a:lnTo>
                    <a:lnTo>
                      <a:pt x="3429" y="5935"/>
                    </a:lnTo>
                    <a:lnTo>
                      <a:pt x="3719" y="5883"/>
                    </a:lnTo>
                    <a:lnTo>
                      <a:pt x="3983" y="5803"/>
                    </a:lnTo>
                    <a:lnTo>
                      <a:pt x="4247" y="5698"/>
                    </a:lnTo>
                    <a:lnTo>
                      <a:pt x="4510" y="5540"/>
                    </a:lnTo>
                    <a:lnTo>
                      <a:pt x="4748" y="5381"/>
                    </a:lnTo>
                    <a:lnTo>
                      <a:pt x="4985" y="5223"/>
                    </a:lnTo>
                    <a:lnTo>
                      <a:pt x="5170" y="5012"/>
                    </a:lnTo>
                    <a:lnTo>
                      <a:pt x="5354" y="4801"/>
                    </a:lnTo>
                    <a:lnTo>
                      <a:pt x="5539" y="4537"/>
                    </a:lnTo>
                    <a:lnTo>
                      <a:pt x="5671" y="4300"/>
                    </a:lnTo>
                    <a:lnTo>
                      <a:pt x="5803" y="4010"/>
                    </a:lnTo>
                    <a:lnTo>
                      <a:pt x="5882" y="3720"/>
                    </a:lnTo>
                    <a:lnTo>
                      <a:pt x="5935" y="3430"/>
                    </a:lnTo>
                    <a:lnTo>
                      <a:pt x="5961" y="3113"/>
                    </a:lnTo>
                    <a:lnTo>
                      <a:pt x="5961" y="2823"/>
                    </a:lnTo>
                    <a:lnTo>
                      <a:pt x="5935" y="2533"/>
                    </a:lnTo>
                    <a:lnTo>
                      <a:pt x="5882" y="2243"/>
                    </a:lnTo>
                    <a:lnTo>
                      <a:pt x="5803" y="1979"/>
                    </a:lnTo>
                    <a:lnTo>
                      <a:pt x="5697" y="1715"/>
                    </a:lnTo>
                    <a:lnTo>
                      <a:pt x="5565" y="1452"/>
                    </a:lnTo>
                    <a:lnTo>
                      <a:pt x="5407" y="1214"/>
                    </a:lnTo>
                    <a:lnTo>
                      <a:pt x="5223" y="1003"/>
                    </a:lnTo>
                    <a:lnTo>
                      <a:pt x="5012" y="792"/>
                    </a:lnTo>
                    <a:lnTo>
                      <a:pt x="4801" y="608"/>
                    </a:lnTo>
                    <a:lnTo>
                      <a:pt x="4563" y="449"/>
                    </a:lnTo>
                    <a:lnTo>
                      <a:pt x="4299" y="291"/>
                    </a:lnTo>
                    <a:lnTo>
                      <a:pt x="4009" y="186"/>
                    </a:lnTo>
                    <a:lnTo>
                      <a:pt x="3719" y="80"/>
                    </a:lnTo>
                    <a:lnTo>
                      <a:pt x="3429" y="27"/>
                    </a:lnTo>
                    <a:lnTo>
                      <a:pt x="3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7"/>
              <p:cNvSpPr/>
              <p:nvPr/>
            </p:nvSpPr>
            <p:spPr>
              <a:xfrm>
                <a:off x="4324975" y="2719325"/>
                <a:ext cx="56075" cy="136525"/>
              </a:xfrm>
              <a:custGeom>
                <a:avLst/>
                <a:gdLst/>
                <a:ahLst/>
                <a:cxnLst/>
                <a:rect l="l" t="t" r="r" b="b"/>
                <a:pathLst>
                  <a:path w="2243" h="5461" extrusionOk="0">
                    <a:moveTo>
                      <a:pt x="0" y="1"/>
                    </a:moveTo>
                    <a:lnTo>
                      <a:pt x="2242" y="546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7"/>
              <p:cNvSpPr/>
              <p:nvPr/>
            </p:nvSpPr>
            <p:spPr>
              <a:xfrm>
                <a:off x="4324975" y="2719325"/>
                <a:ext cx="56075" cy="136525"/>
              </a:xfrm>
              <a:custGeom>
                <a:avLst/>
                <a:gdLst/>
                <a:ahLst/>
                <a:cxnLst/>
                <a:rect l="l" t="t" r="r" b="b"/>
                <a:pathLst>
                  <a:path w="2243" h="5461" fill="none" extrusionOk="0">
                    <a:moveTo>
                      <a:pt x="0" y="1"/>
                    </a:moveTo>
                    <a:lnTo>
                      <a:pt x="2242" y="54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7"/>
              <p:cNvSpPr/>
              <p:nvPr/>
            </p:nvSpPr>
            <p:spPr>
              <a:xfrm>
                <a:off x="4323650" y="2718025"/>
                <a:ext cx="58700" cy="139150"/>
              </a:xfrm>
              <a:custGeom>
                <a:avLst/>
                <a:gdLst/>
                <a:ahLst/>
                <a:cxnLst/>
                <a:rect l="l" t="t" r="r" b="b"/>
                <a:pathLst>
                  <a:path w="2348" h="5566" extrusionOk="0">
                    <a:moveTo>
                      <a:pt x="27" y="0"/>
                    </a:moveTo>
                    <a:lnTo>
                      <a:pt x="0" y="27"/>
                    </a:lnTo>
                    <a:lnTo>
                      <a:pt x="0" y="79"/>
                    </a:lnTo>
                    <a:lnTo>
                      <a:pt x="2242" y="5539"/>
                    </a:lnTo>
                    <a:lnTo>
                      <a:pt x="2269" y="5565"/>
                    </a:lnTo>
                    <a:lnTo>
                      <a:pt x="2321" y="5565"/>
                    </a:lnTo>
                    <a:lnTo>
                      <a:pt x="2348" y="5539"/>
                    </a:lnTo>
                    <a:lnTo>
                      <a:pt x="2348" y="5486"/>
                    </a:lnTo>
                    <a:lnTo>
                      <a:pt x="106" y="27"/>
                    </a:lnTo>
                    <a:lnTo>
                      <a:pt x="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7"/>
              <p:cNvSpPr/>
              <p:nvPr/>
            </p:nvSpPr>
            <p:spPr>
              <a:xfrm>
                <a:off x="4761475" y="2387000"/>
                <a:ext cx="149050" cy="149050"/>
              </a:xfrm>
              <a:custGeom>
                <a:avLst/>
                <a:gdLst/>
                <a:ahLst/>
                <a:cxnLst/>
                <a:rect l="l" t="t" r="r" b="b"/>
                <a:pathLst>
                  <a:path w="5962" h="5962" extrusionOk="0">
                    <a:moveTo>
                      <a:pt x="2849" y="1"/>
                    </a:moveTo>
                    <a:lnTo>
                      <a:pt x="2559" y="27"/>
                    </a:lnTo>
                    <a:lnTo>
                      <a:pt x="2269" y="80"/>
                    </a:lnTo>
                    <a:lnTo>
                      <a:pt x="1979" y="159"/>
                    </a:lnTo>
                    <a:lnTo>
                      <a:pt x="1715" y="265"/>
                    </a:lnTo>
                    <a:lnTo>
                      <a:pt x="1478" y="396"/>
                    </a:lnTo>
                    <a:lnTo>
                      <a:pt x="1240" y="555"/>
                    </a:lnTo>
                    <a:lnTo>
                      <a:pt x="1003" y="739"/>
                    </a:lnTo>
                    <a:lnTo>
                      <a:pt x="792" y="950"/>
                    </a:lnTo>
                    <a:lnTo>
                      <a:pt x="607" y="1161"/>
                    </a:lnTo>
                    <a:lnTo>
                      <a:pt x="449" y="1399"/>
                    </a:lnTo>
                    <a:lnTo>
                      <a:pt x="317" y="1662"/>
                    </a:lnTo>
                    <a:lnTo>
                      <a:pt x="185" y="1926"/>
                    </a:lnTo>
                    <a:lnTo>
                      <a:pt x="106" y="2243"/>
                    </a:lnTo>
                    <a:lnTo>
                      <a:pt x="27" y="2533"/>
                    </a:lnTo>
                    <a:lnTo>
                      <a:pt x="1" y="2823"/>
                    </a:lnTo>
                    <a:lnTo>
                      <a:pt x="1" y="3113"/>
                    </a:lnTo>
                    <a:lnTo>
                      <a:pt x="27" y="3403"/>
                    </a:lnTo>
                    <a:lnTo>
                      <a:pt x="106" y="3693"/>
                    </a:lnTo>
                    <a:lnTo>
                      <a:pt x="185" y="3983"/>
                    </a:lnTo>
                    <a:lnTo>
                      <a:pt x="291" y="4247"/>
                    </a:lnTo>
                    <a:lnTo>
                      <a:pt x="423" y="4485"/>
                    </a:lnTo>
                    <a:lnTo>
                      <a:pt x="581" y="4722"/>
                    </a:lnTo>
                    <a:lnTo>
                      <a:pt x="765" y="4959"/>
                    </a:lnTo>
                    <a:lnTo>
                      <a:pt x="950" y="5170"/>
                    </a:lnTo>
                    <a:lnTo>
                      <a:pt x="1187" y="5355"/>
                    </a:lnTo>
                    <a:lnTo>
                      <a:pt x="1425" y="5513"/>
                    </a:lnTo>
                    <a:lnTo>
                      <a:pt x="1689" y="5645"/>
                    </a:lnTo>
                    <a:lnTo>
                      <a:pt x="1952" y="5777"/>
                    </a:lnTo>
                    <a:lnTo>
                      <a:pt x="2242" y="5856"/>
                    </a:lnTo>
                    <a:lnTo>
                      <a:pt x="2559" y="5935"/>
                    </a:lnTo>
                    <a:lnTo>
                      <a:pt x="2849" y="5962"/>
                    </a:lnTo>
                    <a:lnTo>
                      <a:pt x="3139" y="5962"/>
                    </a:lnTo>
                    <a:lnTo>
                      <a:pt x="3429" y="5935"/>
                    </a:lnTo>
                    <a:lnTo>
                      <a:pt x="3719" y="5856"/>
                    </a:lnTo>
                    <a:lnTo>
                      <a:pt x="3983" y="5777"/>
                    </a:lnTo>
                    <a:lnTo>
                      <a:pt x="4247" y="5671"/>
                    </a:lnTo>
                    <a:lnTo>
                      <a:pt x="4511" y="5540"/>
                    </a:lnTo>
                    <a:lnTo>
                      <a:pt x="4748" y="5381"/>
                    </a:lnTo>
                    <a:lnTo>
                      <a:pt x="4985" y="5197"/>
                    </a:lnTo>
                    <a:lnTo>
                      <a:pt x="5170" y="5012"/>
                    </a:lnTo>
                    <a:lnTo>
                      <a:pt x="5355" y="4775"/>
                    </a:lnTo>
                    <a:lnTo>
                      <a:pt x="5539" y="4537"/>
                    </a:lnTo>
                    <a:lnTo>
                      <a:pt x="5671" y="4274"/>
                    </a:lnTo>
                    <a:lnTo>
                      <a:pt x="5803" y="4010"/>
                    </a:lnTo>
                    <a:lnTo>
                      <a:pt x="5882" y="3720"/>
                    </a:lnTo>
                    <a:lnTo>
                      <a:pt x="5935" y="3403"/>
                    </a:lnTo>
                    <a:lnTo>
                      <a:pt x="5961" y="3113"/>
                    </a:lnTo>
                    <a:lnTo>
                      <a:pt x="5961" y="2823"/>
                    </a:lnTo>
                    <a:lnTo>
                      <a:pt x="5935" y="2533"/>
                    </a:lnTo>
                    <a:lnTo>
                      <a:pt x="5882" y="2243"/>
                    </a:lnTo>
                    <a:lnTo>
                      <a:pt x="5803" y="1979"/>
                    </a:lnTo>
                    <a:lnTo>
                      <a:pt x="5698" y="1715"/>
                    </a:lnTo>
                    <a:lnTo>
                      <a:pt x="5566" y="1451"/>
                    </a:lnTo>
                    <a:lnTo>
                      <a:pt x="5408" y="1214"/>
                    </a:lnTo>
                    <a:lnTo>
                      <a:pt x="5223" y="977"/>
                    </a:lnTo>
                    <a:lnTo>
                      <a:pt x="5012" y="792"/>
                    </a:lnTo>
                    <a:lnTo>
                      <a:pt x="4801" y="581"/>
                    </a:lnTo>
                    <a:lnTo>
                      <a:pt x="4563" y="423"/>
                    </a:lnTo>
                    <a:lnTo>
                      <a:pt x="4300" y="291"/>
                    </a:lnTo>
                    <a:lnTo>
                      <a:pt x="4036" y="159"/>
                    </a:lnTo>
                    <a:lnTo>
                      <a:pt x="3719" y="80"/>
                    </a:lnTo>
                    <a:lnTo>
                      <a:pt x="3429" y="27"/>
                    </a:lnTo>
                    <a:lnTo>
                      <a:pt x="3139"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7"/>
              <p:cNvSpPr/>
              <p:nvPr/>
            </p:nvSpPr>
            <p:spPr>
              <a:xfrm>
                <a:off x="4756200" y="2377775"/>
                <a:ext cx="149050" cy="149050"/>
              </a:xfrm>
              <a:custGeom>
                <a:avLst/>
                <a:gdLst/>
                <a:ahLst/>
                <a:cxnLst/>
                <a:rect l="l" t="t" r="r" b="b"/>
                <a:pathLst>
                  <a:path w="5962" h="5962" extrusionOk="0">
                    <a:moveTo>
                      <a:pt x="2823" y="1"/>
                    </a:moveTo>
                    <a:lnTo>
                      <a:pt x="2533" y="27"/>
                    </a:lnTo>
                    <a:lnTo>
                      <a:pt x="2269" y="80"/>
                    </a:lnTo>
                    <a:lnTo>
                      <a:pt x="1979" y="159"/>
                    </a:lnTo>
                    <a:lnTo>
                      <a:pt x="1715" y="264"/>
                    </a:lnTo>
                    <a:lnTo>
                      <a:pt x="1451" y="396"/>
                    </a:lnTo>
                    <a:lnTo>
                      <a:pt x="1214" y="554"/>
                    </a:lnTo>
                    <a:lnTo>
                      <a:pt x="1003" y="739"/>
                    </a:lnTo>
                    <a:lnTo>
                      <a:pt x="792" y="950"/>
                    </a:lnTo>
                    <a:lnTo>
                      <a:pt x="607" y="1161"/>
                    </a:lnTo>
                    <a:lnTo>
                      <a:pt x="449" y="1398"/>
                    </a:lnTo>
                    <a:lnTo>
                      <a:pt x="291" y="1662"/>
                    </a:lnTo>
                    <a:lnTo>
                      <a:pt x="185" y="1952"/>
                    </a:lnTo>
                    <a:lnTo>
                      <a:pt x="80" y="2242"/>
                    </a:lnTo>
                    <a:lnTo>
                      <a:pt x="27" y="2533"/>
                    </a:lnTo>
                    <a:lnTo>
                      <a:pt x="1" y="2823"/>
                    </a:lnTo>
                    <a:lnTo>
                      <a:pt x="1" y="3113"/>
                    </a:lnTo>
                    <a:lnTo>
                      <a:pt x="27" y="3403"/>
                    </a:lnTo>
                    <a:lnTo>
                      <a:pt x="80" y="3693"/>
                    </a:lnTo>
                    <a:lnTo>
                      <a:pt x="185" y="3983"/>
                    </a:lnTo>
                    <a:lnTo>
                      <a:pt x="291" y="4247"/>
                    </a:lnTo>
                    <a:lnTo>
                      <a:pt x="423" y="4484"/>
                    </a:lnTo>
                    <a:lnTo>
                      <a:pt x="581" y="4722"/>
                    </a:lnTo>
                    <a:lnTo>
                      <a:pt x="765" y="4959"/>
                    </a:lnTo>
                    <a:lnTo>
                      <a:pt x="950" y="5170"/>
                    </a:lnTo>
                    <a:lnTo>
                      <a:pt x="1187" y="5355"/>
                    </a:lnTo>
                    <a:lnTo>
                      <a:pt x="1425" y="5513"/>
                    </a:lnTo>
                    <a:lnTo>
                      <a:pt x="1689" y="5645"/>
                    </a:lnTo>
                    <a:lnTo>
                      <a:pt x="1952" y="5777"/>
                    </a:lnTo>
                    <a:lnTo>
                      <a:pt x="2242" y="5856"/>
                    </a:lnTo>
                    <a:lnTo>
                      <a:pt x="2533" y="5935"/>
                    </a:lnTo>
                    <a:lnTo>
                      <a:pt x="2849" y="5961"/>
                    </a:lnTo>
                    <a:lnTo>
                      <a:pt x="3139" y="5961"/>
                    </a:lnTo>
                    <a:lnTo>
                      <a:pt x="3429" y="5935"/>
                    </a:lnTo>
                    <a:lnTo>
                      <a:pt x="3719" y="5856"/>
                    </a:lnTo>
                    <a:lnTo>
                      <a:pt x="3983" y="5777"/>
                    </a:lnTo>
                    <a:lnTo>
                      <a:pt x="4247" y="5671"/>
                    </a:lnTo>
                    <a:lnTo>
                      <a:pt x="4511" y="5539"/>
                    </a:lnTo>
                    <a:lnTo>
                      <a:pt x="4748" y="5381"/>
                    </a:lnTo>
                    <a:lnTo>
                      <a:pt x="4959" y="5196"/>
                    </a:lnTo>
                    <a:lnTo>
                      <a:pt x="5170" y="5012"/>
                    </a:lnTo>
                    <a:lnTo>
                      <a:pt x="5355" y="4774"/>
                    </a:lnTo>
                    <a:lnTo>
                      <a:pt x="5539" y="4537"/>
                    </a:lnTo>
                    <a:lnTo>
                      <a:pt x="5671" y="4273"/>
                    </a:lnTo>
                    <a:lnTo>
                      <a:pt x="5777" y="4010"/>
                    </a:lnTo>
                    <a:lnTo>
                      <a:pt x="5882" y="3719"/>
                    </a:lnTo>
                    <a:lnTo>
                      <a:pt x="5935" y="3403"/>
                    </a:lnTo>
                    <a:lnTo>
                      <a:pt x="5961" y="3113"/>
                    </a:lnTo>
                    <a:lnTo>
                      <a:pt x="5961" y="2823"/>
                    </a:lnTo>
                    <a:lnTo>
                      <a:pt x="5935" y="2533"/>
                    </a:lnTo>
                    <a:lnTo>
                      <a:pt x="5882" y="2242"/>
                    </a:lnTo>
                    <a:lnTo>
                      <a:pt x="5803" y="1979"/>
                    </a:lnTo>
                    <a:lnTo>
                      <a:pt x="5698" y="1715"/>
                    </a:lnTo>
                    <a:lnTo>
                      <a:pt x="5566" y="1451"/>
                    </a:lnTo>
                    <a:lnTo>
                      <a:pt x="5407" y="1214"/>
                    </a:lnTo>
                    <a:lnTo>
                      <a:pt x="5223" y="976"/>
                    </a:lnTo>
                    <a:lnTo>
                      <a:pt x="5012" y="792"/>
                    </a:lnTo>
                    <a:lnTo>
                      <a:pt x="4801" y="607"/>
                    </a:lnTo>
                    <a:lnTo>
                      <a:pt x="4563" y="423"/>
                    </a:lnTo>
                    <a:lnTo>
                      <a:pt x="4300" y="291"/>
                    </a:lnTo>
                    <a:lnTo>
                      <a:pt x="4010" y="159"/>
                    </a:lnTo>
                    <a:lnTo>
                      <a:pt x="3719" y="80"/>
                    </a:lnTo>
                    <a:lnTo>
                      <a:pt x="3429" y="27"/>
                    </a:lnTo>
                    <a:lnTo>
                      <a:pt x="3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7"/>
              <p:cNvSpPr/>
              <p:nvPr/>
            </p:nvSpPr>
            <p:spPr>
              <a:xfrm>
                <a:off x="4806975" y="2383050"/>
                <a:ext cx="56075" cy="135850"/>
              </a:xfrm>
              <a:custGeom>
                <a:avLst/>
                <a:gdLst/>
                <a:ahLst/>
                <a:cxnLst/>
                <a:rect l="l" t="t" r="r" b="b"/>
                <a:pathLst>
                  <a:path w="2243" h="5434" extrusionOk="0">
                    <a:moveTo>
                      <a:pt x="0" y="1"/>
                    </a:moveTo>
                    <a:lnTo>
                      <a:pt x="2242" y="5434"/>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7"/>
              <p:cNvSpPr/>
              <p:nvPr/>
            </p:nvSpPr>
            <p:spPr>
              <a:xfrm>
                <a:off x="4806975" y="2383050"/>
                <a:ext cx="56075" cy="135850"/>
              </a:xfrm>
              <a:custGeom>
                <a:avLst/>
                <a:gdLst/>
                <a:ahLst/>
                <a:cxnLst/>
                <a:rect l="l" t="t" r="r" b="b"/>
                <a:pathLst>
                  <a:path w="2243" h="5434" fill="none" extrusionOk="0">
                    <a:moveTo>
                      <a:pt x="0" y="1"/>
                    </a:moveTo>
                    <a:lnTo>
                      <a:pt x="2242" y="54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7"/>
              <p:cNvSpPr/>
              <p:nvPr/>
            </p:nvSpPr>
            <p:spPr>
              <a:xfrm>
                <a:off x="4805650" y="2381075"/>
                <a:ext cx="58725" cy="139800"/>
              </a:xfrm>
              <a:custGeom>
                <a:avLst/>
                <a:gdLst/>
                <a:ahLst/>
                <a:cxnLst/>
                <a:rect l="l" t="t" r="r" b="b"/>
                <a:pathLst>
                  <a:path w="2349" h="5592" extrusionOk="0">
                    <a:moveTo>
                      <a:pt x="27" y="0"/>
                    </a:moveTo>
                    <a:lnTo>
                      <a:pt x="1" y="53"/>
                    </a:lnTo>
                    <a:lnTo>
                      <a:pt x="1" y="106"/>
                    </a:lnTo>
                    <a:lnTo>
                      <a:pt x="2243" y="5539"/>
                    </a:lnTo>
                    <a:lnTo>
                      <a:pt x="2269" y="5592"/>
                    </a:lnTo>
                    <a:lnTo>
                      <a:pt x="2322" y="5592"/>
                    </a:lnTo>
                    <a:lnTo>
                      <a:pt x="2348" y="5539"/>
                    </a:lnTo>
                    <a:lnTo>
                      <a:pt x="2348" y="5486"/>
                    </a:lnTo>
                    <a:lnTo>
                      <a:pt x="106" y="53"/>
                    </a:lnTo>
                    <a:lnTo>
                      <a:pt x="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7"/>
              <p:cNvSpPr/>
              <p:nvPr/>
            </p:nvSpPr>
            <p:spPr>
              <a:xfrm>
                <a:off x="4932925" y="2490525"/>
                <a:ext cx="149025" cy="149050"/>
              </a:xfrm>
              <a:custGeom>
                <a:avLst/>
                <a:gdLst/>
                <a:ahLst/>
                <a:cxnLst/>
                <a:rect l="l" t="t" r="r" b="b"/>
                <a:pathLst>
                  <a:path w="5961" h="5962" extrusionOk="0">
                    <a:moveTo>
                      <a:pt x="2822" y="1"/>
                    </a:moveTo>
                    <a:lnTo>
                      <a:pt x="2532" y="27"/>
                    </a:lnTo>
                    <a:lnTo>
                      <a:pt x="2242" y="80"/>
                    </a:lnTo>
                    <a:lnTo>
                      <a:pt x="1978" y="185"/>
                    </a:lnTo>
                    <a:lnTo>
                      <a:pt x="1715" y="291"/>
                    </a:lnTo>
                    <a:lnTo>
                      <a:pt x="1451" y="423"/>
                    </a:lnTo>
                    <a:lnTo>
                      <a:pt x="1213" y="581"/>
                    </a:lnTo>
                    <a:lnTo>
                      <a:pt x="1002" y="766"/>
                    </a:lnTo>
                    <a:lnTo>
                      <a:pt x="791" y="950"/>
                    </a:lnTo>
                    <a:lnTo>
                      <a:pt x="607" y="1188"/>
                    </a:lnTo>
                    <a:lnTo>
                      <a:pt x="422" y="1425"/>
                    </a:lnTo>
                    <a:lnTo>
                      <a:pt x="290" y="1689"/>
                    </a:lnTo>
                    <a:lnTo>
                      <a:pt x="185" y="1952"/>
                    </a:lnTo>
                    <a:lnTo>
                      <a:pt x="79" y="2243"/>
                    </a:lnTo>
                    <a:lnTo>
                      <a:pt x="27" y="2559"/>
                    </a:lnTo>
                    <a:lnTo>
                      <a:pt x="0" y="2849"/>
                    </a:lnTo>
                    <a:lnTo>
                      <a:pt x="0" y="3139"/>
                    </a:lnTo>
                    <a:lnTo>
                      <a:pt x="27" y="3429"/>
                    </a:lnTo>
                    <a:lnTo>
                      <a:pt x="79" y="3720"/>
                    </a:lnTo>
                    <a:lnTo>
                      <a:pt x="158" y="3983"/>
                    </a:lnTo>
                    <a:lnTo>
                      <a:pt x="264" y="4247"/>
                    </a:lnTo>
                    <a:lnTo>
                      <a:pt x="396" y="4511"/>
                    </a:lnTo>
                    <a:lnTo>
                      <a:pt x="554" y="4748"/>
                    </a:lnTo>
                    <a:lnTo>
                      <a:pt x="739" y="4986"/>
                    </a:lnTo>
                    <a:lnTo>
                      <a:pt x="950" y="5170"/>
                    </a:lnTo>
                    <a:lnTo>
                      <a:pt x="1161" y="5355"/>
                    </a:lnTo>
                    <a:lnTo>
                      <a:pt x="1398" y="5539"/>
                    </a:lnTo>
                    <a:lnTo>
                      <a:pt x="1662" y="5671"/>
                    </a:lnTo>
                    <a:lnTo>
                      <a:pt x="1952" y="5803"/>
                    </a:lnTo>
                    <a:lnTo>
                      <a:pt x="2242" y="5882"/>
                    </a:lnTo>
                    <a:lnTo>
                      <a:pt x="2532" y="5935"/>
                    </a:lnTo>
                    <a:lnTo>
                      <a:pt x="2822" y="5961"/>
                    </a:lnTo>
                    <a:lnTo>
                      <a:pt x="3139" y="5961"/>
                    </a:lnTo>
                    <a:lnTo>
                      <a:pt x="3429" y="5935"/>
                    </a:lnTo>
                    <a:lnTo>
                      <a:pt x="3693" y="5882"/>
                    </a:lnTo>
                    <a:lnTo>
                      <a:pt x="3983" y="5803"/>
                    </a:lnTo>
                    <a:lnTo>
                      <a:pt x="4247" y="5698"/>
                    </a:lnTo>
                    <a:lnTo>
                      <a:pt x="4510" y="5566"/>
                    </a:lnTo>
                    <a:lnTo>
                      <a:pt x="4748" y="5408"/>
                    </a:lnTo>
                    <a:lnTo>
                      <a:pt x="4959" y="5223"/>
                    </a:lnTo>
                    <a:lnTo>
                      <a:pt x="5170" y="5012"/>
                    </a:lnTo>
                    <a:lnTo>
                      <a:pt x="5354" y="4801"/>
                    </a:lnTo>
                    <a:lnTo>
                      <a:pt x="5513" y="4564"/>
                    </a:lnTo>
                    <a:lnTo>
                      <a:pt x="5671" y="4300"/>
                    </a:lnTo>
                    <a:lnTo>
                      <a:pt x="5776" y="4010"/>
                    </a:lnTo>
                    <a:lnTo>
                      <a:pt x="5855" y="3720"/>
                    </a:lnTo>
                    <a:lnTo>
                      <a:pt x="5935" y="3429"/>
                    </a:lnTo>
                    <a:lnTo>
                      <a:pt x="5961" y="3139"/>
                    </a:lnTo>
                    <a:lnTo>
                      <a:pt x="5961" y="2823"/>
                    </a:lnTo>
                    <a:lnTo>
                      <a:pt x="5935" y="2533"/>
                    </a:lnTo>
                    <a:lnTo>
                      <a:pt x="5882" y="2269"/>
                    </a:lnTo>
                    <a:lnTo>
                      <a:pt x="5776" y="1979"/>
                    </a:lnTo>
                    <a:lnTo>
                      <a:pt x="5671" y="1715"/>
                    </a:lnTo>
                    <a:lnTo>
                      <a:pt x="5539" y="1478"/>
                    </a:lnTo>
                    <a:lnTo>
                      <a:pt x="5381" y="1240"/>
                    </a:lnTo>
                    <a:lnTo>
                      <a:pt x="5196" y="1003"/>
                    </a:lnTo>
                    <a:lnTo>
                      <a:pt x="5011" y="792"/>
                    </a:lnTo>
                    <a:lnTo>
                      <a:pt x="4774" y="607"/>
                    </a:lnTo>
                    <a:lnTo>
                      <a:pt x="4537" y="449"/>
                    </a:lnTo>
                    <a:lnTo>
                      <a:pt x="4273" y="317"/>
                    </a:lnTo>
                    <a:lnTo>
                      <a:pt x="4009" y="185"/>
                    </a:lnTo>
                    <a:lnTo>
                      <a:pt x="3719" y="106"/>
                    </a:lnTo>
                    <a:lnTo>
                      <a:pt x="3429" y="27"/>
                    </a:lnTo>
                    <a:lnTo>
                      <a:pt x="3112" y="1"/>
                    </a:lnTo>
                    <a:close/>
                  </a:path>
                </a:pathLst>
              </a:custGeom>
              <a:solidFill>
                <a:srgbClr val="E5A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7"/>
              <p:cNvSpPr/>
              <p:nvPr/>
            </p:nvSpPr>
            <p:spPr>
              <a:xfrm>
                <a:off x="4926975" y="2481300"/>
                <a:ext cx="149700" cy="149050"/>
              </a:xfrm>
              <a:custGeom>
                <a:avLst/>
                <a:gdLst/>
                <a:ahLst/>
                <a:cxnLst/>
                <a:rect l="l" t="t" r="r" b="b"/>
                <a:pathLst>
                  <a:path w="5988" h="5962" extrusionOk="0">
                    <a:moveTo>
                      <a:pt x="2849" y="0"/>
                    </a:moveTo>
                    <a:lnTo>
                      <a:pt x="2559" y="27"/>
                    </a:lnTo>
                    <a:lnTo>
                      <a:pt x="2269" y="106"/>
                    </a:lnTo>
                    <a:lnTo>
                      <a:pt x="2005" y="185"/>
                    </a:lnTo>
                    <a:lnTo>
                      <a:pt x="1715" y="291"/>
                    </a:lnTo>
                    <a:lnTo>
                      <a:pt x="1478" y="422"/>
                    </a:lnTo>
                    <a:lnTo>
                      <a:pt x="1240" y="581"/>
                    </a:lnTo>
                    <a:lnTo>
                      <a:pt x="1003" y="765"/>
                    </a:lnTo>
                    <a:lnTo>
                      <a:pt x="818" y="950"/>
                    </a:lnTo>
                    <a:lnTo>
                      <a:pt x="607" y="1187"/>
                    </a:lnTo>
                    <a:lnTo>
                      <a:pt x="449" y="1425"/>
                    </a:lnTo>
                    <a:lnTo>
                      <a:pt x="317" y="1688"/>
                    </a:lnTo>
                    <a:lnTo>
                      <a:pt x="185" y="1952"/>
                    </a:lnTo>
                    <a:lnTo>
                      <a:pt x="106" y="2242"/>
                    </a:lnTo>
                    <a:lnTo>
                      <a:pt x="54" y="2559"/>
                    </a:lnTo>
                    <a:lnTo>
                      <a:pt x="1" y="2849"/>
                    </a:lnTo>
                    <a:lnTo>
                      <a:pt x="1" y="3139"/>
                    </a:lnTo>
                    <a:lnTo>
                      <a:pt x="54" y="3429"/>
                    </a:lnTo>
                    <a:lnTo>
                      <a:pt x="106" y="3719"/>
                    </a:lnTo>
                    <a:lnTo>
                      <a:pt x="185" y="3983"/>
                    </a:lnTo>
                    <a:lnTo>
                      <a:pt x="291" y="4247"/>
                    </a:lnTo>
                    <a:lnTo>
                      <a:pt x="423" y="4511"/>
                    </a:lnTo>
                    <a:lnTo>
                      <a:pt x="581" y="4748"/>
                    </a:lnTo>
                    <a:lnTo>
                      <a:pt x="766" y="4985"/>
                    </a:lnTo>
                    <a:lnTo>
                      <a:pt x="977" y="5170"/>
                    </a:lnTo>
                    <a:lnTo>
                      <a:pt x="1188" y="5355"/>
                    </a:lnTo>
                    <a:lnTo>
                      <a:pt x="1425" y="5539"/>
                    </a:lnTo>
                    <a:lnTo>
                      <a:pt x="1689" y="5671"/>
                    </a:lnTo>
                    <a:lnTo>
                      <a:pt x="1953" y="5803"/>
                    </a:lnTo>
                    <a:lnTo>
                      <a:pt x="2269" y="5882"/>
                    </a:lnTo>
                    <a:lnTo>
                      <a:pt x="2559" y="5935"/>
                    </a:lnTo>
                    <a:lnTo>
                      <a:pt x="2849" y="5961"/>
                    </a:lnTo>
                    <a:lnTo>
                      <a:pt x="3139" y="5961"/>
                    </a:lnTo>
                    <a:lnTo>
                      <a:pt x="3430" y="5935"/>
                    </a:lnTo>
                    <a:lnTo>
                      <a:pt x="3720" y="5882"/>
                    </a:lnTo>
                    <a:lnTo>
                      <a:pt x="4010" y="5803"/>
                    </a:lnTo>
                    <a:lnTo>
                      <a:pt x="4274" y="5697"/>
                    </a:lnTo>
                    <a:lnTo>
                      <a:pt x="4511" y="5566"/>
                    </a:lnTo>
                    <a:lnTo>
                      <a:pt x="4748" y="5407"/>
                    </a:lnTo>
                    <a:lnTo>
                      <a:pt x="4986" y="5223"/>
                    </a:lnTo>
                    <a:lnTo>
                      <a:pt x="5197" y="5012"/>
                    </a:lnTo>
                    <a:lnTo>
                      <a:pt x="5381" y="4801"/>
                    </a:lnTo>
                    <a:lnTo>
                      <a:pt x="5540" y="4563"/>
                    </a:lnTo>
                    <a:lnTo>
                      <a:pt x="5671" y="4300"/>
                    </a:lnTo>
                    <a:lnTo>
                      <a:pt x="5803" y="4009"/>
                    </a:lnTo>
                    <a:lnTo>
                      <a:pt x="5882" y="3719"/>
                    </a:lnTo>
                    <a:lnTo>
                      <a:pt x="5962" y="3429"/>
                    </a:lnTo>
                    <a:lnTo>
                      <a:pt x="5988" y="3139"/>
                    </a:lnTo>
                    <a:lnTo>
                      <a:pt x="5988" y="2849"/>
                    </a:lnTo>
                    <a:lnTo>
                      <a:pt x="5962" y="2559"/>
                    </a:lnTo>
                    <a:lnTo>
                      <a:pt x="5882" y="2269"/>
                    </a:lnTo>
                    <a:lnTo>
                      <a:pt x="5803" y="1979"/>
                    </a:lnTo>
                    <a:lnTo>
                      <a:pt x="5698" y="1715"/>
                    </a:lnTo>
                    <a:lnTo>
                      <a:pt x="5566" y="1477"/>
                    </a:lnTo>
                    <a:lnTo>
                      <a:pt x="5408" y="1240"/>
                    </a:lnTo>
                    <a:lnTo>
                      <a:pt x="5223" y="1003"/>
                    </a:lnTo>
                    <a:lnTo>
                      <a:pt x="5038" y="792"/>
                    </a:lnTo>
                    <a:lnTo>
                      <a:pt x="4801" y="607"/>
                    </a:lnTo>
                    <a:lnTo>
                      <a:pt x="4564" y="449"/>
                    </a:lnTo>
                    <a:lnTo>
                      <a:pt x="4300" y="317"/>
                    </a:lnTo>
                    <a:lnTo>
                      <a:pt x="4036" y="185"/>
                    </a:lnTo>
                    <a:lnTo>
                      <a:pt x="3746" y="106"/>
                    </a:lnTo>
                    <a:lnTo>
                      <a:pt x="3430" y="27"/>
                    </a:lnTo>
                    <a:lnTo>
                      <a:pt x="3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7"/>
              <p:cNvSpPr/>
              <p:nvPr/>
            </p:nvSpPr>
            <p:spPr>
              <a:xfrm>
                <a:off x="4977750" y="2486575"/>
                <a:ext cx="56075" cy="136525"/>
              </a:xfrm>
              <a:custGeom>
                <a:avLst/>
                <a:gdLst/>
                <a:ahLst/>
                <a:cxnLst/>
                <a:rect l="l" t="t" r="r" b="b"/>
                <a:pathLst>
                  <a:path w="2243" h="5461" extrusionOk="0">
                    <a:moveTo>
                      <a:pt x="1" y="0"/>
                    </a:moveTo>
                    <a:lnTo>
                      <a:pt x="2243" y="546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7"/>
              <p:cNvSpPr/>
              <p:nvPr/>
            </p:nvSpPr>
            <p:spPr>
              <a:xfrm>
                <a:off x="4977750" y="2486575"/>
                <a:ext cx="56075" cy="136525"/>
              </a:xfrm>
              <a:custGeom>
                <a:avLst/>
                <a:gdLst/>
                <a:ahLst/>
                <a:cxnLst/>
                <a:rect l="l" t="t" r="r" b="b"/>
                <a:pathLst>
                  <a:path w="2243" h="5461" fill="none" extrusionOk="0">
                    <a:moveTo>
                      <a:pt x="1" y="0"/>
                    </a:moveTo>
                    <a:lnTo>
                      <a:pt x="2243" y="54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7"/>
              <p:cNvSpPr/>
              <p:nvPr/>
            </p:nvSpPr>
            <p:spPr>
              <a:xfrm>
                <a:off x="4976425" y="2485250"/>
                <a:ext cx="59375" cy="139825"/>
              </a:xfrm>
              <a:custGeom>
                <a:avLst/>
                <a:gdLst/>
                <a:ahLst/>
                <a:cxnLst/>
                <a:rect l="l" t="t" r="r" b="b"/>
                <a:pathLst>
                  <a:path w="2375" h="5593" extrusionOk="0">
                    <a:moveTo>
                      <a:pt x="54" y="1"/>
                    </a:moveTo>
                    <a:lnTo>
                      <a:pt x="1" y="27"/>
                    </a:lnTo>
                    <a:lnTo>
                      <a:pt x="1" y="80"/>
                    </a:lnTo>
                    <a:lnTo>
                      <a:pt x="2243" y="5539"/>
                    </a:lnTo>
                    <a:lnTo>
                      <a:pt x="2269" y="5566"/>
                    </a:lnTo>
                    <a:lnTo>
                      <a:pt x="2296" y="5592"/>
                    </a:lnTo>
                    <a:lnTo>
                      <a:pt x="2322" y="5566"/>
                    </a:lnTo>
                    <a:lnTo>
                      <a:pt x="2375" y="5539"/>
                    </a:lnTo>
                    <a:lnTo>
                      <a:pt x="2375" y="5487"/>
                    </a:lnTo>
                    <a:lnTo>
                      <a:pt x="133" y="27"/>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7"/>
              <p:cNvSpPr/>
              <p:nvPr/>
            </p:nvSpPr>
            <p:spPr>
              <a:xfrm>
                <a:off x="4293325" y="2946825"/>
                <a:ext cx="46825" cy="46825"/>
              </a:xfrm>
              <a:custGeom>
                <a:avLst/>
                <a:gdLst/>
                <a:ahLst/>
                <a:cxnLst/>
                <a:rect l="l" t="t" r="r" b="b"/>
                <a:pathLst>
                  <a:path w="1873" h="1873" extrusionOk="0">
                    <a:moveTo>
                      <a:pt x="950" y="0"/>
                    </a:moveTo>
                    <a:lnTo>
                      <a:pt x="765" y="27"/>
                    </a:lnTo>
                    <a:lnTo>
                      <a:pt x="580" y="79"/>
                    </a:lnTo>
                    <a:lnTo>
                      <a:pt x="422" y="159"/>
                    </a:lnTo>
                    <a:lnTo>
                      <a:pt x="290" y="290"/>
                    </a:lnTo>
                    <a:lnTo>
                      <a:pt x="158" y="422"/>
                    </a:lnTo>
                    <a:lnTo>
                      <a:pt x="79" y="581"/>
                    </a:lnTo>
                    <a:lnTo>
                      <a:pt x="26" y="765"/>
                    </a:lnTo>
                    <a:lnTo>
                      <a:pt x="0" y="950"/>
                    </a:lnTo>
                    <a:lnTo>
                      <a:pt x="26" y="1134"/>
                    </a:lnTo>
                    <a:lnTo>
                      <a:pt x="79" y="1319"/>
                    </a:lnTo>
                    <a:lnTo>
                      <a:pt x="158" y="1477"/>
                    </a:lnTo>
                    <a:lnTo>
                      <a:pt x="290" y="1609"/>
                    </a:lnTo>
                    <a:lnTo>
                      <a:pt x="422" y="1715"/>
                    </a:lnTo>
                    <a:lnTo>
                      <a:pt x="580" y="1820"/>
                    </a:lnTo>
                    <a:lnTo>
                      <a:pt x="765" y="1873"/>
                    </a:lnTo>
                    <a:lnTo>
                      <a:pt x="1134" y="1873"/>
                    </a:lnTo>
                    <a:lnTo>
                      <a:pt x="1319" y="1820"/>
                    </a:lnTo>
                    <a:lnTo>
                      <a:pt x="1477" y="1715"/>
                    </a:lnTo>
                    <a:lnTo>
                      <a:pt x="1609" y="1609"/>
                    </a:lnTo>
                    <a:lnTo>
                      <a:pt x="1714" y="1477"/>
                    </a:lnTo>
                    <a:lnTo>
                      <a:pt x="1820" y="1319"/>
                    </a:lnTo>
                    <a:lnTo>
                      <a:pt x="1873" y="1134"/>
                    </a:lnTo>
                    <a:lnTo>
                      <a:pt x="1873" y="950"/>
                    </a:lnTo>
                    <a:lnTo>
                      <a:pt x="1873" y="765"/>
                    </a:lnTo>
                    <a:lnTo>
                      <a:pt x="1820" y="581"/>
                    </a:lnTo>
                    <a:lnTo>
                      <a:pt x="1714" y="422"/>
                    </a:lnTo>
                    <a:lnTo>
                      <a:pt x="1609" y="290"/>
                    </a:lnTo>
                    <a:lnTo>
                      <a:pt x="1477" y="159"/>
                    </a:lnTo>
                    <a:lnTo>
                      <a:pt x="1319" y="79"/>
                    </a:lnTo>
                    <a:lnTo>
                      <a:pt x="1134" y="27"/>
                    </a:lnTo>
                    <a:lnTo>
                      <a:pt x="9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7"/>
              <p:cNvSpPr/>
              <p:nvPr/>
            </p:nvSpPr>
            <p:spPr>
              <a:xfrm>
                <a:off x="4526075" y="3327275"/>
                <a:ext cx="46850" cy="46850"/>
              </a:xfrm>
              <a:custGeom>
                <a:avLst/>
                <a:gdLst/>
                <a:ahLst/>
                <a:cxnLst/>
                <a:rect l="l" t="t" r="r" b="b"/>
                <a:pathLst>
                  <a:path w="1874" h="1874" extrusionOk="0">
                    <a:moveTo>
                      <a:pt x="739" y="1"/>
                    </a:moveTo>
                    <a:lnTo>
                      <a:pt x="581" y="80"/>
                    </a:lnTo>
                    <a:lnTo>
                      <a:pt x="423" y="159"/>
                    </a:lnTo>
                    <a:lnTo>
                      <a:pt x="264" y="265"/>
                    </a:lnTo>
                    <a:lnTo>
                      <a:pt x="159" y="396"/>
                    </a:lnTo>
                    <a:lnTo>
                      <a:pt x="80" y="555"/>
                    </a:lnTo>
                    <a:lnTo>
                      <a:pt x="27" y="739"/>
                    </a:lnTo>
                    <a:lnTo>
                      <a:pt x="1" y="924"/>
                    </a:lnTo>
                    <a:lnTo>
                      <a:pt x="27" y="1135"/>
                    </a:lnTo>
                    <a:lnTo>
                      <a:pt x="80" y="1293"/>
                    </a:lnTo>
                    <a:lnTo>
                      <a:pt x="159" y="1451"/>
                    </a:lnTo>
                    <a:lnTo>
                      <a:pt x="264" y="1610"/>
                    </a:lnTo>
                    <a:lnTo>
                      <a:pt x="423" y="1715"/>
                    </a:lnTo>
                    <a:lnTo>
                      <a:pt x="581" y="1794"/>
                    </a:lnTo>
                    <a:lnTo>
                      <a:pt x="739" y="1847"/>
                    </a:lnTo>
                    <a:lnTo>
                      <a:pt x="950" y="1873"/>
                    </a:lnTo>
                    <a:lnTo>
                      <a:pt x="1135" y="1847"/>
                    </a:lnTo>
                    <a:lnTo>
                      <a:pt x="1293" y="1794"/>
                    </a:lnTo>
                    <a:lnTo>
                      <a:pt x="1451" y="1715"/>
                    </a:lnTo>
                    <a:lnTo>
                      <a:pt x="1609" y="1610"/>
                    </a:lnTo>
                    <a:lnTo>
                      <a:pt x="1715" y="1451"/>
                    </a:lnTo>
                    <a:lnTo>
                      <a:pt x="1794" y="1293"/>
                    </a:lnTo>
                    <a:lnTo>
                      <a:pt x="1847" y="1135"/>
                    </a:lnTo>
                    <a:lnTo>
                      <a:pt x="1873" y="924"/>
                    </a:lnTo>
                    <a:lnTo>
                      <a:pt x="1847" y="739"/>
                    </a:lnTo>
                    <a:lnTo>
                      <a:pt x="1794" y="555"/>
                    </a:lnTo>
                    <a:lnTo>
                      <a:pt x="1715" y="396"/>
                    </a:lnTo>
                    <a:lnTo>
                      <a:pt x="1609" y="265"/>
                    </a:lnTo>
                    <a:lnTo>
                      <a:pt x="1451" y="159"/>
                    </a:lnTo>
                    <a:lnTo>
                      <a:pt x="1293" y="80"/>
                    </a:lnTo>
                    <a:lnTo>
                      <a:pt x="11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7"/>
              <p:cNvSpPr/>
              <p:nvPr/>
            </p:nvSpPr>
            <p:spPr>
              <a:xfrm>
                <a:off x="5106325" y="2668575"/>
                <a:ext cx="46850" cy="46825"/>
              </a:xfrm>
              <a:custGeom>
                <a:avLst/>
                <a:gdLst/>
                <a:ahLst/>
                <a:cxnLst/>
                <a:rect l="l" t="t" r="r" b="b"/>
                <a:pathLst>
                  <a:path w="1874" h="1873" extrusionOk="0">
                    <a:moveTo>
                      <a:pt x="950" y="0"/>
                    </a:moveTo>
                    <a:lnTo>
                      <a:pt x="739" y="26"/>
                    </a:lnTo>
                    <a:lnTo>
                      <a:pt x="581" y="79"/>
                    </a:lnTo>
                    <a:lnTo>
                      <a:pt x="423" y="158"/>
                    </a:lnTo>
                    <a:lnTo>
                      <a:pt x="265" y="264"/>
                    </a:lnTo>
                    <a:lnTo>
                      <a:pt x="159" y="422"/>
                    </a:lnTo>
                    <a:lnTo>
                      <a:pt x="80" y="580"/>
                    </a:lnTo>
                    <a:lnTo>
                      <a:pt x="27" y="739"/>
                    </a:lnTo>
                    <a:lnTo>
                      <a:pt x="1" y="950"/>
                    </a:lnTo>
                    <a:lnTo>
                      <a:pt x="27" y="1134"/>
                    </a:lnTo>
                    <a:lnTo>
                      <a:pt x="80" y="1292"/>
                    </a:lnTo>
                    <a:lnTo>
                      <a:pt x="159" y="1451"/>
                    </a:lnTo>
                    <a:lnTo>
                      <a:pt x="265" y="1609"/>
                    </a:lnTo>
                    <a:lnTo>
                      <a:pt x="423" y="1714"/>
                    </a:lnTo>
                    <a:lnTo>
                      <a:pt x="581" y="1794"/>
                    </a:lnTo>
                    <a:lnTo>
                      <a:pt x="739" y="1846"/>
                    </a:lnTo>
                    <a:lnTo>
                      <a:pt x="950" y="1873"/>
                    </a:lnTo>
                    <a:lnTo>
                      <a:pt x="1135" y="1846"/>
                    </a:lnTo>
                    <a:lnTo>
                      <a:pt x="1293" y="1794"/>
                    </a:lnTo>
                    <a:lnTo>
                      <a:pt x="1478" y="1714"/>
                    </a:lnTo>
                    <a:lnTo>
                      <a:pt x="1610" y="1609"/>
                    </a:lnTo>
                    <a:lnTo>
                      <a:pt x="1715" y="1451"/>
                    </a:lnTo>
                    <a:lnTo>
                      <a:pt x="1794" y="1292"/>
                    </a:lnTo>
                    <a:lnTo>
                      <a:pt x="1847" y="1134"/>
                    </a:lnTo>
                    <a:lnTo>
                      <a:pt x="1873" y="950"/>
                    </a:lnTo>
                    <a:lnTo>
                      <a:pt x="1847" y="739"/>
                    </a:lnTo>
                    <a:lnTo>
                      <a:pt x="1794" y="580"/>
                    </a:lnTo>
                    <a:lnTo>
                      <a:pt x="1715" y="422"/>
                    </a:lnTo>
                    <a:lnTo>
                      <a:pt x="1610" y="264"/>
                    </a:lnTo>
                    <a:lnTo>
                      <a:pt x="1478" y="158"/>
                    </a:lnTo>
                    <a:lnTo>
                      <a:pt x="1293" y="79"/>
                    </a:lnTo>
                    <a:lnTo>
                      <a:pt x="1135" y="26"/>
                    </a:lnTo>
                    <a:lnTo>
                      <a:pt x="9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7"/>
              <p:cNvSpPr/>
              <p:nvPr/>
            </p:nvSpPr>
            <p:spPr>
              <a:xfrm>
                <a:off x="5106325" y="2508325"/>
                <a:ext cx="95650" cy="95650"/>
              </a:xfrm>
              <a:custGeom>
                <a:avLst/>
                <a:gdLst/>
                <a:ahLst/>
                <a:cxnLst/>
                <a:rect l="l" t="t" r="r" b="b"/>
                <a:pathLst>
                  <a:path w="3826" h="3826" extrusionOk="0">
                    <a:moveTo>
                      <a:pt x="1926" y="1"/>
                    </a:moveTo>
                    <a:lnTo>
                      <a:pt x="1873" y="27"/>
                    </a:lnTo>
                    <a:lnTo>
                      <a:pt x="1847" y="54"/>
                    </a:lnTo>
                    <a:lnTo>
                      <a:pt x="1821" y="80"/>
                    </a:lnTo>
                    <a:lnTo>
                      <a:pt x="1794" y="133"/>
                    </a:lnTo>
                    <a:lnTo>
                      <a:pt x="1794" y="1662"/>
                    </a:lnTo>
                    <a:lnTo>
                      <a:pt x="713" y="581"/>
                    </a:lnTo>
                    <a:lnTo>
                      <a:pt x="687" y="555"/>
                    </a:lnTo>
                    <a:lnTo>
                      <a:pt x="634" y="528"/>
                    </a:lnTo>
                    <a:lnTo>
                      <a:pt x="607" y="555"/>
                    </a:lnTo>
                    <a:lnTo>
                      <a:pt x="581" y="581"/>
                    </a:lnTo>
                    <a:lnTo>
                      <a:pt x="555" y="607"/>
                    </a:lnTo>
                    <a:lnTo>
                      <a:pt x="528" y="634"/>
                    </a:lnTo>
                    <a:lnTo>
                      <a:pt x="555" y="687"/>
                    </a:lnTo>
                    <a:lnTo>
                      <a:pt x="581" y="713"/>
                    </a:lnTo>
                    <a:lnTo>
                      <a:pt x="1662" y="1794"/>
                    </a:lnTo>
                    <a:lnTo>
                      <a:pt x="133" y="1794"/>
                    </a:lnTo>
                    <a:lnTo>
                      <a:pt x="80" y="1821"/>
                    </a:lnTo>
                    <a:lnTo>
                      <a:pt x="54" y="1847"/>
                    </a:lnTo>
                    <a:lnTo>
                      <a:pt x="27" y="1873"/>
                    </a:lnTo>
                    <a:lnTo>
                      <a:pt x="1" y="1926"/>
                    </a:lnTo>
                    <a:lnTo>
                      <a:pt x="27" y="1953"/>
                    </a:lnTo>
                    <a:lnTo>
                      <a:pt x="54" y="1979"/>
                    </a:lnTo>
                    <a:lnTo>
                      <a:pt x="80" y="2005"/>
                    </a:lnTo>
                    <a:lnTo>
                      <a:pt x="133" y="2032"/>
                    </a:lnTo>
                    <a:lnTo>
                      <a:pt x="1662" y="2032"/>
                    </a:lnTo>
                    <a:lnTo>
                      <a:pt x="581" y="3113"/>
                    </a:lnTo>
                    <a:lnTo>
                      <a:pt x="555" y="3139"/>
                    </a:lnTo>
                    <a:lnTo>
                      <a:pt x="528" y="3192"/>
                    </a:lnTo>
                    <a:lnTo>
                      <a:pt x="555" y="3219"/>
                    </a:lnTo>
                    <a:lnTo>
                      <a:pt x="581" y="3245"/>
                    </a:lnTo>
                    <a:lnTo>
                      <a:pt x="607" y="3271"/>
                    </a:lnTo>
                    <a:lnTo>
                      <a:pt x="634" y="3298"/>
                    </a:lnTo>
                    <a:lnTo>
                      <a:pt x="687" y="3271"/>
                    </a:lnTo>
                    <a:lnTo>
                      <a:pt x="713" y="3245"/>
                    </a:lnTo>
                    <a:lnTo>
                      <a:pt x="1794" y="2164"/>
                    </a:lnTo>
                    <a:lnTo>
                      <a:pt x="1794" y="3693"/>
                    </a:lnTo>
                    <a:lnTo>
                      <a:pt x="1821" y="3746"/>
                    </a:lnTo>
                    <a:lnTo>
                      <a:pt x="1847" y="3772"/>
                    </a:lnTo>
                    <a:lnTo>
                      <a:pt x="1873" y="3799"/>
                    </a:lnTo>
                    <a:lnTo>
                      <a:pt x="1926" y="3825"/>
                    </a:lnTo>
                    <a:lnTo>
                      <a:pt x="1953" y="3799"/>
                    </a:lnTo>
                    <a:lnTo>
                      <a:pt x="1979" y="3772"/>
                    </a:lnTo>
                    <a:lnTo>
                      <a:pt x="2005" y="3746"/>
                    </a:lnTo>
                    <a:lnTo>
                      <a:pt x="2032" y="3693"/>
                    </a:lnTo>
                    <a:lnTo>
                      <a:pt x="2032" y="2164"/>
                    </a:lnTo>
                    <a:lnTo>
                      <a:pt x="3113" y="3245"/>
                    </a:lnTo>
                    <a:lnTo>
                      <a:pt x="3140" y="3271"/>
                    </a:lnTo>
                    <a:lnTo>
                      <a:pt x="3192" y="3298"/>
                    </a:lnTo>
                    <a:lnTo>
                      <a:pt x="3219" y="3271"/>
                    </a:lnTo>
                    <a:lnTo>
                      <a:pt x="3245" y="3245"/>
                    </a:lnTo>
                    <a:lnTo>
                      <a:pt x="3271" y="3219"/>
                    </a:lnTo>
                    <a:lnTo>
                      <a:pt x="3298" y="3192"/>
                    </a:lnTo>
                    <a:lnTo>
                      <a:pt x="3271" y="3139"/>
                    </a:lnTo>
                    <a:lnTo>
                      <a:pt x="3245" y="3113"/>
                    </a:lnTo>
                    <a:lnTo>
                      <a:pt x="2164" y="2032"/>
                    </a:lnTo>
                    <a:lnTo>
                      <a:pt x="3693" y="2032"/>
                    </a:lnTo>
                    <a:lnTo>
                      <a:pt x="3746" y="2005"/>
                    </a:lnTo>
                    <a:lnTo>
                      <a:pt x="3773" y="1979"/>
                    </a:lnTo>
                    <a:lnTo>
                      <a:pt x="3799" y="1953"/>
                    </a:lnTo>
                    <a:lnTo>
                      <a:pt x="3825" y="1926"/>
                    </a:lnTo>
                    <a:lnTo>
                      <a:pt x="3799" y="1873"/>
                    </a:lnTo>
                    <a:lnTo>
                      <a:pt x="3773" y="1847"/>
                    </a:lnTo>
                    <a:lnTo>
                      <a:pt x="3746" y="1821"/>
                    </a:lnTo>
                    <a:lnTo>
                      <a:pt x="3693" y="1794"/>
                    </a:lnTo>
                    <a:lnTo>
                      <a:pt x="2164" y="1794"/>
                    </a:lnTo>
                    <a:lnTo>
                      <a:pt x="3245" y="713"/>
                    </a:lnTo>
                    <a:lnTo>
                      <a:pt x="3271" y="687"/>
                    </a:lnTo>
                    <a:lnTo>
                      <a:pt x="3298" y="634"/>
                    </a:lnTo>
                    <a:lnTo>
                      <a:pt x="3271" y="607"/>
                    </a:lnTo>
                    <a:lnTo>
                      <a:pt x="3245" y="581"/>
                    </a:lnTo>
                    <a:lnTo>
                      <a:pt x="3219" y="555"/>
                    </a:lnTo>
                    <a:lnTo>
                      <a:pt x="3192" y="528"/>
                    </a:lnTo>
                    <a:lnTo>
                      <a:pt x="3140" y="555"/>
                    </a:lnTo>
                    <a:lnTo>
                      <a:pt x="3113" y="581"/>
                    </a:lnTo>
                    <a:lnTo>
                      <a:pt x="2032" y="1662"/>
                    </a:lnTo>
                    <a:lnTo>
                      <a:pt x="2032" y="133"/>
                    </a:lnTo>
                    <a:lnTo>
                      <a:pt x="2005" y="80"/>
                    </a:lnTo>
                    <a:lnTo>
                      <a:pt x="1979" y="54"/>
                    </a:lnTo>
                    <a:lnTo>
                      <a:pt x="1953" y="27"/>
                    </a:lnTo>
                    <a:lnTo>
                      <a:pt x="19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7"/>
              <p:cNvSpPr/>
              <p:nvPr/>
            </p:nvSpPr>
            <p:spPr>
              <a:xfrm>
                <a:off x="4470700" y="2416025"/>
                <a:ext cx="95625" cy="95625"/>
              </a:xfrm>
              <a:custGeom>
                <a:avLst/>
                <a:gdLst/>
                <a:ahLst/>
                <a:cxnLst/>
                <a:rect l="l" t="t" r="r" b="b"/>
                <a:pathLst>
                  <a:path w="3825" h="3825" extrusionOk="0">
                    <a:moveTo>
                      <a:pt x="1925" y="0"/>
                    </a:moveTo>
                    <a:lnTo>
                      <a:pt x="1873" y="27"/>
                    </a:lnTo>
                    <a:lnTo>
                      <a:pt x="1846" y="53"/>
                    </a:lnTo>
                    <a:lnTo>
                      <a:pt x="1820" y="79"/>
                    </a:lnTo>
                    <a:lnTo>
                      <a:pt x="1794" y="132"/>
                    </a:lnTo>
                    <a:lnTo>
                      <a:pt x="1794" y="1662"/>
                    </a:lnTo>
                    <a:lnTo>
                      <a:pt x="712" y="581"/>
                    </a:lnTo>
                    <a:lnTo>
                      <a:pt x="686" y="554"/>
                    </a:lnTo>
                    <a:lnTo>
                      <a:pt x="633" y="528"/>
                    </a:lnTo>
                    <a:lnTo>
                      <a:pt x="607" y="554"/>
                    </a:lnTo>
                    <a:lnTo>
                      <a:pt x="580" y="581"/>
                    </a:lnTo>
                    <a:lnTo>
                      <a:pt x="554" y="607"/>
                    </a:lnTo>
                    <a:lnTo>
                      <a:pt x="528" y="633"/>
                    </a:lnTo>
                    <a:lnTo>
                      <a:pt x="554" y="686"/>
                    </a:lnTo>
                    <a:lnTo>
                      <a:pt x="580" y="712"/>
                    </a:lnTo>
                    <a:lnTo>
                      <a:pt x="1662" y="1794"/>
                    </a:lnTo>
                    <a:lnTo>
                      <a:pt x="132" y="1794"/>
                    </a:lnTo>
                    <a:lnTo>
                      <a:pt x="79" y="1820"/>
                    </a:lnTo>
                    <a:lnTo>
                      <a:pt x="53" y="1847"/>
                    </a:lnTo>
                    <a:lnTo>
                      <a:pt x="26" y="1873"/>
                    </a:lnTo>
                    <a:lnTo>
                      <a:pt x="0" y="1926"/>
                    </a:lnTo>
                    <a:lnTo>
                      <a:pt x="26" y="1952"/>
                    </a:lnTo>
                    <a:lnTo>
                      <a:pt x="53" y="1978"/>
                    </a:lnTo>
                    <a:lnTo>
                      <a:pt x="79" y="2005"/>
                    </a:lnTo>
                    <a:lnTo>
                      <a:pt x="132" y="2031"/>
                    </a:lnTo>
                    <a:lnTo>
                      <a:pt x="1662" y="2031"/>
                    </a:lnTo>
                    <a:lnTo>
                      <a:pt x="580" y="3113"/>
                    </a:lnTo>
                    <a:lnTo>
                      <a:pt x="554" y="3139"/>
                    </a:lnTo>
                    <a:lnTo>
                      <a:pt x="528" y="3192"/>
                    </a:lnTo>
                    <a:lnTo>
                      <a:pt x="554" y="3218"/>
                    </a:lnTo>
                    <a:lnTo>
                      <a:pt x="580" y="3244"/>
                    </a:lnTo>
                    <a:lnTo>
                      <a:pt x="607" y="3271"/>
                    </a:lnTo>
                    <a:lnTo>
                      <a:pt x="633" y="3297"/>
                    </a:lnTo>
                    <a:lnTo>
                      <a:pt x="686" y="3271"/>
                    </a:lnTo>
                    <a:lnTo>
                      <a:pt x="712" y="3244"/>
                    </a:lnTo>
                    <a:lnTo>
                      <a:pt x="1794" y="2163"/>
                    </a:lnTo>
                    <a:lnTo>
                      <a:pt x="1794" y="3693"/>
                    </a:lnTo>
                    <a:lnTo>
                      <a:pt x="1820" y="3746"/>
                    </a:lnTo>
                    <a:lnTo>
                      <a:pt x="1846" y="3772"/>
                    </a:lnTo>
                    <a:lnTo>
                      <a:pt x="1873" y="3798"/>
                    </a:lnTo>
                    <a:lnTo>
                      <a:pt x="1925" y="3825"/>
                    </a:lnTo>
                    <a:lnTo>
                      <a:pt x="1952" y="3798"/>
                    </a:lnTo>
                    <a:lnTo>
                      <a:pt x="1978" y="3772"/>
                    </a:lnTo>
                    <a:lnTo>
                      <a:pt x="2005" y="3746"/>
                    </a:lnTo>
                    <a:lnTo>
                      <a:pt x="2031" y="3693"/>
                    </a:lnTo>
                    <a:lnTo>
                      <a:pt x="2031" y="2163"/>
                    </a:lnTo>
                    <a:lnTo>
                      <a:pt x="3112" y="3244"/>
                    </a:lnTo>
                    <a:lnTo>
                      <a:pt x="3139" y="3271"/>
                    </a:lnTo>
                    <a:lnTo>
                      <a:pt x="3191" y="3297"/>
                    </a:lnTo>
                    <a:lnTo>
                      <a:pt x="3218" y="3271"/>
                    </a:lnTo>
                    <a:lnTo>
                      <a:pt x="3244" y="3244"/>
                    </a:lnTo>
                    <a:lnTo>
                      <a:pt x="3271" y="3218"/>
                    </a:lnTo>
                    <a:lnTo>
                      <a:pt x="3297" y="3192"/>
                    </a:lnTo>
                    <a:lnTo>
                      <a:pt x="3271" y="3139"/>
                    </a:lnTo>
                    <a:lnTo>
                      <a:pt x="3244" y="3113"/>
                    </a:lnTo>
                    <a:lnTo>
                      <a:pt x="2163" y="2031"/>
                    </a:lnTo>
                    <a:lnTo>
                      <a:pt x="3693" y="2031"/>
                    </a:lnTo>
                    <a:lnTo>
                      <a:pt x="3745" y="2005"/>
                    </a:lnTo>
                    <a:lnTo>
                      <a:pt x="3772" y="1978"/>
                    </a:lnTo>
                    <a:lnTo>
                      <a:pt x="3798" y="1952"/>
                    </a:lnTo>
                    <a:lnTo>
                      <a:pt x="3824" y="1926"/>
                    </a:lnTo>
                    <a:lnTo>
                      <a:pt x="3798" y="1873"/>
                    </a:lnTo>
                    <a:lnTo>
                      <a:pt x="3772" y="1847"/>
                    </a:lnTo>
                    <a:lnTo>
                      <a:pt x="3745" y="1820"/>
                    </a:lnTo>
                    <a:lnTo>
                      <a:pt x="3693" y="1794"/>
                    </a:lnTo>
                    <a:lnTo>
                      <a:pt x="2163" y="1794"/>
                    </a:lnTo>
                    <a:lnTo>
                      <a:pt x="3244" y="712"/>
                    </a:lnTo>
                    <a:lnTo>
                      <a:pt x="3271" y="686"/>
                    </a:lnTo>
                    <a:lnTo>
                      <a:pt x="3297" y="633"/>
                    </a:lnTo>
                    <a:lnTo>
                      <a:pt x="3271" y="607"/>
                    </a:lnTo>
                    <a:lnTo>
                      <a:pt x="3244" y="581"/>
                    </a:lnTo>
                    <a:lnTo>
                      <a:pt x="3218" y="554"/>
                    </a:lnTo>
                    <a:lnTo>
                      <a:pt x="3191" y="528"/>
                    </a:lnTo>
                    <a:lnTo>
                      <a:pt x="3139" y="554"/>
                    </a:lnTo>
                    <a:lnTo>
                      <a:pt x="3112" y="581"/>
                    </a:lnTo>
                    <a:lnTo>
                      <a:pt x="2031" y="1662"/>
                    </a:lnTo>
                    <a:lnTo>
                      <a:pt x="2031" y="132"/>
                    </a:lnTo>
                    <a:lnTo>
                      <a:pt x="2005" y="79"/>
                    </a:lnTo>
                    <a:lnTo>
                      <a:pt x="1978" y="53"/>
                    </a:lnTo>
                    <a:lnTo>
                      <a:pt x="1952" y="27"/>
                    </a:lnTo>
                    <a:lnTo>
                      <a:pt x="19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7"/>
              <p:cNvSpPr/>
              <p:nvPr/>
            </p:nvSpPr>
            <p:spPr>
              <a:xfrm>
                <a:off x="4402125" y="3093875"/>
                <a:ext cx="95625" cy="95625"/>
              </a:xfrm>
              <a:custGeom>
                <a:avLst/>
                <a:gdLst/>
                <a:ahLst/>
                <a:cxnLst/>
                <a:rect l="l" t="t" r="r" b="b"/>
                <a:pathLst>
                  <a:path w="3825" h="3825" extrusionOk="0">
                    <a:moveTo>
                      <a:pt x="1925" y="0"/>
                    </a:moveTo>
                    <a:lnTo>
                      <a:pt x="1873" y="26"/>
                    </a:lnTo>
                    <a:lnTo>
                      <a:pt x="1846" y="53"/>
                    </a:lnTo>
                    <a:lnTo>
                      <a:pt x="1820" y="79"/>
                    </a:lnTo>
                    <a:lnTo>
                      <a:pt x="1794" y="132"/>
                    </a:lnTo>
                    <a:lnTo>
                      <a:pt x="1794" y="1662"/>
                    </a:lnTo>
                    <a:lnTo>
                      <a:pt x="712" y="580"/>
                    </a:lnTo>
                    <a:lnTo>
                      <a:pt x="686" y="554"/>
                    </a:lnTo>
                    <a:lnTo>
                      <a:pt x="633" y="528"/>
                    </a:lnTo>
                    <a:lnTo>
                      <a:pt x="607" y="554"/>
                    </a:lnTo>
                    <a:lnTo>
                      <a:pt x="580" y="580"/>
                    </a:lnTo>
                    <a:lnTo>
                      <a:pt x="554" y="607"/>
                    </a:lnTo>
                    <a:lnTo>
                      <a:pt x="528" y="633"/>
                    </a:lnTo>
                    <a:lnTo>
                      <a:pt x="554" y="686"/>
                    </a:lnTo>
                    <a:lnTo>
                      <a:pt x="580" y="712"/>
                    </a:lnTo>
                    <a:lnTo>
                      <a:pt x="1662" y="1794"/>
                    </a:lnTo>
                    <a:lnTo>
                      <a:pt x="132" y="1794"/>
                    </a:lnTo>
                    <a:lnTo>
                      <a:pt x="79" y="1820"/>
                    </a:lnTo>
                    <a:lnTo>
                      <a:pt x="53" y="1846"/>
                    </a:lnTo>
                    <a:lnTo>
                      <a:pt x="26" y="1873"/>
                    </a:lnTo>
                    <a:lnTo>
                      <a:pt x="0" y="1925"/>
                    </a:lnTo>
                    <a:lnTo>
                      <a:pt x="26" y="1952"/>
                    </a:lnTo>
                    <a:lnTo>
                      <a:pt x="53" y="1978"/>
                    </a:lnTo>
                    <a:lnTo>
                      <a:pt x="79" y="2005"/>
                    </a:lnTo>
                    <a:lnTo>
                      <a:pt x="132" y="2031"/>
                    </a:lnTo>
                    <a:lnTo>
                      <a:pt x="1662" y="2031"/>
                    </a:lnTo>
                    <a:lnTo>
                      <a:pt x="580" y="3112"/>
                    </a:lnTo>
                    <a:lnTo>
                      <a:pt x="554" y="3139"/>
                    </a:lnTo>
                    <a:lnTo>
                      <a:pt x="528" y="3191"/>
                    </a:lnTo>
                    <a:lnTo>
                      <a:pt x="554" y="3218"/>
                    </a:lnTo>
                    <a:lnTo>
                      <a:pt x="580" y="3244"/>
                    </a:lnTo>
                    <a:lnTo>
                      <a:pt x="607" y="3271"/>
                    </a:lnTo>
                    <a:lnTo>
                      <a:pt x="633" y="3297"/>
                    </a:lnTo>
                    <a:lnTo>
                      <a:pt x="686" y="3271"/>
                    </a:lnTo>
                    <a:lnTo>
                      <a:pt x="712" y="3244"/>
                    </a:lnTo>
                    <a:lnTo>
                      <a:pt x="1794" y="2163"/>
                    </a:lnTo>
                    <a:lnTo>
                      <a:pt x="1794" y="3693"/>
                    </a:lnTo>
                    <a:lnTo>
                      <a:pt x="1820" y="3745"/>
                    </a:lnTo>
                    <a:lnTo>
                      <a:pt x="1846" y="3772"/>
                    </a:lnTo>
                    <a:lnTo>
                      <a:pt x="1873" y="3798"/>
                    </a:lnTo>
                    <a:lnTo>
                      <a:pt x="1925" y="3824"/>
                    </a:lnTo>
                    <a:lnTo>
                      <a:pt x="1952" y="3798"/>
                    </a:lnTo>
                    <a:lnTo>
                      <a:pt x="1978" y="3772"/>
                    </a:lnTo>
                    <a:lnTo>
                      <a:pt x="2005" y="3745"/>
                    </a:lnTo>
                    <a:lnTo>
                      <a:pt x="2031" y="3693"/>
                    </a:lnTo>
                    <a:lnTo>
                      <a:pt x="2031" y="2163"/>
                    </a:lnTo>
                    <a:lnTo>
                      <a:pt x="3112" y="3244"/>
                    </a:lnTo>
                    <a:lnTo>
                      <a:pt x="3139" y="3271"/>
                    </a:lnTo>
                    <a:lnTo>
                      <a:pt x="3191" y="3297"/>
                    </a:lnTo>
                    <a:lnTo>
                      <a:pt x="3218" y="3271"/>
                    </a:lnTo>
                    <a:lnTo>
                      <a:pt x="3244" y="3244"/>
                    </a:lnTo>
                    <a:lnTo>
                      <a:pt x="3271" y="3218"/>
                    </a:lnTo>
                    <a:lnTo>
                      <a:pt x="3297" y="3191"/>
                    </a:lnTo>
                    <a:lnTo>
                      <a:pt x="3271" y="3139"/>
                    </a:lnTo>
                    <a:lnTo>
                      <a:pt x="3244" y="3112"/>
                    </a:lnTo>
                    <a:lnTo>
                      <a:pt x="2163" y="2031"/>
                    </a:lnTo>
                    <a:lnTo>
                      <a:pt x="3693" y="2031"/>
                    </a:lnTo>
                    <a:lnTo>
                      <a:pt x="3745" y="2005"/>
                    </a:lnTo>
                    <a:lnTo>
                      <a:pt x="3772" y="1978"/>
                    </a:lnTo>
                    <a:lnTo>
                      <a:pt x="3798" y="1952"/>
                    </a:lnTo>
                    <a:lnTo>
                      <a:pt x="3824" y="1925"/>
                    </a:lnTo>
                    <a:lnTo>
                      <a:pt x="3798" y="1873"/>
                    </a:lnTo>
                    <a:lnTo>
                      <a:pt x="3772" y="1846"/>
                    </a:lnTo>
                    <a:lnTo>
                      <a:pt x="3745" y="1820"/>
                    </a:lnTo>
                    <a:lnTo>
                      <a:pt x="3693" y="1794"/>
                    </a:lnTo>
                    <a:lnTo>
                      <a:pt x="2163" y="1794"/>
                    </a:lnTo>
                    <a:lnTo>
                      <a:pt x="3244" y="712"/>
                    </a:lnTo>
                    <a:lnTo>
                      <a:pt x="3271" y="686"/>
                    </a:lnTo>
                    <a:lnTo>
                      <a:pt x="3297" y="633"/>
                    </a:lnTo>
                    <a:lnTo>
                      <a:pt x="3271" y="607"/>
                    </a:lnTo>
                    <a:lnTo>
                      <a:pt x="3244" y="580"/>
                    </a:lnTo>
                    <a:lnTo>
                      <a:pt x="3218" y="554"/>
                    </a:lnTo>
                    <a:lnTo>
                      <a:pt x="3191" y="528"/>
                    </a:lnTo>
                    <a:lnTo>
                      <a:pt x="3139" y="554"/>
                    </a:lnTo>
                    <a:lnTo>
                      <a:pt x="3112" y="580"/>
                    </a:lnTo>
                    <a:lnTo>
                      <a:pt x="2031" y="1662"/>
                    </a:lnTo>
                    <a:lnTo>
                      <a:pt x="2031" y="132"/>
                    </a:lnTo>
                    <a:lnTo>
                      <a:pt x="2005" y="79"/>
                    </a:lnTo>
                    <a:lnTo>
                      <a:pt x="1978" y="53"/>
                    </a:lnTo>
                    <a:lnTo>
                      <a:pt x="1952" y="26"/>
                    </a:lnTo>
                    <a:lnTo>
                      <a:pt x="19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itle 7">
            <a:extLst>
              <a:ext uri="{FF2B5EF4-FFF2-40B4-BE49-F238E27FC236}">
                <a16:creationId xmlns:a16="http://schemas.microsoft.com/office/drawing/2014/main" id="{3686B2ED-4717-9543-9087-B7F03DBC776C}"/>
              </a:ext>
            </a:extLst>
          </p:cNvPr>
          <p:cNvSpPr>
            <a:spLocks noGrp="1"/>
          </p:cNvSpPr>
          <p:nvPr>
            <p:ph type="title"/>
          </p:nvPr>
        </p:nvSpPr>
        <p:spPr>
          <a:xfrm>
            <a:off x="2804705" y="61781"/>
            <a:ext cx="6515758" cy="572700"/>
          </a:xfrm>
        </p:spPr>
        <p:txBody>
          <a:bodyPr/>
          <a:lstStyle/>
          <a:p>
            <a:pPr algn="l"/>
            <a:r>
              <a:rPr lang="en-US" sz="2400" dirty="0">
                <a:latin typeface="Big Caslon Medium" panose="02000603090000020003" pitchFamily="2" charset="-79"/>
                <a:cs typeface="Big Caslon Medium" panose="02000603090000020003" pitchFamily="2" charset="-79"/>
              </a:rPr>
              <a:t>The symptoms of thromboembolism can vary depending on the location and severity of the clot.</a:t>
            </a:r>
            <a:br>
              <a:rPr lang="en-US" sz="2400" dirty="0">
                <a:latin typeface="Big Caslon Medium" panose="02000603090000020003" pitchFamily="2" charset="-79"/>
                <a:cs typeface="Big Caslon Medium" panose="02000603090000020003" pitchFamily="2" charset="-79"/>
              </a:rPr>
            </a:br>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 For example, a clot in the lungs may cause shortness of breath, chest pain, and coughing while a clot in the brain can cause a stroke, which can result in weakness or paralysis on one side of the body, difficulty speaking or understanding language, and loss of vision in one or both eyes.</a:t>
            </a:r>
            <a:br>
              <a:rPr lang="en-US" sz="2400" dirty="0">
                <a:latin typeface="Big Caslon Medium" panose="02000603090000020003" pitchFamily="2" charset="-79"/>
                <a:cs typeface="Big Caslon Medium" panose="02000603090000020003" pitchFamily="2" charset="-79"/>
              </a:rPr>
            </a:br>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 A clot in the legs may cause pain, swelling, and redness ,also palpable cord and Homan’s sign.</a:t>
            </a:r>
          </a:p>
        </p:txBody>
      </p:sp>
    </p:spTree>
    <p:extLst>
      <p:ext uri="{BB962C8B-B14F-4D97-AF65-F5344CB8AC3E}">
        <p14:creationId xmlns:p14="http://schemas.microsoft.com/office/powerpoint/2010/main" val="213816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53" name="Google Shape;753;p48"/>
          <p:cNvGrpSpPr/>
          <p:nvPr/>
        </p:nvGrpSpPr>
        <p:grpSpPr>
          <a:xfrm>
            <a:off x="5482650" y="499703"/>
            <a:ext cx="3549482" cy="3394290"/>
            <a:chOff x="5178783" y="445020"/>
            <a:chExt cx="3549482" cy="3394290"/>
          </a:xfrm>
        </p:grpSpPr>
        <p:grpSp>
          <p:nvGrpSpPr>
            <p:cNvPr id="754" name="Google Shape;754;p48"/>
            <p:cNvGrpSpPr/>
            <p:nvPr/>
          </p:nvGrpSpPr>
          <p:grpSpPr>
            <a:xfrm flipH="1">
              <a:off x="7218258" y="1581421"/>
              <a:ext cx="1510007" cy="1663462"/>
              <a:chOff x="4703044" y="2370026"/>
              <a:chExt cx="1201661" cy="1323780"/>
            </a:xfrm>
          </p:grpSpPr>
          <p:sp>
            <p:nvSpPr>
              <p:cNvPr id="755" name="Google Shape;755;p48"/>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8"/>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8"/>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8"/>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8"/>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8"/>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8"/>
            <p:cNvGrpSpPr/>
            <p:nvPr/>
          </p:nvGrpSpPr>
          <p:grpSpPr>
            <a:xfrm rot="-899817" flipH="1">
              <a:off x="6408914" y="668826"/>
              <a:ext cx="2023296" cy="2228948"/>
              <a:chOff x="4703044" y="2370026"/>
              <a:chExt cx="1201661" cy="1323780"/>
            </a:xfrm>
          </p:grpSpPr>
          <p:sp>
            <p:nvSpPr>
              <p:cNvPr id="762" name="Google Shape;762;p48"/>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8"/>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8"/>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8"/>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8"/>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8"/>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48"/>
            <p:cNvGrpSpPr/>
            <p:nvPr/>
          </p:nvGrpSpPr>
          <p:grpSpPr>
            <a:xfrm>
              <a:off x="5178783" y="1304233"/>
              <a:ext cx="3034879" cy="2535077"/>
              <a:chOff x="238125" y="547325"/>
              <a:chExt cx="1613525" cy="1347800"/>
            </a:xfrm>
          </p:grpSpPr>
          <p:sp>
            <p:nvSpPr>
              <p:cNvPr id="769" name="Google Shape;769;p48"/>
              <p:cNvSpPr/>
              <p:nvPr/>
            </p:nvSpPr>
            <p:spPr>
              <a:xfrm>
                <a:off x="238125" y="547325"/>
                <a:ext cx="1613525" cy="1347800"/>
              </a:xfrm>
              <a:custGeom>
                <a:avLst/>
                <a:gdLst/>
                <a:ahLst/>
                <a:cxnLst/>
                <a:rect l="l" t="t" r="r" b="b"/>
                <a:pathLst>
                  <a:path w="64541" h="53912" extrusionOk="0">
                    <a:moveTo>
                      <a:pt x="54729" y="27774"/>
                    </a:moveTo>
                    <a:lnTo>
                      <a:pt x="55045" y="27853"/>
                    </a:lnTo>
                    <a:lnTo>
                      <a:pt x="54782" y="27932"/>
                    </a:lnTo>
                    <a:lnTo>
                      <a:pt x="54729" y="27774"/>
                    </a:lnTo>
                    <a:close/>
                    <a:moveTo>
                      <a:pt x="37084" y="1"/>
                    </a:moveTo>
                    <a:lnTo>
                      <a:pt x="36688" y="27"/>
                    </a:lnTo>
                    <a:lnTo>
                      <a:pt x="36319" y="106"/>
                    </a:lnTo>
                    <a:lnTo>
                      <a:pt x="35976" y="212"/>
                    </a:lnTo>
                    <a:lnTo>
                      <a:pt x="35659" y="370"/>
                    </a:lnTo>
                    <a:lnTo>
                      <a:pt x="35369" y="555"/>
                    </a:lnTo>
                    <a:lnTo>
                      <a:pt x="35106" y="792"/>
                    </a:lnTo>
                    <a:lnTo>
                      <a:pt x="34868" y="1056"/>
                    </a:lnTo>
                    <a:lnTo>
                      <a:pt x="34657" y="1372"/>
                    </a:lnTo>
                    <a:lnTo>
                      <a:pt x="34552" y="1610"/>
                    </a:lnTo>
                    <a:lnTo>
                      <a:pt x="34446" y="1874"/>
                    </a:lnTo>
                    <a:lnTo>
                      <a:pt x="34393" y="2137"/>
                    </a:lnTo>
                    <a:lnTo>
                      <a:pt x="34367" y="2401"/>
                    </a:lnTo>
                    <a:lnTo>
                      <a:pt x="34341" y="2665"/>
                    </a:lnTo>
                    <a:lnTo>
                      <a:pt x="34367" y="2929"/>
                    </a:lnTo>
                    <a:lnTo>
                      <a:pt x="34420" y="3219"/>
                    </a:lnTo>
                    <a:lnTo>
                      <a:pt x="34499" y="3482"/>
                    </a:lnTo>
                    <a:lnTo>
                      <a:pt x="34631" y="3746"/>
                    </a:lnTo>
                    <a:lnTo>
                      <a:pt x="34763" y="4010"/>
                    </a:lnTo>
                    <a:lnTo>
                      <a:pt x="34947" y="4274"/>
                    </a:lnTo>
                    <a:lnTo>
                      <a:pt x="35132" y="4485"/>
                    </a:lnTo>
                    <a:lnTo>
                      <a:pt x="35343" y="4696"/>
                    </a:lnTo>
                    <a:lnTo>
                      <a:pt x="35580" y="4880"/>
                    </a:lnTo>
                    <a:lnTo>
                      <a:pt x="35844" y="5039"/>
                    </a:lnTo>
                    <a:lnTo>
                      <a:pt x="36108" y="5144"/>
                    </a:lnTo>
                    <a:lnTo>
                      <a:pt x="36424" y="5250"/>
                    </a:lnTo>
                    <a:lnTo>
                      <a:pt x="36767" y="5355"/>
                    </a:lnTo>
                    <a:lnTo>
                      <a:pt x="37110" y="5408"/>
                    </a:lnTo>
                    <a:lnTo>
                      <a:pt x="37453" y="5434"/>
                    </a:lnTo>
                    <a:lnTo>
                      <a:pt x="36583" y="5935"/>
                    </a:lnTo>
                    <a:lnTo>
                      <a:pt x="35739" y="6436"/>
                    </a:lnTo>
                    <a:lnTo>
                      <a:pt x="34921" y="6990"/>
                    </a:lnTo>
                    <a:lnTo>
                      <a:pt x="34156" y="7544"/>
                    </a:lnTo>
                    <a:lnTo>
                      <a:pt x="33760" y="7544"/>
                    </a:lnTo>
                    <a:lnTo>
                      <a:pt x="33549" y="7597"/>
                    </a:lnTo>
                    <a:lnTo>
                      <a:pt x="32257" y="7940"/>
                    </a:lnTo>
                    <a:lnTo>
                      <a:pt x="32046" y="7755"/>
                    </a:lnTo>
                    <a:lnTo>
                      <a:pt x="31835" y="7623"/>
                    </a:lnTo>
                    <a:lnTo>
                      <a:pt x="31624" y="7544"/>
                    </a:lnTo>
                    <a:lnTo>
                      <a:pt x="31387" y="7491"/>
                    </a:lnTo>
                    <a:lnTo>
                      <a:pt x="31149" y="7465"/>
                    </a:lnTo>
                    <a:lnTo>
                      <a:pt x="30991" y="7465"/>
                    </a:lnTo>
                    <a:lnTo>
                      <a:pt x="30780" y="7280"/>
                    </a:lnTo>
                    <a:lnTo>
                      <a:pt x="30516" y="7122"/>
                    </a:lnTo>
                    <a:lnTo>
                      <a:pt x="30226" y="7017"/>
                    </a:lnTo>
                    <a:lnTo>
                      <a:pt x="30068" y="6990"/>
                    </a:lnTo>
                    <a:lnTo>
                      <a:pt x="29910" y="6964"/>
                    </a:lnTo>
                    <a:lnTo>
                      <a:pt x="29804" y="6858"/>
                    </a:lnTo>
                    <a:lnTo>
                      <a:pt x="29699" y="6727"/>
                    </a:lnTo>
                    <a:lnTo>
                      <a:pt x="29593" y="6621"/>
                    </a:lnTo>
                    <a:lnTo>
                      <a:pt x="29461" y="6542"/>
                    </a:lnTo>
                    <a:lnTo>
                      <a:pt x="29250" y="6436"/>
                    </a:lnTo>
                    <a:lnTo>
                      <a:pt x="29039" y="6357"/>
                    </a:lnTo>
                    <a:lnTo>
                      <a:pt x="28828" y="6305"/>
                    </a:lnTo>
                    <a:lnTo>
                      <a:pt x="28617" y="6278"/>
                    </a:lnTo>
                    <a:lnTo>
                      <a:pt x="28433" y="6305"/>
                    </a:lnTo>
                    <a:lnTo>
                      <a:pt x="28248" y="6331"/>
                    </a:lnTo>
                    <a:lnTo>
                      <a:pt x="20019" y="8388"/>
                    </a:lnTo>
                    <a:lnTo>
                      <a:pt x="19966" y="8388"/>
                    </a:lnTo>
                    <a:lnTo>
                      <a:pt x="19755" y="8441"/>
                    </a:lnTo>
                    <a:lnTo>
                      <a:pt x="10656" y="10709"/>
                    </a:lnTo>
                    <a:lnTo>
                      <a:pt x="10365" y="10815"/>
                    </a:lnTo>
                    <a:lnTo>
                      <a:pt x="10128" y="10947"/>
                    </a:lnTo>
                    <a:lnTo>
                      <a:pt x="9891" y="11158"/>
                    </a:lnTo>
                    <a:lnTo>
                      <a:pt x="9732" y="11395"/>
                    </a:lnTo>
                    <a:lnTo>
                      <a:pt x="9601" y="11659"/>
                    </a:lnTo>
                    <a:lnTo>
                      <a:pt x="9521" y="11949"/>
                    </a:lnTo>
                    <a:lnTo>
                      <a:pt x="9495" y="12239"/>
                    </a:lnTo>
                    <a:lnTo>
                      <a:pt x="9521" y="12556"/>
                    </a:lnTo>
                    <a:lnTo>
                      <a:pt x="9548" y="12661"/>
                    </a:lnTo>
                    <a:lnTo>
                      <a:pt x="3745" y="14059"/>
                    </a:lnTo>
                    <a:lnTo>
                      <a:pt x="3640" y="13927"/>
                    </a:lnTo>
                    <a:lnTo>
                      <a:pt x="3508" y="13795"/>
                    </a:lnTo>
                    <a:lnTo>
                      <a:pt x="3376" y="13716"/>
                    </a:lnTo>
                    <a:lnTo>
                      <a:pt x="3218" y="13611"/>
                    </a:lnTo>
                    <a:lnTo>
                      <a:pt x="3060" y="13558"/>
                    </a:lnTo>
                    <a:lnTo>
                      <a:pt x="2875" y="13505"/>
                    </a:lnTo>
                    <a:lnTo>
                      <a:pt x="2717" y="13479"/>
                    </a:lnTo>
                    <a:lnTo>
                      <a:pt x="2532" y="13452"/>
                    </a:lnTo>
                    <a:lnTo>
                      <a:pt x="2347" y="13479"/>
                    </a:lnTo>
                    <a:lnTo>
                      <a:pt x="2163" y="13505"/>
                    </a:lnTo>
                    <a:lnTo>
                      <a:pt x="1952" y="13558"/>
                    </a:lnTo>
                    <a:lnTo>
                      <a:pt x="1741" y="13663"/>
                    </a:lnTo>
                    <a:lnTo>
                      <a:pt x="1530" y="13769"/>
                    </a:lnTo>
                    <a:lnTo>
                      <a:pt x="1345" y="13874"/>
                    </a:lnTo>
                    <a:lnTo>
                      <a:pt x="1161" y="14033"/>
                    </a:lnTo>
                    <a:lnTo>
                      <a:pt x="1002" y="14191"/>
                    </a:lnTo>
                    <a:lnTo>
                      <a:pt x="844" y="14375"/>
                    </a:lnTo>
                    <a:lnTo>
                      <a:pt x="712" y="14560"/>
                    </a:lnTo>
                    <a:lnTo>
                      <a:pt x="607" y="14771"/>
                    </a:lnTo>
                    <a:lnTo>
                      <a:pt x="528" y="14982"/>
                    </a:lnTo>
                    <a:lnTo>
                      <a:pt x="448" y="15193"/>
                    </a:lnTo>
                    <a:lnTo>
                      <a:pt x="396" y="15404"/>
                    </a:lnTo>
                    <a:lnTo>
                      <a:pt x="396" y="15641"/>
                    </a:lnTo>
                    <a:lnTo>
                      <a:pt x="369" y="15852"/>
                    </a:lnTo>
                    <a:lnTo>
                      <a:pt x="396" y="16090"/>
                    </a:lnTo>
                    <a:lnTo>
                      <a:pt x="448" y="16327"/>
                    </a:lnTo>
                    <a:lnTo>
                      <a:pt x="791" y="17751"/>
                    </a:lnTo>
                    <a:lnTo>
                      <a:pt x="844" y="17962"/>
                    </a:lnTo>
                    <a:lnTo>
                      <a:pt x="923" y="18147"/>
                    </a:lnTo>
                    <a:lnTo>
                      <a:pt x="1002" y="18305"/>
                    </a:lnTo>
                    <a:lnTo>
                      <a:pt x="1108" y="18490"/>
                    </a:lnTo>
                    <a:lnTo>
                      <a:pt x="1213" y="18648"/>
                    </a:lnTo>
                    <a:lnTo>
                      <a:pt x="1345" y="18780"/>
                    </a:lnTo>
                    <a:lnTo>
                      <a:pt x="1609" y="19044"/>
                    </a:lnTo>
                    <a:lnTo>
                      <a:pt x="1925" y="19255"/>
                    </a:lnTo>
                    <a:lnTo>
                      <a:pt x="2110" y="19334"/>
                    </a:lnTo>
                    <a:lnTo>
                      <a:pt x="2295" y="19413"/>
                    </a:lnTo>
                    <a:lnTo>
                      <a:pt x="2479" y="19466"/>
                    </a:lnTo>
                    <a:lnTo>
                      <a:pt x="2664" y="19519"/>
                    </a:lnTo>
                    <a:lnTo>
                      <a:pt x="2849" y="19545"/>
                    </a:lnTo>
                    <a:lnTo>
                      <a:pt x="3060" y="19545"/>
                    </a:lnTo>
                    <a:lnTo>
                      <a:pt x="3323" y="19519"/>
                    </a:lnTo>
                    <a:lnTo>
                      <a:pt x="3613" y="19492"/>
                    </a:lnTo>
                    <a:lnTo>
                      <a:pt x="3904" y="19387"/>
                    </a:lnTo>
                    <a:lnTo>
                      <a:pt x="4167" y="19228"/>
                    </a:lnTo>
                    <a:lnTo>
                      <a:pt x="4378" y="19017"/>
                    </a:lnTo>
                    <a:lnTo>
                      <a:pt x="4563" y="18780"/>
                    </a:lnTo>
                    <a:lnTo>
                      <a:pt x="4695" y="18543"/>
                    </a:lnTo>
                    <a:lnTo>
                      <a:pt x="4774" y="18305"/>
                    </a:lnTo>
                    <a:lnTo>
                      <a:pt x="5934" y="18015"/>
                    </a:lnTo>
                    <a:lnTo>
                      <a:pt x="5934" y="18042"/>
                    </a:lnTo>
                    <a:lnTo>
                      <a:pt x="5671" y="18147"/>
                    </a:lnTo>
                    <a:lnTo>
                      <a:pt x="5433" y="18253"/>
                    </a:lnTo>
                    <a:lnTo>
                      <a:pt x="5196" y="18384"/>
                    </a:lnTo>
                    <a:lnTo>
                      <a:pt x="4959" y="18516"/>
                    </a:lnTo>
                    <a:lnTo>
                      <a:pt x="4748" y="18701"/>
                    </a:lnTo>
                    <a:lnTo>
                      <a:pt x="4563" y="18859"/>
                    </a:lnTo>
                    <a:lnTo>
                      <a:pt x="4405" y="19070"/>
                    </a:lnTo>
                    <a:lnTo>
                      <a:pt x="4246" y="19281"/>
                    </a:lnTo>
                    <a:lnTo>
                      <a:pt x="4115" y="19492"/>
                    </a:lnTo>
                    <a:lnTo>
                      <a:pt x="3983" y="19730"/>
                    </a:lnTo>
                    <a:lnTo>
                      <a:pt x="3877" y="19993"/>
                    </a:lnTo>
                    <a:lnTo>
                      <a:pt x="3824" y="20231"/>
                    </a:lnTo>
                    <a:lnTo>
                      <a:pt x="3772" y="20494"/>
                    </a:lnTo>
                    <a:lnTo>
                      <a:pt x="3719" y="20758"/>
                    </a:lnTo>
                    <a:lnTo>
                      <a:pt x="3719" y="21048"/>
                    </a:lnTo>
                    <a:lnTo>
                      <a:pt x="3745" y="21312"/>
                    </a:lnTo>
                    <a:lnTo>
                      <a:pt x="3666" y="21286"/>
                    </a:lnTo>
                    <a:lnTo>
                      <a:pt x="3482" y="21259"/>
                    </a:lnTo>
                    <a:lnTo>
                      <a:pt x="3271" y="21233"/>
                    </a:lnTo>
                    <a:lnTo>
                      <a:pt x="3033" y="21259"/>
                    </a:lnTo>
                    <a:lnTo>
                      <a:pt x="2796" y="21312"/>
                    </a:lnTo>
                    <a:lnTo>
                      <a:pt x="2585" y="21391"/>
                    </a:lnTo>
                    <a:lnTo>
                      <a:pt x="2374" y="21497"/>
                    </a:lnTo>
                    <a:lnTo>
                      <a:pt x="2163" y="21629"/>
                    </a:lnTo>
                    <a:lnTo>
                      <a:pt x="2005" y="21787"/>
                    </a:lnTo>
                    <a:lnTo>
                      <a:pt x="1846" y="21971"/>
                    </a:lnTo>
                    <a:lnTo>
                      <a:pt x="1741" y="22182"/>
                    </a:lnTo>
                    <a:lnTo>
                      <a:pt x="1424" y="22209"/>
                    </a:lnTo>
                    <a:lnTo>
                      <a:pt x="1161" y="22288"/>
                    </a:lnTo>
                    <a:lnTo>
                      <a:pt x="897" y="22393"/>
                    </a:lnTo>
                    <a:lnTo>
                      <a:pt x="659" y="22552"/>
                    </a:lnTo>
                    <a:lnTo>
                      <a:pt x="448" y="22736"/>
                    </a:lnTo>
                    <a:lnTo>
                      <a:pt x="290" y="22974"/>
                    </a:lnTo>
                    <a:lnTo>
                      <a:pt x="132" y="23237"/>
                    </a:lnTo>
                    <a:lnTo>
                      <a:pt x="53" y="23501"/>
                    </a:lnTo>
                    <a:lnTo>
                      <a:pt x="0" y="23791"/>
                    </a:lnTo>
                    <a:lnTo>
                      <a:pt x="0" y="24108"/>
                    </a:lnTo>
                    <a:lnTo>
                      <a:pt x="53" y="24372"/>
                    </a:lnTo>
                    <a:lnTo>
                      <a:pt x="158" y="24635"/>
                    </a:lnTo>
                    <a:lnTo>
                      <a:pt x="317" y="24899"/>
                    </a:lnTo>
                    <a:lnTo>
                      <a:pt x="475" y="25110"/>
                    </a:lnTo>
                    <a:lnTo>
                      <a:pt x="686" y="25295"/>
                    </a:lnTo>
                    <a:lnTo>
                      <a:pt x="950" y="25453"/>
                    </a:lnTo>
                    <a:lnTo>
                      <a:pt x="976" y="25743"/>
                    </a:lnTo>
                    <a:lnTo>
                      <a:pt x="1029" y="26033"/>
                    </a:lnTo>
                    <a:lnTo>
                      <a:pt x="1161" y="26271"/>
                    </a:lnTo>
                    <a:lnTo>
                      <a:pt x="1319" y="26508"/>
                    </a:lnTo>
                    <a:lnTo>
                      <a:pt x="1503" y="26719"/>
                    </a:lnTo>
                    <a:lnTo>
                      <a:pt x="1741" y="26904"/>
                    </a:lnTo>
                    <a:lnTo>
                      <a:pt x="1978" y="27036"/>
                    </a:lnTo>
                    <a:lnTo>
                      <a:pt x="2268" y="27141"/>
                    </a:lnTo>
                    <a:lnTo>
                      <a:pt x="2479" y="27167"/>
                    </a:lnTo>
                    <a:lnTo>
                      <a:pt x="2664" y="27194"/>
                    </a:lnTo>
                    <a:lnTo>
                      <a:pt x="2928" y="27167"/>
                    </a:lnTo>
                    <a:lnTo>
                      <a:pt x="3165" y="27115"/>
                    </a:lnTo>
                    <a:lnTo>
                      <a:pt x="3376" y="27036"/>
                    </a:lnTo>
                    <a:lnTo>
                      <a:pt x="3587" y="26930"/>
                    </a:lnTo>
                    <a:lnTo>
                      <a:pt x="3772" y="26798"/>
                    </a:lnTo>
                    <a:lnTo>
                      <a:pt x="3956" y="26640"/>
                    </a:lnTo>
                    <a:lnTo>
                      <a:pt x="4088" y="26455"/>
                    </a:lnTo>
                    <a:lnTo>
                      <a:pt x="4220" y="26244"/>
                    </a:lnTo>
                    <a:lnTo>
                      <a:pt x="4378" y="26244"/>
                    </a:lnTo>
                    <a:lnTo>
                      <a:pt x="4537" y="26218"/>
                    </a:lnTo>
                    <a:lnTo>
                      <a:pt x="4853" y="26139"/>
                    </a:lnTo>
                    <a:lnTo>
                      <a:pt x="4932" y="26455"/>
                    </a:lnTo>
                    <a:lnTo>
                      <a:pt x="4616" y="26745"/>
                    </a:lnTo>
                    <a:lnTo>
                      <a:pt x="4299" y="27036"/>
                    </a:lnTo>
                    <a:lnTo>
                      <a:pt x="4009" y="27326"/>
                    </a:lnTo>
                    <a:lnTo>
                      <a:pt x="3719" y="27642"/>
                    </a:lnTo>
                    <a:lnTo>
                      <a:pt x="3429" y="27985"/>
                    </a:lnTo>
                    <a:lnTo>
                      <a:pt x="3191" y="28328"/>
                    </a:lnTo>
                    <a:lnTo>
                      <a:pt x="2928" y="28671"/>
                    </a:lnTo>
                    <a:lnTo>
                      <a:pt x="2690" y="29040"/>
                    </a:lnTo>
                    <a:lnTo>
                      <a:pt x="2479" y="29436"/>
                    </a:lnTo>
                    <a:lnTo>
                      <a:pt x="2268" y="29805"/>
                    </a:lnTo>
                    <a:lnTo>
                      <a:pt x="2084" y="30201"/>
                    </a:lnTo>
                    <a:lnTo>
                      <a:pt x="1899" y="30623"/>
                    </a:lnTo>
                    <a:lnTo>
                      <a:pt x="1741" y="31018"/>
                    </a:lnTo>
                    <a:lnTo>
                      <a:pt x="1609" y="31440"/>
                    </a:lnTo>
                    <a:lnTo>
                      <a:pt x="1477" y="31889"/>
                    </a:lnTo>
                    <a:lnTo>
                      <a:pt x="1372" y="32311"/>
                    </a:lnTo>
                    <a:lnTo>
                      <a:pt x="1266" y="32812"/>
                    </a:lnTo>
                    <a:lnTo>
                      <a:pt x="1187" y="33313"/>
                    </a:lnTo>
                    <a:lnTo>
                      <a:pt x="1134" y="33814"/>
                    </a:lnTo>
                    <a:lnTo>
                      <a:pt x="1081" y="34341"/>
                    </a:lnTo>
                    <a:lnTo>
                      <a:pt x="1055" y="34843"/>
                    </a:lnTo>
                    <a:lnTo>
                      <a:pt x="1055" y="35370"/>
                    </a:lnTo>
                    <a:lnTo>
                      <a:pt x="1081" y="35898"/>
                    </a:lnTo>
                    <a:lnTo>
                      <a:pt x="1108" y="36425"/>
                    </a:lnTo>
                    <a:lnTo>
                      <a:pt x="1187" y="36953"/>
                    </a:lnTo>
                    <a:lnTo>
                      <a:pt x="1266" y="37480"/>
                    </a:lnTo>
                    <a:lnTo>
                      <a:pt x="1372" y="38008"/>
                    </a:lnTo>
                    <a:lnTo>
                      <a:pt x="1477" y="38535"/>
                    </a:lnTo>
                    <a:lnTo>
                      <a:pt x="1635" y="39063"/>
                    </a:lnTo>
                    <a:lnTo>
                      <a:pt x="1794" y="39616"/>
                    </a:lnTo>
                    <a:lnTo>
                      <a:pt x="1978" y="40144"/>
                    </a:lnTo>
                    <a:lnTo>
                      <a:pt x="2163" y="40671"/>
                    </a:lnTo>
                    <a:lnTo>
                      <a:pt x="2453" y="41331"/>
                    </a:lnTo>
                    <a:lnTo>
                      <a:pt x="2822" y="42069"/>
                    </a:lnTo>
                    <a:lnTo>
                      <a:pt x="3033" y="42465"/>
                    </a:lnTo>
                    <a:lnTo>
                      <a:pt x="3271" y="42834"/>
                    </a:lnTo>
                    <a:lnTo>
                      <a:pt x="3534" y="43230"/>
                    </a:lnTo>
                    <a:lnTo>
                      <a:pt x="3824" y="43626"/>
                    </a:lnTo>
                    <a:lnTo>
                      <a:pt x="4141" y="43995"/>
                    </a:lnTo>
                    <a:lnTo>
                      <a:pt x="4484" y="44364"/>
                    </a:lnTo>
                    <a:lnTo>
                      <a:pt x="4853" y="44733"/>
                    </a:lnTo>
                    <a:lnTo>
                      <a:pt x="5249" y="45050"/>
                    </a:lnTo>
                    <a:lnTo>
                      <a:pt x="5671" y="45366"/>
                    </a:lnTo>
                    <a:lnTo>
                      <a:pt x="6119" y="45656"/>
                    </a:lnTo>
                    <a:lnTo>
                      <a:pt x="6594" y="45894"/>
                    </a:lnTo>
                    <a:lnTo>
                      <a:pt x="7121" y="46105"/>
                    </a:lnTo>
                    <a:lnTo>
                      <a:pt x="7253" y="46685"/>
                    </a:lnTo>
                    <a:lnTo>
                      <a:pt x="7411" y="47239"/>
                    </a:lnTo>
                    <a:lnTo>
                      <a:pt x="7622" y="47793"/>
                    </a:lnTo>
                    <a:lnTo>
                      <a:pt x="7860" y="48294"/>
                    </a:lnTo>
                    <a:lnTo>
                      <a:pt x="8044" y="48637"/>
                    </a:lnTo>
                    <a:lnTo>
                      <a:pt x="8229" y="48953"/>
                    </a:lnTo>
                    <a:lnTo>
                      <a:pt x="8440" y="49270"/>
                    </a:lnTo>
                    <a:lnTo>
                      <a:pt x="8651" y="49586"/>
                    </a:lnTo>
                    <a:lnTo>
                      <a:pt x="8915" y="49876"/>
                    </a:lnTo>
                    <a:lnTo>
                      <a:pt x="9152" y="50193"/>
                    </a:lnTo>
                    <a:lnTo>
                      <a:pt x="9416" y="50457"/>
                    </a:lnTo>
                    <a:lnTo>
                      <a:pt x="9706" y="50747"/>
                    </a:lnTo>
                    <a:lnTo>
                      <a:pt x="9996" y="51011"/>
                    </a:lnTo>
                    <a:lnTo>
                      <a:pt x="10313" y="51248"/>
                    </a:lnTo>
                    <a:lnTo>
                      <a:pt x="10629" y="51512"/>
                    </a:lnTo>
                    <a:lnTo>
                      <a:pt x="10972" y="51749"/>
                    </a:lnTo>
                    <a:lnTo>
                      <a:pt x="11315" y="51960"/>
                    </a:lnTo>
                    <a:lnTo>
                      <a:pt x="11684" y="52171"/>
                    </a:lnTo>
                    <a:lnTo>
                      <a:pt x="12027" y="52356"/>
                    </a:lnTo>
                    <a:lnTo>
                      <a:pt x="12423" y="52540"/>
                    </a:lnTo>
                    <a:lnTo>
                      <a:pt x="13029" y="52804"/>
                    </a:lnTo>
                    <a:lnTo>
                      <a:pt x="13662" y="53041"/>
                    </a:lnTo>
                    <a:lnTo>
                      <a:pt x="14322" y="53252"/>
                    </a:lnTo>
                    <a:lnTo>
                      <a:pt x="15008" y="53437"/>
                    </a:lnTo>
                    <a:lnTo>
                      <a:pt x="15720" y="53569"/>
                    </a:lnTo>
                    <a:lnTo>
                      <a:pt x="16485" y="53701"/>
                    </a:lnTo>
                    <a:lnTo>
                      <a:pt x="17276" y="53806"/>
                    </a:lnTo>
                    <a:lnTo>
                      <a:pt x="18093" y="53859"/>
                    </a:lnTo>
                    <a:lnTo>
                      <a:pt x="18858" y="53912"/>
                    </a:lnTo>
                    <a:lnTo>
                      <a:pt x="19623" y="53912"/>
                    </a:lnTo>
                    <a:lnTo>
                      <a:pt x="20652" y="53885"/>
                    </a:lnTo>
                    <a:lnTo>
                      <a:pt x="21654" y="53833"/>
                    </a:lnTo>
                    <a:lnTo>
                      <a:pt x="22630" y="53701"/>
                    </a:lnTo>
                    <a:lnTo>
                      <a:pt x="23580" y="53543"/>
                    </a:lnTo>
                    <a:lnTo>
                      <a:pt x="24529" y="53332"/>
                    </a:lnTo>
                    <a:lnTo>
                      <a:pt x="25426" y="53068"/>
                    </a:lnTo>
                    <a:lnTo>
                      <a:pt x="26323" y="52778"/>
                    </a:lnTo>
                    <a:lnTo>
                      <a:pt x="27167" y="52435"/>
                    </a:lnTo>
                    <a:lnTo>
                      <a:pt x="27747" y="52171"/>
                    </a:lnTo>
                    <a:lnTo>
                      <a:pt x="28301" y="51881"/>
                    </a:lnTo>
                    <a:lnTo>
                      <a:pt x="28855" y="51564"/>
                    </a:lnTo>
                    <a:lnTo>
                      <a:pt x="29382" y="51248"/>
                    </a:lnTo>
                    <a:lnTo>
                      <a:pt x="29883" y="50905"/>
                    </a:lnTo>
                    <a:lnTo>
                      <a:pt x="30384" y="50536"/>
                    </a:lnTo>
                    <a:lnTo>
                      <a:pt x="30833" y="50140"/>
                    </a:lnTo>
                    <a:lnTo>
                      <a:pt x="31281" y="49745"/>
                    </a:lnTo>
                    <a:lnTo>
                      <a:pt x="31729" y="49323"/>
                    </a:lnTo>
                    <a:lnTo>
                      <a:pt x="32125" y="48874"/>
                    </a:lnTo>
                    <a:lnTo>
                      <a:pt x="32521" y="48426"/>
                    </a:lnTo>
                    <a:lnTo>
                      <a:pt x="32890" y="47977"/>
                    </a:lnTo>
                    <a:lnTo>
                      <a:pt x="33233" y="47503"/>
                    </a:lnTo>
                    <a:lnTo>
                      <a:pt x="33549" y="47002"/>
                    </a:lnTo>
                    <a:lnTo>
                      <a:pt x="33840" y="46500"/>
                    </a:lnTo>
                    <a:lnTo>
                      <a:pt x="34103" y="45973"/>
                    </a:lnTo>
                    <a:lnTo>
                      <a:pt x="34341" y="45419"/>
                    </a:lnTo>
                    <a:lnTo>
                      <a:pt x="34578" y="44892"/>
                    </a:lnTo>
                    <a:lnTo>
                      <a:pt x="37875" y="44100"/>
                    </a:lnTo>
                    <a:lnTo>
                      <a:pt x="38376" y="44127"/>
                    </a:lnTo>
                    <a:lnTo>
                      <a:pt x="38824" y="44127"/>
                    </a:lnTo>
                    <a:lnTo>
                      <a:pt x="39273" y="44074"/>
                    </a:lnTo>
                    <a:lnTo>
                      <a:pt x="39721" y="43995"/>
                    </a:lnTo>
                    <a:lnTo>
                      <a:pt x="40143" y="43889"/>
                    </a:lnTo>
                    <a:lnTo>
                      <a:pt x="40565" y="43757"/>
                    </a:lnTo>
                    <a:lnTo>
                      <a:pt x="40987" y="43599"/>
                    </a:lnTo>
                    <a:lnTo>
                      <a:pt x="41383" y="43415"/>
                    </a:lnTo>
                    <a:lnTo>
                      <a:pt x="41778" y="43204"/>
                    </a:lnTo>
                    <a:lnTo>
                      <a:pt x="48293" y="41674"/>
                    </a:lnTo>
                    <a:lnTo>
                      <a:pt x="48372" y="41858"/>
                    </a:lnTo>
                    <a:lnTo>
                      <a:pt x="48478" y="42043"/>
                    </a:lnTo>
                    <a:lnTo>
                      <a:pt x="48610" y="42201"/>
                    </a:lnTo>
                    <a:lnTo>
                      <a:pt x="48742" y="42360"/>
                    </a:lnTo>
                    <a:lnTo>
                      <a:pt x="48926" y="42491"/>
                    </a:lnTo>
                    <a:lnTo>
                      <a:pt x="49111" y="42597"/>
                    </a:lnTo>
                    <a:lnTo>
                      <a:pt x="49295" y="42702"/>
                    </a:lnTo>
                    <a:lnTo>
                      <a:pt x="49506" y="42755"/>
                    </a:lnTo>
                    <a:lnTo>
                      <a:pt x="49717" y="42782"/>
                    </a:lnTo>
                    <a:lnTo>
                      <a:pt x="49902" y="42808"/>
                    </a:lnTo>
                    <a:lnTo>
                      <a:pt x="50166" y="42782"/>
                    </a:lnTo>
                    <a:lnTo>
                      <a:pt x="50403" y="42729"/>
                    </a:lnTo>
                    <a:lnTo>
                      <a:pt x="50614" y="42650"/>
                    </a:lnTo>
                    <a:lnTo>
                      <a:pt x="50825" y="42544"/>
                    </a:lnTo>
                    <a:lnTo>
                      <a:pt x="51010" y="42412"/>
                    </a:lnTo>
                    <a:lnTo>
                      <a:pt x="51194" y="42254"/>
                    </a:lnTo>
                    <a:lnTo>
                      <a:pt x="51326" y="42069"/>
                    </a:lnTo>
                    <a:lnTo>
                      <a:pt x="51458" y="41858"/>
                    </a:lnTo>
                    <a:lnTo>
                      <a:pt x="51748" y="41832"/>
                    </a:lnTo>
                    <a:lnTo>
                      <a:pt x="52038" y="41753"/>
                    </a:lnTo>
                    <a:lnTo>
                      <a:pt x="52302" y="41647"/>
                    </a:lnTo>
                    <a:lnTo>
                      <a:pt x="52540" y="41489"/>
                    </a:lnTo>
                    <a:lnTo>
                      <a:pt x="52724" y="41305"/>
                    </a:lnTo>
                    <a:lnTo>
                      <a:pt x="52909" y="41067"/>
                    </a:lnTo>
                    <a:lnTo>
                      <a:pt x="53041" y="40830"/>
                    </a:lnTo>
                    <a:lnTo>
                      <a:pt x="53146" y="40540"/>
                    </a:lnTo>
                    <a:lnTo>
                      <a:pt x="54544" y="40197"/>
                    </a:lnTo>
                    <a:lnTo>
                      <a:pt x="54834" y="40118"/>
                    </a:lnTo>
                    <a:lnTo>
                      <a:pt x="55124" y="40012"/>
                    </a:lnTo>
                    <a:lnTo>
                      <a:pt x="55388" y="39854"/>
                    </a:lnTo>
                    <a:lnTo>
                      <a:pt x="55626" y="39696"/>
                    </a:lnTo>
                    <a:lnTo>
                      <a:pt x="55863" y="39511"/>
                    </a:lnTo>
                    <a:lnTo>
                      <a:pt x="56074" y="39300"/>
                    </a:lnTo>
                    <a:lnTo>
                      <a:pt x="56259" y="39089"/>
                    </a:lnTo>
                    <a:lnTo>
                      <a:pt x="56417" y="38852"/>
                    </a:lnTo>
                    <a:lnTo>
                      <a:pt x="56549" y="38588"/>
                    </a:lnTo>
                    <a:lnTo>
                      <a:pt x="56681" y="38324"/>
                    </a:lnTo>
                    <a:lnTo>
                      <a:pt x="56760" y="38060"/>
                    </a:lnTo>
                    <a:lnTo>
                      <a:pt x="56839" y="37770"/>
                    </a:lnTo>
                    <a:lnTo>
                      <a:pt x="56865" y="37480"/>
                    </a:lnTo>
                    <a:lnTo>
                      <a:pt x="56865" y="37164"/>
                    </a:lnTo>
                    <a:lnTo>
                      <a:pt x="56839" y="36873"/>
                    </a:lnTo>
                    <a:lnTo>
                      <a:pt x="56786" y="36557"/>
                    </a:lnTo>
                    <a:lnTo>
                      <a:pt x="56127" y="33708"/>
                    </a:lnTo>
                    <a:lnTo>
                      <a:pt x="56443" y="33629"/>
                    </a:lnTo>
                    <a:lnTo>
                      <a:pt x="56760" y="33524"/>
                    </a:lnTo>
                    <a:lnTo>
                      <a:pt x="57050" y="33366"/>
                    </a:lnTo>
                    <a:lnTo>
                      <a:pt x="57340" y="33181"/>
                    </a:lnTo>
                    <a:lnTo>
                      <a:pt x="57577" y="32996"/>
                    </a:lnTo>
                    <a:lnTo>
                      <a:pt x="57788" y="32785"/>
                    </a:lnTo>
                    <a:lnTo>
                      <a:pt x="57973" y="32574"/>
                    </a:lnTo>
                    <a:lnTo>
                      <a:pt x="58131" y="32337"/>
                    </a:lnTo>
                    <a:lnTo>
                      <a:pt x="58263" y="32073"/>
                    </a:lnTo>
                    <a:lnTo>
                      <a:pt x="58369" y="31809"/>
                    </a:lnTo>
                    <a:lnTo>
                      <a:pt x="58474" y="31519"/>
                    </a:lnTo>
                    <a:lnTo>
                      <a:pt x="58527" y="31229"/>
                    </a:lnTo>
                    <a:lnTo>
                      <a:pt x="58553" y="30939"/>
                    </a:lnTo>
                    <a:lnTo>
                      <a:pt x="58553" y="30649"/>
                    </a:lnTo>
                    <a:lnTo>
                      <a:pt x="58527" y="30359"/>
                    </a:lnTo>
                    <a:lnTo>
                      <a:pt x="58474" y="30069"/>
                    </a:lnTo>
                    <a:lnTo>
                      <a:pt x="58395" y="29805"/>
                    </a:lnTo>
                    <a:lnTo>
                      <a:pt x="58263" y="29541"/>
                    </a:lnTo>
                    <a:lnTo>
                      <a:pt x="58131" y="29277"/>
                    </a:lnTo>
                    <a:lnTo>
                      <a:pt x="57973" y="29014"/>
                    </a:lnTo>
                    <a:lnTo>
                      <a:pt x="57762" y="28750"/>
                    </a:lnTo>
                    <a:lnTo>
                      <a:pt x="57498" y="28513"/>
                    </a:lnTo>
                    <a:lnTo>
                      <a:pt x="57498" y="28513"/>
                    </a:lnTo>
                    <a:lnTo>
                      <a:pt x="58711" y="28855"/>
                    </a:lnTo>
                    <a:lnTo>
                      <a:pt x="58922" y="28882"/>
                    </a:lnTo>
                    <a:lnTo>
                      <a:pt x="59107" y="28908"/>
                    </a:lnTo>
                    <a:lnTo>
                      <a:pt x="59371" y="28882"/>
                    </a:lnTo>
                    <a:lnTo>
                      <a:pt x="59608" y="28829"/>
                    </a:lnTo>
                    <a:lnTo>
                      <a:pt x="59846" y="28724"/>
                    </a:lnTo>
                    <a:lnTo>
                      <a:pt x="60057" y="28592"/>
                    </a:lnTo>
                    <a:lnTo>
                      <a:pt x="60241" y="28407"/>
                    </a:lnTo>
                    <a:lnTo>
                      <a:pt x="60399" y="28222"/>
                    </a:lnTo>
                    <a:lnTo>
                      <a:pt x="60531" y="27985"/>
                    </a:lnTo>
                    <a:lnTo>
                      <a:pt x="60610" y="27748"/>
                    </a:lnTo>
                    <a:lnTo>
                      <a:pt x="64488" y="13189"/>
                    </a:lnTo>
                    <a:lnTo>
                      <a:pt x="64540" y="12898"/>
                    </a:lnTo>
                    <a:lnTo>
                      <a:pt x="64540" y="12608"/>
                    </a:lnTo>
                    <a:lnTo>
                      <a:pt x="64461" y="12292"/>
                    </a:lnTo>
                    <a:lnTo>
                      <a:pt x="64356" y="12028"/>
                    </a:lnTo>
                    <a:lnTo>
                      <a:pt x="64171" y="11764"/>
                    </a:lnTo>
                    <a:lnTo>
                      <a:pt x="63934" y="11553"/>
                    </a:lnTo>
                    <a:lnTo>
                      <a:pt x="63696" y="11395"/>
                    </a:lnTo>
                    <a:lnTo>
                      <a:pt x="63406" y="11289"/>
                    </a:lnTo>
                    <a:lnTo>
                      <a:pt x="54518" y="8942"/>
                    </a:lnTo>
                    <a:lnTo>
                      <a:pt x="54333" y="8889"/>
                    </a:lnTo>
                    <a:lnTo>
                      <a:pt x="53858" y="8889"/>
                    </a:lnTo>
                    <a:lnTo>
                      <a:pt x="53621" y="8968"/>
                    </a:lnTo>
                    <a:lnTo>
                      <a:pt x="53384" y="9074"/>
                    </a:lnTo>
                    <a:lnTo>
                      <a:pt x="53173" y="9206"/>
                    </a:lnTo>
                    <a:lnTo>
                      <a:pt x="53173" y="8968"/>
                    </a:lnTo>
                    <a:lnTo>
                      <a:pt x="53120" y="8731"/>
                    </a:lnTo>
                    <a:lnTo>
                      <a:pt x="53041" y="8520"/>
                    </a:lnTo>
                    <a:lnTo>
                      <a:pt x="52909" y="8309"/>
                    </a:lnTo>
                    <a:lnTo>
                      <a:pt x="52777" y="8124"/>
                    </a:lnTo>
                    <a:lnTo>
                      <a:pt x="52619" y="7966"/>
                    </a:lnTo>
                    <a:lnTo>
                      <a:pt x="52460" y="7808"/>
                    </a:lnTo>
                    <a:lnTo>
                      <a:pt x="52249" y="7702"/>
                    </a:lnTo>
                    <a:lnTo>
                      <a:pt x="52223" y="7412"/>
                    </a:lnTo>
                    <a:lnTo>
                      <a:pt x="52144" y="7122"/>
                    </a:lnTo>
                    <a:lnTo>
                      <a:pt x="52038" y="6858"/>
                    </a:lnTo>
                    <a:lnTo>
                      <a:pt x="51880" y="6621"/>
                    </a:lnTo>
                    <a:lnTo>
                      <a:pt x="51696" y="6410"/>
                    </a:lnTo>
                    <a:lnTo>
                      <a:pt x="51458" y="6252"/>
                    </a:lnTo>
                    <a:lnTo>
                      <a:pt x="51194" y="6094"/>
                    </a:lnTo>
                    <a:lnTo>
                      <a:pt x="50904" y="6014"/>
                    </a:lnTo>
                    <a:lnTo>
                      <a:pt x="50720" y="5962"/>
                    </a:lnTo>
                    <a:lnTo>
                      <a:pt x="50271" y="5962"/>
                    </a:lnTo>
                    <a:lnTo>
                      <a:pt x="50060" y="6014"/>
                    </a:lnTo>
                    <a:lnTo>
                      <a:pt x="50060" y="6014"/>
                    </a:lnTo>
                    <a:lnTo>
                      <a:pt x="50139" y="5803"/>
                    </a:lnTo>
                    <a:lnTo>
                      <a:pt x="50219" y="5592"/>
                    </a:lnTo>
                    <a:lnTo>
                      <a:pt x="50271" y="5329"/>
                    </a:lnTo>
                    <a:lnTo>
                      <a:pt x="50298" y="5065"/>
                    </a:lnTo>
                    <a:lnTo>
                      <a:pt x="50271" y="4775"/>
                    </a:lnTo>
                    <a:lnTo>
                      <a:pt x="50245" y="4511"/>
                    </a:lnTo>
                    <a:lnTo>
                      <a:pt x="50192" y="4247"/>
                    </a:lnTo>
                    <a:lnTo>
                      <a:pt x="50113" y="4010"/>
                    </a:lnTo>
                    <a:lnTo>
                      <a:pt x="49981" y="3746"/>
                    </a:lnTo>
                    <a:lnTo>
                      <a:pt x="49849" y="3509"/>
                    </a:lnTo>
                    <a:lnTo>
                      <a:pt x="49665" y="3271"/>
                    </a:lnTo>
                    <a:lnTo>
                      <a:pt x="49454" y="3060"/>
                    </a:lnTo>
                    <a:lnTo>
                      <a:pt x="49216" y="2849"/>
                    </a:lnTo>
                    <a:lnTo>
                      <a:pt x="48979" y="2691"/>
                    </a:lnTo>
                    <a:lnTo>
                      <a:pt x="48715" y="2533"/>
                    </a:lnTo>
                    <a:lnTo>
                      <a:pt x="48451" y="2427"/>
                    </a:lnTo>
                    <a:lnTo>
                      <a:pt x="48161" y="2348"/>
                    </a:lnTo>
                    <a:lnTo>
                      <a:pt x="47871" y="2296"/>
                    </a:lnTo>
                    <a:lnTo>
                      <a:pt x="47607" y="2269"/>
                    </a:lnTo>
                    <a:lnTo>
                      <a:pt x="47370" y="2243"/>
                    </a:lnTo>
                    <a:lnTo>
                      <a:pt x="46843" y="2296"/>
                    </a:lnTo>
                    <a:lnTo>
                      <a:pt x="46289" y="2375"/>
                    </a:lnTo>
                    <a:lnTo>
                      <a:pt x="45788" y="2507"/>
                    </a:lnTo>
                    <a:lnTo>
                      <a:pt x="45313" y="2691"/>
                    </a:lnTo>
                    <a:lnTo>
                      <a:pt x="44996" y="2849"/>
                    </a:lnTo>
                    <a:lnTo>
                      <a:pt x="44733" y="3034"/>
                    </a:lnTo>
                    <a:lnTo>
                      <a:pt x="44495" y="3245"/>
                    </a:lnTo>
                    <a:lnTo>
                      <a:pt x="43546" y="3377"/>
                    </a:lnTo>
                    <a:lnTo>
                      <a:pt x="42596" y="3562"/>
                    </a:lnTo>
                    <a:lnTo>
                      <a:pt x="42095" y="3113"/>
                    </a:lnTo>
                    <a:lnTo>
                      <a:pt x="41567" y="2691"/>
                    </a:lnTo>
                    <a:lnTo>
                      <a:pt x="41014" y="2322"/>
                    </a:lnTo>
                    <a:lnTo>
                      <a:pt x="40460" y="2005"/>
                    </a:lnTo>
                    <a:lnTo>
                      <a:pt x="40328" y="1794"/>
                    </a:lnTo>
                    <a:lnTo>
                      <a:pt x="40196" y="1557"/>
                    </a:lnTo>
                    <a:lnTo>
                      <a:pt x="40038" y="1372"/>
                    </a:lnTo>
                    <a:lnTo>
                      <a:pt x="39879" y="1188"/>
                    </a:lnTo>
                    <a:lnTo>
                      <a:pt x="39695" y="1003"/>
                    </a:lnTo>
                    <a:lnTo>
                      <a:pt x="39510" y="845"/>
                    </a:lnTo>
                    <a:lnTo>
                      <a:pt x="39326" y="713"/>
                    </a:lnTo>
                    <a:lnTo>
                      <a:pt x="39141" y="581"/>
                    </a:lnTo>
                    <a:lnTo>
                      <a:pt x="38904" y="449"/>
                    </a:lnTo>
                    <a:lnTo>
                      <a:pt x="38666" y="344"/>
                    </a:lnTo>
                    <a:lnTo>
                      <a:pt x="38402" y="238"/>
                    </a:lnTo>
                    <a:lnTo>
                      <a:pt x="38139" y="159"/>
                    </a:lnTo>
                    <a:lnTo>
                      <a:pt x="37875" y="106"/>
                    </a:lnTo>
                    <a:lnTo>
                      <a:pt x="37611" y="54"/>
                    </a:lnTo>
                    <a:lnTo>
                      <a:pt x="37347" y="27"/>
                    </a:lnTo>
                    <a:lnTo>
                      <a:pt x="370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8"/>
              <p:cNvSpPr/>
              <p:nvPr/>
            </p:nvSpPr>
            <p:spPr>
              <a:xfrm>
                <a:off x="962125" y="606675"/>
                <a:ext cx="436525" cy="664025"/>
              </a:xfrm>
              <a:custGeom>
                <a:avLst/>
                <a:gdLst/>
                <a:ahLst/>
                <a:cxnLst/>
                <a:rect l="l" t="t" r="r" b="b"/>
                <a:pathLst>
                  <a:path w="17461" h="26561" extrusionOk="0">
                    <a:moveTo>
                      <a:pt x="13082" y="2955"/>
                    </a:moveTo>
                    <a:lnTo>
                      <a:pt x="13425" y="3350"/>
                    </a:lnTo>
                    <a:lnTo>
                      <a:pt x="13768" y="3746"/>
                    </a:lnTo>
                    <a:lnTo>
                      <a:pt x="14058" y="4168"/>
                    </a:lnTo>
                    <a:lnTo>
                      <a:pt x="14348" y="4564"/>
                    </a:lnTo>
                    <a:lnTo>
                      <a:pt x="14876" y="5381"/>
                    </a:lnTo>
                    <a:lnTo>
                      <a:pt x="15298" y="6172"/>
                    </a:lnTo>
                    <a:lnTo>
                      <a:pt x="15482" y="6568"/>
                    </a:lnTo>
                    <a:lnTo>
                      <a:pt x="15667" y="6937"/>
                    </a:lnTo>
                    <a:lnTo>
                      <a:pt x="15825" y="7333"/>
                    </a:lnTo>
                    <a:lnTo>
                      <a:pt x="15957" y="7702"/>
                    </a:lnTo>
                    <a:lnTo>
                      <a:pt x="16089" y="8151"/>
                    </a:lnTo>
                    <a:lnTo>
                      <a:pt x="16195" y="8625"/>
                    </a:lnTo>
                    <a:lnTo>
                      <a:pt x="16300" y="9126"/>
                    </a:lnTo>
                    <a:lnTo>
                      <a:pt x="16379" y="9628"/>
                    </a:lnTo>
                    <a:lnTo>
                      <a:pt x="16432" y="10155"/>
                    </a:lnTo>
                    <a:lnTo>
                      <a:pt x="16485" y="10735"/>
                    </a:lnTo>
                    <a:lnTo>
                      <a:pt x="16511" y="11316"/>
                    </a:lnTo>
                    <a:lnTo>
                      <a:pt x="16511" y="11949"/>
                    </a:lnTo>
                    <a:lnTo>
                      <a:pt x="16511" y="12608"/>
                    </a:lnTo>
                    <a:lnTo>
                      <a:pt x="16485" y="13294"/>
                    </a:lnTo>
                    <a:lnTo>
                      <a:pt x="16432" y="13953"/>
                    </a:lnTo>
                    <a:lnTo>
                      <a:pt x="16353" y="14586"/>
                    </a:lnTo>
                    <a:lnTo>
                      <a:pt x="16274" y="15219"/>
                    </a:lnTo>
                    <a:lnTo>
                      <a:pt x="16168" y="15852"/>
                    </a:lnTo>
                    <a:lnTo>
                      <a:pt x="16036" y="16459"/>
                    </a:lnTo>
                    <a:lnTo>
                      <a:pt x="15904" y="17039"/>
                    </a:lnTo>
                    <a:lnTo>
                      <a:pt x="15720" y="17619"/>
                    </a:lnTo>
                    <a:lnTo>
                      <a:pt x="15535" y="18200"/>
                    </a:lnTo>
                    <a:lnTo>
                      <a:pt x="15351" y="18753"/>
                    </a:lnTo>
                    <a:lnTo>
                      <a:pt x="15140" y="19281"/>
                    </a:lnTo>
                    <a:lnTo>
                      <a:pt x="14902" y="19808"/>
                    </a:lnTo>
                    <a:lnTo>
                      <a:pt x="14638" y="20310"/>
                    </a:lnTo>
                    <a:lnTo>
                      <a:pt x="14375" y="20811"/>
                    </a:lnTo>
                    <a:lnTo>
                      <a:pt x="14084" y="21285"/>
                    </a:lnTo>
                    <a:lnTo>
                      <a:pt x="13715" y="21813"/>
                    </a:lnTo>
                    <a:lnTo>
                      <a:pt x="13320" y="22314"/>
                    </a:lnTo>
                    <a:lnTo>
                      <a:pt x="12924" y="22815"/>
                    </a:lnTo>
                    <a:lnTo>
                      <a:pt x="12476" y="23264"/>
                    </a:lnTo>
                    <a:lnTo>
                      <a:pt x="12027" y="23686"/>
                    </a:lnTo>
                    <a:lnTo>
                      <a:pt x="11552" y="24081"/>
                    </a:lnTo>
                    <a:lnTo>
                      <a:pt x="11051" y="24451"/>
                    </a:lnTo>
                    <a:lnTo>
                      <a:pt x="10550" y="24793"/>
                    </a:lnTo>
                    <a:lnTo>
                      <a:pt x="10023" y="25110"/>
                    </a:lnTo>
                    <a:lnTo>
                      <a:pt x="9495" y="25374"/>
                    </a:lnTo>
                    <a:lnTo>
                      <a:pt x="8941" y="25611"/>
                    </a:lnTo>
                    <a:lnTo>
                      <a:pt x="8387" y="25822"/>
                    </a:lnTo>
                    <a:lnTo>
                      <a:pt x="7834" y="26007"/>
                    </a:lnTo>
                    <a:lnTo>
                      <a:pt x="7253" y="26139"/>
                    </a:lnTo>
                    <a:lnTo>
                      <a:pt x="6699" y="26218"/>
                    </a:lnTo>
                    <a:lnTo>
                      <a:pt x="6119" y="26270"/>
                    </a:lnTo>
                    <a:lnTo>
                      <a:pt x="5697" y="26297"/>
                    </a:lnTo>
                    <a:lnTo>
                      <a:pt x="5275" y="26270"/>
                    </a:lnTo>
                    <a:lnTo>
                      <a:pt x="4880" y="26244"/>
                    </a:lnTo>
                    <a:lnTo>
                      <a:pt x="4484" y="26191"/>
                    </a:lnTo>
                    <a:lnTo>
                      <a:pt x="4115" y="26086"/>
                    </a:lnTo>
                    <a:lnTo>
                      <a:pt x="3772" y="25980"/>
                    </a:lnTo>
                    <a:lnTo>
                      <a:pt x="3455" y="25848"/>
                    </a:lnTo>
                    <a:lnTo>
                      <a:pt x="3139" y="25690"/>
                    </a:lnTo>
                    <a:lnTo>
                      <a:pt x="2743" y="25400"/>
                    </a:lnTo>
                    <a:lnTo>
                      <a:pt x="2347" y="25084"/>
                    </a:lnTo>
                    <a:lnTo>
                      <a:pt x="2005" y="24688"/>
                    </a:lnTo>
                    <a:lnTo>
                      <a:pt x="1662" y="24240"/>
                    </a:lnTo>
                    <a:lnTo>
                      <a:pt x="1345" y="23712"/>
                    </a:lnTo>
                    <a:lnTo>
                      <a:pt x="1081" y="23158"/>
                    </a:lnTo>
                    <a:lnTo>
                      <a:pt x="844" y="22578"/>
                    </a:lnTo>
                    <a:lnTo>
                      <a:pt x="633" y="21945"/>
                    </a:lnTo>
                    <a:lnTo>
                      <a:pt x="475" y="21259"/>
                    </a:lnTo>
                    <a:lnTo>
                      <a:pt x="369" y="20547"/>
                    </a:lnTo>
                    <a:lnTo>
                      <a:pt x="290" y="19782"/>
                    </a:lnTo>
                    <a:lnTo>
                      <a:pt x="264" y="18964"/>
                    </a:lnTo>
                    <a:lnTo>
                      <a:pt x="264" y="18147"/>
                    </a:lnTo>
                    <a:lnTo>
                      <a:pt x="290" y="17356"/>
                    </a:lnTo>
                    <a:lnTo>
                      <a:pt x="369" y="16564"/>
                    </a:lnTo>
                    <a:lnTo>
                      <a:pt x="475" y="15799"/>
                    </a:lnTo>
                    <a:lnTo>
                      <a:pt x="633" y="15061"/>
                    </a:lnTo>
                    <a:lnTo>
                      <a:pt x="791" y="14322"/>
                    </a:lnTo>
                    <a:lnTo>
                      <a:pt x="1029" y="13610"/>
                    </a:lnTo>
                    <a:lnTo>
                      <a:pt x="1266" y="12925"/>
                    </a:lnTo>
                    <a:lnTo>
                      <a:pt x="1583" y="12239"/>
                    </a:lnTo>
                    <a:lnTo>
                      <a:pt x="1925" y="11553"/>
                    </a:lnTo>
                    <a:lnTo>
                      <a:pt x="2321" y="10841"/>
                    </a:lnTo>
                    <a:lnTo>
                      <a:pt x="2769" y="10182"/>
                    </a:lnTo>
                    <a:lnTo>
                      <a:pt x="3244" y="9496"/>
                    </a:lnTo>
                    <a:lnTo>
                      <a:pt x="3798" y="8810"/>
                    </a:lnTo>
                    <a:lnTo>
                      <a:pt x="4378" y="8151"/>
                    </a:lnTo>
                    <a:lnTo>
                      <a:pt x="4985" y="7518"/>
                    </a:lnTo>
                    <a:lnTo>
                      <a:pt x="5381" y="7122"/>
                    </a:lnTo>
                    <a:lnTo>
                      <a:pt x="5803" y="6753"/>
                    </a:lnTo>
                    <a:lnTo>
                      <a:pt x="6225" y="6410"/>
                    </a:lnTo>
                    <a:lnTo>
                      <a:pt x="6673" y="6067"/>
                    </a:lnTo>
                    <a:lnTo>
                      <a:pt x="7148" y="5724"/>
                    </a:lnTo>
                    <a:lnTo>
                      <a:pt x="7649" y="5408"/>
                    </a:lnTo>
                    <a:lnTo>
                      <a:pt x="8150" y="5091"/>
                    </a:lnTo>
                    <a:lnTo>
                      <a:pt x="8651" y="4775"/>
                    </a:lnTo>
                    <a:lnTo>
                      <a:pt x="9179" y="4511"/>
                    </a:lnTo>
                    <a:lnTo>
                      <a:pt x="9733" y="4221"/>
                    </a:lnTo>
                    <a:lnTo>
                      <a:pt x="10286" y="3983"/>
                    </a:lnTo>
                    <a:lnTo>
                      <a:pt x="10840" y="3720"/>
                    </a:lnTo>
                    <a:lnTo>
                      <a:pt x="11394" y="3509"/>
                    </a:lnTo>
                    <a:lnTo>
                      <a:pt x="11948" y="3298"/>
                    </a:lnTo>
                    <a:lnTo>
                      <a:pt x="12528" y="3113"/>
                    </a:lnTo>
                    <a:lnTo>
                      <a:pt x="13082" y="2955"/>
                    </a:lnTo>
                    <a:close/>
                    <a:moveTo>
                      <a:pt x="8519" y="1"/>
                    </a:moveTo>
                    <a:lnTo>
                      <a:pt x="8467" y="27"/>
                    </a:lnTo>
                    <a:lnTo>
                      <a:pt x="8414" y="27"/>
                    </a:lnTo>
                    <a:lnTo>
                      <a:pt x="8387" y="80"/>
                    </a:lnTo>
                    <a:lnTo>
                      <a:pt x="8361" y="133"/>
                    </a:lnTo>
                    <a:lnTo>
                      <a:pt x="8361" y="185"/>
                    </a:lnTo>
                    <a:lnTo>
                      <a:pt x="8387" y="212"/>
                    </a:lnTo>
                    <a:lnTo>
                      <a:pt x="8440" y="264"/>
                    </a:lnTo>
                    <a:lnTo>
                      <a:pt x="8493" y="264"/>
                    </a:lnTo>
                    <a:lnTo>
                      <a:pt x="8809" y="317"/>
                    </a:lnTo>
                    <a:lnTo>
                      <a:pt x="9126" y="396"/>
                    </a:lnTo>
                    <a:lnTo>
                      <a:pt x="9442" y="475"/>
                    </a:lnTo>
                    <a:lnTo>
                      <a:pt x="9759" y="581"/>
                    </a:lnTo>
                    <a:lnTo>
                      <a:pt x="10049" y="713"/>
                    </a:lnTo>
                    <a:lnTo>
                      <a:pt x="10366" y="845"/>
                    </a:lnTo>
                    <a:lnTo>
                      <a:pt x="10919" y="1135"/>
                    </a:lnTo>
                    <a:lnTo>
                      <a:pt x="11447" y="1478"/>
                    </a:lnTo>
                    <a:lnTo>
                      <a:pt x="11948" y="1873"/>
                    </a:lnTo>
                    <a:lnTo>
                      <a:pt x="12423" y="2269"/>
                    </a:lnTo>
                    <a:lnTo>
                      <a:pt x="12871" y="2717"/>
                    </a:lnTo>
                    <a:lnTo>
                      <a:pt x="12317" y="2902"/>
                    </a:lnTo>
                    <a:lnTo>
                      <a:pt x="11737" y="3087"/>
                    </a:lnTo>
                    <a:lnTo>
                      <a:pt x="11183" y="3298"/>
                    </a:lnTo>
                    <a:lnTo>
                      <a:pt x="10629" y="3509"/>
                    </a:lnTo>
                    <a:lnTo>
                      <a:pt x="10075" y="3746"/>
                    </a:lnTo>
                    <a:lnTo>
                      <a:pt x="9548" y="4010"/>
                    </a:lnTo>
                    <a:lnTo>
                      <a:pt x="8994" y="4273"/>
                    </a:lnTo>
                    <a:lnTo>
                      <a:pt x="8493" y="4564"/>
                    </a:lnTo>
                    <a:lnTo>
                      <a:pt x="7965" y="4880"/>
                    </a:lnTo>
                    <a:lnTo>
                      <a:pt x="7464" y="5197"/>
                    </a:lnTo>
                    <a:lnTo>
                      <a:pt x="6963" y="5513"/>
                    </a:lnTo>
                    <a:lnTo>
                      <a:pt x="6515" y="5856"/>
                    </a:lnTo>
                    <a:lnTo>
                      <a:pt x="6040" y="6199"/>
                    </a:lnTo>
                    <a:lnTo>
                      <a:pt x="5618" y="6568"/>
                    </a:lnTo>
                    <a:lnTo>
                      <a:pt x="5196" y="6937"/>
                    </a:lnTo>
                    <a:lnTo>
                      <a:pt x="4800" y="7333"/>
                    </a:lnTo>
                    <a:lnTo>
                      <a:pt x="4167" y="7992"/>
                    </a:lnTo>
                    <a:lnTo>
                      <a:pt x="3587" y="8652"/>
                    </a:lnTo>
                    <a:lnTo>
                      <a:pt x="3033" y="9337"/>
                    </a:lnTo>
                    <a:lnTo>
                      <a:pt x="2558" y="10023"/>
                    </a:lnTo>
                    <a:lnTo>
                      <a:pt x="2110" y="10709"/>
                    </a:lnTo>
                    <a:lnTo>
                      <a:pt x="1688" y="11421"/>
                    </a:lnTo>
                    <a:lnTo>
                      <a:pt x="1345" y="12133"/>
                    </a:lnTo>
                    <a:lnTo>
                      <a:pt x="1029" y="12845"/>
                    </a:lnTo>
                    <a:lnTo>
                      <a:pt x="765" y="13531"/>
                    </a:lnTo>
                    <a:lnTo>
                      <a:pt x="554" y="14243"/>
                    </a:lnTo>
                    <a:lnTo>
                      <a:pt x="369" y="14982"/>
                    </a:lnTo>
                    <a:lnTo>
                      <a:pt x="211" y="15747"/>
                    </a:lnTo>
                    <a:lnTo>
                      <a:pt x="106" y="16538"/>
                    </a:lnTo>
                    <a:lnTo>
                      <a:pt x="26" y="17329"/>
                    </a:lnTo>
                    <a:lnTo>
                      <a:pt x="0" y="18147"/>
                    </a:lnTo>
                    <a:lnTo>
                      <a:pt x="0" y="18991"/>
                    </a:lnTo>
                    <a:lnTo>
                      <a:pt x="26" y="19808"/>
                    </a:lnTo>
                    <a:lnTo>
                      <a:pt x="106" y="20600"/>
                    </a:lnTo>
                    <a:lnTo>
                      <a:pt x="237" y="21312"/>
                    </a:lnTo>
                    <a:lnTo>
                      <a:pt x="396" y="22024"/>
                    </a:lnTo>
                    <a:lnTo>
                      <a:pt x="607" y="22657"/>
                    </a:lnTo>
                    <a:lnTo>
                      <a:pt x="844" y="23290"/>
                    </a:lnTo>
                    <a:lnTo>
                      <a:pt x="1134" y="23844"/>
                    </a:lnTo>
                    <a:lnTo>
                      <a:pt x="1451" y="24371"/>
                    </a:lnTo>
                    <a:lnTo>
                      <a:pt x="1794" y="24846"/>
                    </a:lnTo>
                    <a:lnTo>
                      <a:pt x="2189" y="25268"/>
                    </a:lnTo>
                    <a:lnTo>
                      <a:pt x="2585" y="25611"/>
                    </a:lnTo>
                    <a:lnTo>
                      <a:pt x="2796" y="25769"/>
                    </a:lnTo>
                    <a:lnTo>
                      <a:pt x="3007" y="25901"/>
                    </a:lnTo>
                    <a:lnTo>
                      <a:pt x="3297" y="26059"/>
                    </a:lnTo>
                    <a:lnTo>
                      <a:pt x="3587" y="26191"/>
                    </a:lnTo>
                    <a:lnTo>
                      <a:pt x="3904" y="26297"/>
                    </a:lnTo>
                    <a:lnTo>
                      <a:pt x="4220" y="26402"/>
                    </a:lnTo>
                    <a:lnTo>
                      <a:pt x="4563" y="26455"/>
                    </a:lnTo>
                    <a:lnTo>
                      <a:pt x="4906" y="26508"/>
                    </a:lnTo>
                    <a:lnTo>
                      <a:pt x="5275" y="26534"/>
                    </a:lnTo>
                    <a:lnTo>
                      <a:pt x="5671" y="26561"/>
                    </a:lnTo>
                    <a:lnTo>
                      <a:pt x="6146" y="26534"/>
                    </a:lnTo>
                    <a:lnTo>
                      <a:pt x="6726" y="26481"/>
                    </a:lnTo>
                    <a:lnTo>
                      <a:pt x="7306" y="26376"/>
                    </a:lnTo>
                    <a:lnTo>
                      <a:pt x="7886" y="26244"/>
                    </a:lnTo>
                    <a:lnTo>
                      <a:pt x="8467" y="26086"/>
                    </a:lnTo>
                    <a:lnTo>
                      <a:pt x="9020" y="25875"/>
                    </a:lnTo>
                    <a:lnTo>
                      <a:pt x="9601" y="25611"/>
                    </a:lnTo>
                    <a:lnTo>
                      <a:pt x="10128" y="25347"/>
                    </a:lnTo>
                    <a:lnTo>
                      <a:pt x="10682" y="25031"/>
                    </a:lnTo>
                    <a:lnTo>
                      <a:pt x="11183" y="24688"/>
                    </a:lnTo>
                    <a:lnTo>
                      <a:pt x="11711" y="24292"/>
                    </a:lnTo>
                    <a:lnTo>
                      <a:pt x="12185" y="23897"/>
                    </a:lnTo>
                    <a:lnTo>
                      <a:pt x="12660" y="23448"/>
                    </a:lnTo>
                    <a:lnTo>
                      <a:pt x="13109" y="22973"/>
                    </a:lnTo>
                    <a:lnTo>
                      <a:pt x="13531" y="22499"/>
                    </a:lnTo>
                    <a:lnTo>
                      <a:pt x="13926" y="21971"/>
                    </a:lnTo>
                    <a:lnTo>
                      <a:pt x="14295" y="21417"/>
                    </a:lnTo>
                    <a:lnTo>
                      <a:pt x="14586" y="20943"/>
                    </a:lnTo>
                    <a:lnTo>
                      <a:pt x="14876" y="20441"/>
                    </a:lnTo>
                    <a:lnTo>
                      <a:pt x="15113" y="19940"/>
                    </a:lnTo>
                    <a:lnTo>
                      <a:pt x="15377" y="19413"/>
                    </a:lnTo>
                    <a:lnTo>
                      <a:pt x="15588" y="18859"/>
                    </a:lnTo>
                    <a:lnTo>
                      <a:pt x="15799" y="18279"/>
                    </a:lnTo>
                    <a:lnTo>
                      <a:pt x="15984" y="17725"/>
                    </a:lnTo>
                    <a:lnTo>
                      <a:pt x="16142" y="17118"/>
                    </a:lnTo>
                    <a:lnTo>
                      <a:pt x="16300" y="16512"/>
                    </a:lnTo>
                    <a:lnTo>
                      <a:pt x="16406" y="15905"/>
                    </a:lnTo>
                    <a:lnTo>
                      <a:pt x="16511" y="15272"/>
                    </a:lnTo>
                    <a:lnTo>
                      <a:pt x="16617" y="14613"/>
                    </a:lnTo>
                    <a:lnTo>
                      <a:pt x="16669" y="13980"/>
                    </a:lnTo>
                    <a:lnTo>
                      <a:pt x="16722" y="13294"/>
                    </a:lnTo>
                    <a:lnTo>
                      <a:pt x="16748" y="12634"/>
                    </a:lnTo>
                    <a:lnTo>
                      <a:pt x="16775" y="11949"/>
                    </a:lnTo>
                    <a:lnTo>
                      <a:pt x="16775" y="11316"/>
                    </a:lnTo>
                    <a:lnTo>
                      <a:pt x="16748" y="10709"/>
                    </a:lnTo>
                    <a:lnTo>
                      <a:pt x="16696" y="10129"/>
                    </a:lnTo>
                    <a:lnTo>
                      <a:pt x="16643" y="9601"/>
                    </a:lnTo>
                    <a:lnTo>
                      <a:pt x="16537" y="9074"/>
                    </a:lnTo>
                    <a:lnTo>
                      <a:pt x="16458" y="8573"/>
                    </a:lnTo>
                    <a:lnTo>
                      <a:pt x="16326" y="8098"/>
                    </a:lnTo>
                    <a:lnTo>
                      <a:pt x="16195" y="7623"/>
                    </a:lnTo>
                    <a:lnTo>
                      <a:pt x="16063" y="7227"/>
                    </a:lnTo>
                    <a:lnTo>
                      <a:pt x="15904" y="6858"/>
                    </a:lnTo>
                    <a:lnTo>
                      <a:pt x="15720" y="6463"/>
                    </a:lnTo>
                    <a:lnTo>
                      <a:pt x="15535" y="6067"/>
                    </a:lnTo>
                    <a:lnTo>
                      <a:pt x="15087" y="5249"/>
                    </a:lnTo>
                    <a:lnTo>
                      <a:pt x="14559" y="4405"/>
                    </a:lnTo>
                    <a:lnTo>
                      <a:pt x="14005" y="3640"/>
                    </a:lnTo>
                    <a:lnTo>
                      <a:pt x="13689" y="3245"/>
                    </a:lnTo>
                    <a:lnTo>
                      <a:pt x="13372" y="2876"/>
                    </a:lnTo>
                    <a:lnTo>
                      <a:pt x="13873" y="2744"/>
                    </a:lnTo>
                    <a:lnTo>
                      <a:pt x="14401" y="2612"/>
                    </a:lnTo>
                    <a:lnTo>
                      <a:pt x="14902" y="2533"/>
                    </a:lnTo>
                    <a:lnTo>
                      <a:pt x="15403" y="2454"/>
                    </a:lnTo>
                    <a:lnTo>
                      <a:pt x="15904" y="2401"/>
                    </a:lnTo>
                    <a:lnTo>
                      <a:pt x="16379" y="2348"/>
                    </a:lnTo>
                    <a:lnTo>
                      <a:pt x="17381" y="2348"/>
                    </a:lnTo>
                    <a:lnTo>
                      <a:pt x="17434" y="2322"/>
                    </a:lnTo>
                    <a:lnTo>
                      <a:pt x="17461" y="2269"/>
                    </a:lnTo>
                    <a:lnTo>
                      <a:pt x="17461" y="2216"/>
                    </a:lnTo>
                    <a:lnTo>
                      <a:pt x="17461" y="2163"/>
                    </a:lnTo>
                    <a:lnTo>
                      <a:pt x="17434" y="2137"/>
                    </a:lnTo>
                    <a:lnTo>
                      <a:pt x="17381" y="2084"/>
                    </a:lnTo>
                    <a:lnTo>
                      <a:pt x="16353" y="2084"/>
                    </a:lnTo>
                    <a:lnTo>
                      <a:pt x="15825" y="2137"/>
                    </a:lnTo>
                    <a:lnTo>
                      <a:pt x="15298" y="2190"/>
                    </a:lnTo>
                    <a:lnTo>
                      <a:pt x="14770" y="2269"/>
                    </a:lnTo>
                    <a:lnTo>
                      <a:pt x="14243" y="2374"/>
                    </a:lnTo>
                    <a:lnTo>
                      <a:pt x="13689" y="2506"/>
                    </a:lnTo>
                    <a:lnTo>
                      <a:pt x="13161" y="2638"/>
                    </a:lnTo>
                    <a:lnTo>
                      <a:pt x="12687" y="2163"/>
                    </a:lnTo>
                    <a:lnTo>
                      <a:pt x="12185" y="1741"/>
                    </a:lnTo>
                    <a:lnTo>
                      <a:pt x="11658" y="1319"/>
                    </a:lnTo>
                    <a:lnTo>
                      <a:pt x="11104" y="950"/>
                    </a:lnTo>
                    <a:lnTo>
                      <a:pt x="10497" y="607"/>
                    </a:lnTo>
                    <a:lnTo>
                      <a:pt x="10207" y="475"/>
                    </a:lnTo>
                    <a:lnTo>
                      <a:pt x="9864" y="344"/>
                    </a:lnTo>
                    <a:lnTo>
                      <a:pt x="9548" y="238"/>
                    </a:lnTo>
                    <a:lnTo>
                      <a:pt x="9205" y="133"/>
                    </a:lnTo>
                    <a:lnTo>
                      <a:pt x="8862" y="80"/>
                    </a:lnTo>
                    <a:lnTo>
                      <a:pt x="85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8"/>
              <p:cNvSpPr/>
              <p:nvPr/>
            </p:nvSpPr>
            <p:spPr>
              <a:xfrm>
                <a:off x="1135525" y="579650"/>
                <a:ext cx="81800" cy="58700"/>
              </a:xfrm>
              <a:custGeom>
                <a:avLst/>
                <a:gdLst/>
                <a:ahLst/>
                <a:cxnLst/>
                <a:rect l="l" t="t" r="r" b="b"/>
                <a:pathLst>
                  <a:path w="3272" h="2348" extrusionOk="0">
                    <a:moveTo>
                      <a:pt x="1029" y="0"/>
                    </a:moveTo>
                    <a:lnTo>
                      <a:pt x="871" y="27"/>
                    </a:lnTo>
                    <a:lnTo>
                      <a:pt x="713" y="79"/>
                    </a:lnTo>
                    <a:lnTo>
                      <a:pt x="581" y="132"/>
                    </a:lnTo>
                    <a:lnTo>
                      <a:pt x="449" y="185"/>
                    </a:lnTo>
                    <a:lnTo>
                      <a:pt x="317" y="290"/>
                    </a:lnTo>
                    <a:lnTo>
                      <a:pt x="212" y="422"/>
                    </a:lnTo>
                    <a:lnTo>
                      <a:pt x="106" y="554"/>
                    </a:lnTo>
                    <a:lnTo>
                      <a:pt x="54" y="660"/>
                    </a:lnTo>
                    <a:lnTo>
                      <a:pt x="27" y="792"/>
                    </a:lnTo>
                    <a:lnTo>
                      <a:pt x="1" y="1029"/>
                    </a:lnTo>
                    <a:lnTo>
                      <a:pt x="27" y="1266"/>
                    </a:lnTo>
                    <a:lnTo>
                      <a:pt x="106" y="1504"/>
                    </a:lnTo>
                    <a:lnTo>
                      <a:pt x="212" y="1688"/>
                    </a:lnTo>
                    <a:lnTo>
                      <a:pt x="370" y="1873"/>
                    </a:lnTo>
                    <a:lnTo>
                      <a:pt x="555" y="2031"/>
                    </a:lnTo>
                    <a:lnTo>
                      <a:pt x="792" y="2163"/>
                    </a:lnTo>
                    <a:lnTo>
                      <a:pt x="977" y="2216"/>
                    </a:lnTo>
                    <a:lnTo>
                      <a:pt x="1161" y="2269"/>
                    </a:lnTo>
                    <a:lnTo>
                      <a:pt x="1610" y="2321"/>
                    </a:lnTo>
                    <a:lnTo>
                      <a:pt x="2084" y="2348"/>
                    </a:lnTo>
                    <a:lnTo>
                      <a:pt x="2295" y="2321"/>
                    </a:lnTo>
                    <a:lnTo>
                      <a:pt x="2506" y="2295"/>
                    </a:lnTo>
                    <a:lnTo>
                      <a:pt x="2691" y="2242"/>
                    </a:lnTo>
                    <a:lnTo>
                      <a:pt x="2876" y="2189"/>
                    </a:lnTo>
                    <a:lnTo>
                      <a:pt x="3034" y="2084"/>
                    </a:lnTo>
                    <a:lnTo>
                      <a:pt x="3139" y="1978"/>
                    </a:lnTo>
                    <a:lnTo>
                      <a:pt x="3219" y="1873"/>
                    </a:lnTo>
                    <a:lnTo>
                      <a:pt x="3271" y="1741"/>
                    </a:lnTo>
                    <a:lnTo>
                      <a:pt x="3271" y="1609"/>
                    </a:lnTo>
                    <a:lnTo>
                      <a:pt x="3271" y="1477"/>
                    </a:lnTo>
                    <a:lnTo>
                      <a:pt x="3245" y="1345"/>
                    </a:lnTo>
                    <a:lnTo>
                      <a:pt x="3192" y="1187"/>
                    </a:lnTo>
                    <a:lnTo>
                      <a:pt x="3113" y="1055"/>
                    </a:lnTo>
                    <a:lnTo>
                      <a:pt x="2928" y="792"/>
                    </a:lnTo>
                    <a:lnTo>
                      <a:pt x="2691" y="554"/>
                    </a:lnTo>
                    <a:lnTo>
                      <a:pt x="2454" y="370"/>
                    </a:lnTo>
                    <a:lnTo>
                      <a:pt x="2164" y="238"/>
                    </a:lnTo>
                    <a:lnTo>
                      <a:pt x="1873" y="106"/>
                    </a:lnTo>
                    <a:lnTo>
                      <a:pt x="1531" y="27"/>
                    </a:lnTo>
                    <a:lnTo>
                      <a:pt x="1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8"/>
              <p:cNvSpPr/>
              <p:nvPr/>
            </p:nvSpPr>
            <p:spPr>
              <a:xfrm>
                <a:off x="1371600" y="635700"/>
                <a:ext cx="84425" cy="56725"/>
              </a:xfrm>
              <a:custGeom>
                <a:avLst/>
                <a:gdLst/>
                <a:ahLst/>
                <a:cxnLst/>
                <a:rect l="l" t="t" r="r" b="b"/>
                <a:pathLst>
                  <a:path w="3377" h="2269" extrusionOk="0">
                    <a:moveTo>
                      <a:pt x="1899" y="0"/>
                    </a:moveTo>
                    <a:lnTo>
                      <a:pt x="1451" y="53"/>
                    </a:lnTo>
                    <a:lnTo>
                      <a:pt x="1002" y="158"/>
                    </a:lnTo>
                    <a:lnTo>
                      <a:pt x="791" y="238"/>
                    </a:lnTo>
                    <a:lnTo>
                      <a:pt x="607" y="317"/>
                    </a:lnTo>
                    <a:lnTo>
                      <a:pt x="422" y="396"/>
                    </a:lnTo>
                    <a:lnTo>
                      <a:pt x="264" y="528"/>
                    </a:lnTo>
                    <a:lnTo>
                      <a:pt x="132" y="633"/>
                    </a:lnTo>
                    <a:lnTo>
                      <a:pt x="53" y="765"/>
                    </a:lnTo>
                    <a:lnTo>
                      <a:pt x="0" y="897"/>
                    </a:lnTo>
                    <a:lnTo>
                      <a:pt x="0" y="1029"/>
                    </a:lnTo>
                    <a:lnTo>
                      <a:pt x="27" y="1161"/>
                    </a:lnTo>
                    <a:lnTo>
                      <a:pt x="53" y="1293"/>
                    </a:lnTo>
                    <a:lnTo>
                      <a:pt x="132" y="1424"/>
                    </a:lnTo>
                    <a:lnTo>
                      <a:pt x="211" y="1556"/>
                    </a:lnTo>
                    <a:lnTo>
                      <a:pt x="317" y="1662"/>
                    </a:lnTo>
                    <a:lnTo>
                      <a:pt x="580" y="1873"/>
                    </a:lnTo>
                    <a:lnTo>
                      <a:pt x="844" y="2057"/>
                    </a:lnTo>
                    <a:lnTo>
                      <a:pt x="1134" y="2163"/>
                    </a:lnTo>
                    <a:lnTo>
                      <a:pt x="1424" y="2242"/>
                    </a:lnTo>
                    <a:lnTo>
                      <a:pt x="1767" y="2268"/>
                    </a:lnTo>
                    <a:lnTo>
                      <a:pt x="2084" y="2268"/>
                    </a:lnTo>
                    <a:lnTo>
                      <a:pt x="2427" y="2216"/>
                    </a:lnTo>
                    <a:lnTo>
                      <a:pt x="2585" y="2163"/>
                    </a:lnTo>
                    <a:lnTo>
                      <a:pt x="2743" y="2110"/>
                    </a:lnTo>
                    <a:lnTo>
                      <a:pt x="2875" y="2031"/>
                    </a:lnTo>
                    <a:lnTo>
                      <a:pt x="3007" y="1952"/>
                    </a:lnTo>
                    <a:lnTo>
                      <a:pt x="3112" y="1846"/>
                    </a:lnTo>
                    <a:lnTo>
                      <a:pt x="3218" y="1715"/>
                    </a:lnTo>
                    <a:lnTo>
                      <a:pt x="3297" y="1583"/>
                    </a:lnTo>
                    <a:lnTo>
                      <a:pt x="3350" y="1398"/>
                    </a:lnTo>
                    <a:lnTo>
                      <a:pt x="3376" y="1293"/>
                    </a:lnTo>
                    <a:lnTo>
                      <a:pt x="3376" y="1161"/>
                    </a:lnTo>
                    <a:lnTo>
                      <a:pt x="3350" y="923"/>
                    </a:lnTo>
                    <a:lnTo>
                      <a:pt x="3271" y="686"/>
                    </a:lnTo>
                    <a:lnTo>
                      <a:pt x="3139" y="501"/>
                    </a:lnTo>
                    <a:lnTo>
                      <a:pt x="2954" y="317"/>
                    </a:lnTo>
                    <a:lnTo>
                      <a:pt x="2770" y="185"/>
                    </a:lnTo>
                    <a:lnTo>
                      <a:pt x="2532" y="79"/>
                    </a:lnTo>
                    <a:lnTo>
                      <a:pt x="2295" y="27"/>
                    </a:lnTo>
                    <a:lnTo>
                      <a:pt x="2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8"/>
              <p:cNvSpPr/>
              <p:nvPr/>
            </p:nvSpPr>
            <p:spPr>
              <a:xfrm>
                <a:off x="365375" y="783400"/>
                <a:ext cx="1259450" cy="970625"/>
              </a:xfrm>
              <a:custGeom>
                <a:avLst/>
                <a:gdLst/>
                <a:ahLst/>
                <a:cxnLst/>
                <a:rect l="l" t="t" r="r" b="b"/>
                <a:pathLst>
                  <a:path w="50378" h="38825" extrusionOk="0">
                    <a:moveTo>
                      <a:pt x="43177" y="0"/>
                    </a:moveTo>
                    <a:lnTo>
                      <a:pt x="449" y="10023"/>
                    </a:lnTo>
                    <a:lnTo>
                      <a:pt x="343" y="10076"/>
                    </a:lnTo>
                    <a:lnTo>
                      <a:pt x="238" y="10128"/>
                    </a:lnTo>
                    <a:lnTo>
                      <a:pt x="159" y="10207"/>
                    </a:lnTo>
                    <a:lnTo>
                      <a:pt x="80" y="10287"/>
                    </a:lnTo>
                    <a:lnTo>
                      <a:pt x="27" y="10392"/>
                    </a:lnTo>
                    <a:lnTo>
                      <a:pt x="0" y="10498"/>
                    </a:lnTo>
                    <a:lnTo>
                      <a:pt x="0" y="10629"/>
                    </a:lnTo>
                    <a:lnTo>
                      <a:pt x="0" y="10761"/>
                    </a:lnTo>
                    <a:lnTo>
                      <a:pt x="6489" y="38350"/>
                    </a:lnTo>
                    <a:lnTo>
                      <a:pt x="6515" y="38455"/>
                    </a:lnTo>
                    <a:lnTo>
                      <a:pt x="6568" y="38561"/>
                    </a:lnTo>
                    <a:lnTo>
                      <a:pt x="6647" y="38666"/>
                    </a:lnTo>
                    <a:lnTo>
                      <a:pt x="6753" y="38719"/>
                    </a:lnTo>
                    <a:lnTo>
                      <a:pt x="6858" y="38772"/>
                    </a:lnTo>
                    <a:lnTo>
                      <a:pt x="6964" y="38798"/>
                    </a:lnTo>
                    <a:lnTo>
                      <a:pt x="7069" y="38825"/>
                    </a:lnTo>
                    <a:lnTo>
                      <a:pt x="7201" y="38798"/>
                    </a:lnTo>
                    <a:lnTo>
                      <a:pt x="49929" y="28776"/>
                    </a:lnTo>
                    <a:lnTo>
                      <a:pt x="50034" y="28749"/>
                    </a:lnTo>
                    <a:lnTo>
                      <a:pt x="50140" y="28670"/>
                    </a:lnTo>
                    <a:lnTo>
                      <a:pt x="50219" y="28617"/>
                    </a:lnTo>
                    <a:lnTo>
                      <a:pt x="50298" y="28512"/>
                    </a:lnTo>
                    <a:lnTo>
                      <a:pt x="50351" y="28406"/>
                    </a:lnTo>
                    <a:lnTo>
                      <a:pt x="50377" y="28301"/>
                    </a:lnTo>
                    <a:lnTo>
                      <a:pt x="50377" y="28169"/>
                    </a:lnTo>
                    <a:lnTo>
                      <a:pt x="50377" y="28063"/>
                    </a:lnTo>
                    <a:lnTo>
                      <a:pt x="43889" y="449"/>
                    </a:lnTo>
                    <a:lnTo>
                      <a:pt x="43863" y="343"/>
                    </a:lnTo>
                    <a:lnTo>
                      <a:pt x="43810" y="238"/>
                    </a:lnTo>
                    <a:lnTo>
                      <a:pt x="43731" y="158"/>
                    </a:lnTo>
                    <a:lnTo>
                      <a:pt x="43625" y="79"/>
                    </a:lnTo>
                    <a:lnTo>
                      <a:pt x="43520" y="27"/>
                    </a:lnTo>
                    <a:lnTo>
                      <a:pt x="434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8"/>
              <p:cNvSpPr/>
              <p:nvPr/>
            </p:nvSpPr>
            <p:spPr>
              <a:xfrm>
                <a:off x="424725" y="840100"/>
                <a:ext cx="1137450" cy="850625"/>
              </a:xfrm>
              <a:custGeom>
                <a:avLst/>
                <a:gdLst/>
                <a:ahLst/>
                <a:cxnLst/>
                <a:rect l="l" t="t" r="r" b="b"/>
                <a:pathLst>
                  <a:path w="45498" h="34025" extrusionOk="0">
                    <a:moveTo>
                      <a:pt x="39695" y="0"/>
                    </a:moveTo>
                    <a:lnTo>
                      <a:pt x="0" y="9311"/>
                    </a:lnTo>
                    <a:lnTo>
                      <a:pt x="5803" y="34025"/>
                    </a:lnTo>
                    <a:lnTo>
                      <a:pt x="45498" y="24740"/>
                    </a:lnTo>
                    <a:lnTo>
                      <a:pt x="39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8"/>
              <p:cNvSpPr/>
              <p:nvPr/>
            </p:nvSpPr>
            <p:spPr>
              <a:xfrm>
                <a:off x="420100" y="955500"/>
                <a:ext cx="639625" cy="736550"/>
              </a:xfrm>
              <a:custGeom>
                <a:avLst/>
                <a:gdLst/>
                <a:ahLst/>
                <a:cxnLst/>
                <a:rect l="l" t="t" r="r" b="b"/>
                <a:pathLst>
                  <a:path w="25585" h="29462" extrusionOk="0">
                    <a:moveTo>
                      <a:pt x="19756" y="0"/>
                    </a:moveTo>
                    <a:lnTo>
                      <a:pt x="1" y="4642"/>
                    </a:lnTo>
                    <a:lnTo>
                      <a:pt x="5830" y="29461"/>
                    </a:lnTo>
                    <a:lnTo>
                      <a:pt x="25585" y="24819"/>
                    </a:lnTo>
                    <a:lnTo>
                      <a:pt x="197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8"/>
              <p:cNvSpPr/>
              <p:nvPr/>
            </p:nvSpPr>
            <p:spPr>
              <a:xfrm>
                <a:off x="522975" y="1135500"/>
                <a:ext cx="379825" cy="369275"/>
              </a:xfrm>
              <a:custGeom>
                <a:avLst/>
                <a:gdLst/>
                <a:ahLst/>
                <a:cxnLst/>
                <a:rect l="l" t="t" r="r" b="b"/>
                <a:pathLst>
                  <a:path w="15193" h="14771" extrusionOk="0">
                    <a:moveTo>
                      <a:pt x="11922" y="1"/>
                    </a:moveTo>
                    <a:lnTo>
                      <a:pt x="11605" y="53"/>
                    </a:lnTo>
                    <a:lnTo>
                      <a:pt x="11315" y="132"/>
                    </a:lnTo>
                    <a:lnTo>
                      <a:pt x="11051" y="238"/>
                    </a:lnTo>
                    <a:lnTo>
                      <a:pt x="10761" y="370"/>
                    </a:lnTo>
                    <a:lnTo>
                      <a:pt x="10524" y="528"/>
                    </a:lnTo>
                    <a:lnTo>
                      <a:pt x="10260" y="686"/>
                    </a:lnTo>
                    <a:lnTo>
                      <a:pt x="10023" y="871"/>
                    </a:lnTo>
                    <a:lnTo>
                      <a:pt x="9785" y="1056"/>
                    </a:lnTo>
                    <a:lnTo>
                      <a:pt x="9574" y="1267"/>
                    </a:lnTo>
                    <a:lnTo>
                      <a:pt x="9179" y="1689"/>
                    </a:lnTo>
                    <a:lnTo>
                      <a:pt x="8809" y="2137"/>
                    </a:lnTo>
                    <a:lnTo>
                      <a:pt x="8519" y="2585"/>
                    </a:lnTo>
                    <a:lnTo>
                      <a:pt x="8229" y="3007"/>
                    </a:lnTo>
                    <a:lnTo>
                      <a:pt x="8018" y="3403"/>
                    </a:lnTo>
                    <a:lnTo>
                      <a:pt x="7728" y="4010"/>
                    </a:lnTo>
                    <a:lnTo>
                      <a:pt x="7623" y="4247"/>
                    </a:lnTo>
                    <a:lnTo>
                      <a:pt x="7623" y="4300"/>
                    </a:lnTo>
                    <a:lnTo>
                      <a:pt x="7412" y="4142"/>
                    </a:lnTo>
                    <a:lnTo>
                      <a:pt x="6831" y="3825"/>
                    </a:lnTo>
                    <a:lnTo>
                      <a:pt x="6436" y="3614"/>
                    </a:lnTo>
                    <a:lnTo>
                      <a:pt x="5961" y="3403"/>
                    </a:lnTo>
                    <a:lnTo>
                      <a:pt x="5460" y="3192"/>
                    </a:lnTo>
                    <a:lnTo>
                      <a:pt x="4906" y="3007"/>
                    </a:lnTo>
                    <a:lnTo>
                      <a:pt x="4352" y="2876"/>
                    </a:lnTo>
                    <a:lnTo>
                      <a:pt x="4036" y="2823"/>
                    </a:lnTo>
                    <a:lnTo>
                      <a:pt x="3745" y="2796"/>
                    </a:lnTo>
                    <a:lnTo>
                      <a:pt x="3455" y="2770"/>
                    </a:lnTo>
                    <a:lnTo>
                      <a:pt x="3139" y="2770"/>
                    </a:lnTo>
                    <a:lnTo>
                      <a:pt x="2849" y="2796"/>
                    </a:lnTo>
                    <a:lnTo>
                      <a:pt x="2559" y="2849"/>
                    </a:lnTo>
                    <a:lnTo>
                      <a:pt x="2268" y="2928"/>
                    </a:lnTo>
                    <a:lnTo>
                      <a:pt x="1978" y="3007"/>
                    </a:lnTo>
                    <a:lnTo>
                      <a:pt x="1688" y="3139"/>
                    </a:lnTo>
                    <a:lnTo>
                      <a:pt x="1424" y="3298"/>
                    </a:lnTo>
                    <a:lnTo>
                      <a:pt x="1161" y="3482"/>
                    </a:lnTo>
                    <a:lnTo>
                      <a:pt x="923" y="3693"/>
                    </a:lnTo>
                    <a:lnTo>
                      <a:pt x="660" y="3957"/>
                    </a:lnTo>
                    <a:lnTo>
                      <a:pt x="449" y="4247"/>
                    </a:lnTo>
                    <a:lnTo>
                      <a:pt x="317" y="4432"/>
                    </a:lnTo>
                    <a:lnTo>
                      <a:pt x="211" y="4643"/>
                    </a:lnTo>
                    <a:lnTo>
                      <a:pt x="132" y="4827"/>
                    </a:lnTo>
                    <a:lnTo>
                      <a:pt x="79" y="5038"/>
                    </a:lnTo>
                    <a:lnTo>
                      <a:pt x="27" y="5223"/>
                    </a:lnTo>
                    <a:lnTo>
                      <a:pt x="0" y="5434"/>
                    </a:lnTo>
                    <a:lnTo>
                      <a:pt x="0" y="5619"/>
                    </a:lnTo>
                    <a:lnTo>
                      <a:pt x="0" y="5830"/>
                    </a:lnTo>
                    <a:lnTo>
                      <a:pt x="27" y="6041"/>
                    </a:lnTo>
                    <a:lnTo>
                      <a:pt x="79" y="6252"/>
                    </a:lnTo>
                    <a:lnTo>
                      <a:pt x="211" y="6674"/>
                    </a:lnTo>
                    <a:lnTo>
                      <a:pt x="422" y="7096"/>
                    </a:lnTo>
                    <a:lnTo>
                      <a:pt x="660" y="7518"/>
                    </a:lnTo>
                    <a:lnTo>
                      <a:pt x="950" y="7940"/>
                    </a:lnTo>
                    <a:lnTo>
                      <a:pt x="1293" y="8362"/>
                    </a:lnTo>
                    <a:lnTo>
                      <a:pt x="1688" y="8757"/>
                    </a:lnTo>
                    <a:lnTo>
                      <a:pt x="2110" y="9179"/>
                    </a:lnTo>
                    <a:lnTo>
                      <a:pt x="2559" y="9601"/>
                    </a:lnTo>
                    <a:lnTo>
                      <a:pt x="3007" y="9997"/>
                    </a:lnTo>
                    <a:lnTo>
                      <a:pt x="3508" y="10392"/>
                    </a:lnTo>
                    <a:lnTo>
                      <a:pt x="4036" y="10788"/>
                    </a:lnTo>
                    <a:lnTo>
                      <a:pt x="4194" y="10894"/>
                    </a:lnTo>
                    <a:lnTo>
                      <a:pt x="4774" y="11316"/>
                    </a:lnTo>
                    <a:lnTo>
                      <a:pt x="5354" y="11711"/>
                    </a:lnTo>
                    <a:lnTo>
                      <a:pt x="6515" y="12450"/>
                    </a:lnTo>
                    <a:lnTo>
                      <a:pt x="7623" y="13109"/>
                    </a:lnTo>
                    <a:lnTo>
                      <a:pt x="8651" y="13663"/>
                    </a:lnTo>
                    <a:lnTo>
                      <a:pt x="9522" y="14138"/>
                    </a:lnTo>
                    <a:lnTo>
                      <a:pt x="10207" y="14481"/>
                    </a:lnTo>
                    <a:lnTo>
                      <a:pt x="10814" y="14771"/>
                    </a:lnTo>
                    <a:lnTo>
                      <a:pt x="10814" y="14771"/>
                    </a:lnTo>
                    <a:lnTo>
                      <a:pt x="10788" y="14744"/>
                    </a:lnTo>
                    <a:lnTo>
                      <a:pt x="11394" y="13689"/>
                    </a:lnTo>
                    <a:lnTo>
                      <a:pt x="11922" y="12687"/>
                    </a:lnTo>
                    <a:lnTo>
                      <a:pt x="12555" y="11447"/>
                    </a:lnTo>
                    <a:lnTo>
                      <a:pt x="13241" y="10050"/>
                    </a:lnTo>
                    <a:lnTo>
                      <a:pt x="13557" y="9311"/>
                    </a:lnTo>
                    <a:lnTo>
                      <a:pt x="13874" y="8520"/>
                    </a:lnTo>
                    <a:lnTo>
                      <a:pt x="14164" y="7755"/>
                    </a:lnTo>
                    <a:lnTo>
                      <a:pt x="14454" y="6964"/>
                    </a:lnTo>
                    <a:lnTo>
                      <a:pt x="14691" y="6199"/>
                    </a:lnTo>
                    <a:lnTo>
                      <a:pt x="14902" y="5434"/>
                    </a:lnTo>
                    <a:lnTo>
                      <a:pt x="14981" y="5091"/>
                    </a:lnTo>
                    <a:lnTo>
                      <a:pt x="15113" y="4247"/>
                    </a:lnTo>
                    <a:lnTo>
                      <a:pt x="15166" y="3851"/>
                    </a:lnTo>
                    <a:lnTo>
                      <a:pt x="15192" y="3482"/>
                    </a:lnTo>
                    <a:lnTo>
                      <a:pt x="15192" y="3087"/>
                    </a:lnTo>
                    <a:lnTo>
                      <a:pt x="15192" y="2744"/>
                    </a:lnTo>
                    <a:lnTo>
                      <a:pt x="15140" y="2401"/>
                    </a:lnTo>
                    <a:lnTo>
                      <a:pt x="15087" y="2058"/>
                    </a:lnTo>
                    <a:lnTo>
                      <a:pt x="15008" y="1768"/>
                    </a:lnTo>
                    <a:lnTo>
                      <a:pt x="14876" y="1478"/>
                    </a:lnTo>
                    <a:lnTo>
                      <a:pt x="14744" y="1214"/>
                    </a:lnTo>
                    <a:lnTo>
                      <a:pt x="14586" y="950"/>
                    </a:lnTo>
                    <a:lnTo>
                      <a:pt x="14375" y="739"/>
                    </a:lnTo>
                    <a:lnTo>
                      <a:pt x="14137" y="554"/>
                    </a:lnTo>
                    <a:lnTo>
                      <a:pt x="13874" y="370"/>
                    </a:lnTo>
                    <a:lnTo>
                      <a:pt x="13583" y="238"/>
                    </a:lnTo>
                    <a:lnTo>
                      <a:pt x="13214" y="132"/>
                    </a:lnTo>
                    <a:lnTo>
                      <a:pt x="12871" y="53"/>
                    </a:lnTo>
                    <a:lnTo>
                      <a:pt x="12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8"/>
              <p:cNvSpPr/>
              <p:nvPr/>
            </p:nvSpPr>
            <p:spPr>
              <a:xfrm>
                <a:off x="623850" y="1190225"/>
                <a:ext cx="274325" cy="217625"/>
              </a:xfrm>
              <a:custGeom>
                <a:avLst/>
                <a:gdLst/>
                <a:ahLst/>
                <a:cxnLst/>
                <a:rect l="l" t="t" r="r" b="b"/>
                <a:pathLst>
                  <a:path w="10973" h="8705" extrusionOk="0">
                    <a:moveTo>
                      <a:pt x="9707" y="1"/>
                    </a:moveTo>
                    <a:lnTo>
                      <a:pt x="9628" y="27"/>
                    </a:lnTo>
                    <a:lnTo>
                      <a:pt x="9628" y="80"/>
                    </a:lnTo>
                    <a:lnTo>
                      <a:pt x="9311" y="5408"/>
                    </a:lnTo>
                    <a:lnTo>
                      <a:pt x="6885" y="5935"/>
                    </a:lnTo>
                    <a:lnTo>
                      <a:pt x="6832" y="5962"/>
                    </a:lnTo>
                    <a:lnTo>
                      <a:pt x="6805" y="6014"/>
                    </a:lnTo>
                    <a:lnTo>
                      <a:pt x="6753" y="7676"/>
                    </a:lnTo>
                    <a:lnTo>
                      <a:pt x="5276" y="5671"/>
                    </a:lnTo>
                    <a:lnTo>
                      <a:pt x="5223" y="5645"/>
                    </a:lnTo>
                    <a:lnTo>
                      <a:pt x="5170" y="5645"/>
                    </a:lnTo>
                    <a:lnTo>
                      <a:pt x="5117" y="5671"/>
                    </a:lnTo>
                    <a:lnTo>
                      <a:pt x="5091" y="5724"/>
                    </a:lnTo>
                    <a:lnTo>
                      <a:pt x="4933" y="8256"/>
                    </a:lnTo>
                    <a:lnTo>
                      <a:pt x="1346" y="2533"/>
                    </a:lnTo>
                    <a:lnTo>
                      <a:pt x="1319" y="2480"/>
                    </a:lnTo>
                    <a:lnTo>
                      <a:pt x="1267" y="2480"/>
                    </a:lnTo>
                    <a:lnTo>
                      <a:pt x="1214" y="2506"/>
                    </a:lnTo>
                    <a:lnTo>
                      <a:pt x="1187" y="2559"/>
                    </a:lnTo>
                    <a:lnTo>
                      <a:pt x="1" y="8599"/>
                    </a:lnTo>
                    <a:lnTo>
                      <a:pt x="159" y="8705"/>
                    </a:lnTo>
                    <a:lnTo>
                      <a:pt x="1319" y="2823"/>
                    </a:lnTo>
                    <a:lnTo>
                      <a:pt x="4933" y="8625"/>
                    </a:lnTo>
                    <a:lnTo>
                      <a:pt x="4959" y="8652"/>
                    </a:lnTo>
                    <a:lnTo>
                      <a:pt x="5038" y="8652"/>
                    </a:lnTo>
                    <a:lnTo>
                      <a:pt x="5091" y="8625"/>
                    </a:lnTo>
                    <a:lnTo>
                      <a:pt x="5091" y="8573"/>
                    </a:lnTo>
                    <a:lnTo>
                      <a:pt x="5276" y="6014"/>
                    </a:lnTo>
                    <a:lnTo>
                      <a:pt x="6779" y="8019"/>
                    </a:lnTo>
                    <a:lnTo>
                      <a:pt x="6832" y="8045"/>
                    </a:lnTo>
                    <a:lnTo>
                      <a:pt x="6885" y="8045"/>
                    </a:lnTo>
                    <a:lnTo>
                      <a:pt x="6937" y="8019"/>
                    </a:lnTo>
                    <a:lnTo>
                      <a:pt x="6937" y="7966"/>
                    </a:lnTo>
                    <a:lnTo>
                      <a:pt x="6990" y="6093"/>
                    </a:lnTo>
                    <a:lnTo>
                      <a:pt x="9417" y="5592"/>
                    </a:lnTo>
                    <a:lnTo>
                      <a:pt x="9469" y="5566"/>
                    </a:lnTo>
                    <a:lnTo>
                      <a:pt x="9496" y="5487"/>
                    </a:lnTo>
                    <a:lnTo>
                      <a:pt x="9786" y="528"/>
                    </a:lnTo>
                    <a:lnTo>
                      <a:pt x="10867" y="3245"/>
                    </a:lnTo>
                    <a:lnTo>
                      <a:pt x="10894" y="3298"/>
                    </a:lnTo>
                    <a:lnTo>
                      <a:pt x="10973" y="2981"/>
                    </a:lnTo>
                    <a:lnTo>
                      <a:pt x="10946" y="2902"/>
                    </a:lnTo>
                    <a:lnTo>
                      <a:pt x="9812" y="53"/>
                    </a:lnTo>
                    <a:lnTo>
                      <a:pt x="9759"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8"/>
              <p:cNvSpPr/>
              <p:nvPr/>
            </p:nvSpPr>
            <p:spPr>
              <a:xfrm>
                <a:off x="985850" y="903400"/>
                <a:ext cx="416100" cy="178050"/>
              </a:xfrm>
              <a:custGeom>
                <a:avLst/>
                <a:gdLst/>
                <a:ahLst/>
                <a:cxnLst/>
                <a:rect l="l" t="t" r="r" b="b"/>
                <a:pathLst>
                  <a:path w="16644" h="7122" extrusionOk="0">
                    <a:moveTo>
                      <a:pt x="15852" y="1"/>
                    </a:moveTo>
                    <a:lnTo>
                      <a:pt x="1" y="3719"/>
                    </a:lnTo>
                    <a:lnTo>
                      <a:pt x="792" y="7122"/>
                    </a:lnTo>
                    <a:lnTo>
                      <a:pt x="16643" y="3403"/>
                    </a:lnTo>
                    <a:lnTo>
                      <a:pt x="15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8"/>
              <p:cNvSpPr/>
              <p:nvPr/>
            </p:nvSpPr>
            <p:spPr>
              <a:xfrm>
                <a:off x="1014200" y="1065600"/>
                <a:ext cx="236100" cy="83775"/>
              </a:xfrm>
              <a:custGeom>
                <a:avLst/>
                <a:gdLst/>
                <a:ahLst/>
                <a:cxnLst/>
                <a:rect l="l" t="t" r="r" b="b"/>
                <a:pathLst>
                  <a:path w="9444" h="3351" extrusionOk="0">
                    <a:moveTo>
                      <a:pt x="9153" y="1"/>
                    </a:moveTo>
                    <a:lnTo>
                      <a:pt x="1" y="2137"/>
                    </a:lnTo>
                    <a:lnTo>
                      <a:pt x="291" y="3350"/>
                    </a:lnTo>
                    <a:lnTo>
                      <a:pt x="9443" y="1188"/>
                    </a:lnTo>
                    <a:lnTo>
                      <a:pt x="91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8"/>
              <p:cNvSpPr/>
              <p:nvPr/>
            </p:nvSpPr>
            <p:spPr>
              <a:xfrm>
                <a:off x="1025425" y="1112425"/>
                <a:ext cx="236075" cy="83775"/>
              </a:xfrm>
              <a:custGeom>
                <a:avLst/>
                <a:gdLst/>
                <a:ahLst/>
                <a:cxnLst/>
                <a:rect l="l" t="t" r="r" b="b"/>
                <a:pathLst>
                  <a:path w="9443" h="3351" extrusionOk="0">
                    <a:moveTo>
                      <a:pt x="9152" y="0"/>
                    </a:moveTo>
                    <a:lnTo>
                      <a:pt x="0" y="2163"/>
                    </a:lnTo>
                    <a:lnTo>
                      <a:pt x="290" y="3350"/>
                    </a:lnTo>
                    <a:lnTo>
                      <a:pt x="9442" y="1214"/>
                    </a:lnTo>
                    <a:lnTo>
                      <a:pt x="9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8"/>
              <p:cNvSpPr/>
              <p:nvPr/>
            </p:nvSpPr>
            <p:spPr>
              <a:xfrm>
                <a:off x="1036625" y="1161225"/>
                <a:ext cx="236075" cy="83100"/>
              </a:xfrm>
              <a:custGeom>
                <a:avLst/>
                <a:gdLst/>
                <a:ahLst/>
                <a:cxnLst/>
                <a:rect l="l" t="t" r="r" b="b"/>
                <a:pathLst>
                  <a:path w="9443" h="3324" extrusionOk="0">
                    <a:moveTo>
                      <a:pt x="9153" y="0"/>
                    </a:moveTo>
                    <a:lnTo>
                      <a:pt x="0" y="2137"/>
                    </a:lnTo>
                    <a:lnTo>
                      <a:pt x="291" y="3324"/>
                    </a:lnTo>
                    <a:lnTo>
                      <a:pt x="9443" y="1187"/>
                    </a:lnTo>
                    <a:lnTo>
                      <a:pt x="9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8"/>
              <p:cNvSpPr/>
              <p:nvPr/>
            </p:nvSpPr>
            <p:spPr>
              <a:xfrm>
                <a:off x="1048500" y="1210025"/>
                <a:ext cx="235425" cy="83750"/>
              </a:xfrm>
              <a:custGeom>
                <a:avLst/>
                <a:gdLst/>
                <a:ahLst/>
                <a:cxnLst/>
                <a:rect l="l" t="t" r="r" b="b"/>
                <a:pathLst>
                  <a:path w="9417" h="3350" extrusionOk="0">
                    <a:moveTo>
                      <a:pt x="9152" y="0"/>
                    </a:moveTo>
                    <a:lnTo>
                      <a:pt x="0" y="2163"/>
                    </a:lnTo>
                    <a:lnTo>
                      <a:pt x="290" y="3350"/>
                    </a:lnTo>
                    <a:lnTo>
                      <a:pt x="9416" y="1213"/>
                    </a:lnTo>
                    <a:lnTo>
                      <a:pt x="9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8"/>
              <p:cNvSpPr/>
              <p:nvPr/>
            </p:nvSpPr>
            <p:spPr>
              <a:xfrm>
                <a:off x="1337300" y="1027375"/>
                <a:ext cx="77175" cy="77150"/>
              </a:xfrm>
              <a:custGeom>
                <a:avLst/>
                <a:gdLst/>
                <a:ahLst/>
                <a:cxnLst/>
                <a:rect l="l" t="t" r="r" b="b"/>
                <a:pathLst>
                  <a:path w="3087" h="3086" extrusionOk="0">
                    <a:moveTo>
                      <a:pt x="2506" y="0"/>
                    </a:moveTo>
                    <a:lnTo>
                      <a:pt x="1" y="580"/>
                    </a:lnTo>
                    <a:lnTo>
                      <a:pt x="581" y="3086"/>
                    </a:lnTo>
                    <a:lnTo>
                      <a:pt x="3087" y="2506"/>
                    </a:lnTo>
                    <a:lnTo>
                      <a:pt x="2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8"/>
              <p:cNvSpPr/>
              <p:nvPr/>
            </p:nvSpPr>
            <p:spPr>
              <a:xfrm>
                <a:off x="1357075" y="1110450"/>
                <a:ext cx="76525" cy="76500"/>
              </a:xfrm>
              <a:custGeom>
                <a:avLst/>
                <a:gdLst/>
                <a:ahLst/>
                <a:cxnLst/>
                <a:rect l="l" t="t" r="r" b="b"/>
                <a:pathLst>
                  <a:path w="3061" h="3060" extrusionOk="0">
                    <a:moveTo>
                      <a:pt x="2480" y="0"/>
                    </a:moveTo>
                    <a:lnTo>
                      <a:pt x="1" y="581"/>
                    </a:lnTo>
                    <a:lnTo>
                      <a:pt x="581" y="3060"/>
                    </a:lnTo>
                    <a:lnTo>
                      <a:pt x="3060" y="2480"/>
                    </a:lnTo>
                    <a:lnTo>
                      <a:pt x="24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8"/>
              <p:cNvSpPr/>
              <p:nvPr/>
            </p:nvSpPr>
            <p:spPr>
              <a:xfrm>
                <a:off x="1376200" y="1194175"/>
                <a:ext cx="77175" cy="76525"/>
              </a:xfrm>
              <a:custGeom>
                <a:avLst/>
                <a:gdLst/>
                <a:ahLst/>
                <a:cxnLst/>
                <a:rect l="l" t="t" r="r" b="b"/>
                <a:pathLst>
                  <a:path w="3087" h="3061" extrusionOk="0">
                    <a:moveTo>
                      <a:pt x="2506" y="1"/>
                    </a:moveTo>
                    <a:lnTo>
                      <a:pt x="1" y="581"/>
                    </a:lnTo>
                    <a:lnTo>
                      <a:pt x="581" y="3061"/>
                    </a:lnTo>
                    <a:lnTo>
                      <a:pt x="3087" y="2480"/>
                    </a:lnTo>
                    <a:lnTo>
                      <a:pt x="2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8"/>
              <p:cNvSpPr/>
              <p:nvPr/>
            </p:nvSpPr>
            <p:spPr>
              <a:xfrm>
                <a:off x="1181025" y="1328700"/>
                <a:ext cx="224225" cy="113450"/>
              </a:xfrm>
              <a:custGeom>
                <a:avLst/>
                <a:gdLst/>
                <a:ahLst/>
                <a:cxnLst/>
                <a:rect l="l" t="t" r="r" b="b"/>
                <a:pathLst>
                  <a:path w="8969" h="4538" extrusionOk="0">
                    <a:moveTo>
                      <a:pt x="3377" y="1"/>
                    </a:moveTo>
                    <a:lnTo>
                      <a:pt x="3324" y="27"/>
                    </a:lnTo>
                    <a:lnTo>
                      <a:pt x="3298" y="53"/>
                    </a:lnTo>
                    <a:lnTo>
                      <a:pt x="2111" y="3878"/>
                    </a:lnTo>
                    <a:lnTo>
                      <a:pt x="53" y="4352"/>
                    </a:lnTo>
                    <a:lnTo>
                      <a:pt x="1" y="4405"/>
                    </a:lnTo>
                    <a:lnTo>
                      <a:pt x="1" y="4458"/>
                    </a:lnTo>
                    <a:lnTo>
                      <a:pt x="27" y="4511"/>
                    </a:lnTo>
                    <a:lnTo>
                      <a:pt x="80" y="4537"/>
                    </a:lnTo>
                    <a:lnTo>
                      <a:pt x="106" y="4537"/>
                    </a:lnTo>
                    <a:lnTo>
                      <a:pt x="2216" y="4036"/>
                    </a:lnTo>
                    <a:lnTo>
                      <a:pt x="2243" y="4010"/>
                    </a:lnTo>
                    <a:lnTo>
                      <a:pt x="2269" y="3983"/>
                    </a:lnTo>
                    <a:lnTo>
                      <a:pt x="3429" y="264"/>
                    </a:lnTo>
                    <a:lnTo>
                      <a:pt x="6858" y="4326"/>
                    </a:lnTo>
                    <a:lnTo>
                      <a:pt x="6911" y="4352"/>
                    </a:lnTo>
                    <a:lnTo>
                      <a:pt x="6964" y="4352"/>
                    </a:lnTo>
                    <a:lnTo>
                      <a:pt x="7017" y="4326"/>
                    </a:lnTo>
                    <a:lnTo>
                      <a:pt x="7017" y="4273"/>
                    </a:lnTo>
                    <a:lnTo>
                      <a:pt x="6885" y="2453"/>
                    </a:lnTo>
                    <a:lnTo>
                      <a:pt x="8889" y="1979"/>
                    </a:lnTo>
                    <a:lnTo>
                      <a:pt x="8942" y="1952"/>
                    </a:lnTo>
                    <a:lnTo>
                      <a:pt x="8968" y="1873"/>
                    </a:lnTo>
                    <a:lnTo>
                      <a:pt x="8916" y="1820"/>
                    </a:lnTo>
                    <a:lnTo>
                      <a:pt x="8863" y="1820"/>
                    </a:lnTo>
                    <a:lnTo>
                      <a:pt x="6779" y="2295"/>
                    </a:lnTo>
                    <a:lnTo>
                      <a:pt x="6726" y="2348"/>
                    </a:lnTo>
                    <a:lnTo>
                      <a:pt x="6700" y="2401"/>
                    </a:lnTo>
                    <a:lnTo>
                      <a:pt x="6832" y="4010"/>
                    </a:lnTo>
                    <a:lnTo>
                      <a:pt x="3456" y="27"/>
                    </a:lnTo>
                    <a:lnTo>
                      <a:pt x="3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8"/>
              <p:cNvSpPr/>
              <p:nvPr/>
            </p:nvSpPr>
            <p:spPr>
              <a:xfrm>
                <a:off x="1493575" y="801200"/>
                <a:ext cx="319175" cy="423350"/>
              </a:xfrm>
              <a:custGeom>
                <a:avLst/>
                <a:gdLst/>
                <a:ahLst/>
                <a:cxnLst/>
                <a:rect l="l" t="t" r="r" b="b"/>
                <a:pathLst>
                  <a:path w="12767" h="16934" extrusionOk="0">
                    <a:moveTo>
                      <a:pt x="3904" y="0"/>
                    </a:moveTo>
                    <a:lnTo>
                      <a:pt x="1" y="14559"/>
                    </a:lnTo>
                    <a:lnTo>
                      <a:pt x="8889" y="16933"/>
                    </a:lnTo>
                    <a:lnTo>
                      <a:pt x="12766" y="2374"/>
                    </a:lnTo>
                    <a:lnTo>
                      <a:pt x="39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8"/>
              <p:cNvSpPr/>
              <p:nvPr/>
            </p:nvSpPr>
            <p:spPr>
              <a:xfrm>
                <a:off x="1614900" y="881650"/>
                <a:ext cx="122675" cy="122650"/>
              </a:xfrm>
              <a:custGeom>
                <a:avLst/>
                <a:gdLst/>
                <a:ahLst/>
                <a:cxnLst/>
                <a:rect l="l" t="t" r="r" b="b"/>
                <a:pathLst>
                  <a:path w="4907" h="4906" extrusionOk="0">
                    <a:moveTo>
                      <a:pt x="2374" y="0"/>
                    </a:moveTo>
                    <a:lnTo>
                      <a:pt x="2137" y="27"/>
                    </a:lnTo>
                    <a:lnTo>
                      <a:pt x="1900" y="53"/>
                    </a:lnTo>
                    <a:lnTo>
                      <a:pt x="1662" y="132"/>
                    </a:lnTo>
                    <a:lnTo>
                      <a:pt x="1425" y="211"/>
                    </a:lnTo>
                    <a:lnTo>
                      <a:pt x="1214" y="317"/>
                    </a:lnTo>
                    <a:lnTo>
                      <a:pt x="1029" y="449"/>
                    </a:lnTo>
                    <a:lnTo>
                      <a:pt x="845" y="607"/>
                    </a:lnTo>
                    <a:lnTo>
                      <a:pt x="660" y="765"/>
                    </a:lnTo>
                    <a:lnTo>
                      <a:pt x="528" y="950"/>
                    </a:lnTo>
                    <a:lnTo>
                      <a:pt x="370" y="1134"/>
                    </a:lnTo>
                    <a:lnTo>
                      <a:pt x="264" y="1345"/>
                    </a:lnTo>
                    <a:lnTo>
                      <a:pt x="159" y="1556"/>
                    </a:lnTo>
                    <a:lnTo>
                      <a:pt x="80" y="1794"/>
                    </a:lnTo>
                    <a:lnTo>
                      <a:pt x="27" y="2031"/>
                    </a:lnTo>
                    <a:lnTo>
                      <a:pt x="1" y="2268"/>
                    </a:lnTo>
                    <a:lnTo>
                      <a:pt x="1" y="2532"/>
                    </a:lnTo>
                    <a:lnTo>
                      <a:pt x="27" y="2770"/>
                    </a:lnTo>
                    <a:lnTo>
                      <a:pt x="53" y="3007"/>
                    </a:lnTo>
                    <a:lnTo>
                      <a:pt x="133" y="3244"/>
                    </a:lnTo>
                    <a:lnTo>
                      <a:pt x="212" y="3482"/>
                    </a:lnTo>
                    <a:lnTo>
                      <a:pt x="317" y="3693"/>
                    </a:lnTo>
                    <a:lnTo>
                      <a:pt x="449" y="3877"/>
                    </a:lnTo>
                    <a:lnTo>
                      <a:pt x="607" y="4062"/>
                    </a:lnTo>
                    <a:lnTo>
                      <a:pt x="766" y="4247"/>
                    </a:lnTo>
                    <a:lnTo>
                      <a:pt x="950" y="4378"/>
                    </a:lnTo>
                    <a:lnTo>
                      <a:pt x="1135" y="4537"/>
                    </a:lnTo>
                    <a:lnTo>
                      <a:pt x="1346" y="4642"/>
                    </a:lnTo>
                    <a:lnTo>
                      <a:pt x="1557" y="4748"/>
                    </a:lnTo>
                    <a:lnTo>
                      <a:pt x="1794" y="4827"/>
                    </a:lnTo>
                    <a:lnTo>
                      <a:pt x="2032" y="4880"/>
                    </a:lnTo>
                    <a:lnTo>
                      <a:pt x="2269" y="4906"/>
                    </a:lnTo>
                    <a:lnTo>
                      <a:pt x="2533" y="4906"/>
                    </a:lnTo>
                    <a:lnTo>
                      <a:pt x="2770" y="4880"/>
                    </a:lnTo>
                    <a:lnTo>
                      <a:pt x="3007" y="4853"/>
                    </a:lnTo>
                    <a:lnTo>
                      <a:pt x="3245" y="4774"/>
                    </a:lnTo>
                    <a:lnTo>
                      <a:pt x="3482" y="4695"/>
                    </a:lnTo>
                    <a:lnTo>
                      <a:pt x="3693" y="4589"/>
                    </a:lnTo>
                    <a:lnTo>
                      <a:pt x="3878" y="4458"/>
                    </a:lnTo>
                    <a:lnTo>
                      <a:pt x="4062" y="4299"/>
                    </a:lnTo>
                    <a:lnTo>
                      <a:pt x="4247" y="4141"/>
                    </a:lnTo>
                    <a:lnTo>
                      <a:pt x="4379" y="3956"/>
                    </a:lnTo>
                    <a:lnTo>
                      <a:pt x="4537" y="3772"/>
                    </a:lnTo>
                    <a:lnTo>
                      <a:pt x="4643" y="3561"/>
                    </a:lnTo>
                    <a:lnTo>
                      <a:pt x="4748" y="3350"/>
                    </a:lnTo>
                    <a:lnTo>
                      <a:pt x="4827" y="3112"/>
                    </a:lnTo>
                    <a:lnTo>
                      <a:pt x="4880" y="2875"/>
                    </a:lnTo>
                    <a:lnTo>
                      <a:pt x="4906" y="2638"/>
                    </a:lnTo>
                    <a:lnTo>
                      <a:pt x="4906" y="2400"/>
                    </a:lnTo>
                    <a:lnTo>
                      <a:pt x="4880" y="2137"/>
                    </a:lnTo>
                    <a:lnTo>
                      <a:pt x="4854" y="1899"/>
                    </a:lnTo>
                    <a:lnTo>
                      <a:pt x="4775" y="1662"/>
                    </a:lnTo>
                    <a:lnTo>
                      <a:pt x="4695" y="1424"/>
                    </a:lnTo>
                    <a:lnTo>
                      <a:pt x="4590" y="1213"/>
                    </a:lnTo>
                    <a:lnTo>
                      <a:pt x="4458" y="1029"/>
                    </a:lnTo>
                    <a:lnTo>
                      <a:pt x="4300" y="844"/>
                    </a:lnTo>
                    <a:lnTo>
                      <a:pt x="4142" y="660"/>
                    </a:lnTo>
                    <a:lnTo>
                      <a:pt x="3957" y="528"/>
                    </a:lnTo>
                    <a:lnTo>
                      <a:pt x="3772" y="369"/>
                    </a:lnTo>
                    <a:lnTo>
                      <a:pt x="3561" y="264"/>
                    </a:lnTo>
                    <a:lnTo>
                      <a:pt x="3350" y="158"/>
                    </a:lnTo>
                    <a:lnTo>
                      <a:pt x="3113" y="79"/>
                    </a:lnTo>
                    <a:lnTo>
                      <a:pt x="2876" y="27"/>
                    </a:lnTo>
                    <a:lnTo>
                      <a:pt x="2638"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8"/>
              <p:cNvSpPr/>
              <p:nvPr/>
            </p:nvSpPr>
            <p:spPr>
              <a:xfrm>
                <a:off x="1620850" y="875050"/>
                <a:ext cx="122650" cy="122675"/>
              </a:xfrm>
              <a:custGeom>
                <a:avLst/>
                <a:gdLst/>
                <a:ahLst/>
                <a:cxnLst/>
                <a:rect l="l" t="t" r="r" b="b"/>
                <a:pathLst>
                  <a:path w="4906" h="4907" extrusionOk="0">
                    <a:moveTo>
                      <a:pt x="2400" y="0"/>
                    </a:moveTo>
                    <a:lnTo>
                      <a:pt x="2136" y="27"/>
                    </a:lnTo>
                    <a:lnTo>
                      <a:pt x="1899" y="80"/>
                    </a:lnTo>
                    <a:lnTo>
                      <a:pt x="1662" y="132"/>
                    </a:lnTo>
                    <a:lnTo>
                      <a:pt x="1451" y="238"/>
                    </a:lnTo>
                    <a:lnTo>
                      <a:pt x="1240" y="343"/>
                    </a:lnTo>
                    <a:lnTo>
                      <a:pt x="1029" y="475"/>
                    </a:lnTo>
                    <a:lnTo>
                      <a:pt x="844" y="607"/>
                    </a:lnTo>
                    <a:lnTo>
                      <a:pt x="686" y="765"/>
                    </a:lnTo>
                    <a:lnTo>
                      <a:pt x="528" y="950"/>
                    </a:lnTo>
                    <a:lnTo>
                      <a:pt x="396" y="1135"/>
                    </a:lnTo>
                    <a:lnTo>
                      <a:pt x="264" y="1346"/>
                    </a:lnTo>
                    <a:lnTo>
                      <a:pt x="158" y="1557"/>
                    </a:lnTo>
                    <a:lnTo>
                      <a:pt x="106" y="1794"/>
                    </a:lnTo>
                    <a:lnTo>
                      <a:pt x="26" y="2031"/>
                    </a:lnTo>
                    <a:lnTo>
                      <a:pt x="0" y="2269"/>
                    </a:lnTo>
                    <a:lnTo>
                      <a:pt x="0" y="2532"/>
                    </a:lnTo>
                    <a:lnTo>
                      <a:pt x="26" y="2770"/>
                    </a:lnTo>
                    <a:lnTo>
                      <a:pt x="53" y="3034"/>
                    </a:lnTo>
                    <a:lnTo>
                      <a:pt x="132" y="3245"/>
                    </a:lnTo>
                    <a:lnTo>
                      <a:pt x="211" y="3482"/>
                    </a:lnTo>
                    <a:lnTo>
                      <a:pt x="343" y="3693"/>
                    </a:lnTo>
                    <a:lnTo>
                      <a:pt x="448" y="3904"/>
                    </a:lnTo>
                    <a:lnTo>
                      <a:pt x="607" y="4089"/>
                    </a:lnTo>
                    <a:lnTo>
                      <a:pt x="765" y="4247"/>
                    </a:lnTo>
                    <a:lnTo>
                      <a:pt x="950" y="4405"/>
                    </a:lnTo>
                    <a:lnTo>
                      <a:pt x="1134" y="4537"/>
                    </a:lnTo>
                    <a:lnTo>
                      <a:pt x="1345" y="4642"/>
                    </a:lnTo>
                    <a:lnTo>
                      <a:pt x="1556" y="4748"/>
                    </a:lnTo>
                    <a:lnTo>
                      <a:pt x="1794" y="4827"/>
                    </a:lnTo>
                    <a:lnTo>
                      <a:pt x="2031" y="4880"/>
                    </a:lnTo>
                    <a:lnTo>
                      <a:pt x="2268" y="4906"/>
                    </a:lnTo>
                    <a:lnTo>
                      <a:pt x="2769" y="4906"/>
                    </a:lnTo>
                    <a:lnTo>
                      <a:pt x="3007" y="4853"/>
                    </a:lnTo>
                    <a:lnTo>
                      <a:pt x="3244" y="4801"/>
                    </a:lnTo>
                    <a:lnTo>
                      <a:pt x="3482" y="4695"/>
                    </a:lnTo>
                    <a:lnTo>
                      <a:pt x="3693" y="4590"/>
                    </a:lnTo>
                    <a:lnTo>
                      <a:pt x="3877" y="4458"/>
                    </a:lnTo>
                    <a:lnTo>
                      <a:pt x="4062" y="4326"/>
                    </a:lnTo>
                    <a:lnTo>
                      <a:pt x="4246" y="4141"/>
                    </a:lnTo>
                    <a:lnTo>
                      <a:pt x="4405" y="3983"/>
                    </a:lnTo>
                    <a:lnTo>
                      <a:pt x="4537" y="3772"/>
                    </a:lnTo>
                    <a:lnTo>
                      <a:pt x="4642" y="3587"/>
                    </a:lnTo>
                    <a:lnTo>
                      <a:pt x="4748" y="3350"/>
                    </a:lnTo>
                    <a:lnTo>
                      <a:pt x="4827" y="3139"/>
                    </a:lnTo>
                    <a:lnTo>
                      <a:pt x="4879" y="2902"/>
                    </a:lnTo>
                    <a:lnTo>
                      <a:pt x="4906" y="2638"/>
                    </a:lnTo>
                    <a:lnTo>
                      <a:pt x="4906" y="2401"/>
                    </a:lnTo>
                    <a:lnTo>
                      <a:pt x="4879" y="2137"/>
                    </a:lnTo>
                    <a:lnTo>
                      <a:pt x="4853" y="1899"/>
                    </a:lnTo>
                    <a:lnTo>
                      <a:pt x="4774" y="1662"/>
                    </a:lnTo>
                    <a:lnTo>
                      <a:pt x="4695" y="1451"/>
                    </a:lnTo>
                    <a:lnTo>
                      <a:pt x="4589" y="1240"/>
                    </a:lnTo>
                    <a:lnTo>
                      <a:pt x="4457" y="1029"/>
                    </a:lnTo>
                    <a:lnTo>
                      <a:pt x="4299" y="844"/>
                    </a:lnTo>
                    <a:lnTo>
                      <a:pt x="4141" y="686"/>
                    </a:lnTo>
                    <a:lnTo>
                      <a:pt x="3956" y="528"/>
                    </a:lnTo>
                    <a:lnTo>
                      <a:pt x="3772" y="396"/>
                    </a:lnTo>
                    <a:lnTo>
                      <a:pt x="3561" y="264"/>
                    </a:lnTo>
                    <a:lnTo>
                      <a:pt x="3350" y="185"/>
                    </a:lnTo>
                    <a:lnTo>
                      <a:pt x="3112" y="106"/>
                    </a:lnTo>
                    <a:lnTo>
                      <a:pt x="2875" y="53"/>
                    </a:lnTo>
                    <a:lnTo>
                      <a:pt x="2638" y="27"/>
                    </a:lnTo>
                    <a:lnTo>
                      <a:pt x="24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8"/>
              <p:cNvSpPr/>
              <p:nvPr/>
            </p:nvSpPr>
            <p:spPr>
              <a:xfrm>
                <a:off x="1636675" y="902075"/>
                <a:ext cx="94975" cy="75200"/>
              </a:xfrm>
              <a:custGeom>
                <a:avLst/>
                <a:gdLst/>
                <a:ahLst/>
                <a:cxnLst/>
                <a:rect l="l" t="t" r="r" b="b"/>
                <a:pathLst>
                  <a:path w="3799" h="3008" extrusionOk="0">
                    <a:moveTo>
                      <a:pt x="3798" y="1"/>
                    </a:moveTo>
                    <a:lnTo>
                      <a:pt x="0" y="3008"/>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8"/>
              <p:cNvSpPr/>
              <p:nvPr/>
            </p:nvSpPr>
            <p:spPr>
              <a:xfrm>
                <a:off x="1636675" y="902075"/>
                <a:ext cx="94975" cy="75200"/>
              </a:xfrm>
              <a:custGeom>
                <a:avLst/>
                <a:gdLst/>
                <a:ahLst/>
                <a:cxnLst/>
                <a:rect l="l" t="t" r="r" b="b"/>
                <a:pathLst>
                  <a:path w="3799" h="3008" fill="none" extrusionOk="0">
                    <a:moveTo>
                      <a:pt x="3798" y="1"/>
                    </a:moveTo>
                    <a:lnTo>
                      <a:pt x="0" y="30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8"/>
              <p:cNvSpPr/>
              <p:nvPr/>
            </p:nvSpPr>
            <p:spPr>
              <a:xfrm>
                <a:off x="1635350" y="900775"/>
                <a:ext cx="97600" cy="77825"/>
              </a:xfrm>
              <a:custGeom>
                <a:avLst/>
                <a:gdLst/>
                <a:ahLst/>
                <a:cxnLst/>
                <a:rect l="l" t="t" r="r" b="b"/>
                <a:pathLst>
                  <a:path w="3904" h="3113" extrusionOk="0">
                    <a:moveTo>
                      <a:pt x="3825" y="0"/>
                    </a:moveTo>
                    <a:lnTo>
                      <a:pt x="0" y="3007"/>
                    </a:lnTo>
                    <a:lnTo>
                      <a:pt x="0" y="3060"/>
                    </a:lnTo>
                    <a:lnTo>
                      <a:pt x="0" y="3086"/>
                    </a:lnTo>
                    <a:lnTo>
                      <a:pt x="53" y="3112"/>
                    </a:lnTo>
                    <a:lnTo>
                      <a:pt x="79" y="3112"/>
                    </a:lnTo>
                    <a:lnTo>
                      <a:pt x="3877" y="106"/>
                    </a:lnTo>
                    <a:lnTo>
                      <a:pt x="3904" y="53"/>
                    </a:lnTo>
                    <a:lnTo>
                      <a:pt x="3904" y="26"/>
                    </a:lnTo>
                    <a:lnTo>
                      <a:pt x="38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8"/>
              <p:cNvSpPr/>
              <p:nvPr/>
            </p:nvSpPr>
            <p:spPr>
              <a:xfrm>
                <a:off x="1571375" y="1040550"/>
                <a:ext cx="122675" cy="122675"/>
              </a:xfrm>
              <a:custGeom>
                <a:avLst/>
                <a:gdLst/>
                <a:ahLst/>
                <a:cxnLst/>
                <a:rect l="l" t="t" r="r" b="b"/>
                <a:pathLst>
                  <a:path w="4907" h="4907" extrusionOk="0">
                    <a:moveTo>
                      <a:pt x="2137" y="1"/>
                    </a:moveTo>
                    <a:lnTo>
                      <a:pt x="1900" y="53"/>
                    </a:lnTo>
                    <a:lnTo>
                      <a:pt x="1663" y="132"/>
                    </a:lnTo>
                    <a:lnTo>
                      <a:pt x="1425" y="212"/>
                    </a:lnTo>
                    <a:lnTo>
                      <a:pt x="1214" y="317"/>
                    </a:lnTo>
                    <a:lnTo>
                      <a:pt x="1029" y="449"/>
                    </a:lnTo>
                    <a:lnTo>
                      <a:pt x="845" y="607"/>
                    </a:lnTo>
                    <a:lnTo>
                      <a:pt x="660" y="765"/>
                    </a:lnTo>
                    <a:lnTo>
                      <a:pt x="502" y="950"/>
                    </a:lnTo>
                    <a:lnTo>
                      <a:pt x="370" y="1135"/>
                    </a:lnTo>
                    <a:lnTo>
                      <a:pt x="265" y="1346"/>
                    </a:lnTo>
                    <a:lnTo>
                      <a:pt x="159" y="1557"/>
                    </a:lnTo>
                    <a:lnTo>
                      <a:pt x="80" y="1794"/>
                    </a:lnTo>
                    <a:lnTo>
                      <a:pt x="27" y="2031"/>
                    </a:lnTo>
                    <a:lnTo>
                      <a:pt x="1" y="2269"/>
                    </a:lnTo>
                    <a:lnTo>
                      <a:pt x="1" y="2506"/>
                    </a:lnTo>
                    <a:lnTo>
                      <a:pt x="1" y="2770"/>
                    </a:lnTo>
                    <a:lnTo>
                      <a:pt x="54" y="3007"/>
                    </a:lnTo>
                    <a:lnTo>
                      <a:pt x="133" y="3245"/>
                    </a:lnTo>
                    <a:lnTo>
                      <a:pt x="212" y="3456"/>
                    </a:lnTo>
                    <a:lnTo>
                      <a:pt x="317" y="3667"/>
                    </a:lnTo>
                    <a:lnTo>
                      <a:pt x="449" y="3878"/>
                    </a:lnTo>
                    <a:lnTo>
                      <a:pt x="607" y="4062"/>
                    </a:lnTo>
                    <a:lnTo>
                      <a:pt x="766" y="4221"/>
                    </a:lnTo>
                    <a:lnTo>
                      <a:pt x="924" y="4379"/>
                    </a:lnTo>
                    <a:lnTo>
                      <a:pt x="1135" y="4511"/>
                    </a:lnTo>
                    <a:lnTo>
                      <a:pt x="1346" y="4643"/>
                    </a:lnTo>
                    <a:lnTo>
                      <a:pt x="1557" y="4748"/>
                    </a:lnTo>
                    <a:lnTo>
                      <a:pt x="1768" y="4801"/>
                    </a:lnTo>
                    <a:lnTo>
                      <a:pt x="2005" y="4880"/>
                    </a:lnTo>
                    <a:lnTo>
                      <a:pt x="2269" y="4906"/>
                    </a:lnTo>
                    <a:lnTo>
                      <a:pt x="2507" y="4906"/>
                    </a:lnTo>
                    <a:lnTo>
                      <a:pt x="2770" y="4880"/>
                    </a:lnTo>
                    <a:lnTo>
                      <a:pt x="3008" y="4827"/>
                    </a:lnTo>
                    <a:lnTo>
                      <a:pt x="3245" y="4774"/>
                    </a:lnTo>
                    <a:lnTo>
                      <a:pt x="3456" y="4695"/>
                    </a:lnTo>
                    <a:lnTo>
                      <a:pt x="3667" y="4563"/>
                    </a:lnTo>
                    <a:lnTo>
                      <a:pt x="3878" y="4458"/>
                    </a:lnTo>
                    <a:lnTo>
                      <a:pt x="4063" y="4300"/>
                    </a:lnTo>
                    <a:lnTo>
                      <a:pt x="4221" y="4141"/>
                    </a:lnTo>
                    <a:lnTo>
                      <a:pt x="4379" y="3957"/>
                    </a:lnTo>
                    <a:lnTo>
                      <a:pt x="4511" y="3772"/>
                    </a:lnTo>
                    <a:lnTo>
                      <a:pt x="4643" y="3561"/>
                    </a:lnTo>
                    <a:lnTo>
                      <a:pt x="4722" y="3350"/>
                    </a:lnTo>
                    <a:lnTo>
                      <a:pt x="4801" y="3113"/>
                    </a:lnTo>
                    <a:lnTo>
                      <a:pt x="4854" y="2875"/>
                    </a:lnTo>
                    <a:lnTo>
                      <a:pt x="4907" y="2638"/>
                    </a:lnTo>
                    <a:lnTo>
                      <a:pt x="4907" y="2374"/>
                    </a:lnTo>
                    <a:lnTo>
                      <a:pt x="4880" y="2137"/>
                    </a:lnTo>
                    <a:lnTo>
                      <a:pt x="4828" y="1900"/>
                    </a:lnTo>
                    <a:lnTo>
                      <a:pt x="4775" y="1662"/>
                    </a:lnTo>
                    <a:lnTo>
                      <a:pt x="4696" y="1425"/>
                    </a:lnTo>
                    <a:lnTo>
                      <a:pt x="4564" y="1214"/>
                    </a:lnTo>
                    <a:lnTo>
                      <a:pt x="4458" y="1029"/>
                    </a:lnTo>
                    <a:lnTo>
                      <a:pt x="4300" y="845"/>
                    </a:lnTo>
                    <a:lnTo>
                      <a:pt x="4142" y="660"/>
                    </a:lnTo>
                    <a:lnTo>
                      <a:pt x="3957" y="502"/>
                    </a:lnTo>
                    <a:lnTo>
                      <a:pt x="3773" y="370"/>
                    </a:lnTo>
                    <a:lnTo>
                      <a:pt x="3562" y="264"/>
                    </a:lnTo>
                    <a:lnTo>
                      <a:pt x="3351" y="159"/>
                    </a:lnTo>
                    <a:lnTo>
                      <a:pt x="3113" y="80"/>
                    </a:lnTo>
                    <a:lnTo>
                      <a:pt x="2876" y="27"/>
                    </a:lnTo>
                    <a:lnTo>
                      <a:pt x="2638"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8"/>
              <p:cNvSpPr/>
              <p:nvPr/>
            </p:nvSpPr>
            <p:spPr>
              <a:xfrm>
                <a:off x="1577325" y="1033950"/>
                <a:ext cx="122675" cy="122675"/>
              </a:xfrm>
              <a:custGeom>
                <a:avLst/>
                <a:gdLst/>
                <a:ahLst/>
                <a:cxnLst/>
                <a:rect l="l" t="t" r="r" b="b"/>
                <a:pathLst>
                  <a:path w="4907" h="4907" extrusionOk="0">
                    <a:moveTo>
                      <a:pt x="2374" y="1"/>
                    </a:moveTo>
                    <a:lnTo>
                      <a:pt x="2137" y="27"/>
                    </a:lnTo>
                    <a:lnTo>
                      <a:pt x="1899" y="54"/>
                    </a:lnTo>
                    <a:lnTo>
                      <a:pt x="1662" y="133"/>
                    </a:lnTo>
                    <a:lnTo>
                      <a:pt x="1425" y="212"/>
                    </a:lnTo>
                    <a:lnTo>
                      <a:pt x="1214" y="344"/>
                    </a:lnTo>
                    <a:lnTo>
                      <a:pt x="1029" y="449"/>
                    </a:lnTo>
                    <a:lnTo>
                      <a:pt x="844" y="607"/>
                    </a:lnTo>
                    <a:lnTo>
                      <a:pt x="660" y="766"/>
                    </a:lnTo>
                    <a:lnTo>
                      <a:pt x="501" y="950"/>
                    </a:lnTo>
                    <a:lnTo>
                      <a:pt x="369" y="1135"/>
                    </a:lnTo>
                    <a:lnTo>
                      <a:pt x="264" y="1346"/>
                    </a:lnTo>
                    <a:lnTo>
                      <a:pt x="158" y="1557"/>
                    </a:lnTo>
                    <a:lnTo>
                      <a:pt x="79" y="1794"/>
                    </a:lnTo>
                    <a:lnTo>
                      <a:pt x="27" y="2032"/>
                    </a:lnTo>
                    <a:lnTo>
                      <a:pt x="0" y="2269"/>
                    </a:lnTo>
                    <a:lnTo>
                      <a:pt x="0" y="2533"/>
                    </a:lnTo>
                    <a:lnTo>
                      <a:pt x="27" y="2770"/>
                    </a:lnTo>
                    <a:lnTo>
                      <a:pt x="53" y="3008"/>
                    </a:lnTo>
                    <a:lnTo>
                      <a:pt x="132" y="3245"/>
                    </a:lnTo>
                    <a:lnTo>
                      <a:pt x="211" y="3482"/>
                    </a:lnTo>
                    <a:lnTo>
                      <a:pt x="317" y="3693"/>
                    </a:lnTo>
                    <a:lnTo>
                      <a:pt x="449" y="3878"/>
                    </a:lnTo>
                    <a:lnTo>
                      <a:pt x="607" y="4063"/>
                    </a:lnTo>
                    <a:lnTo>
                      <a:pt x="765" y="4247"/>
                    </a:lnTo>
                    <a:lnTo>
                      <a:pt x="950" y="4405"/>
                    </a:lnTo>
                    <a:lnTo>
                      <a:pt x="1134" y="4537"/>
                    </a:lnTo>
                    <a:lnTo>
                      <a:pt x="1345" y="4643"/>
                    </a:lnTo>
                    <a:lnTo>
                      <a:pt x="1556" y="4748"/>
                    </a:lnTo>
                    <a:lnTo>
                      <a:pt x="1794" y="4827"/>
                    </a:lnTo>
                    <a:lnTo>
                      <a:pt x="2031" y="4880"/>
                    </a:lnTo>
                    <a:lnTo>
                      <a:pt x="2269" y="4907"/>
                    </a:lnTo>
                    <a:lnTo>
                      <a:pt x="2506" y="4907"/>
                    </a:lnTo>
                    <a:lnTo>
                      <a:pt x="2770" y="4880"/>
                    </a:lnTo>
                    <a:lnTo>
                      <a:pt x="3007" y="4854"/>
                    </a:lnTo>
                    <a:lnTo>
                      <a:pt x="3244" y="4775"/>
                    </a:lnTo>
                    <a:lnTo>
                      <a:pt x="3455" y="4696"/>
                    </a:lnTo>
                    <a:lnTo>
                      <a:pt x="3666" y="4590"/>
                    </a:lnTo>
                    <a:lnTo>
                      <a:pt x="3877" y="4458"/>
                    </a:lnTo>
                    <a:lnTo>
                      <a:pt x="4062" y="4300"/>
                    </a:lnTo>
                    <a:lnTo>
                      <a:pt x="4220" y="4142"/>
                    </a:lnTo>
                    <a:lnTo>
                      <a:pt x="4379" y="3957"/>
                    </a:lnTo>
                    <a:lnTo>
                      <a:pt x="4510" y="3772"/>
                    </a:lnTo>
                    <a:lnTo>
                      <a:pt x="4642" y="3561"/>
                    </a:lnTo>
                    <a:lnTo>
                      <a:pt x="4748" y="3350"/>
                    </a:lnTo>
                    <a:lnTo>
                      <a:pt x="4827" y="3113"/>
                    </a:lnTo>
                    <a:lnTo>
                      <a:pt x="4880" y="2876"/>
                    </a:lnTo>
                    <a:lnTo>
                      <a:pt x="4906" y="2638"/>
                    </a:lnTo>
                    <a:lnTo>
                      <a:pt x="4906" y="2401"/>
                    </a:lnTo>
                    <a:lnTo>
                      <a:pt x="4880" y="2137"/>
                    </a:lnTo>
                    <a:lnTo>
                      <a:pt x="4853" y="1900"/>
                    </a:lnTo>
                    <a:lnTo>
                      <a:pt x="4774" y="1662"/>
                    </a:lnTo>
                    <a:lnTo>
                      <a:pt x="4695" y="1451"/>
                    </a:lnTo>
                    <a:lnTo>
                      <a:pt x="4590" y="1240"/>
                    </a:lnTo>
                    <a:lnTo>
                      <a:pt x="4458" y="1029"/>
                    </a:lnTo>
                    <a:lnTo>
                      <a:pt x="4299" y="845"/>
                    </a:lnTo>
                    <a:lnTo>
                      <a:pt x="4141" y="687"/>
                    </a:lnTo>
                    <a:lnTo>
                      <a:pt x="3957" y="528"/>
                    </a:lnTo>
                    <a:lnTo>
                      <a:pt x="3772" y="396"/>
                    </a:lnTo>
                    <a:lnTo>
                      <a:pt x="3561" y="265"/>
                    </a:lnTo>
                    <a:lnTo>
                      <a:pt x="3350" y="159"/>
                    </a:lnTo>
                    <a:lnTo>
                      <a:pt x="3113" y="106"/>
                    </a:lnTo>
                    <a:lnTo>
                      <a:pt x="2875" y="27"/>
                    </a:lnTo>
                    <a:lnTo>
                      <a:pt x="26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8"/>
              <p:cNvSpPr/>
              <p:nvPr/>
            </p:nvSpPr>
            <p:spPr>
              <a:xfrm>
                <a:off x="1592475" y="1061000"/>
                <a:ext cx="95650" cy="75175"/>
              </a:xfrm>
              <a:custGeom>
                <a:avLst/>
                <a:gdLst/>
                <a:ahLst/>
                <a:cxnLst/>
                <a:rect l="l" t="t" r="r" b="b"/>
                <a:pathLst>
                  <a:path w="3826" h="3007" extrusionOk="0">
                    <a:moveTo>
                      <a:pt x="3825" y="0"/>
                    </a:moveTo>
                    <a:lnTo>
                      <a:pt x="1" y="3007"/>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8"/>
              <p:cNvSpPr/>
              <p:nvPr/>
            </p:nvSpPr>
            <p:spPr>
              <a:xfrm>
                <a:off x="1592475" y="1061000"/>
                <a:ext cx="95650" cy="75175"/>
              </a:xfrm>
              <a:custGeom>
                <a:avLst/>
                <a:gdLst/>
                <a:ahLst/>
                <a:cxnLst/>
                <a:rect l="l" t="t" r="r" b="b"/>
                <a:pathLst>
                  <a:path w="3826" h="3007" fill="none" extrusionOk="0">
                    <a:moveTo>
                      <a:pt x="3825" y="0"/>
                    </a:moveTo>
                    <a:lnTo>
                      <a:pt x="1" y="30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8"/>
              <p:cNvSpPr/>
              <p:nvPr/>
            </p:nvSpPr>
            <p:spPr>
              <a:xfrm>
                <a:off x="1591175" y="1059675"/>
                <a:ext cx="98275" cy="77825"/>
              </a:xfrm>
              <a:custGeom>
                <a:avLst/>
                <a:gdLst/>
                <a:ahLst/>
                <a:cxnLst/>
                <a:rect l="l" t="t" r="r" b="b"/>
                <a:pathLst>
                  <a:path w="3931" h="3113" extrusionOk="0">
                    <a:moveTo>
                      <a:pt x="3851" y="0"/>
                    </a:moveTo>
                    <a:lnTo>
                      <a:pt x="26" y="3007"/>
                    </a:lnTo>
                    <a:lnTo>
                      <a:pt x="0" y="3034"/>
                    </a:lnTo>
                    <a:lnTo>
                      <a:pt x="26" y="3086"/>
                    </a:lnTo>
                    <a:lnTo>
                      <a:pt x="53" y="3113"/>
                    </a:lnTo>
                    <a:lnTo>
                      <a:pt x="106" y="3086"/>
                    </a:lnTo>
                    <a:lnTo>
                      <a:pt x="3904" y="80"/>
                    </a:lnTo>
                    <a:lnTo>
                      <a:pt x="3930" y="53"/>
                    </a:lnTo>
                    <a:lnTo>
                      <a:pt x="3904" y="27"/>
                    </a:lnTo>
                    <a:lnTo>
                      <a:pt x="3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8"/>
              <p:cNvSpPr/>
              <p:nvPr/>
            </p:nvSpPr>
            <p:spPr>
              <a:xfrm>
                <a:off x="1009600" y="768225"/>
                <a:ext cx="79150" cy="23775"/>
              </a:xfrm>
              <a:custGeom>
                <a:avLst/>
                <a:gdLst/>
                <a:ahLst/>
                <a:cxnLst/>
                <a:rect l="l" t="t" r="r" b="b"/>
                <a:pathLst>
                  <a:path w="3166" h="951" extrusionOk="0">
                    <a:moveTo>
                      <a:pt x="3060" y="1"/>
                    </a:moveTo>
                    <a:lnTo>
                      <a:pt x="53" y="792"/>
                    </a:lnTo>
                    <a:lnTo>
                      <a:pt x="26" y="845"/>
                    </a:lnTo>
                    <a:lnTo>
                      <a:pt x="0" y="897"/>
                    </a:lnTo>
                    <a:lnTo>
                      <a:pt x="26" y="924"/>
                    </a:lnTo>
                    <a:lnTo>
                      <a:pt x="79" y="950"/>
                    </a:lnTo>
                    <a:lnTo>
                      <a:pt x="106" y="950"/>
                    </a:lnTo>
                    <a:lnTo>
                      <a:pt x="3112" y="132"/>
                    </a:lnTo>
                    <a:lnTo>
                      <a:pt x="3139" y="106"/>
                    </a:lnTo>
                    <a:lnTo>
                      <a:pt x="3165" y="53"/>
                    </a:lnTo>
                    <a:lnTo>
                      <a:pt x="3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8"/>
              <p:cNvSpPr/>
              <p:nvPr/>
            </p:nvSpPr>
            <p:spPr>
              <a:xfrm>
                <a:off x="513725" y="736575"/>
                <a:ext cx="461600" cy="224875"/>
              </a:xfrm>
              <a:custGeom>
                <a:avLst/>
                <a:gdLst/>
                <a:ahLst/>
                <a:cxnLst/>
                <a:rect l="l" t="t" r="r" b="b"/>
                <a:pathLst>
                  <a:path w="18464" h="8995" extrusionOk="0">
                    <a:moveTo>
                      <a:pt x="17567" y="1"/>
                    </a:moveTo>
                    <a:lnTo>
                      <a:pt x="1" y="4379"/>
                    </a:lnTo>
                    <a:lnTo>
                      <a:pt x="1030" y="8995"/>
                    </a:lnTo>
                    <a:lnTo>
                      <a:pt x="18464" y="4722"/>
                    </a:lnTo>
                    <a:lnTo>
                      <a:pt x="175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8"/>
              <p:cNvSpPr/>
              <p:nvPr/>
            </p:nvSpPr>
            <p:spPr>
              <a:xfrm>
                <a:off x="982550" y="766250"/>
                <a:ext cx="41575" cy="50125"/>
              </a:xfrm>
              <a:custGeom>
                <a:avLst/>
                <a:gdLst/>
                <a:ahLst/>
                <a:cxnLst/>
                <a:rect l="l" t="t" r="r" b="b"/>
                <a:pathLst>
                  <a:path w="1663" h="2005" extrusionOk="0">
                    <a:moveTo>
                      <a:pt x="1372" y="0"/>
                    </a:moveTo>
                    <a:lnTo>
                      <a:pt x="291" y="211"/>
                    </a:lnTo>
                    <a:lnTo>
                      <a:pt x="212" y="211"/>
                    </a:lnTo>
                    <a:lnTo>
                      <a:pt x="1" y="264"/>
                    </a:lnTo>
                    <a:lnTo>
                      <a:pt x="264" y="2005"/>
                    </a:lnTo>
                    <a:lnTo>
                      <a:pt x="555" y="1952"/>
                    </a:lnTo>
                    <a:lnTo>
                      <a:pt x="977" y="1873"/>
                    </a:lnTo>
                    <a:lnTo>
                      <a:pt x="1662" y="1741"/>
                    </a:lnTo>
                    <a:lnTo>
                      <a:pt x="13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8"/>
              <p:cNvSpPr/>
              <p:nvPr/>
            </p:nvSpPr>
            <p:spPr>
              <a:xfrm>
                <a:off x="527575" y="748450"/>
                <a:ext cx="433250" cy="199825"/>
              </a:xfrm>
              <a:custGeom>
                <a:avLst/>
                <a:gdLst/>
                <a:ahLst/>
                <a:cxnLst/>
                <a:rect l="l" t="t" r="r" b="b"/>
                <a:pathLst>
                  <a:path w="17330" h="7993" extrusionOk="0">
                    <a:moveTo>
                      <a:pt x="16538" y="0"/>
                    </a:moveTo>
                    <a:lnTo>
                      <a:pt x="14903" y="422"/>
                    </a:lnTo>
                    <a:lnTo>
                      <a:pt x="1" y="4247"/>
                    </a:lnTo>
                    <a:lnTo>
                      <a:pt x="871" y="7992"/>
                    </a:lnTo>
                    <a:lnTo>
                      <a:pt x="17329" y="3825"/>
                    </a:lnTo>
                    <a:lnTo>
                      <a:pt x="165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8"/>
              <p:cNvSpPr/>
              <p:nvPr/>
            </p:nvSpPr>
            <p:spPr>
              <a:xfrm>
                <a:off x="866500" y="758325"/>
                <a:ext cx="15200" cy="46200"/>
              </a:xfrm>
              <a:custGeom>
                <a:avLst/>
                <a:gdLst/>
                <a:ahLst/>
                <a:cxnLst/>
                <a:rect l="l" t="t" r="r" b="b"/>
                <a:pathLst>
                  <a:path w="608" h="1848" extrusionOk="0">
                    <a:moveTo>
                      <a:pt x="133" y="1"/>
                    </a:moveTo>
                    <a:lnTo>
                      <a:pt x="80" y="27"/>
                    </a:lnTo>
                    <a:lnTo>
                      <a:pt x="27" y="80"/>
                    </a:lnTo>
                    <a:lnTo>
                      <a:pt x="1" y="133"/>
                    </a:lnTo>
                    <a:lnTo>
                      <a:pt x="1" y="186"/>
                    </a:lnTo>
                    <a:lnTo>
                      <a:pt x="317" y="1742"/>
                    </a:lnTo>
                    <a:lnTo>
                      <a:pt x="344" y="1768"/>
                    </a:lnTo>
                    <a:lnTo>
                      <a:pt x="370" y="1821"/>
                    </a:lnTo>
                    <a:lnTo>
                      <a:pt x="396" y="1847"/>
                    </a:lnTo>
                    <a:lnTo>
                      <a:pt x="475" y="1847"/>
                    </a:lnTo>
                    <a:lnTo>
                      <a:pt x="528" y="1821"/>
                    </a:lnTo>
                    <a:lnTo>
                      <a:pt x="581" y="1794"/>
                    </a:lnTo>
                    <a:lnTo>
                      <a:pt x="607" y="1742"/>
                    </a:lnTo>
                    <a:lnTo>
                      <a:pt x="607" y="1663"/>
                    </a:lnTo>
                    <a:lnTo>
                      <a:pt x="291" y="133"/>
                    </a:lnTo>
                    <a:lnTo>
                      <a:pt x="291" y="80"/>
                    </a:lnTo>
                    <a:lnTo>
                      <a:pt x="238" y="27"/>
                    </a:lnTo>
                    <a:lnTo>
                      <a:pt x="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8"/>
              <p:cNvSpPr/>
              <p:nvPr/>
            </p:nvSpPr>
            <p:spPr>
              <a:xfrm>
                <a:off x="821675" y="768875"/>
                <a:ext cx="15175" cy="45525"/>
              </a:xfrm>
              <a:custGeom>
                <a:avLst/>
                <a:gdLst/>
                <a:ahLst/>
                <a:cxnLst/>
                <a:rect l="l" t="t" r="r" b="b"/>
                <a:pathLst>
                  <a:path w="607" h="1821" extrusionOk="0">
                    <a:moveTo>
                      <a:pt x="79" y="1"/>
                    </a:moveTo>
                    <a:lnTo>
                      <a:pt x="27" y="54"/>
                    </a:lnTo>
                    <a:lnTo>
                      <a:pt x="0" y="106"/>
                    </a:lnTo>
                    <a:lnTo>
                      <a:pt x="0" y="159"/>
                    </a:lnTo>
                    <a:lnTo>
                      <a:pt x="317" y="1715"/>
                    </a:lnTo>
                    <a:lnTo>
                      <a:pt x="317" y="1768"/>
                    </a:lnTo>
                    <a:lnTo>
                      <a:pt x="369" y="1794"/>
                    </a:lnTo>
                    <a:lnTo>
                      <a:pt x="396" y="1821"/>
                    </a:lnTo>
                    <a:lnTo>
                      <a:pt x="475" y="1821"/>
                    </a:lnTo>
                    <a:lnTo>
                      <a:pt x="528" y="1794"/>
                    </a:lnTo>
                    <a:lnTo>
                      <a:pt x="580" y="1768"/>
                    </a:lnTo>
                    <a:lnTo>
                      <a:pt x="607" y="1715"/>
                    </a:lnTo>
                    <a:lnTo>
                      <a:pt x="607" y="1663"/>
                    </a:lnTo>
                    <a:lnTo>
                      <a:pt x="290" y="106"/>
                    </a:lnTo>
                    <a:lnTo>
                      <a:pt x="264" y="54"/>
                    </a:lnTo>
                    <a:lnTo>
                      <a:pt x="238" y="27"/>
                    </a:lnTo>
                    <a:lnTo>
                      <a:pt x="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8"/>
              <p:cNvSpPr/>
              <p:nvPr/>
            </p:nvSpPr>
            <p:spPr>
              <a:xfrm>
                <a:off x="782100" y="781425"/>
                <a:ext cx="15200" cy="45500"/>
              </a:xfrm>
              <a:custGeom>
                <a:avLst/>
                <a:gdLst/>
                <a:ahLst/>
                <a:cxnLst/>
                <a:rect l="l" t="t" r="r" b="b"/>
                <a:pathLst>
                  <a:path w="608" h="1820" extrusionOk="0">
                    <a:moveTo>
                      <a:pt x="132" y="0"/>
                    </a:moveTo>
                    <a:lnTo>
                      <a:pt x="80" y="26"/>
                    </a:lnTo>
                    <a:lnTo>
                      <a:pt x="27" y="53"/>
                    </a:lnTo>
                    <a:lnTo>
                      <a:pt x="27" y="106"/>
                    </a:lnTo>
                    <a:lnTo>
                      <a:pt x="1" y="158"/>
                    </a:lnTo>
                    <a:lnTo>
                      <a:pt x="317" y="1714"/>
                    </a:lnTo>
                    <a:lnTo>
                      <a:pt x="344" y="1767"/>
                    </a:lnTo>
                    <a:lnTo>
                      <a:pt x="370" y="1794"/>
                    </a:lnTo>
                    <a:lnTo>
                      <a:pt x="396" y="1820"/>
                    </a:lnTo>
                    <a:lnTo>
                      <a:pt x="475" y="1820"/>
                    </a:lnTo>
                    <a:lnTo>
                      <a:pt x="528" y="1794"/>
                    </a:lnTo>
                    <a:lnTo>
                      <a:pt x="581" y="1767"/>
                    </a:lnTo>
                    <a:lnTo>
                      <a:pt x="607" y="1714"/>
                    </a:lnTo>
                    <a:lnTo>
                      <a:pt x="607" y="1662"/>
                    </a:lnTo>
                    <a:lnTo>
                      <a:pt x="291" y="106"/>
                    </a:lnTo>
                    <a:lnTo>
                      <a:pt x="291" y="53"/>
                    </a:lnTo>
                    <a:lnTo>
                      <a:pt x="238" y="26"/>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8"/>
              <p:cNvSpPr/>
              <p:nvPr/>
            </p:nvSpPr>
            <p:spPr>
              <a:xfrm>
                <a:off x="741225" y="788675"/>
                <a:ext cx="14525" cy="45525"/>
              </a:xfrm>
              <a:custGeom>
                <a:avLst/>
                <a:gdLst/>
                <a:ahLst/>
                <a:cxnLst/>
                <a:rect l="l" t="t" r="r" b="b"/>
                <a:pathLst>
                  <a:path w="581" h="1821" extrusionOk="0">
                    <a:moveTo>
                      <a:pt x="132" y="0"/>
                    </a:moveTo>
                    <a:lnTo>
                      <a:pt x="53" y="27"/>
                    </a:lnTo>
                    <a:lnTo>
                      <a:pt x="27" y="53"/>
                    </a:lnTo>
                    <a:lnTo>
                      <a:pt x="0" y="106"/>
                    </a:lnTo>
                    <a:lnTo>
                      <a:pt x="0" y="158"/>
                    </a:lnTo>
                    <a:lnTo>
                      <a:pt x="290" y="1715"/>
                    </a:lnTo>
                    <a:lnTo>
                      <a:pt x="317" y="1767"/>
                    </a:lnTo>
                    <a:lnTo>
                      <a:pt x="343" y="1794"/>
                    </a:lnTo>
                    <a:lnTo>
                      <a:pt x="396" y="1820"/>
                    </a:lnTo>
                    <a:lnTo>
                      <a:pt x="475" y="1820"/>
                    </a:lnTo>
                    <a:lnTo>
                      <a:pt x="528" y="1794"/>
                    </a:lnTo>
                    <a:lnTo>
                      <a:pt x="581" y="1767"/>
                    </a:lnTo>
                    <a:lnTo>
                      <a:pt x="581" y="1715"/>
                    </a:lnTo>
                    <a:lnTo>
                      <a:pt x="581" y="1662"/>
                    </a:lnTo>
                    <a:lnTo>
                      <a:pt x="290" y="106"/>
                    </a:lnTo>
                    <a:lnTo>
                      <a:pt x="264" y="53"/>
                    </a:lnTo>
                    <a:lnTo>
                      <a:pt x="238" y="27"/>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8"/>
              <p:cNvSpPr/>
              <p:nvPr/>
            </p:nvSpPr>
            <p:spPr>
              <a:xfrm>
                <a:off x="696375" y="803175"/>
                <a:ext cx="15200" cy="46175"/>
              </a:xfrm>
              <a:custGeom>
                <a:avLst/>
                <a:gdLst/>
                <a:ahLst/>
                <a:cxnLst/>
                <a:rect l="l" t="t" r="r" b="b"/>
                <a:pathLst>
                  <a:path w="608" h="1847" extrusionOk="0">
                    <a:moveTo>
                      <a:pt x="133" y="0"/>
                    </a:moveTo>
                    <a:lnTo>
                      <a:pt x="80" y="27"/>
                    </a:lnTo>
                    <a:lnTo>
                      <a:pt x="27" y="53"/>
                    </a:lnTo>
                    <a:lnTo>
                      <a:pt x="1" y="106"/>
                    </a:lnTo>
                    <a:lnTo>
                      <a:pt x="1" y="185"/>
                    </a:lnTo>
                    <a:lnTo>
                      <a:pt x="317" y="1715"/>
                    </a:lnTo>
                    <a:lnTo>
                      <a:pt x="317" y="1768"/>
                    </a:lnTo>
                    <a:lnTo>
                      <a:pt x="370" y="1820"/>
                    </a:lnTo>
                    <a:lnTo>
                      <a:pt x="396" y="1820"/>
                    </a:lnTo>
                    <a:lnTo>
                      <a:pt x="449" y="1847"/>
                    </a:lnTo>
                    <a:lnTo>
                      <a:pt x="476" y="1847"/>
                    </a:lnTo>
                    <a:lnTo>
                      <a:pt x="528" y="1820"/>
                    </a:lnTo>
                    <a:lnTo>
                      <a:pt x="581" y="1768"/>
                    </a:lnTo>
                    <a:lnTo>
                      <a:pt x="607" y="1715"/>
                    </a:lnTo>
                    <a:lnTo>
                      <a:pt x="607" y="1662"/>
                    </a:lnTo>
                    <a:lnTo>
                      <a:pt x="291" y="106"/>
                    </a:lnTo>
                    <a:lnTo>
                      <a:pt x="265" y="53"/>
                    </a:lnTo>
                    <a:lnTo>
                      <a:pt x="238" y="27"/>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8"/>
              <p:cNvSpPr/>
              <p:nvPr/>
            </p:nvSpPr>
            <p:spPr>
              <a:xfrm>
                <a:off x="649575" y="813725"/>
                <a:ext cx="14525" cy="46175"/>
              </a:xfrm>
              <a:custGeom>
                <a:avLst/>
                <a:gdLst/>
                <a:ahLst/>
                <a:cxnLst/>
                <a:rect l="l" t="t" r="r" b="b"/>
                <a:pathLst>
                  <a:path w="581" h="1847" extrusionOk="0">
                    <a:moveTo>
                      <a:pt x="106" y="0"/>
                    </a:moveTo>
                    <a:lnTo>
                      <a:pt x="53" y="27"/>
                    </a:lnTo>
                    <a:lnTo>
                      <a:pt x="27" y="53"/>
                    </a:lnTo>
                    <a:lnTo>
                      <a:pt x="0" y="106"/>
                    </a:lnTo>
                    <a:lnTo>
                      <a:pt x="0" y="159"/>
                    </a:lnTo>
                    <a:lnTo>
                      <a:pt x="290" y="1715"/>
                    </a:lnTo>
                    <a:lnTo>
                      <a:pt x="317" y="1768"/>
                    </a:lnTo>
                    <a:lnTo>
                      <a:pt x="343" y="1794"/>
                    </a:lnTo>
                    <a:lnTo>
                      <a:pt x="396" y="1820"/>
                    </a:lnTo>
                    <a:lnTo>
                      <a:pt x="449" y="1847"/>
                    </a:lnTo>
                    <a:lnTo>
                      <a:pt x="475" y="1820"/>
                    </a:lnTo>
                    <a:lnTo>
                      <a:pt x="528" y="1820"/>
                    </a:lnTo>
                    <a:lnTo>
                      <a:pt x="554" y="1768"/>
                    </a:lnTo>
                    <a:lnTo>
                      <a:pt x="580" y="1715"/>
                    </a:lnTo>
                    <a:lnTo>
                      <a:pt x="580" y="1662"/>
                    </a:lnTo>
                    <a:lnTo>
                      <a:pt x="290" y="106"/>
                    </a:lnTo>
                    <a:lnTo>
                      <a:pt x="264" y="53"/>
                    </a:lnTo>
                    <a:lnTo>
                      <a:pt x="238" y="27"/>
                    </a:lnTo>
                    <a:lnTo>
                      <a:pt x="1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8"/>
              <p:cNvSpPr/>
              <p:nvPr/>
            </p:nvSpPr>
            <p:spPr>
              <a:xfrm>
                <a:off x="900125" y="748450"/>
                <a:ext cx="60700" cy="95625"/>
              </a:xfrm>
              <a:custGeom>
                <a:avLst/>
                <a:gdLst/>
                <a:ahLst/>
                <a:cxnLst/>
                <a:rect l="l" t="t" r="r" b="b"/>
                <a:pathLst>
                  <a:path w="2428" h="3825" extrusionOk="0">
                    <a:moveTo>
                      <a:pt x="1636" y="0"/>
                    </a:moveTo>
                    <a:lnTo>
                      <a:pt x="1" y="422"/>
                    </a:lnTo>
                    <a:lnTo>
                      <a:pt x="2427" y="3825"/>
                    </a:lnTo>
                    <a:lnTo>
                      <a:pt x="1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8"/>
              <p:cNvSpPr/>
              <p:nvPr/>
            </p:nvSpPr>
            <p:spPr>
              <a:xfrm>
                <a:off x="987825" y="771525"/>
                <a:ext cx="14525" cy="43550"/>
              </a:xfrm>
              <a:custGeom>
                <a:avLst/>
                <a:gdLst/>
                <a:ahLst/>
                <a:cxnLst/>
                <a:rect l="l" t="t" r="r" b="b"/>
                <a:pathLst>
                  <a:path w="581" h="1742" extrusionOk="0">
                    <a:moveTo>
                      <a:pt x="1" y="0"/>
                    </a:moveTo>
                    <a:lnTo>
                      <a:pt x="344" y="1741"/>
                    </a:lnTo>
                    <a:lnTo>
                      <a:pt x="581" y="1662"/>
                    </a:lnTo>
                    <a:lnTo>
                      <a:pt x="27" y="0"/>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8"/>
              <p:cNvSpPr/>
              <p:nvPr/>
            </p:nvSpPr>
            <p:spPr>
              <a:xfrm>
                <a:off x="955525" y="753725"/>
                <a:ext cx="43550" cy="87725"/>
              </a:xfrm>
              <a:custGeom>
                <a:avLst/>
                <a:gdLst/>
                <a:ahLst/>
                <a:cxnLst/>
                <a:rect l="l" t="t" r="r" b="b"/>
                <a:pathLst>
                  <a:path w="1742" h="3509" extrusionOk="0">
                    <a:moveTo>
                      <a:pt x="1134" y="0"/>
                    </a:moveTo>
                    <a:lnTo>
                      <a:pt x="211" y="106"/>
                    </a:lnTo>
                    <a:lnTo>
                      <a:pt x="159" y="106"/>
                    </a:lnTo>
                    <a:lnTo>
                      <a:pt x="0" y="132"/>
                    </a:lnTo>
                    <a:lnTo>
                      <a:pt x="501" y="3508"/>
                    </a:lnTo>
                    <a:lnTo>
                      <a:pt x="712" y="3455"/>
                    </a:lnTo>
                    <a:lnTo>
                      <a:pt x="1187" y="3350"/>
                    </a:lnTo>
                    <a:lnTo>
                      <a:pt x="1741" y="3218"/>
                    </a:lnTo>
                    <a:lnTo>
                      <a:pt x="11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8"/>
              <p:cNvSpPr/>
              <p:nvPr/>
            </p:nvSpPr>
            <p:spPr>
              <a:xfrm>
                <a:off x="959475" y="756350"/>
                <a:ext cx="19150" cy="83775"/>
              </a:xfrm>
              <a:custGeom>
                <a:avLst/>
                <a:gdLst/>
                <a:ahLst/>
                <a:cxnLst/>
                <a:rect l="l" t="t" r="r" b="b"/>
                <a:pathLst>
                  <a:path w="766" h="3351" extrusionOk="0">
                    <a:moveTo>
                      <a:pt x="1" y="1"/>
                    </a:moveTo>
                    <a:lnTo>
                      <a:pt x="554" y="3350"/>
                    </a:lnTo>
                    <a:lnTo>
                      <a:pt x="765" y="3298"/>
                    </a:lnTo>
                    <a:lnTo>
                      <a:pt x="53" y="1"/>
                    </a:lnTo>
                    <a:close/>
                  </a:path>
                </a:pathLst>
              </a:custGeom>
              <a:solidFill>
                <a:srgbClr val="EED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8"/>
              <p:cNvSpPr/>
              <p:nvPr/>
            </p:nvSpPr>
            <p:spPr>
              <a:xfrm>
                <a:off x="299425" y="884950"/>
                <a:ext cx="234775" cy="85075"/>
              </a:xfrm>
              <a:custGeom>
                <a:avLst/>
                <a:gdLst/>
                <a:ahLst/>
                <a:cxnLst/>
                <a:rect l="l" t="t" r="r" b="b"/>
                <a:pathLst>
                  <a:path w="9391" h="3403" extrusionOk="0">
                    <a:moveTo>
                      <a:pt x="9100" y="0"/>
                    </a:moveTo>
                    <a:lnTo>
                      <a:pt x="1" y="2189"/>
                    </a:lnTo>
                    <a:lnTo>
                      <a:pt x="291" y="3402"/>
                    </a:lnTo>
                    <a:lnTo>
                      <a:pt x="9391" y="1213"/>
                    </a:lnTo>
                    <a:lnTo>
                      <a:pt x="91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8"/>
              <p:cNvSpPr/>
              <p:nvPr/>
            </p:nvSpPr>
            <p:spPr>
              <a:xfrm>
                <a:off x="286250" y="915925"/>
                <a:ext cx="32325" cy="74550"/>
              </a:xfrm>
              <a:custGeom>
                <a:avLst/>
                <a:gdLst/>
                <a:ahLst/>
                <a:cxnLst/>
                <a:rect l="l" t="t" r="r" b="b"/>
                <a:pathLst>
                  <a:path w="1293" h="2982" extrusionOk="0">
                    <a:moveTo>
                      <a:pt x="581" y="1"/>
                    </a:moveTo>
                    <a:lnTo>
                      <a:pt x="449" y="53"/>
                    </a:lnTo>
                    <a:lnTo>
                      <a:pt x="317" y="133"/>
                    </a:lnTo>
                    <a:lnTo>
                      <a:pt x="185" y="238"/>
                    </a:lnTo>
                    <a:lnTo>
                      <a:pt x="106" y="370"/>
                    </a:lnTo>
                    <a:lnTo>
                      <a:pt x="53" y="502"/>
                    </a:lnTo>
                    <a:lnTo>
                      <a:pt x="0" y="634"/>
                    </a:lnTo>
                    <a:lnTo>
                      <a:pt x="0" y="792"/>
                    </a:lnTo>
                    <a:lnTo>
                      <a:pt x="27" y="950"/>
                    </a:lnTo>
                    <a:lnTo>
                      <a:pt x="370" y="2374"/>
                    </a:lnTo>
                    <a:lnTo>
                      <a:pt x="422" y="2533"/>
                    </a:lnTo>
                    <a:lnTo>
                      <a:pt x="502" y="2665"/>
                    </a:lnTo>
                    <a:lnTo>
                      <a:pt x="581" y="2770"/>
                    </a:lnTo>
                    <a:lnTo>
                      <a:pt x="713" y="2876"/>
                    </a:lnTo>
                    <a:lnTo>
                      <a:pt x="844" y="2928"/>
                    </a:lnTo>
                    <a:lnTo>
                      <a:pt x="1003" y="2981"/>
                    </a:lnTo>
                    <a:lnTo>
                      <a:pt x="1135" y="2981"/>
                    </a:lnTo>
                    <a:lnTo>
                      <a:pt x="1293" y="2955"/>
                    </a:lnTo>
                    <a:lnTo>
                      <a:pt x="5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8"/>
              <p:cNvSpPr/>
              <p:nvPr/>
            </p:nvSpPr>
            <p:spPr>
              <a:xfrm>
                <a:off x="302725" y="1218575"/>
                <a:ext cx="940300" cy="631050"/>
              </a:xfrm>
              <a:custGeom>
                <a:avLst/>
                <a:gdLst/>
                <a:ahLst/>
                <a:cxnLst/>
                <a:rect l="l" t="t" r="r" b="b"/>
                <a:pathLst>
                  <a:path w="37612" h="25242" extrusionOk="0">
                    <a:moveTo>
                      <a:pt x="8889" y="11764"/>
                    </a:moveTo>
                    <a:lnTo>
                      <a:pt x="9048" y="11791"/>
                    </a:lnTo>
                    <a:lnTo>
                      <a:pt x="9232" y="11843"/>
                    </a:lnTo>
                    <a:lnTo>
                      <a:pt x="9417" y="11896"/>
                    </a:lnTo>
                    <a:lnTo>
                      <a:pt x="9575" y="11975"/>
                    </a:lnTo>
                    <a:lnTo>
                      <a:pt x="9733" y="12081"/>
                    </a:lnTo>
                    <a:lnTo>
                      <a:pt x="9892" y="12186"/>
                    </a:lnTo>
                    <a:lnTo>
                      <a:pt x="10050" y="12318"/>
                    </a:lnTo>
                    <a:lnTo>
                      <a:pt x="10182" y="12450"/>
                    </a:lnTo>
                    <a:lnTo>
                      <a:pt x="10314" y="12608"/>
                    </a:lnTo>
                    <a:lnTo>
                      <a:pt x="10419" y="12766"/>
                    </a:lnTo>
                    <a:lnTo>
                      <a:pt x="10498" y="12925"/>
                    </a:lnTo>
                    <a:lnTo>
                      <a:pt x="10604" y="13109"/>
                    </a:lnTo>
                    <a:lnTo>
                      <a:pt x="10656" y="13294"/>
                    </a:lnTo>
                    <a:lnTo>
                      <a:pt x="10709" y="13505"/>
                    </a:lnTo>
                    <a:lnTo>
                      <a:pt x="10736" y="13848"/>
                    </a:lnTo>
                    <a:lnTo>
                      <a:pt x="10736" y="14217"/>
                    </a:lnTo>
                    <a:lnTo>
                      <a:pt x="10683" y="14586"/>
                    </a:lnTo>
                    <a:lnTo>
                      <a:pt x="10577" y="14956"/>
                    </a:lnTo>
                    <a:lnTo>
                      <a:pt x="10419" y="15325"/>
                    </a:lnTo>
                    <a:lnTo>
                      <a:pt x="10208" y="15668"/>
                    </a:lnTo>
                    <a:lnTo>
                      <a:pt x="9971" y="16011"/>
                    </a:lnTo>
                    <a:lnTo>
                      <a:pt x="9681" y="16327"/>
                    </a:lnTo>
                    <a:lnTo>
                      <a:pt x="9311" y="16644"/>
                    </a:lnTo>
                    <a:lnTo>
                      <a:pt x="8916" y="16907"/>
                    </a:lnTo>
                    <a:lnTo>
                      <a:pt x="8494" y="17118"/>
                    </a:lnTo>
                    <a:lnTo>
                      <a:pt x="8045" y="17303"/>
                    </a:lnTo>
                    <a:lnTo>
                      <a:pt x="7570" y="17435"/>
                    </a:lnTo>
                    <a:lnTo>
                      <a:pt x="7096" y="17514"/>
                    </a:lnTo>
                    <a:lnTo>
                      <a:pt x="6621" y="17540"/>
                    </a:lnTo>
                    <a:lnTo>
                      <a:pt x="6146" y="17514"/>
                    </a:lnTo>
                    <a:lnTo>
                      <a:pt x="6146" y="17118"/>
                    </a:lnTo>
                    <a:lnTo>
                      <a:pt x="6146" y="16749"/>
                    </a:lnTo>
                    <a:lnTo>
                      <a:pt x="6173" y="15984"/>
                    </a:lnTo>
                    <a:lnTo>
                      <a:pt x="6278" y="15299"/>
                    </a:lnTo>
                    <a:lnTo>
                      <a:pt x="6384" y="14639"/>
                    </a:lnTo>
                    <a:lnTo>
                      <a:pt x="6463" y="14296"/>
                    </a:lnTo>
                    <a:lnTo>
                      <a:pt x="6568" y="13901"/>
                    </a:lnTo>
                    <a:lnTo>
                      <a:pt x="6753" y="13452"/>
                    </a:lnTo>
                    <a:lnTo>
                      <a:pt x="6964" y="13004"/>
                    </a:lnTo>
                    <a:lnTo>
                      <a:pt x="7096" y="12766"/>
                    </a:lnTo>
                    <a:lnTo>
                      <a:pt x="7254" y="12582"/>
                    </a:lnTo>
                    <a:lnTo>
                      <a:pt x="7412" y="12371"/>
                    </a:lnTo>
                    <a:lnTo>
                      <a:pt x="7597" y="12213"/>
                    </a:lnTo>
                    <a:lnTo>
                      <a:pt x="7808" y="12054"/>
                    </a:lnTo>
                    <a:lnTo>
                      <a:pt x="8019" y="11922"/>
                    </a:lnTo>
                    <a:lnTo>
                      <a:pt x="8256" y="11843"/>
                    </a:lnTo>
                    <a:lnTo>
                      <a:pt x="8520" y="11791"/>
                    </a:lnTo>
                    <a:lnTo>
                      <a:pt x="8705" y="11764"/>
                    </a:lnTo>
                    <a:close/>
                    <a:moveTo>
                      <a:pt x="4063" y="1"/>
                    </a:moveTo>
                    <a:lnTo>
                      <a:pt x="3720" y="238"/>
                    </a:lnTo>
                    <a:lnTo>
                      <a:pt x="3403" y="476"/>
                    </a:lnTo>
                    <a:lnTo>
                      <a:pt x="3087" y="739"/>
                    </a:lnTo>
                    <a:lnTo>
                      <a:pt x="2770" y="1030"/>
                    </a:lnTo>
                    <a:lnTo>
                      <a:pt x="2480" y="1346"/>
                    </a:lnTo>
                    <a:lnTo>
                      <a:pt x="2190" y="1663"/>
                    </a:lnTo>
                    <a:lnTo>
                      <a:pt x="1926" y="1979"/>
                    </a:lnTo>
                    <a:lnTo>
                      <a:pt x="1689" y="2348"/>
                    </a:lnTo>
                    <a:lnTo>
                      <a:pt x="1451" y="2691"/>
                    </a:lnTo>
                    <a:lnTo>
                      <a:pt x="1240" y="3087"/>
                    </a:lnTo>
                    <a:lnTo>
                      <a:pt x="1029" y="3456"/>
                    </a:lnTo>
                    <a:lnTo>
                      <a:pt x="845" y="3852"/>
                    </a:lnTo>
                    <a:lnTo>
                      <a:pt x="687" y="4274"/>
                    </a:lnTo>
                    <a:lnTo>
                      <a:pt x="528" y="4696"/>
                    </a:lnTo>
                    <a:lnTo>
                      <a:pt x="396" y="5118"/>
                    </a:lnTo>
                    <a:lnTo>
                      <a:pt x="291" y="5540"/>
                    </a:lnTo>
                    <a:lnTo>
                      <a:pt x="185" y="5988"/>
                    </a:lnTo>
                    <a:lnTo>
                      <a:pt x="133" y="6436"/>
                    </a:lnTo>
                    <a:lnTo>
                      <a:pt x="54" y="6885"/>
                    </a:lnTo>
                    <a:lnTo>
                      <a:pt x="27" y="7333"/>
                    </a:lnTo>
                    <a:lnTo>
                      <a:pt x="1" y="7782"/>
                    </a:lnTo>
                    <a:lnTo>
                      <a:pt x="1" y="8256"/>
                    </a:lnTo>
                    <a:lnTo>
                      <a:pt x="27" y="8705"/>
                    </a:lnTo>
                    <a:lnTo>
                      <a:pt x="80" y="9179"/>
                    </a:lnTo>
                    <a:lnTo>
                      <a:pt x="133" y="9654"/>
                    </a:lnTo>
                    <a:lnTo>
                      <a:pt x="185" y="10129"/>
                    </a:lnTo>
                    <a:lnTo>
                      <a:pt x="291" y="10604"/>
                    </a:lnTo>
                    <a:lnTo>
                      <a:pt x="396" y="11078"/>
                    </a:lnTo>
                    <a:lnTo>
                      <a:pt x="528" y="11553"/>
                    </a:lnTo>
                    <a:lnTo>
                      <a:pt x="660" y="12028"/>
                    </a:lnTo>
                    <a:lnTo>
                      <a:pt x="845" y="12503"/>
                    </a:lnTo>
                    <a:lnTo>
                      <a:pt x="1003" y="12977"/>
                    </a:lnTo>
                    <a:lnTo>
                      <a:pt x="1267" y="13584"/>
                    </a:lnTo>
                    <a:lnTo>
                      <a:pt x="1610" y="14244"/>
                    </a:lnTo>
                    <a:lnTo>
                      <a:pt x="1821" y="14613"/>
                    </a:lnTo>
                    <a:lnTo>
                      <a:pt x="2032" y="14956"/>
                    </a:lnTo>
                    <a:lnTo>
                      <a:pt x="2269" y="15299"/>
                    </a:lnTo>
                    <a:lnTo>
                      <a:pt x="2533" y="15641"/>
                    </a:lnTo>
                    <a:lnTo>
                      <a:pt x="2823" y="15984"/>
                    </a:lnTo>
                    <a:lnTo>
                      <a:pt x="3139" y="16301"/>
                    </a:lnTo>
                    <a:lnTo>
                      <a:pt x="3482" y="16617"/>
                    </a:lnTo>
                    <a:lnTo>
                      <a:pt x="3825" y="16881"/>
                    </a:lnTo>
                    <a:lnTo>
                      <a:pt x="4221" y="17145"/>
                    </a:lnTo>
                    <a:lnTo>
                      <a:pt x="4616" y="17356"/>
                    </a:lnTo>
                    <a:lnTo>
                      <a:pt x="5065" y="17540"/>
                    </a:lnTo>
                    <a:lnTo>
                      <a:pt x="5540" y="17672"/>
                    </a:lnTo>
                    <a:lnTo>
                      <a:pt x="5909" y="17751"/>
                    </a:lnTo>
                    <a:lnTo>
                      <a:pt x="5988" y="18437"/>
                    </a:lnTo>
                    <a:lnTo>
                      <a:pt x="6067" y="18780"/>
                    </a:lnTo>
                    <a:lnTo>
                      <a:pt x="6146" y="19123"/>
                    </a:lnTo>
                    <a:lnTo>
                      <a:pt x="6225" y="19466"/>
                    </a:lnTo>
                    <a:lnTo>
                      <a:pt x="6357" y="19809"/>
                    </a:lnTo>
                    <a:lnTo>
                      <a:pt x="6489" y="20152"/>
                    </a:lnTo>
                    <a:lnTo>
                      <a:pt x="6647" y="20494"/>
                    </a:lnTo>
                    <a:lnTo>
                      <a:pt x="6964" y="21022"/>
                    </a:lnTo>
                    <a:lnTo>
                      <a:pt x="7307" y="21549"/>
                    </a:lnTo>
                    <a:lnTo>
                      <a:pt x="7729" y="22051"/>
                    </a:lnTo>
                    <a:lnTo>
                      <a:pt x="8177" y="22499"/>
                    </a:lnTo>
                    <a:lnTo>
                      <a:pt x="8705" y="22947"/>
                    </a:lnTo>
                    <a:lnTo>
                      <a:pt x="9259" y="23343"/>
                    </a:lnTo>
                    <a:lnTo>
                      <a:pt x="9839" y="23712"/>
                    </a:lnTo>
                    <a:lnTo>
                      <a:pt x="10472" y="24029"/>
                    </a:lnTo>
                    <a:lnTo>
                      <a:pt x="11026" y="24266"/>
                    </a:lnTo>
                    <a:lnTo>
                      <a:pt x="11580" y="24477"/>
                    </a:lnTo>
                    <a:lnTo>
                      <a:pt x="12186" y="24662"/>
                    </a:lnTo>
                    <a:lnTo>
                      <a:pt x="12793" y="24820"/>
                    </a:lnTo>
                    <a:lnTo>
                      <a:pt x="13452" y="24952"/>
                    </a:lnTo>
                    <a:lnTo>
                      <a:pt x="14138" y="25057"/>
                    </a:lnTo>
                    <a:lnTo>
                      <a:pt x="14824" y="25136"/>
                    </a:lnTo>
                    <a:lnTo>
                      <a:pt x="15589" y="25189"/>
                    </a:lnTo>
                    <a:lnTo>
                      <a:pt x="16301" y="25242"/>
                    </a:lnTo>
                    <a:lnTo>
                      <a:pt x="17013" y="25242"/>
                    </a:lnTo>
                    <a:lnTo>
                      <a:pt x="17962" y="25216"/>
                    </a:lnTo>
                    <a:lnTo>
                      <a:pt x="18885" y="25163"/>
                    </a:lnTo>
                    <a:lnTo>
                      <a:pt x="19782" y="25057"/>
                    </a:lnTo>
                    <a:lnTo>
                      <a:pt x="20653" y="24899"/>
                    </a:lnTo>
                    <a:lnTo>
                      <a:pt x="21523" y="24714"/>
                    </a:lnTo>
                    <a:lnTo>
                      <a:pt x="22341" y="24477"/>
                    </a:lnTo>
                    <a:lnTo>
                      <a:pt x="23158" y="24213"/>
                    </a:lnTo>
                    <a:lnTo>
                      <a:pt x="23950" y="23897"/>
                    </a:lnTo>
                    <a:lnTo>
                      <a:pt x="24451" y="23659"/>
                    </a:lnTo>
                    <a:lnTo>
                      <a:pt x="24952" y="23396"/>
                    </a:lnTo>
                    <a:lnTo>
                      <a:pt x="25453" y="23132"/>
                    </a:lnTo>
                    <a:lnTo>
                      <a:pt x="25901" y="22842"/>
                    </a:lnTo>
                    <a:lnTo>
                      <a:pt x="26350" y="22525"/>
                    </a:lnTo>
                    <a:lnTo>
                      <a:pt x="26798" y="22209"/>
                    </a:lnTo>
                    <a:lnTo>
                      <a:pt x="27220" y="21866"/>
                    </a:lnTo>
                    <a:lnTo>
                      <a:pt x="27616" y="21497"/>
                    </a:lnTo>
                    <a:lnTo>
                      <a:pt x="27985" y="21127"/>
                    </a:lnTo>
                    <a:lnTo>
                      <a:pt x="28354" y="20758"/>
                    </a:lnTo>
                    <a:lnTo>
                      <a:pt x="28697" y="20363"/>
                    </a:lnTo>
                    <a:lnTo>
                      <a:pt x="29014" y="19941"/>
                    </a:lnTo>
                    <a:lnTo>
                      <a:pt x="29330" y="19519"/>
                    </a:lnTo>
                    <a:lnTo>
                      <a:pt x="29594" y="19097"/>
                    </a:lnTo>
                    <a:lnTo>
                      <a:pt x="29858" y="18648"/>
                    </a:lnTo>
                    <a:lnTo>
                      <a:pt x="30095" y="18173"/>
                    </a:lnTo>
                    <a:lnTo>
                      <a:pt x="30306" y="17699"/>
                    </a:lnTo>
                    <a:lnTo>
                      <a:pt x="30517" y="17224"/>
                    </a:lnTo>
                    <a:lnTo>
                      <a:pt x="30886" y="16248"/>
                    </a:lnTo>
                    <a:lnTo>
                      <a:pt x="31124" y="15562"/>
                    </a:lnTo>
                    <a:lnTo>
                      <a:pt x="31387" y="14877"/>
                    </a:lnTo>
                    <a:lnTo>
                      <a:pt x="31704" y="14217"/>
                    </a:lnTo>
                    <a:lnTo>
                      <a:pt x="31862" y="13901"/>
                    </a:lnTo>
                    <a:lnTo>
                      <a:pt x="32047" y="13584"/>
                    </a:lnTo>
                    <a:lnTo>
                      <a:pt x="32284" y="13241"/>
                    </a:lnTo>
                    <a:lnTo>
                      <a:pt x="32548" y="12898"/>
                    </a:lnTo>
                    <a:lnTo>
                      <a:pt x="32812" y="12582"/>
                    </a:lnTo>
                    <a:lnTo>
                      <a:pt x="33102" y="12265"/>
                    </a:lnTo>
                    <a:lnTo>
                      <a:pt x="33418" y="11975"/>
                    </a:lnTo>
                    <a:lnTo>
                      <a:pt x="33735" y="11711"/>
                    </a:lnTo>
                    <a:lnTo>
                      <a:pt x="34078" y="11474"/>
                    </a:lnTo>
                    <a:lnTo>
                      <a:pt x="34447" y="11237"/>
                    </a:lnTo>
                    <a:lnTo>
                      <a:pt x="34790" y="11026"/>
                    </a:lnTo>
                    <a:lnTo>
                      <a:pt x="35185" y="10841"/>
                    </a:lnTo>
                    <a:lnTo>
                      <a:pt x="35581" y="10656"/>
                    </a:lnTo>
                    <a:lnTo>
                      <a:pt x="35977" y="10525"/>
                    </a:lnTo>
                    <a:lnTo>
                      <a:pt x="36372" y="10393"/>
                    </a:lnTo>
                    <a:lnTo>
                      <a:pt x="36794" y="10314"/>
                    </a:lnTo>
                    <a:lnTo>
                      <a:pt x="37190" y="10234"/>
                    </a:lnTo>
                    <a:lnTo>
                      <a:pt x="37612" y="10182"/>
                    </a:lnTo>
                    <a:lnTo>
                      <a:pt x="37612" y="9944"/>
                    </a:lnTo>
                    <a:lnTo>
                      <a:pt x="37164" y="9971"/>
                    </a:lnTo>
                    <a:lnTo>
                      <a:pt x="36742" y="10050"/>
                    </a:lnTo>
                    <a:lnTo>
                      <a:pt x="36320" y="10155"/>
                    </a:lnTo>
                    <a:lnTo>
                      <a:pt x="35898" y="10287"/>
                    </a:lnTo>
                    <a:lnTo>
                      <a:pt x="35476" y="10419"/>
                    </a:lnTo>
                    <a:lnTo>
                      <a:pt x="35080" y="10604"/>
                    </a:lnTo>
                    <a:lnTo>
                      <a:pt x="34684" y="10788"/>
                    </a:lnTo>
                    <a:lnTo>
                      <a:pt x="34289" y="10999"/>
                    </a:lnTo>
                    <a:lnTo>
                      <a:pt x="33946" y="11237"/>
                    </a:lnTo>
                    <a:lnTo>
                      <a:pt x="33577" y="11500"/>
                    </a:lnTo>
                    <a:lnTo>
                      <a:pt x="33234" y="11791"/>
                    </a:lnTo>
                    <a:lnTo>
                      <a:pt x="32917" y="12081"/>
                    </a:lnTo>
                    <a:lnTo>
                      <a:pt x="32627" y="12397"/>
                    </a:lnTo>
                    <a:lnTo>
                      <a:pt x="32337" y="12740"/>
                    </a:lnTo>
                    <a:lnTo>
                      <a:pt x="32073" y="13083"/>
                    </a:lnTo>
                    <a:lnTo>
                      <a:pt x="31836" y="13452"/>
                    </a:lnTo>
                    <a:lnTo>
                      <a:pt x="31651" y="13769"/>
                    </a:lnTo>
                    <a:lnTo>
                      <a:pt x="31467" y="14112"/>
                    </a:lnTo>
                    <a:lnTo>
                      <a:pt x="31150" y="14771"/>
                    </a:lnTo>
                    <a:lnTo>
                      <a:pt x="30886" y="15457"/>
                    </a:lnTo>
                    <a:lnTo>
                      <a:pt x="30623" y="16143"/>
                    </a:lnTo>
                    <a:lnTo>
                      <a:pt x="30280" y="17118"/>
                    </a:lnTo>
                    <a:lnTo>
                      <a:pt x="30069" y="17593"/>
                    </a:lnTo>
                    <a:lnTo>
                      <a:pt x="29858" y="18068"/>
                    </a:lnTo>
                    <a:lnTo>
                      <a:pt x="29647" y="18516"/>
                    </a:lnTo>
                    <a:lnTo>
                      <a:pt x="29383" y="18965"/>
                    </a:lnTo>
                    <a:lnTo>
                      <a:pt x="29119" y="19387"/>
                    </a:lnTo>
                    <a:lnTo>
                      <a:pt x="28803" y="19782"/>
                    </a:lnTo>
                    <a:lnTo>
                      <a:pt x="28512" y="20204"/>
                    </a:lnTo>
                    <a:lnTo>
                      <a:pt x="28170" y="20574"/>
                    </a:lnTo>
                    <a:lnTo>
                      <a:pt x="27800" y="20969"/>
                    </a:lnTo>
                    <a:lnTo>
                      <a:pt x="27431" y="21312"/>
                    </a:lnTo>
                    <a:lnTo>
                      <a:pt x="27035" y="21655"/>
                    </a:lnTo>
                    <a:lnTo>
                      <a:pt x="26640" y="21998"/>
                    </a:lnTo>
                    <a:lnTo>
                      <a:pt x="26218" y="22314"/>
                    </a:lnTo>
                    <a:lnTo>
                      <a:pt x="25769" y="22631"/>
                    </a:lnTo>
                    <a:lnTo>
                      <a:pt x="25295" y="22895"/>
                    </a:lnTo>
                    <a:lnTo>
                      <a:pt x="24820" y="23158"/>
                    </a:lnTo>
                    <a:lnTo>
                      <a:pt x="24345" y="23422"/>
                    </a:lnTo>
                    <a:lnTo>
                      <a:pt x="23844" y="23659"/>
                    </a:lnTo>
                    <a:lnTo>
                      <a:pt x="23369" y="23844"/>
                    </a:lnTo>
                    <a:lnTo>
                      <a:pt x="22921" y="24029"/>
                    </a:lnTo>
                    <a:lnTo>
                      <a:pt x="22446" y="24187"/>
                    </a:lnTo>
                    <a:lnTo>
                      <a:pt x="21971" y="24319"/>
                    </a:lnTo>
                    <a:lnTo>
                      <a:pt x="21470" y="24451"/>
                    </a:lnTo>
                    <a:lnTo>
                      <a:pt x="20996" y="24583"/>
                    </a:lnTo>
                    <a:lnTo>
                      <a:pt x="20468" y="24688"/>
                    </a:lnTo>
                    <a:lnTo>
                      <a:pt x="19967" y="24767"/>
                    </a:lnTo>
                    <a:lnTo>
                      <a:pt x="18912" y="24899"/>
                    </a:lnTo>
                    <a:lnTo>
                      <a:pt x="17830" y="24978"/>
                    </a:lnTo>
                    <a:lnTo>
                      <a:pt x="16723" y="24978"/>
                    </a:lnTo>
                    <a:lnTo>
                      <a:pt x="15589" y="24952"/>
                    </a:lnTo>
                    <a:lnTo>
                      <a:pt x="14876" y="24873"/>
                    </a:lnTo>
                    <a:lnTo>
                      <a:pt x="14164" y="24794"/>
                    </a:lnTo>
                    <a:lnTo>
                      <a:pt x="13505" y="24688"/>
                    </a:lnTo>
                    <a:lnTo>
                      <a:pt x="12872" y="24556"/>
                    </a:lnTo>
                    <a:lnTo>
                      <a:pt x="12239" y="24398"/>
                    </a:lnTo>
                    <a:lnTo>
                      <a:pt x="11659" y="24213"/>
                    </a:lnTo>
                    <a:lnTo>
                      <a:pt x="11105" y="24029"/>
                    </a:lnTo>
                    <a:lnTo>
                      <a:pt x="10577" y="23791"/>
                    </a:lnTo>
                    <a:lnTo>
                      <a:pt x="9971" y="23475"/>
                    </a:lnTo>
                    <a:lnTo>
                      <a:pt x="9390" y="23132"/>
                    </a:lnTo>
                    <a:lnTo>
                      <a:pt x="8863" y="22736"/>
                    </a:lnTo>
                    <a:lnTo>
                      <a:pt x="8362" y="22314"/>
                    </a:lnTo>
                    <a:lnTo>
                      <a:pt x="7913" y="21866"/>
                    </a:lnTo>
                    <a:lnTo>
                      <a:pt x="7518" y="21391"/>
                    </a:lnTo>
                    <a:lnTo>
                      <a:pt x="7175" y="20890"/>
                    </a:lnTo>
                    <a:lnTo>
                      <a:pt x="6885" y="20363"/>
                    </a:lnTo>
                    <a:lnTo>
                      <a:pt x="6726" y="20046"/>
                    </a:lnTo>
                    <a:lnTo>
                      <a:pt x="6595" y="19730"/>
                    </a:lnTo>
                    <a:lnTo>
                      <a:pt x="6489" y="19413"/>
                    </a:lnTo>
                    <a:lnTo>
                      <a:pt x="6410" y="19097"/>
                    </a:lnTo>
                    <a:lnTo>
                      <a:pt x="6252" y="18437"/>
                    </a:lnTo>
                    <a:lnTo>
                      <a:pt x="6173" y="17778"/>
                    </a:lnTo>
                    <a:lnTo>
                      <a:pt x="6674" y="17804"/>
                    </a:lnTo>
                    <a:lnTo>
                      <a:pt x="7175" y="17778"/>
                    </a:lnTo>
                    <a:lnTo>
                      <a:pt x="7676" y="17672"/>
                    </a:lnTo>
                    <a:lnTo>
                      <a:pt x="8151" y="17540"/>
                    </a:lnTo>
                    <a:lnTo>
                      <a:pt x="8626" y="17356"/>
                    </a:lnTo>
                    <a:lnTo>
                      <a:pt x="9048" y="17118"/>
                    </a:lnTo>
                    <a:lnTo>
                      <a:pt x="9470" y="16828"/>
                    </a:lnTo>
                    <a:lnTo>
                      <a:pt x="9865" y="16512"/>
                    </a:lnTo>
                    <a:lnTo>
                      <a:pt x="10155" y="16169"/>
                    </a:lnTo>
                    <a:lnTo>
                      <a:pt x="10419" y="15800"/>
                    </a:lnTo>
                    <a:lnTo>
                      <a:pt x="10656" y="15430"/>
                    </a:lnTo>
                    <a:lnTo>
                      <a:pt x="10815" y="15035"/>
                    </a:lnTo>
                    <a:lnTo>
                      <a:pt x="10920" y="14639"/>
                    </a:lnTo>
                    <a:lnTo>
                      <a:pt x="10999" y="14244"/>
                    </a:lnTo>
                    <a:lnTo>
                      <a:pt x="10999" y="13848"/>
                    </a:lnTo>
                    <a:lnTo>
                      <a:pt x="10973" y="13452"/>
                    </a:lnTo>
                    <a:lnTo>
                      <a:pt x="10920" y="13241"/>
                    </a:lnTo>
                    <a:lnTo>
                      <a:pt x="10841" y="13030"/>
                    </a:lnTo>
                    <a:lnTo>
                      <a:pt x="10736" y="12819"/>
                    </a:lnTo>
                    <a:lnTo>
                      <a:pt x="10630" y="12635"/>
                    </a:lnTo>
                    <a:lnTo>
                      <a:pt x="10498" y="12450"/>
                    </a:lnTo>
                    <a:lnTo>
                      <a:pt x="10366" y="12265"/>
                    </a:lnTo>
                    <a:lnTo>
                      <a:pt x="10208" y="12133"/>
                    </a:lnTo>
                    <a:lnTo>
                      <a:pt x="10050" y="11975"/>
                    </a:lnTo>
                    <a:lnTo>
                      <a:pt x="9865" y="11870"/>
                    </a:lnTo>
                    <a:lnTo>
                      <a:pt x="9681" y="11764"/>
                    </a:lnTo>
                    <a:lnTo>
                      <a:pt x="9496" y="11659"/>
                    </a:lnTo>
                    <a:lnTo>
                      <a:pt x="9285" y="11606"/>
                    </a:lnTo>
                    <a:lnTo>
                      <a:pt x="9100" y="11553"/>
                    </a:lnTo>
                    <a:lnTo>
                      <a:pt x="8889" y="11527"/>
                    </a:lnTo>
                    <a:lnTo>
                      <a:pt x="8678" y="11500"/>
                    </a:lnTo>
                    <a:lnTo>
                      <a:pt x="8494" y="11527"/>
                    </a:lnTo>
                    <a:lnTo>
                      <a:pt x="8203" y="11580"/>
                    </a:lnTo>
                    <a:lnTo>
                      <a:pt x="7913" y="11685"/>
                    </a:lnTo>
                    <a:lnTo>
                      <a:pt x="7676" y="11817"/>
                    </a:lnTo>
                    <a:lnTo>
                      <a:pt x="7465" y="11975"/>
                    </a:lnTo>
                    <a:lnTo>
                      <a:pt x="7254" y="12160"/>
                    </a:lnTo>
                    <a:lnTo>
                      <a:pt x="7069" y="12371"/>
                    </a:lnTo>
                    <a:lnTo>
                      <a:pt x="6911" y="12608"/>
                    </a:lnTo>
                    <a:lnTo>
                      <a:pt x="6753" y="12819"/>
                    </a:lnTo>
                    <a:lnTo>
                      <a:pt x="6647" y="13083"/>
                    </a:lnTo>
                    <a:lnTo>
                      <a:pt x="6515" y="13320"/>
                    </a:lnTo>
                    <a:lnTo>
                      <a:pt x="6331" y="13795"/>
                    </a:lnTo>
                    <a:lnTo>
                      <a:pt x="6199" y="14217"/>
                    </a:lnTo>
                    <a:lnTo>
                      <a:pt x="6120" y="14586"/>
                    </a:lnTo>
                    <a:lnTo>
                      <a:pt x="6014" y="15246"/>
                    </a:lnTo>
                    <a:lnTo>
                      <a:pt x="5935" y="15958"/>
                    </a:lnTo>
                    <a:lnTo>
                      <a:pt x="5882" y="16696"/>
                    </a:lnTo>
                    <a:lnTo>
                      <a:pt x="5882" y="17092"/>
                    </a:lnTo>
                    <a:lnTo>
                      <a:pt x="5882" y="17488"/>
                    </a:lnTo>
                    <a:lnTo>
                      <a:pt x="5592" y="17435"/>
                    </a:lnTo>
                    <a:lnTo>
                      <a:pt x="5144" y="17303"/>
                    </a:lnTo>
                    <a:lnTo>
                      <a:pt x="4722" y="17118"/>
                    </a:lnTo>
                    <a:lnTo>
                      <a:pt x="4326" y="16907"/>
                    </a:lnTo>
                    <a:lnTo>
                      <a:pt x="3957" y="16670"/>
                    </a:lnTo>
                    <a:lnTo>
                      <a:pt x="3614" y="16406"/>
                    </a:lnTo>
                    <a:lnTo>
                      <a:pt x="3298" y="16116"/>
                    </a:lnTo>
                    <a:lnTo>
                      <a:pt x="3008" y="15800"/>
                    </a:lnTo>
                    <a:lnTo>
                      <a:pt x="2717" y="15483"/>
                    </a:lnTo>
                    <a:lnTo>
                      <a:pt x="2454" y="15140"/>
                    </a:lnTo>
                    <a:lnTo>
                      <a:pt x="2243" y="14797"/>
                    </a:lnTo>
                    <a:lnTo>
                      <a:pt x="2032" y="14455"/>
                    </a:lnTo>
                    <a:lnTo>
                      <a:pt x="1821" y="14112"/>
                    </a:lnTo>
                    <a:lnTo>
                      <a:pt x="1504" y="13479"/>
                    </a:lnTo>
                    <a:lnTo>
                      <a:pt x="1240" y="12898"/>
                    </a:lnTo>
                    <a:lnTo>
                      <a:pt x="1082" y="12424"/>
                    </a:lnTo>
                    <a:lnTo>
                      <a:pt x="924" y="11949"/>
                    </a:lnTo>
                    <a:lnTo>
                      <a:pt x="766" y="11474"/>
                    </a:lnTo>
                    <a:lnTo>
                      <a:pt x="660" y="11026"/>
                    </a:lnTo>
                    <a:lnTo>
                      <a:pt x="528" y="10551"/>
                    </a:lnTo>
                    <a:lnTo>
                      <a:pt x="449" y="10076"/>
                    </a:lnTo>
                    <a:lnTo>
                      <a:pt x="370" y="9628"/>
                    </a:lnTo>
                    <a:lnTo>
                      <a:pt x="317" y="9153"/>
                    </a:lnTo>
                    <a:lnTo>
                      <a:pt x="291" y="8705"/>
                    </a:lnTo>
                    <a:lnTo>
                      <a:pt x="265" y="8256"/>
                    </a:lnTo>
                    <a:lnTo>
                      <a:pt x="265" y="7808"/>
                    </a:lnTo>
                    <a:lnTo>
                      <a:pt x="291" y="7360"/>
                    </a:lnTo>
                    <a:lnTo>
                      <a:pt x="317" y="6911"/>
                    </a:lnTo>
                    <a:lnTo>
                      <a:pt x="370" y="6463"/>
                    </a:lnTo>
                    <a:lnTo>
                      <a:pt x="449" y="6041"/>
                    </a:lnTo>
                    <a:lnTo>
                      <a:pt x="528" y="5619"/>
                    </a:lnTo>
                    <a:lnTo>
                      <a:pt x="634" y="5197"/>
                    </a:lnTo>
                    <a:lnTo>
                      <a:pt x="766" y="4775"/>
                    </a:lnTo>
                    <a:lnTo>
                      <a:pt x="924" y="4379"/>
                    </a:lnTo>
                    <a:lnTo>
                      <a:pt x="1082" y="3984"/>
                    </a:lnTo>
                    <a:lnTo>
                      <a:pt x="1240" y="3614"/>
                    </a:lnTo>
                    <a:lnTo>
                      <a:pt x="1451" y="3245"/>
                    </a:lnTo>
                    <a:lnTo>
                      <a:pt x="1636" y="2876"/>
                    </a:lnTo>
                    <a:lnTo>
                      <a:pt x="1873" y="2533"/>
                    </a:lnTo>
                    <a:lnTo>
                      <a:pt x="2111" y="2190"/>
                    </a:lnTo>
                    <a:lnTo>
                      <a:pt x="2348" y="1874"/>
                    </a:lnTo>
                    <a:lnTo>
                      <a:pt x="2638" y="1557"/>
                    </a:lnTo>
                    <a:lnTo>
                      <a:pt x="2902" y="1267"/>
                    </a:lnTo>
                    <a:lnTo>
                      <a:pt x="3192" y="1003"/>
                    </a:lnTo>
                    <a:lnTo>
                      <a:pt x="3509" y="739"/>
                    </a:lnTo>
                    <a:lnTo>
                      <a:pt x="3799" y="476"/>
                    </a:lnTo>
                    <a:lnTo>
                      <a:pt x="4142" y="265"/>
                    </a:lnTo>
                    <a:lnTo>
                      <a:pt x="40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8"/>
              <p:cNvSpPr/>
              <p:nvPr/>
            </p:nvSpPr>
            <p:spPr>
              <a:xfrm>
                <a:off x="1068925" y="1349150"/>
                <a:ext cx="255875" cy="255850"/>
              </a:xfrm>
              <a:custGeom>
                <a:avLst/>
                <a:gdLst/>
                <a:ahLst/>
                <a:cxnLst/>
                <a:rect l="l" t="t" r="r" b="b"/>
                <a:pathLst>
                  <a:path w="10235" h="10234" extrusionOk="0">
                    <a:moveTo>
                      <a:pt x="5118" y="0"/>
                    </a:moveTo>
                    <a:lnTo>
                      <a:pt x="4590" y="27"/>
                    </a:lnTo>
                    <a:lnTo>
                      <a:pt x="4089" y="106"/>
                    </a:lnTo>
                    <a:lnTo>
                      <a:pt x="3588" y="238"/>
                    </a:lnTo>
                    <a:lnTo>
                      <a:pt x="3140" y="396"/>
                    </a:lnTo>
                    <a:lnTo>
                      <a:pt x="2691" y="607"/>
                    </a:lnTo>
                    <a:lnTo>
                      <a:pt x="2269" y="871"/>
                    </a:lnTo>
                    <a:lnTo>
                      <a:pt x="1874" y="1161"/>
                    </a:lnTo>
                    <a:lnTo>
                      <a:pt x="1504" y="1504"/>
                    </a:lnTo>
                    <a:lnTo>
                      <a:pt x="1161" y="1873"/>
                    </a:lnTo>
                    <a:lnTo>
                      <a:pt x="871" y="2268"/>
                    </a:lnTo>
                    <a:lnTo>
                      <a:pt x="608" y="2690"/>
                    </a:lnTo>
                    <a:lnTo>
                      <a:pt x="397" y="3139"/>
                    </a:lnTo>
                    <a:lnTo>
                      <a:pt x="238" y="3587"/>
                    </a:lnTo>
                    <a:lnTo>
                      <a:pt x="106" y="4088"/>
                    </a:lnTo>
                    <a:lnTo>
                      <a:pt x="27" y="4589"/>
                    </a:lnTo>
                    <a:lnTo>
                      <a:pt x="1" y="5117"/>
                    </a:lnTo>
                    <a:lnTo>
                      <a:pt x="27" y="5644"/>
                    </a:lnTo>
                    <a:lnTo>
                      <a:pt x="106" y="6146"/>
                    </a:lnTo>
                    <a:lnTo>
                      <a:pt x="238" y="6647"/>
                    </a:lnTo>
                    <a:lnTo>
                      <a:pt x="397" y="7121"/>
                    </a:lnTo>
                    <a:lnTo>
                      <a:pt x="608" y="7570"/>
                    </a:lnTo>
                    <a:lnTo>
                      <a:pt x="871" y="7992"/>
                    </a:lnTo>
                    <a:lnTo>
                      <a:pt x="1161" y="8387"/>
                    </a:lnTo>
                    <a:lnTo>
                      <a:pt x="1504" y="8730"/>
                    </a:lnTo>
                    <a:lnTo>
                      <a:pt x="1874" y="9073"/>
                    </a:lnTo>
                    <a:lnTo>
                      <a:pt x="2269" y="9363"/>
                    </a:lnTo>
                    <a:lnTo>
                      <a:pt x="2691" y="9627"/>
                    </a:lnTo>
                    <a:lnTo>
                      <a:pt x="3140" y="9838"/>
                    </a:lnTo>
                    <a:lnTo>
                      <a:pt x="3588" y="10023"/>
                    </a:lnTo>
                    <a:lnTo>
                      <a:pt x="4089" y="10128"/>
                    </a:lnTo>
                    <a:lnTo>
                      <a:pt x="4590" y="10207"/>
                    </a:lnTo>
                    <a:lnTo>
                      <a:pt x="5118" y="10234"/>
                    </a:lnTo>
                    <a:lnTo>
                      <a:pt x="5645" y="10207"/>
                    </a:lnTo>
                    <a:lnTo>
                      <a:pt x="6146" y="10128"/>
                    </a:lnTo>
                    <a:lnTo>
                      <a:pt x="6647" y="10023"/>
                    </a:lnTo>
                    <a:lnTo>
                      <a:pt x="7122" y="9838"/>
                    </a:lnTo>
                    <a:lnTo>
                      <a:pt x="7571" y="9627"/>
                    </a:lnTo>
                    <a:lnTo>
                      <a:pt x="7993" y="9363"/>
                    </a:lnTo>
                    <a:lnTo>
                      <a:pt x="8388" y="9073"/>
                    </a:lnTo>
                    <a:lnTo>
                      <a:pt x="8731" y="8730"/>
                    </a:lnTo>
                    <a:lnTo>
                      <a:pt x="9074" y="8387"/>
                    </a:lnTo>
                    <a:lnTo>
                      <a:pt x="9364" y="7992"/>
                    </a:lnTo>
                    <a:lnTo>
                      <a:pt x="9628" y="7570"/>
                    </a:lnTo>
                    <a:lnTo>
                      <a:pt x="9839" y="7121"/>
                    </a:lnTo>
                    <a:lnTo>
                      <a:pt x="10023" y="6647"/>
                    </a:lnTo>
                    <a:lnTo>
                      <a:pt x="10129" y="6146"/>
                    </a:lnTo>
                    <a:lnTo>
                      <a:pt x="10208" y="5644"/>
                    </a:lnTo>
                    <a:lnTo>
                      <a:pt x="10234" y="5117"/>
                    </a:lnTo>
                    <a:lnTo>
                      <a:pt x="10208" y="4589"/>
                    </a:lnTo>
                    <a:lnTo>
                      <a:pt x="10129" y="4088"/>
                    </a:lnTo>
                    <a:lnTo>
                      <a:pt x="10023" y="3587"/>
                    </a:lnTo>
                    <a:lnTo>
                      <a:pt x="9839" y="3139"/>
                    </a:lnTo>
                    <a:lnTo>
                      <a:pt x="9628" y="2690"/>
                    </a:lnTo>
                    <a:lnTo>
                      <a:pt x="9364" y="2268"/>
                    </a:lnTo>
                    <a:lnTo>
                      <a:pt x="9074" y="1873"/>
                    </a:lnTo>
                    <a:lnTo>
                      <a:pt x="8731" y="1504"/>
                    </a:lnTo>
                    <a:lnTo>
                      <a:pt x="8388" y="1161"/>
                    </a:lnTo>
                    <a:lnTo>
                      <a:pt x="7993" y="871"/>
                    </a:lnTo>
                    <a:lnTo>
                      <a:pt x="7571" y="607"/>
                    </a:lnTo>
                    <a:lnTo>
                      <a:pt x="7122" y="396"/>
                    </a:lnTo>
                    <a:lnTo>
                      <a:pt x="6647" y="238"/>
                    </a:lnTo>
                    <a:lnTo>
                      <a:pt x="6146" y="106"/>
                    </a:lnTo>
                    <a:lnTo>
                      <a:pt x="5645" y="27"/>
                    </a:lnTo>
                    <a:lnTo>
                      <a:pt x="5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8"/>
              <p:cNvSpPr/>
              <p:nvPr/>
            </p:nvSpPr>
            <p:spPr>
              <a:xfrm>
                <a:off x="1117725" y="1397925"/>
                <a:ext cx="158275" cy="158275"/>
              </a:xfrm>
              <a:custGeom>
                <a:avLst/>
                <a:gdLst/>
                <a:ahLst/>
                <a:cxnLst/>
                <a:rect l="l" t="t" r="r" b="b"/>
                <a:pathLst>
                  <a:path w="6331" h="6331" extrusionOk="0">
                    <a:moveTo>
                      <a:pt x="3166" y="133"/>
                    </a:moveTo>
                    <a:lnTo>
                      <a:pt x="3482" y="159"/>
                    </a:lnTo>
                    <a:lnTo>
                      <a:pt x="3772" y="212"/>
                    </a:lnTo>
                    <a:lnTo>
                      <a:pt x="4062" y="265"/>
                    </a:lnTo>
                    <a:lnTo>
                      <a:pt x="4353" y="370"/>
                    </a:lnTo>
                    <a:lnTo>
                      <a:pt x="4616" y="502"/>
                    </a:lnTo>
                    <a:lnTo>
                      <a:pt x="4854" y="660"/>
                    </a:lnTo>
                    <a:lnTo>
                      <a:pt x="5091" y="845"/>
                    </a:lnTo>
                    <a:lnTo>
                      <a:pt x="5302" y="1030"/>
                    </a:lnTo>
                    <a:lnTo>
                      <a:pt x="5513" y="1241"/>
                    </a:lnTo>
                    <a:lnTo>
                      <a:pt x="5671" y="1478"/>
                    </a:lnTo>
                    <a:lnTo>
                      <a:pt x="5830" y="1715"/>
                    </a:lnTo>
                    <a:lnTo>
                      <a:pt x="5961" y="1979"/>
                    </a:lnTo>
                    <a:lnTo>
                      <a:pt x="6067" y="2269"/>
                    </a:lnTo>
                    <a:lnTo>
                      <a:pt x="6146" y="2559"/>
                    </a:lnTo>
                    <a:lnTo>
                      <a:pt x="6172" y="2849"/>
                    </a:lnTo>
                    <a:lnTo>
                      <a:pt x="6199" y="3166"/>
                    </a:lnTo>
                    <a:lnTo>
                      <a:pt x="6172" y="3482"/>
                    </a:lnTo>
                    <a:lnTo>
                      <a:pt x="6146" y="3773"/>
                    </a:lnTo>
                    <a:lnTo>
                      <a:pt x="6067" y="4063"/>
                    </a:lnTo>
                    <a:lnTo>
                      <a:pt x="5961" y="4353"/>
                    </a:lnTo>
                    <a:lnTo>
                      <a:pt x="5830" y="4617"/>
                    </a:lnTo>
                    <a:lnTo>
                      <a:pt x="5671" y="4854"/>
                    </a:lnTo>
                    <a:lnTo>
                      <a:pt x="5513" y="5091"/>
                    </a:lnTo>
                    <a:lnTo>
                      <a:pt x="5302" y="5302"/>
                    </a:lnTo>
                    <a:lnTo>
                      <a:pt x="5091" y="5513"/>
                    </a:lnTo>
                    <a:lnTo>
                      <a:pt x="4854" y="5672"/>
                    </a:lnTo>
                    <a:lnTo>
                      <a:pt x="4616" y="5830"/>
                    </a:lnTo>
                    <a:lnTo>
                      <a:pt x="4353" y="5962"/>
                    </a:lnTo>
                    <a:lnTo>
                      <a:pt x="4062" y="6067"/>
                    </a:lnTo>
                    <a:lnTo>
                      <a:pt x="3772" y="6146"/>
                    </a:lnTo>
                    <a:lnTo>
                      <a:pt x="3482" y="6173"/>
                    </a:lnTo>
                    <a:lnTo>
                      <a:pt x="3166" y="6199"/>
                    </a:lnTo>
                    <a:lnTo>
                      <a:pt x="2849" y="6173"/>
                    </a:lnTo>
                    <a:lnTo>
                      <a:pt x="2559" y="6146"/>
                    </a:lnTo>
                    <a:lnTo>
                      <a:pt x="2269" y="6067"/>
                    </a:lnTo>
                    <a:lnTo>
                      <a:pt x="1979" y="5962"/>
                    </a:lnTo>
                    <a:lnTo>
                      <a:pt x="1715" y="5830"/>
                    </a:lnTo>
                    <a:lnTo>
                      <a:pt x="1478" y="5672"/>
                    </a:lnTo>
                    <a:lnTo>
                      <a:pt x="1240" y="5513"/>
                    </a:lnTo>
                    <a:lnTo>
                      <a:pt x="1029" y="5302"/>
                    </a:lnTo>
                    <a:lnTo>
                      <a:pt x="845" y="5091"/>
                    </a:lnTo>
                    <a:lnTo>
                      <a:pt x="660" y="4854"/>
                    </a:lnTo>
                    <a:lnTo>
                      <a:pt x="502" y="4617"/>
                    </a:lnTo>
                    <a:lnTo>
                      <a:pt x="370" y="4353"/>
                    </a:lnTo>
                    <a:lnTo>
                      <a:pt x="264" y="4063"/>
                    </a:lnTo>
                    <a:lnTo>
                      <a:pt x="212" y="3773"/>
                    </a:lnTo>
                    <a:lnTo>
                      <a:pt x="159" y="3482"/>
                    </a:lnTo>
                    <a:lnTo>
                      <a:pt x="133" y="3166"/>
                    </a:lnTo>
                    <a:lnTo>
                      <a:pt x="159" y="2849"/>
                    </a:lnTo>
                    <a:lnTo>
                      <a:pt x="212" y="2559"/>
                    </a:lnTo>
                    <a:lnTo>
                      <a:pt x="264" y="2269"/>
                    </a:lnTo>
                    <a:lnTo>
                      <a:pt x="370" y="1979"/>
                    </a:lnTo>
                    <a:lnTo>
                      <a:pt x="502" y="1715"/>
                    </a:lnTo>
                    <a:lnTo>
                      <a:pt x="660" y="1478"/>
                    </a:lnTo>
                    <a:lnTo>
                      <a:pt x="845" y="1241"/>
                    </a:lnTo>
                    <a:lnTo>
                      <a:pt x="1029" y="1030"/>
                    </a:lnTo>
                    <a:lnTo>
                      <a:pt x="1240" y="845"/>
                    </a:lnTo>
                    <a:lnTo>
                      <a:pt x="1478" y="660"/>
                    </a:lnTo>
                    <a:lnTo>
                      <a:pt x="1715" y="502"/>
                    </a:lnTo>
                    <a:lnTo>
                      <a:pt x="1979" y="370"/>
                    </a:lnTo>
                    <a:lnTo>
                      <a:pt x="2269" y="265"/>
                    </a:lnTo>
                    <a:lnTo>
                      <a:pt x="2559" y="212"/>
                    </a:lnTo>
                    <a:lnTo>
                      <a:pt x="2849" y="159"/>
                    </a:lnTo>
                    <a:lnTo>
                      <a:pt x="3166" y="133"/>
                    </a:lnTo>
                    <a:close/>
                    <a:moveTo>
                      <a:pt x="3166" y="1"/>
                    </a:moveTo>
                    <a:lnTo>
                      <a:pt x="2849" y="27"/>
                    </a:lnTo>
                    <a:lnTo>
                      <a:pt x="2533" y="54"/>
                    </a:lnTo>
                    <a:lnTo>
                      <a:pt x="2216" y="133"/>
                    </a:lnTo>
                    <a:lnTo>
                      <a:pt x="1926" y="238"/>
                    </a:lnTo>
                    <a:lnTo>
                      <a:pt x="1662" y="370"/>
                    </a:lnTo>
                    <a:lnTo>
                      <a:pt x="1399" y="528"/>
                    </a:lnTo>
                    <a:lnTo>
                      <a:pt x="1161" y="713"/>
                    </a:lnTo>
                    <a:lnTo>
                      <a:pt x="924" y="924"/>
                    </a:lnTo>
                    <a:lnTo>
                      <a:pt x="713" y="1161"/>
                    </a:lnTo>
                    <a:lnTo>
                      <a:pt x="528" y="1399"/>
                    </a:lnTo>
                    <a:lnTo>
                      <a:pt x="370" y="1663"/>
                    </a:lnTo>
                    <a:lnTo>
                      <a:pt x="238" y="1926"/>
                    </a:lnTo>
                    <a:lnTo>
                      <a:pt x="133" y="2216"/>
                    </a:lnTo>
                    <a:lnTo>
                      <a:pt x="53" y="2533"/>
                    </a:lnTo>
                    <a:lnTo>
                      <a:pt x="27" y="2849"/>
                    </a:lnTo>
                    <a:lnTo>
                      <a:pt x="1" y="3166"/>
                    </a:lnTo>
                    <a:lnTo>
                      <a:pt x="27" y="3482"/>
                    </a:lnTo>
                    <a:lnTo>
                      <a:pt x="53" y="3799"/>
                    </a:lnTo>
                    <a:lnTo>
                      <a:pt x="133" y="4115"/>
                    </a:lnTo>
                    <a:lnTo>
                      <a:pt x="238" y="4406"/>
                    </a:lnTo>
                    <a:lnTo>
                      <a:pt x="370" y="4669"/>
                    </a:lnTo>
                    <a:lnTo>
                      <a:pt x="528" y="4933"/>
                    </a:lnTo>
                    <a:lnTo>
                      <a:pt x="713" y="5197"/>
                    </a:lnTo>
                    <a:lnTo>
                      <a:pt x="924" y="5408"/>
                    </a:lnTo>
                    <a:lnTo>
                      <a:pt x="1161" y="5619"/>
                    </a:lnTo>
                    <a:lnTo>
                      <a:pt x="1399" y="5803"/>
                    </a:lnTo>
                    <a:lnTo>
                      <a:pt x="1662" y="5962"/>
                    </a:lnTo>
                    <a:lnTo>
                      <a:pt x="1926" y="6094"/>
                    </a:lnTo>
                    <a:lnTo>
                      <a:pt x="2216" y="6199"/>
                    </a:lnTo>
                    <a:lnTo>
                      <a:pt x="2533" y="6278"/>
                    </a:lnTo>
                    <a:lnTo>
                      <a:pt x="2849" y="6331"/>
                    </a:lnTo>
                    <a:lnTo>
                      <a:pt x="3482" y="6331"/>
                    </a:lnTo>
                    <a:lnTo>
                      <a:pt x="3799" y="6278"/>
                    </a:lnTo>
                    <a:lnTo>
                      <a:pt x="4115" y="6199"/>
                    </a:lnTo>
                    <a:lnTo>
                      <a:pt x="4405" y="6094"/>
                    </a:lnTo>
                    <a:lnTo>
                      <a:pt x="4669" y="5962"/>
                    </a:lnTo>
                    <a:lnTo>
                      <a:pt x="4933" y="5803"/>
                    </a:lnTo>
                    <a:lnTo>
                      <a:pt x="5197" y="5619"/>
                    </a:lnTo>
                    <a:lnTo>
                      <a:pt x="5408" y="5408"/>
                    </a:lnTo>
                    <a:lnTo>
                      <a:pt x="5619" y="5197"/>
                    </a:lnTo>
                    <a:lnTo>
                      <a:pt x="5803" y="4933"/>
                    </a:lnTo>
                    <a:lnTo>
                      <a:pt x="5961" y="4669"/>
                    </a:lnTo>
                    <a:lnTo>
                      <a:pt x="6093" y="4406"/>
                    </a:lnTo>
                    <a:lnTo>
                      <a:pt x="6199" y="4115"/>
                    </a:lnTo>
                    <a:lnTo>
                      <a:pt x="6278" y="3799"/>
                    </a:lnTo>
                    <a:lnTo>
                      <a:pt x="6331" y="3482"/>
                    </a:lnTo>
                    <a:lnTo>
                      <a:pt x="6331" y="3166"/>
                    </a:lnTo>
                    <a:lnTo>
                      <a:pt x="6331" y="2849"/>
                    </a:lnTo>
                    <a:lnTo>
                      <a:pt x="6278" y="2533"/>
                    </a:lnTo>
                    <a:lnTo>
                      <a:pt x="6199" y="2216"/>
                    </a:lnTo>
                    <a:lnTo>
                      <a:pt x="6093" y="1926"/>
                    </a:lnTo>
                    <a:lnTo>
                      <a:pt x="5961" y="1663"/>
                    </a:lnTo>
                    <a:lnTo>
                      <a:pt x="5803" y="1399"/>
                    </a:lnTo>
                    <a:lnTo>
                      <a:pt x="5619" y="1161"/>
                    </a:lnTo>
                    <a:lnTo>
                      <a:pt x="5408" y="924"/>
                    </a:lnTo>
                    <a:lnTo>
                      <a:pt x="5197" y="713"/>
                    </a:lnTo>
                    <a:lnTo>
                      <a:pt x="4933" y="528"/>
                    </a:lnTo>
                    <a:lnTo>
                      <a:pt x="4669" y="370"/>
                    </a:lnTo>
                    <a:lnTo>
                      <a:pt x="4405" y="238"/>
                    </a:lnTo>
                    <a:lnTo>
                      <a:pt x="4115" y="133"/>
                    </a:lnTo>
                    <a:lnTo>
                      <a:pt x="3799" y="54"/>
                    </a:lnTo>
                    <a:lnTo>
                      <a:pt x="3482" y="27"/>
                    </a:lnTo>
                    <a:lnTo>
                      <a:pt x="3166"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8"/>
              <p:cNvSpPr/>
              <p:nvPr/>
            </p:nvSpPr>
            <p:spPr>
              <a:xfrm>
                <a:off x="1591825" y="1275300"/>
                <a:ext cx="70575" cy="70575"/>
              </a:xfrm>
              <a:custGeom>
                <a:avLst/>
                <a:gdLst/>
                <a:ahLst/>
                <a:cxnLst/>
                <a:rect l="l" t="t" r="r" b="b"/>
                <a:pathLst>
                  <a:path w="2823" h="2823" extrusionOk="0">
                    <a:moveTo>
                      <a:pt x="1346" y="0"/>
                    </a:moveTo>
                    <a:lnTo>
                      <a:pt x="1082" y="27"/>
                    </a:lnTo>
                    <a:lnTo>
                      <a:pt x="818" y="106"/>
                    </a:lnTo>
                    <a:lnTo>
                      <a:pt x="554" y="264"/>
                    </a:lnTo>
                    <a:lnTo>
                      <a:pt x="343" y="449"/>
                    </a:lnTo>
                    <a:lnTo>
                      <a:pt x="185" y="686"/>
                    </a:lnTo>
                    <a:lnTo>
                      <a:pt x="80" y="923"/>
                    </a:lnTo>
                    <a:lnTo>
                      <a:pt x="0" y="1187"/>
                    </a:lnTo>
                    <a:lnTo>
                      <a:pt x="0" y="1477"/>
                    </a:lnTo>
                    <a:lnTo>
                      <a:pt x="27" y="1741"/>
                    </a:lnTo>
                    <a:lnTo>
                      <a:pt x="106" y="2005"/>
                    </a:lnTo>
                    <a:lnTo>
                      <a:pt x="264" y="2242"/>
                    </a:lnTo>
                    <a:lnTo>
                      <a:pt x="449" y="2479"/>
                    </a:lnTo>
                    <a:lnTo>
                      <a:pt x="686" y="2638"/>
                    </a:lnTo>
                    <a:lnTo>
                      <a:pt x="924" y="2743"/>
                    </a:lnTo>
                    <a:lnTo>
                      <a:pt x="1187" y="2822"/>
                    </a:lnTo>
                    <a:lnTo>
                      <a:pt x="1478" y="2822"/>
                    </a:lnTo>
                    <a:lnTo>
                      <a:pt x="1741" y="2796"/>
                    </a:lnTo>
                    <a:lnTo>
                      <a:pt x="2005" y="2690"/>
                    </a:lnTo>
                    <a:lnTo>
                      <a:pt x="2242" y="2559"/>
                    </a:lnTo>
                    <a:lnTo>
                      <a:pt x="2480" y="2374"/>
                    </a:lnTo>
                    <a:lnTo>
                      <a:pt x="2638" y="2137"/>
                    </a:lnTo>
                    <a:lnTo>
                      <a:pt x="2744" y="1899"/>
                    </a:lnTo>
                    <a:lnTo>
                      <a:pt x="2823" y="1635"/>
                    </a:lnTo>
                    <a:lnTo>
                      <a:pt x="2823" y="1345"/>
                    </a:lnTo>
                    <a:lnTo>
                      <a:pt x="2796" y="1082"/>
                    </a:lnTo>
                    <a:lnTo>
                      <a:pt x="2691" y="818"/>
                    </a:lnTo>
                    <a:lnTo>
                      <a:pt x="2559" y="554"/>
                    </a:lnTo>
                    <a:lnTo>
                      <a:pt x="2374" y="343"/>
                    </a:lnTo>
                    <a:lnTo>
                      <a:pt x="2137" y="185"/>
                    </a:lnTo>
                    <a:lnTo>
                      <a:pt x="1900" y="79"/>
                    </a:lnTo>
                    <a:lnTo>
                      <a:pt x="16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8"/>
              <p:cNvSpPr/>
              <p:nvPr/>
            </p:nvSpPr>
            <p:spPr>
              <a:xfrm>
                <a:off x="424725" y="962075"/>
                <a:ext cx="71225" cy="70600"/>
              </a:xfrm>
              <a:custGeom>
                <a:avLst/>
                <a:gdLst/>
                <a:ahLst/>
                <a:cxnLst/>
                <a:rect l="l" t="t" r="r" b="b"/>
                <a:pathLst>
                  <a:path w="2849" h="2824" extrusionOk="0">
                    <a:moveTo>
                      <a:pt x="1372" y="1"/>
                    </a:moveTo>
                    <a:lnTo>
                      <a:pt x="1108" y="27"/>
                    </a:lnTo>
                    <a:lnTo>
                      <a:pt x="844" y="133"/>
                    </a:lnTo>
                    <a:lnTo>
                      <a:pt x="580" y="265"/>
                    </a:lnTo>
                    <a:lnTo>
                      <a:pt x="369" y="449"/>
                    </a:lnTo>
                    <a:lnTo>
                      <a:pt x="211" y="687"/>
                    </a:lnTo>
                    <a:lnTo>
                      <a:pt x="79" y="924"/>
                    </a:lnTo>
                    <a:lnTo>
                      <a:pt x="27" y="1188"/>
                    </a:lnTo>
                    <a:lnTo>
                      <a:pt x="0" y="1478"/>
                    </a:lnTo>
                    <a:lnTo>
                      <a:pt x="53" y="1742"/>
                    </a:lnTo>
                    <a:lnTo>
                      <a:pt x="132" y="2005"/>
                    </a:lnTo>
                    <a:lnTo>
                      <a:pt x="290" y="2269"/>
                    </a:lnTo>
                    <a:lnTo>
                      <a:pt x="475" y="2480"/>
                    </a:lnTo>
                    <a:lnTo>
                      <a:pt x="712" y="2638"/>
                    </a:lnTo>
                    <a:lnTo>
                      <a:pt x="950" y="2744"/>
                    </a:lnTo>
                    <a:lnTo>
                      <a:pt x="1213" y="2823"/>
                    </a:lnTo>
                    <a:lnTo>
                      <a:pt x="1477" y="2823"/>
                    </a:lnTo>
                    <a:lnTo>
                      <a:pt x="1767" y="2797"/>
                    </a:lnTo>
                    <a:lnTo>
                      <a:pt x="2031" y="2691"/>
                    </a:lnTo>
                    <a:lnTo>
                      <a:pt x="2268" y="2559"/>
                    </a:lnTo>
                    <a:lnTo>
                      <a:pt x="2479" y="2375"/>
                    </a:lnTo>
                    <a:lnTo>
                      <a:pt x="2664" y="2137"/>
                    </a:lnTo>
                    <a:lnTo>
                      <a:pt x="2770" y="1900"/>
                    </a:lnTo>
                    <a:lnTo>
                      <a:pt x="2822" y="1636"/>
                    </a:lnTo>
                    <a:lnTo>
                      <a:pt x="2849" y="1346"/>
                    </a:lnTo>
                    <a:lnTo>
                      <a:pt x="2822" y="1082"/>
                    </a:lnTo>
                    <a:lnTo>
                      <a:pt x="2717" y="819"/>
                    </a:lnTo>
                    <a:lnTo>
                      <a:pt x="2585" y="581"/>
                    </a:lnTo>
                    <a:lnTo>
                      <a:pt x="2374" y="344"/>
                    </a:lnTo>
                    <a:lnTo>
                      <a:pt x="2163" y="186"/>
                    </a:lnTo>
                    <a:lnTo>
                      <a:pt x="1899" y="80"/>
                    </a:lnTo>
                    <a:lnTo>
                      <a:pt x="16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8"/>
              <p:cNvSpPr/>
              <p:nvPr/>
            </p:nvSpPr>
            <p:spPr>
              <a:xfrm>
                <a:off x="629775" y="1703225"/>
                <a:ext cx="70600" cy="71250"/>
              </a:xfrm>
              <a:custGeom>
                <a:avLst/>
                <a:gdLst/>
                <a:ahLst/>
                <a:cxnLst/>
                <a:rect l="l" t="t" r="r" b="b"/>
                <a:pathLst>
                  <a:path w="2824" h="2850" extrusionOk="0">
                    <a:moveTo>
                      <a:pt x="1267" y="1"/>
                    </a:moveTo>
                    <a:lnTo>
                      <a:pt x="1003" y="53"/>
                    </a:lnTo>
                    <a:lnTo>
                      <a:pt x="739" y="185"/>
                    </a:lnTo>
                    <a:lnTo>
                      <a:pt x="502" y="317"/>
                    </a:lnTo>
                    <a:lnTo>
                      <a:pt x="291" y="528"/>
                    </a:lnTo>
                    <a:lnTo>
                      <a:pt x="159" y="739"/>
                    </a:lnTo>
                    <a:lnTo>
                      <a:pt x="54" y="1003"/>
                    </a:lnTo>
                    <a:lnTo>
                      <a:pt x="1" y="1267"/>
                    </a:lnTo>
                    <a:lnTo>
                      <a:pt x="1" y="1557"/>
                    </a:lnTo>
                    <a:lnTo>
                      <a:pt x="54" y="1847"/>
                    </a:lnTo>
                    <a:lnTo>
                      <a:pt x="159" y="2111"/>
                    </a:lnTo>
                    <a:lnTo>
                      <a:pt x="317" y="2322"/>
                    </a:lnTo>
                    <a:lnTo>
                      <a:pt x="502" y="2533"/>
                    </a:lnTo>
                    <a:lnTo>
                      <a:pt x="739" y="2665"/>
                    </a:lnTo>
                    <a:lnTo>
                      <a:pt x="977" y="2770"/>
                    </a:lnTo>
                    <a:lnTo>
                      <a:pt x="1267" y="2849"/>
                    </a:lnTo>
                    <a:lnTo>
                      <a:pt x="1531" y="2849"/>
                    </a:lnTo>
                    <a:lnTo>
                      <a:pt x="1821" y="2796"/>
                    </a:lnTo>
                    <a:lnTo>
                      <a:pt x="2085" y="2665"/>
                    </a:lnTo>
                    <a:lnTo>
                      <a:pt x="2322" y="2506"/>
                    </a:lnTo>
                    <a:lnTo>
                      <a:pt x="2507" y="2322"/>
                    </a:lnTo>
                    <a:lnTo>
                      <a:pt x="2665" y="2084"/>
                    </a:lnTo>
                    <a:lnTo>
                      <a:pt x="2770" y="1847"/>
                    </a:lnTo>
                    <a:lnTo>
                      <a:pt x="2823" y="1583"/>
                    </a:lnTo>
                    <a:lnTo>
                      <a:pt x="2823" y="1293"/>
                    </a:lnTo>
                    <a:lnTo>
                      <a:pt x="2770" y="1003"/>
                    </a:lnTo>
                    <a:lnTo>
                      <a:pt x="2665" y="739"/>
                    </a:lnTo>
                    <a:lnTo>
                      <a:pt x="2507" y="502"/>
                    </a:lnTo>
                    <a:lnTo>
                      <a:pt x="2296" y="317"/>
                    </a:lnTo>
                    <a:lnTo>
                      <a:pt x="2085" y="159"/>
                    </a:lnTo>
                    <a:lnTo>
                      <a:pt x="1821" y="53"/>
                    </a:lnTo>
                    <a:lnTo>
                      <a:pt x="15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8"/>
              <p:cNvSpPr/>
              <p:nvPr/>
            </p:nvSpPr>
            <p:spPr>
              <a:xfrm>
                <a:off x="1426975" y="722725"/>
                <a:ext cx="97625" cy="97625"/>
              </a:xfrm>
              <a:custGeom>
                <a:avLst/>
                <a:gdLst/>
                <a:ahLst/>
                <a:cxnLst/>
                <a:rect l="l" t="t" r="r" b="b"/>
                <a:pathLst>
                  <a:path w="3905" h="3905" extrusionOk="0">
                    <a:moveTo>
                      <a:pt x="1952" y="1"/>
                    </a:moveTo>
                    <a:lnTo>
                      <a:pt x="1926" y="27"/>
                    </a:lnTo>
                    <a:lnTo>
                      <a:pt x="1873" y="53"/>
                    </a:lnTo>
                    <a:lnTo>
                      <a:pt x="1847" y="80"/>
                    </a:lnTo>
                    <a:lnTo>
                      <a:pt x="1847" y="133"/>
                    </a:lnTo>
                    <a:lnTo>
                      <a:pt x="1847" y="1689"/>
                    </a:lnTo>
                    <a:lnTo>
                      <a:pt x="739" y="581"/>
                    </a:lnTo>
                    <a:lnTo>
                      <a:pt x="713" y="555"/>
                    </a:lnTo>
                    <a:lnTo>
                      <a:pt x="607" y="555"/>
                    </a:lnTo>
                    <a:lnTo>
                      <a:pt x="581" y="581"/>
                    </a:lnTo>
                    <a:lnTo>
                      <a:pt x="555" y="607"/>
                    </a:lnTo>
                    <a:lnTo>
                      <a:pt x="555" y="660"/>
                    </a:lnTo>
                    <a:lnTo>
                      <a:pt x="555" y="686"/>
                    </a:lnTo>
                    <a:lnTo>
                      <a:pt x="581" y="739"/>
                    </a:lnTo>
                    <a:lnTo>
                      <a:pt x="1689" y="1847"/>
                    </a:lnTo>
                    <a:lnTo>
                      <a:pt x="80" y="1847"/>
                    </a:lnTo>
                    <a:lnTo>
                      <a:pt x="53" y="1873"/>
                    </a:lnTo>
                    <a:lnTo>
                      <a:pt x="27" y="1900"/>
                    </a:lnTo>
                    <a:lnTo>
                      <a:pt x="1" y="1952"/>
                    </a:lnTo>
                    <a:lnTo>
                      <a:pt x="27" y="2005"/>
                    </a:lnTo>
                    <a:lnTo>
                      <a:pt x="53" y="2032"/>
                    </a:lnTo>
                    <a:lnTo>
                      <a:pt x="80" y="2058"/>
                    </a:lnTo>
                    <a:lnTo>
                      <a:pt x="1689" y="2058"/>
                    </a:lnTo>
                    <a:lnTo>
                      <a:pt x="581" y="3166"/>
                    </a:lnTo>
                    <a:lnTo>
                      <a:pt x="555" y="3218"/>
                    </a:lnTo>
                    <a:lnTo>
                      <a:pt x="555" y="3245"/>
                    </a:lnTo>
                    <a:lnTo>
                      <a:pt x="555" y="3298"/>
                    </a:lnTo>
                    <a:lnTo>
                      <a:pt x="581" y="3324"/>
                    </a:lnTo>
                    <a:lnTo>
                      <a:pt x="607" y="3350"/>
                    </a:lnTo>
                    <a:lnTo>
                      <a:pt x="713" y="3350"/>
                    </a:lnTo>
                    <a:lnTo>
                      <a:pt x="739" y="3324"/>
                    </a:lnTo>
                    <a:lnTo>
                      <a:pt x="1847" y="2216"/>
                    </a:lnTo>
                    <a:lnTo>
                      <a:pt x="1847" y="3799"/>
                    </a:lnTo>
                    <a:lnTo>
                      <a:pt x="1847" y="3825"/>
                    </a:lnTo>
                    <a:lnTo>
                      <a:pt x="1873" y="3851"/>
                    </a:lnTo>
                    <a:lnTo>
                      <a:pt x="1926" y="3878"/>
                    </a:lnTo>
                    <a:lnTo>
                      <a:pt x="1952" y="3904"/>
                    </a:lnTo>
                    <a:lnTo>
                      <a:pt x="2005" y="3878"/>
                    </a:lnTo>
                    <a:lnTo>
                      <a:pt x="2032" y="3851"/>
                    </a:lnTo>
                    <a:lnTo>
                      <a:pt x="2058" y="3825"/>
                    </a:lnTo>
                    <a:lnTo>
                      <a:pt x="2058" y="3799"/>
                    </a:lnTo>
                    <a:lnTo>
                      <a:pt x="2058" y="2216"/>
                    </a:lnTo>
                    <a:lnTo>
                      <a:pt x="3166" y="3324"/>
                    </a:lnTo>
                    <a:lnTo>
                      <a:pt x="3218" y="3350"/>
                    </a:lnTo>
                    <a:lnTo>
                      <a:pt x="3298" y="3350"/>
                    </a:lnTo>
                    <a:lnTo>
                      <a:pt x="3324" y="3324"/>
                    </a:lnTo>
                    <a:lnTo>
                      <a:pt x="3350" y="3298"/>
                    </a:lnTo>
                    <a:lnTo>
                      <a:pt x="3350" y="3245"/>
                    </a:lnTo>
                    <a:lnTo>
                      <a:pt x="3350" y="3218"/>
                    </a:lnTo>
                    <a:lnTo>
                      <a:pt x="3324" y="3166"/>
                    </a:lnTo>
                    <a:lnTo>
                      <a:pt x="2216" y="2058"/>
                    </a:lnTo>
                    <a:lnTo>
                      <a:pt x="3825" y="2058"/>
                    </a:lnTo>
                    <a:lnTo>
                      <a:pt x="3878" y="2032"/>
                    </a:lnTo>
                    <a:lnTo>
                      <a:pt x="3878" y="2005"/>
                    </a:lnTo>
                    <a:lnTo>
                      <a:pt x="3904" y="1952"/>
                    </a:lnTo>
                    <a:lnTo>
                      <a:pt x="3878" y="1900"/>
                    </a:lnTo>
                    <a:lnTo>
                      <a:pt x="3878" y="1873"/>
                    </a:lnTo>
                    <a:lnTo>
                      <a:pt x="3825" y="1847"/>
                    </a:lnTo>
                    <a:lnTo>
                      <a:pt x="2216" y="1847"/>
                    </a:lnTo>
                    <a:lnTo>
                      <a:pt x="3324" y="739"/>
                    </a:lnTo>
                    <a:lnTo>
                      <a:pt x="3350" y="686"/>
                    </a:lnTo>
                    <a:lnTo>
                      <a:pt x="3350" y="660"/>
                    </a:lnTo>
                    <a:lnTo>
                      <a:pt x="3350" y="607"/>
                    </a:lnTo>
                    <a:lnTo>
                      <a:pt x="3324" y="581"/>
                    </a:lnTo>
                    <a:lnTo>
                      <a:pt x="3298" y="555"/>
                    </a:lnTo>
                    <a:lnTo>
                      <a:pt x="3218" y="555"/>
                    </a:lnTo>
                    <a:lnTo>
                      <a:pt x="3166" y="581"/>
                    </a:lnTo>
                    <a:lnTo>
                      <a:pt x="2058" y="1689"/>
                    </a:lnTo>
                    <a:lnTo>
                      <a:pt x="2058" y="133"/>
                    </a:lnTo>
                    <a:lnTo>
                      <a:pt x="2058" y="80"/>
                    </a:lnTo>
                    <a:lnTo>
                      <a:pt x="2032" y="53"/>
                    </a:lnTo>
                    <a:lnTo>
                      <a:pt x="2005" y="27"/>
                    </a:lnTo>
                    <a:lnTo>
                      <a:pt x="19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8"/>
              <p:cNvSpPr/>
              <p:nvPr/>
            </p:nvSpPr>
            <p:spPr>
              <a:xfrm>
                <a:off x="1451375" y="1470475"/>
                <a:ext cx="97625" cy="96950"/>
              </a:xfrm>
              <a:custGeom>
                <a:avLst/>
                <a:gdLst/>
                <a:ahLst/>
                <a:cxnLst/>
                <a:rect l="l" t="t" r="r" b="b"/>
                <a:pathLst>
                  <a:path w="3905" h="3878" extrusionOk="0">
                    <a:moveTo>
                      <a:pt x="1900" y="0"/>
                    </a:moveTo>
                    <a:lnTo>
                      <a:pt x="1873" y="27"/>
                    </a:lnTo>
                    <a:lnTo>
                      <a:pt x="1847" y="53"/>
                    </a:lnTo>
                    <a:lnTo>
                      <a:pt x="1847" y="106"/>
                    </a:lnTo>
                    <a:lnTo>
                      <a:pt x="1847" y="1662"/>
                    </a:lnTo>
                    <a:lnTo>
                      <a:pt x="739" y="554"/>
                    </a:lnTo>
                    <a:lnTo>
                      <a:pt x="686" y="528"/>
                    </a:lnTo>
                    <a:lnTo>
                      <a:pt x="607" y="528"/>
                    </a:lnTo>
                    <a:lnTo>
                      <a:pt x="581" y="554"/>
                    </a:lnTo>
                    <a:lnTo>
                      <a:pt x="554" y="580"/>
                    </a:lnTo>
                    <a:lnTo>
                      <a:pt x="554" y="633"/>
                    </a:lnTo>
                    <a:lnTo>
                      <a:pt x="554" y="686"/>
                    </a:lnTo>
                    <a:lnTo>
                      <a:pt x="581" y="712"/>
                    </a:lnTo>
                    <a:lnTo>
                      <a:pt x="1689" y="1820"/>
                    </a:lnTo>
                    <a:lnTo>
                      <a:pt x="80" y="1820"/>
                    </a:lnTo>
                    <a:lnTo>
                      <a:pt x="53" y="1846"/>
                    </a:lnTo>
                    <a:lnTo>
                      <a:pt x="27" y="1899"/>
                    </a:lnTo>
                    <a:lnTo>
                      <a:pt x="1" y="1926"/>
                    </a:lnTo>
                    <a:lnTo>
                      <a:pt x="27" y="1978"/>
                    </a:lnTo>
                    <a:lnTo>
                      <a:pt x="53" y="2005"/>
                    </a:lnTo>
                    <a:lnTo>
                      <a:pt x="80" y="2031"/>
                    </a:lnTo>
                    <a:lnTo>
                      <a:pt x="1689" y="2031"/>
                    </a:lnTo>
                    <a:lnTo>
                      <a:pt x="581" y="3139"/>
                    </a:lnTo>
                    <a:lnTo>
                      <a:pt x="554" y="3192"/>
                    </a:lnTo>
                    <a:lnTo>
                      <a:pt x="554" y="3218"/>
                    </a:lnTo>
                    <a:lnTo>
                      <a:pt x="554" y="3271"/>
                    </a:lnTo>
                    <a:lnTo>
                      <a:pt x="581" y="3297"/>
                    </a:lnTo>
                    <a:lnTo>
                      <a:pt x="607" y="3323"/>
                    </a:lnTo>
                    <a:lnTo>
                      <a:pt x="660" y="3350"/>
                    </a:lnTo>
                    <a:lnTo>
                      <a:pt x="686" y="3323"/>
                    </a:lnTo>
                    <a:lnTo>
                      <a:pt x="739" y="3297"/>
                    </a:lnTo>
                    <a:lnTo>
                      <a:pt x="1847" y="2189"/>
                    </a:lnTo>
                    <a:lnTo>
                      <a:pt x="1847" y="3772"/>
                    </a:lnTo>
                    <a:lnTo>
                      <a:pt x="1847" y="3798"/>
                    </a:lnTo>
                    <a:lnTo>
                      <a:pt x="1873" y="3851"/>
                    </a:lnTo>
                    <a:lnTo>
                      <a:pt x="1900" y="3877"/>
                    </a:lnTo>
                    <a:lnTo>
                      <a:pt x="2005" y="3877"/>
                    </a:lnTo>
                    <a:lnTo>
                      <a:pt x="2031" y="3851"/>
                    </a:lnTo>
                    <a:lnTo>
                      <a:pt x="2058" y="3798"/>
                    </a:lnTo>
                    <a:lnTo>
                      <a:pt x="2058" y="3772"/>
                    </a:lnTo>
                    <a:lnTo>
                      <a:pt x="2058" y="2189"/>
                    </a:lnTo>
                    <a:lnTo>
                      <a:pt x="3166" y="3297"/>
                    </a:lnTo>
                    <a:lnTo>
                      <a:pt x="3218" y="3323"/>
                    </a:lnTo>
                    <a:lnTo>
                      <a:pt x="3245" y="3350"/>
                    </a:lnTo>
                    <a:lnTo>
                      <a:pt x="3297" y="3323"/>
                    </a:lnTo>
                    <a:lnTo>
                      <a:pt x="3324" y="3297"/>
                    </a:lnTo>
                    <a:lnTo>
                      <a:pt x="3350" y="3271"/>
                    </a:lnTo>
                    <a:lnTo>
                      <a:pt x="3350" y="3218"/>
                    </a:lnTo>
                    <a:lnTo>
                      <a:pt x="3350" y="3192"/>
                    </a:lnTo>
                    <a:lnTo>
                      <a:pt x="3324" y="3139"/>
                    </a:lnTo>
                    <a:lnTo>
                      <a:pt x="2216" y="2031"/>
                    </a:lnTo>
                    <a:lnTo>
                      <a:pt x="3825" y="2031"/>
                    </a:lnTo>
                    <a:lnTo>
                      <a:pt x="3851" y="2005"/>
                    </a:lnTo>
                    <a:lnTo>
                      <a:pt x="3878" y="1978"/>
                    </a:lnTo>
                    <a:lnTo>
                      <a:pt x="3904" y="1926"/>
                    </a:lnTo>
                    <a:lnTo>
                      <a:pt x="3878" y="1899"/>
                    </a:lnTo>
                    <a:lnTo>
                      <a:pt x="3851" y="1846"/>
                    </a:lnTo>
                    <a:lnTo>
                      <a:pt x="3825" y="1820"/>
                    </a:lnTo>
                    <a:lnTo>
                      <a:pt x="2216" y="1820"/>
                    </a:lnTo>
                    <a:lnTo>
                      <a:pt x="3324" y="712"/>
                    </a:lnTo>
                    <a:lnTo>
                      <a:pt x="3350" y="686"/>
                    </a:lnTo>
                    <a:lnTo>
                      <a:pt x="3350" y="633"/>
                    </a:lnTo>
                    <a:lnTo>
                      <a:pt x="3350" y="580"/>
                    </a:lnTo>
                    <a:lnTo>
                      <a:pt x="3324" y="554"/>
                    </a:lnTo>
                    <a:lnTo>
                      <a:pt x="3297" y="528"/>
                    </a:lnTo>
                    <a:lnTo>
                      <a:pt x="3218" y="528"/>
                    </a:lnTo>
                    <a:lnTo>
                      <a:pt x="3166" y="554"/>
                    </a:lnTo>
                    <a:lnTo>
                      <a:pt x="2058" y="1662"/>
                    </a:lnTo>
                    <a:lnTo>
                      <a:pt x="2058" y="106"/>
                    </a:lnTo>
                    <a:lnTo>
                      <a:pt x="2058" y="53"/>
                    </a:lnTo>
                    <a:lnTo>
                      <a:pt x="2031" y="27"/>
                    </a:lnTo>
                    <a:lnTo>
                      <a:pt x="2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8"/>
              <p:cNvSpPr/>
              <p:nvPr/>
            </p:nvSpPr>
            <p:spPr>
              <a:xfrm>
                <a:off x="370000" y="1354425"/>
                <a:ext cx="96950" cy="96950"/>
              </a:xfrm>
              <a:custGeom>
                <a:avLst/>
                <a:gdLst/>
                <a:ahLst/>
                <a:cxnLst/>
                <a:rect l="l" t="t" r="r" b="b"/>
                <a:pathLst>
                  <a:path w="3878" h="3878" extrusionOk="0">
                    <a:moveTo>
                      <a:pt x="1899" y="0"/>
                    </a:moveTo>
                    <a:lnTo>
                      <a:pt x="1873" y="27"/>
                    </a:lnTo>
                    <a:lnTo>
                      <a:pt x="1846" y="53"/>
                    </a:lnTo>
                    <a:lnTo>
                      <a:pt x="1820" y="106"/>
                    </a:lnTo>
                    <a:lnTo>
                      <a:pt x="1820" y="1662"/>
                    </a:lnTo>
                    <a:lnTo>
                      <a:pt x="712" y="554"/>
                    </a:lnTo>
                    <a:lnTo>
                      <a:pt x="686" y="528"/>
                    </a:lnTo>
                    <a:lnTo>
                      <a:pt x="607" y="528"/>
                    </a:lnTo>
                    <a:lnTo>
                      <a:pt x="554" y="554"/>
                    </a:lnTo>
                    <a:lnTo>
                      <a:pt x="554" y="607"/>
                    </a:lnTo>
                    <a:lnTo>
                      <a:pt x="528" y="633"/>
                    </a:lnTo>
                    <a:lnTo>
                      <a:pt x="554" y="686"/>
                    </a:lnTo>
                    <a:lnTo>
                      <a:pt x="554" y="712"/>
                    </a:lnTo>
                    <a:lnTo>
                      <a:pt x="1662" y="1820"/>
                    </a:lnTo>
                    <a:lnTo>
                      <a:pt x="53" y="1820"/>
                    </a:lnTo>
                    <a:lnTo>
                      <a:pt x="26" y="1846"/>
                    </a:lnTo>
                    <a:lnTo>
                      <a:pt x="0" y="1899"/>
                    </a:lnTo>
                    <a:lnTo>
                      <a:pt x="0" y="1926"/>
                    </a:lnTo>
                    <a:lnTo>
                      <a:pt x="0" y="1978"/>
                    </a:lnTo>
                    <a:lnTo>
                      <a:pt x="26" y="2005"/>
                    </a:lnTo>
                    <a:lnTo>
                      <a:pt x="53" y="2031"/>
                    </a:lnTo>
                    <a:lnTo>
                      <a:pt x="1662" y="2031"/>
                    </a:lnTo>
                    <a:lnTo>
                      <a:pt x="554" y="3165"/>
                    </a:lnTo>
                    <a:lnTo>
                      <a:pt x="554" y="3192"/>
                    </a:lnTo>
                    <a:lnTo>
                      <a:pt x="528" y="3218"/>
                    </a:lnTo>
                    <a:lnTo>
                      <a:pt x="554" y="3271"/>
                    </a:lnTo>
                    <a:lnTo>
                      <a:pt x="554" y="3297"/>
                    </a:lnTo>
                    <a:lnTo>
                      <a:pt x="607" y="3323"/>
                    </a:lnTo>
                    <a:lnTo>
                      <a:pt x="633" y="3350"/>
                    </a:lnTo>
                    <a:lnTo>
                      <a:pt x="686" y="3323"/>
                    </a:lnTo>
                    <a:lnTo>
                      <a:pt x="712" y="3297"/>
                    </a:lnTo>
                    <a:lnTo>
                      <a:pt x="1820" y="2189"/>
                    </a:lnTo>
                    <a:lnTo>
                      <a:pt x="1820" y="3772"/>
                    </a:lnTo>
                    <a:lnTo>
                      <a:pt x="1846" y="3798"/>
                    </a:lnTo>
                    <a:lnTo>
                      <a:pt x="1873" y="3851"/>
                    </a:lnTo>
                    <a:lnTo>
                      <a:pt x="1899" y="3877"/>
                    </a:lnTo>
                    <a:lnTo>
                      <a:pt x="1978" y="3877"/>
                    </a:lnTo>
                    <a:lnTo>
                      <a:pt x="2005" y="3851"/>
                    </a:lnTo>
                    <a:lnTo>
                      <a:pt x="2031" y="3798"/>
                    </a:lnTo>
                    <a:lnTo>
                      <a:pt x="2057" y="3772"/>
                    </a:lnTo>
                    <a:lnTo>
                      <a:pt x="2057" y="2189"/>
                    </a:lnTo>
                    <a:lnTo>
                      <a:pt x="3165" y="3297"/>
                    </a:lnTo>
                    <a:lnTo>
                      <a:pt x="3191" y="3323"/>
                    </a:lnTo>
                    <a:lnTo>
                      <a:pt x="3244" y="3350"/>
                    </a:lnTo>
                    <a:lnTo>
                      <a:pt x="3271" y="3323"/>
                    </a:lnTo>
                    <a:lnTo>
                      <a:pt x="3323" y="3297"/>
                    </a:lnTo>
                    <a:lnTo>
                      <a:pt x="3350" y="3271"/>
                    </a:lnTo>
                    <a:lnTo>
                      <a:pt x="3350" y="3218"/>
                    </a:lnTo>
                    <a:lnTo>
                      <a:pt x="3350" y="3192"/>
                    </a:lnTo>
                    <a:lnTo>
                      <a:pt x="3323" y="3165"/>
                    </a:lnTo>
                    <a:lnTo>
                      <a:pt x="2216" y="2031"/>
                    </a:lnTo>
                    <a:lnTo>
                      <a:pt x="3824" y="2031"/>
                    </a:lnTo>
                    <a:lnTo>
                      <a:pt x="3851" y="2005"/>
                    </a:lnTo>
                    <a:lnTo>
                      <a:pt x="3877" y="1978"/>
                    </a:lnTo>
                    <a:lnTo>
                      <a:pt x="3877" y="1926"/>
                    </a:lnTo>
                    <a:lnTo>
                      <a:pt x="3877" y="1899"/>
                    </a:lnTo>
                    <a:lnTo>
                      <a:pt x="3851" y="1846"/>
                    </a:lnTo>
                    <a:lnTo>
                      <a:pt x="3824" y="1820"/>
                    </a:lnTo>
                    <a:lnTo>
                      <a:pt x="2216" y="1820"/>
                    </a:lnTo>
                    <a:lnTo>
                      <a:pt x="3323" y="712"/>
                    </a:lnTo>
                    <a:lnTo>
                      <a:pt x="3350" y="686"/>
                    </a:lnTo>
                    <a:lnTo>
                      <a:pt x="3350" y="633"/>
                    </a:lnTo>
                    <a:lnTo>
                      <a:pt x="3350" y="607"/>
                    </a:lnTo>
                    <a:lnTo>
                      <a:pt x="3323" y="554"/>
                    </a:lnTo>
                    <a:lnTo>
                      <a:pt x="3271" y="528"/>
                    </a:lnTo>
                    <a:lnTo>
                      <a:pt x="3191" y="528"/>
                    </a:lnTo>
                    <a:lnTo>
                      <a:pt x="3165" y="554"/>
                    </a:lnTo>
                    <a:lnTo>
                      <a:pt x="2057" y="1662"/>
                    </a:lnTo>
                    <a:lnTo>
                      <a:pt x="2057" y="106"/>
                    </a:lnTo>
                    <a:lnTo>
                      <a:pt x="2031" y="53"/>
                    </a:lnTo>
                    <a:lnTo>
                      <a:pt x="2005" y="27"/>
                    </a:lnTo>
                    <a:lnTo>
                      <a:pt x="1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8"/>
              <p:cNvSpPr/>
              <p:nvPr/>
            </p:nvSpPr>
            <p:spPr>
              <a:xfrm>
                <a:off x="302725" y="1087375"/>
                <a:ext cx="96950" cy="96950"/>
              </a:xfrm>
              <a:custGeom>
                <a:avLst/>
                <a:gdLst/>
                <a:ahLst/>
                <a:cxnLst/>
                <a:rect l="l" t="t" r="r" b="b"/>
                <a:pathLst>
                  <a:path w="3878" h="3878" extrusionOk="0">
                    <a:moveTo>
                      <a:pt x="1900" y="0"/>
                    </a:moveTo>
                    <a:lnTo>
                      <a:pt x="1847" y="27"/>
                    </a:lnTo>
                    <a:lnTo>
                      <a:pt x="1821" y="53"/>
                    </a:lnTo>
                    <a:lnTo>
                      <a:pt x="1821" y="106"/>
                    </a:lnTo>
                    <a:lnTo>
                      <a:pt x="1821" y="1662"/>
                    </a:lnTo>
                    <a:lnTo>
                      <a:pt x="713" y="554"/>
                    </a:lnTo>
                    <a:lnTo>
                      <a:pt x="687" y="528"/>
                    </a:lnTo>
                    <a:lnTo>
                      <a:pt x="607" y="528"/>
                    </a:lnTo>
                    <a:lnTo>
                      <a:pt x="555" y="554"/>
                    </a:lnTo>
                    <a:lnTo>
                      <a:pt x="528" y="607"/>
                    </a:lnTo>
                    <a:lnTo>
                      <a:pt x="528" y="633"/>
                    </a:lnTo>
                    <a:lnTo>
                      <a:pt x="528" y="686"/>
                    </a:lnTo>
                    <a:lnTo>
                      <a:pt x="555" y="712"/>
                    </a:lnTo>
                    <a:lnTo>
                      <a:pt x="1662" y="1820"/>
                    </a:lnTo>
                    <a:lnTo>
                      <a:pt x="54" y="1820"/>
                    </a:lnTo>
                    <a:lnTo>
                      <a:pt x="27" y="1846"/>
                    </a:lnTo>
                    <a:lnTo>
                      <a:pt x="1" y="1899"/>
                    </a:lnTo>
                    <a:lnTo>
                      <a:pt x="1" y="1926"/>
                    </a:lnTo>
                    <a:lnTo>
                      <a:pt x="1" y="1978"/>
                    </a:lnTo>
                    <a:lnTo>
                      <a:pt x="27" y="2005"/>
                    </a:lnTo>
                    <a:lnTo>
                      <a:pt x="54" y="2031"/>
                    </a:lnTo>
                    <a:lnTo>
                      <a:pt x="1662" y="2031"/>
                    </a:lnTo>
                    <a:lnTo>
                      <a:pt x="555" y="3165"/>
                    </a:lnTo>
                    <a:lnTo>
                      <a:pt x="528" y="3192"/>
                    </a:lnTo>
                    <a:lnTo>
                      <a:pt x="528" y="3218"/>
                    </a:lnTo>
                    <a:lnTo>
                      <a:pt x="528" y="3271"/>
                    </a:lnTo>
                    <a:lnTo>
                      <a:pt x="555" y="3297"/>
                    </a:lnTo>
                    <a:lnTo>
                      <a:pt x="607" y="3323"/>
                    </a:lnTo>
                    <a:lnTo>
                      <a:pt x="634" y="3350"/>
                    </a:lnTo>
                    <a:lnTo>
                      <a:pt x="687" y="3323"/>
                    </a:lnTo>
                    <a:lnTo>
                      <a:pt x="713" y="3297"/>
                    </a:lnTo>
                    <a:lnTo>
                      <a:pt x="1821" y="2189"/>
                    </a:lnTo>
                    <a:lnTo>
                      <a:pt x="1821" y="3772"/>
                    </a:lnTo>
                    <a:lnTo>
                      <a:pt x="1821" y="3798"/>
                    </a:lnTo>
                    <a:lnTo>
                      <a:pt x="1847" y="3851"/>
                    </a:lnTo>
                    <a:lnTo>
                      <a:pt x="1900" y="3877"/>
                    </a:lnTo>
                    <a:lnTo>
                      <a:pt x="1979" y="3877"/>
                    </a:lnTo>
                    <a:lnTo>
                      <a:pt x="2005" y="3851"/>
                    </a:lnTo>
                    <a:lnTo>
                      <a:pt x="2032" y="3798"/>
                    </a:lnTo>
                    <a:lnTo>
                      <a:pt x="2032" y="3772"/>
                    </a:lnTo>
                    <a:lnTo>
                      <a:pt x="2032" y="2189"/>
                    </a:lnTo>
                    <a:lnTo>
                      <a:pt x="3139" y="3297"/>
                    </a:lnTo>
                    <a:lnTo>
                      <a:pt x="3192" y="3323"/>
                    </a:lnTo>
                    <a:lnTo>
                      <a:pt x="3219" y="3350"/>
                    </a:lnTo>
                    <a:lnTo>
                      <a:pt x="3271" y="3323"/>
                    </a:lnTo>
                    <a:lnTo>
                      <a:pt x="3298" y="3297"/>
                    </a:lnTo>
                    <a:lnTo>
                      <a:pt x="3324" y="3271"/>
                    </a:lnTo>
                    <a:lnTo>
                      <a:pt x="3350" y="3218"/>
                    </a:lnTo>
                    <a:lnTo>
                      <a:pt x="3324" y="3192"/>
                    </a:lnTo>
                    <a:lnTo>
                      <a:pt x="3298" y="3165"/>
                    </a:lnTo>
                    <a:lnTo>
                      <a:pt x="2190" y="2031"/>
                    </a:lnTo>
                    <a:lnTo>
                      <a:pt x="3799" y="2031"/>
                    </a:lnTo>
                    <a:lnTo>
                      <a:pt x="3852" y="2005"/>
                    </a:lnTo>
                    <a:lnTo>
                      <a:pt x="3878" y="1978"/>
                    </a:lnTo>
                    <a:lnTo>
                      <a:pt x="3878" y="1926"/>
                    </a:lnTo>
                    <a:lnTo>
                      <a:pt x="3878" y="1899"/>
                    </a:lnTo>
                    <a:lnTo>
                      <a:pt x="3852" y="1846"/>
                    </a:lnTo>
                    <a:lnTo>
                      <a:pt x="3799" y="1820"/>
                    </a:lnTo>
                    <a:lnTo>
                      <a:pt x="2190" y="1820"/>
                    </a:lnTo>
                    <a:lnTo>
                      <a:pt x="3298" y="712"/>
                    </a:lnTo>
                    <a:lnTo>
                      <a:pt x="3324" y="686"/>
                    </a:lnTo>
                    <a:lnTo>
                      <a:pt x="3350" y="633"/>
                    </a:lnTo>
                    <a:lnTo>
                      <a:pt x="3324" y="607"/>
                    </a:lnTo>
                    <a:lnTo>
                      <a:pt x="3298" y="554"/>
                    </a:lnTo>
                    <a:lnTo>
                      <a:pt x="3271" y="528"/>
                    </a:lnTo>
                    <a:lnTo>
                      <a:pt x="3192" y="528"/>
                    </a:lnTo>
                    <a:lnTo>
                      <a:pt x="3139" y="554"/>
                    </a:lnTo>
                    <a:lnTo>
                      <a:pt x="2032" y="1662"/>
                    </a:lnTo>
                    <a:lnTo>
                      <a:pt x="2032" y="106"/>
                    </a:lnTo>
                    <a:lnTo>
                      <a:pt x="2032" y="53"/>
                    </a:lnTo>
                    <a:lnTo>
                      <a:pt x="2005" y="27"/>
                    </a:lnTo>
                    <a:lnTo>
                      <a:pt x="19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8"/>
              <p:cNvSpPr/>
              <p:nvPr/>
            </p:nvSpPr>
            <p:spPr>
              <a:xfrm>
                <a:off x="793975" y="1741475"/>
                <a:ext cx="44850" cy="44850"/>
              </a:xfrm>
              <a:custGeom>
                <a:avLst/>
                <a:gdLst/>
                <a:ahLst/>
                <a:cxnLst/>
                <a:rect l="l" t="t" r="r" b="b"/>
                <a:pathLst>
                  <a:path w="1794" h="1794" extrusionOk="0">
                    <a:moveTo>
                      <a:pt x="818" y="0"/>
                    </a:moveTo>
                    <a:lnTo>
                      <a:pt x="633" y="27"/>
                    </a:lnTo>
                    <a:lnTo>
                      <a:pt x="475" y="106"/>
                    </a:lnTo>
                    <a:lnTo>
                      <a:pt x="317" y="211"/>
                    </a:lnTo>
                    <a:lnTo>
                      <a:pt x="211" y="317"/>
                    </a:lnTo>
                    <a:lnTo>
                      <a:pt x="106" y="475"/>
                    </a:lnTo>
                    <a:lnTo>
                      <a:pt x="53" y="633"/>
                    </a:lnTo>
                    <a:lnTo>
                      <a:pt x="0" y="792"/>
                    </a:lnTo>
                    <a:lnTo>
                      <a:pt x="0" y="976"/>
                    </a:lnTo>
                    <a:lnTo>
                      <a:pt x="53" y="1161"/>
                    </a:lnTo>
                    <a:lnTo>
                      <a:pt x="106" y="1319"/>
                    </a:lnTo>
                    <a:lnTo>
                      <a:pt x="211" y="1477"/>
                    </a:lnTo>
                    <a:lnTo>
                      <a:pt x="343" y="1583"/>
                    </a:lnTo>
                    <a:lnTo>
                      <a:pt x="475" y="1688"/>
                    </a:lnTo>
                    <a:lnTo>
                      <a:pt x="633" y="1741"/>
                    </a:lnTo>
                    <a:lnTo>
                      <a:pt x="818" y="1794"/>
                    </a:lnTo>
                    <a:lnTo>
                      <a:pt x="976" y="1794"/>
                    </a:lnTo>
                    <a:lnTo>
                      <a:pt x="1161" y="1768"/>
                    </a:lnTo>
                    <a:lnTo>
                      <a:pt x="1319" y="1688"/>
                    </a:lnTo>
                    <a:lnTo>
                      <a:pt x="1477" y="1583"/>
                    </a:lnTo>
                    <a:lnTo>
                      <a:pt x="1609" y="1451"/>
                    </a:lnTo>
                    <a:lnTo>
                      <a:pt x="1688" y="1319"/>
                    </a:lnTo>
                    <a:lnTo>
                      <a:pt x="1768" y="1161"/>
                    </a:lnTo>
                    <a:lnTo>
                      <a:pt x="1794" y="1003"/>
                    </a:lnTo>
                    <a:lnTo>
                      <a:pt x="1794" y="818"/>
                    </a:lnTo>
                    <a:lnTo>
                      <a:pt x="1768" y="633"/>
                    </a:lnTo>
                    <a:lnTo>
                      <a:pt x="1688" y="475"/>
                    </a:lnTo>
                    <a:lnTo>
                      <a:pt x="1583" y="317"/>
                    </a:lnTo>
                    <a:lnTo>
                      <a:pt x="1477" y="211"/>
                    </a:lnTo>
                    <a:lnTo>
                      <a:pt x="1319" y="106"/>
                    </a:lnTo>
                    <a:lnTo>
                      <a:pt x="1161" y="27"/>
                    </a:ln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8"/>
              <p:cNvSpPr/>
              <p:nvPr/>
            </p:nvSpPr>
            <p:spPr>
              <a:xfrm>
                <a:off x="951575" y="1634650"/>
                <a:ext cx="44850" cy="44875"/>
              </a:xfrm>
              <a:custGeom>
                <a:avLst/>
                <a:gdLst/>
                <a:ahLst/>
                <a:cxnLst/>
                <a:rect l="l" t="t" r="r" b="b"/>
                <a:pathLst>
                  <a:path w="1794" h="1795" extrusionOk="0">
                    <a:moveTo>
                      <a:pt x="818" y="1"/>
                    </a:moveTo>
                    <a:lnTo>
                      <a:pt x="633" y="27"/>
                    </a:lnTo>
                    <a:lnTo>
                      <a:pt x="475" y="106"/>
                    </a:lnTo>
                    <a:lnTo>
                      <a:pt x="317" y="212"/>
                    </a:lnTo>
                    <a:lnTo>
                      <a:pt x="211" y="317"/>
                    </a:lnTo>
                    <a:lnTo>
                      <a:pt x="106" y="475"/>
                    </a:lnTo>
                    <a:lnTo>
                      <a:pt x="53" y="634"/>
                    </a:lnTo>
                    <a:lnTo>
                      <a:pt x="0" y="792"/>
                    </a:lnTo>
                    <a:lnTo>
                      <a:pt x="0" y="977"/>
                    </a:lnTo>
                    <a:lnTo>
                      <a:pt x="53" y="1161"/>
                    </a:lnTo>
                    <a:lnTo>
                      <a:pt x="106" y="1319"/>
                    </a:lnTo>
                    <a:lnTo>
                      <a:pt x="211" y="1478"/>
                    </a:lnTo>
                    <a:lnTo>
                      <a:pt x="343" y="1583"/>
                    </a:lnTo>
                    <a:lnTo>
                      <a:pt x="475" y="1689"/>
                    </a:lnTo>
                    <a:lnTo>
                      <a:pt x="633" y="1741"/>
                    </a:lnTo>
                    <a:lnTo>
                      <a:pt x="818" y="1794"/>
                    </a:lnTo>
                    <a:lnTo>
                      <a:pt x="976" y="1794"/>
                    </a:lnTo>
                    <a:lnTo>
                      <a:pt x="1161" y="1768"/>
                    </a:lnTo>
                    <a:lnTo>
                      <a:pt x="1319" y="1689"/>
                    </a:lnTo>
                    <a:lnTo>
                      <a:pt x="1477" y="1583"/>
                    </a:lnTo>
                    <a:lnTo>
                      <a:pt x="1609" y="1451"/>
                    </a:lnTo>
                    <a:lnTo>
                      <a:pt x="1688" y="1319"/>
                    </a:lnTo>
                    <a:lnTo>
                      <a:pt x="1767" y="1161"/>
                    </a:lnTo>
                    <a:lnTo>
                      <a:pt x="1794" y="1003"/>
                    </a:lnTo>
                    <a:lnTo>
                      <a:pt x="1794" y="818"/>
                    </a:lnTo>
                    <a:lnTo>
                      <a:pt x="1767" y="634"/>
                    </a:lnTo>
                    <a:lnTo>
                      <a:pt x="1688" y="475"/>
                    </a:lnTo>
                    <a:lnTo>
                      <a:pt x="1583" y="317"/>
                    </a:lnTo>
                    <a:lnTo>
                      <a:pt x="1477" y="212"/>
                    </a:lnTo>
                    <a:lnTo>
                      <a:pt x="1319" y="106"/>
                    </a:lnTo>
                    <a:lnTo>
                      <a:pt x="1161" y="27"/>
                    </a:lnTo>
                    <a:lnTo>
                      <a:pt x="1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8"/>
              <p:cNvSpPr/>
              <p:nvPr/>
            </p:nvSpPr>
            <p:spPr>
              <a:xfrm>
                <a:off x="1245650" y="741200"/>
                <a:ext cx="44850" cy="44200"/>
              </a:xfrm>
              <a:custGeom>
                <a:avLst/>
                <a:gdLst/>
                <a:ahLst/>
                <a:cxnLst/>
                <a:rect l="l" t="t" r="r" b="b"/>
                <a:pathLst>
                  <a:path w="1794" h="1768" extrusionOk="0">
                    <a:moveTo>
                      <a:pt x="818" y="0"/>
                    </a:moveTo>
                    <a:lnTo>
                      <a:pt x="633" y="27"/>
                    </a:lnTo>
                    <a:lnTo>
                      <a:pt x="475" y="106"/>
                    </a:lnTo>
                    <a:lnTo>
                      <a:pt x="317" y="185"/>
                    </a:lnTo>
                    <a:lnTo>
                      <a:pt x="211" y="317"/>
                    </a:lnTo>
                    <a:lnTo>
                      <a:pt x="106" y="475"/>
                    </a:lnTo>
                    <a:lnTo>
                      <a:pt x="53" y="633"/>
                    </a:lnTo>
                    <a:lnTo>
                      <a:pt x="0" y="791"/>
                    </a:lnTo>
                    <a:lnTo>
                      <a:pt x="0" y="976"/>
                    </a:lnTo>
                    <a:lnTo>
                      <a:pt x="53" y="1134"/>
                    </a:lnTo>
                    <a:lnTo>
                      <a:pt x="106" y="1319"/>
                    </a:lnTo>
                    <a:lnTo>
                      <a:pt x="211" y="1451"/>
                    </a:lnTo>
                    <a:lnTo>
                      <a:pt x="343" y="1583"/>
                    </a:lnTo>
                    <a:lnTo>
                      <a:pt x="475" y="1688"/>
                    </a:lnTo>
                    <a:lnTo>
                      <a:pt x="633" y="1741"/>
                    </a:lnTo>
                    <a:lnTo>
                      <a:pt x="818" y="1767"/>
                    </a:lnTo>
                    <a:lnTo>
                      <a:pt x="976" y="1767"/>
                    </a:lnTo>
                    <a:lnTo>
                      <a:pt x="1161" y="1741"/>
                    </a:lnTo>
                    <a:lnTo>
                      <a:pt x="1319" y="1662"/>
                    </a:lnTo>
                    <a:lnTo>
                      <a:pt x="1477" y="1583"/>
                    </a:lnTo>
                    <a:lnTo>
                      <a:pt x="1583" y="1451"/>
                    </a:lnTo>
                    <a:lnTo>
                      <a:pt x="1688" y="1319"/>
                    </a:lnTo>
                    <a:lnTo>
                      <a:pt x="1768" y="1161"/>
                    </a:lnTo>
                    <a:lnTo>
                      <a:pt x="1794" y="976"/>
                    </a:lnTo>
                    <a:lnTo>
                      <a:pt x="1794" y="791"/>
                    </a:lnTo>
                    <a:lnTo>
                      <a:pt x="1768" y="633"/>
                    </a:lnTo>
                    <a:lnTo>
                      <a:pt x="1688" y="449"/>
                    </a:lnTo>
                    <a:lnTo>
                      <a:pt x="1583" y="317"/>
                    </a:lnTo>
                    <a:lnTo>
                      <a:pt x="1477" y="185"/>
                    </a:lnTo>
                    <a:lnTo>
                      <a:pt x="1319" y="106"/>
                    </a:lnTo>
                    <a:lnTo>
                      <a:pt x="1161" y="27"/>
                    </a:ln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8"/>
              <p:cNvSpPr/>
              <p:nvPr/>
            </p:nvSpPr>
            <p:spPr>
              <a:xfrm>
                <a:off x="1500175" y="845375"/>
                <a:ext cx="44850" cy="44200"/>
              </a:xfrm>
              <a:custGeom>
                <a:avLst/>
                <a:gdLst/>
                <a:ahLst/>
                <a:cxnLst/>
                <a:rect l="l" t="t" r="r" b="b"/>
                <a:pathLst>
                  <a:path w="1794" h="1768" extrusionOk="0">
                    <a:moveTo>
                      <a:pt x="818" y="1"/>
                    </a:moveTo>
                    <a:lnTo>
                      <a:pt x="633" y="27"/>
                    </a:lnTo>
                    <a:lnTo>
                      <a:pt x="475" y="106"/>
                    </a:lnTo>
                    <a:lnTo>
                      <a:pt x="343" y="185"/>
                    </a:lnTo>
                    <a:lnTo>
                      <a:pt x="211" y="317"/>
                    </a:lnTo>
                    <a:lnTo>
                      <a:pt x="106" y="475"/>
                    </a:lnTo>
                    <a:lnTo>
                      <a:pt x="53" y="634"/>
                    </a:lnTo>
                    <a:lnTo>
                      <a:pt x="27" y="792"/>
                    </a:lnTo>
                    <a:lnTo>
                      <a:pt x="0" y="976"/>
                    </a:lnTo>
                    <a:lnTo>
                      <a:pt x="53" y="1135"/>
                    </a:lnTo>
                    <a:lnTo>
                      <a:pt x="106" y="1319"/>
                    </a:lnTo>
                    <a:lnTo>
                      <a:pt x="211" y="1451"/>
                    </a:lnTo>
                    <a:lnTo>
                      <a:pt x="343" y="1583"/>
                    </a:lnTo>
                    <a:lnTo>
                      <a:pt x="475" y="1689"/>
                    </a:lnTo>
                    <a:lnTo>
                      <a:pt x="633" y="1741"/>
                    </a:lnTo>
                    <a:lnTo>
                      <a:pt x="818" y="1768"/>
                    </a:lnTo>
                    <a:lnTo>
                      <a:pt x="976" y="1768"/>
                    </a:lnTo>
                    <a:lnTo>
                      <a:pt x="1161" y="1741"/>
                    </a:lnTo>
                    <a:lnTo>
                      <a:pt x="1345" y="1689"/>
                    </a:lnTo>
                    <a:lnTo>
                      <a:pt x="1477" y="1583"/>
                    </a:lnTo>
                    <a:lnTo>
                      <a:pt x="1609" y="1451"/>
                    </a:lnTo>
                    <a:lnTo>
                      <a:pt x="1688" y="1319"/>
                    </a:lnTo>
                    <a:lnTo>
                      <a:pt x="1767" y="1161"/>
                    </a:lnTo>
                    <a:lnTo>
                      <a:pt x="1794" y="976"/>
                    </a:lnTo>
                    <a:lnTo>
                      <a:pt x="1794" y="818"/>
                    </a:lnTo>
                    <a:lnTo>
                      <a:pt x="1767" y="634"/>
                    </a:lnTo>
                    <a:lnTo>
                      <a:pt x="1688" y="449"/>
                    </a:lnTo>
                    <a:lnTo>
                      <a:pt x="1583" y="317"/>
                    </a:lnTo>
                    <a:lnTo>
                      <a:pt x="1477" y="185"/>
                    </a:lnTo>
                    <a:lnTo>
                      <a:pt x="1319" y="106"/>
                    </a:lnTo>
                    <a:lnTo>
                      <a:pt x="1161" y="27"/>
                    </a:lnTo>
                    <a:lnTo>
                      <a:pt x="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8"/>
              <p:cNvSpPr/>
              <p:nvPr/>
            </p:nvSpPr>
            <p:spPr>
              <a:xfrm>
                <a:off x="367350" y="1535750"/>
                <a:ext cx="44875" cy="44850"/>
              </a:xfrm>
              <a:custGeom>
                <a:avLst/>
                <a:gdLst/>
                <a:ahLst/>
                <a:cxnLst/>
                <a:rect l="l" t="t" r="r" b="b"/>
                <a:pathLst>
                  <a:path w="1795" h="1794" extrusionOk="0">
                    <a:moveTo>
                      <a:pt x="818" y="0"/>
                    </a:moveTo>
                    <a:lnTo>
                      <a:pt x="634" y="53"/>
                    </a:lnTo>
                    <a:lnTo>
                      <a:pt x="475" y="106"/>
                    </a:lnTo>
                    <a:lnTo>
                      <a:pt x="317" y="211"/>
                    </a:lnTo>
                    <a:lnTo>
                      <a:pt x="212" y="343"/>
                    </a:lnTo>
                    <a:lnTo>
                      <a:pt x="106" y="475"/>
                    </a:lnTo>
                    <a:lnTo>
                      <a:pt x="53" y="633"/>
                    </a:lnTo>
                    <a:lnTo>
                      <a:pt x="1" y="792"/>
                    </a:lnTo>
                    <a:lnTo>
                      <a:pt x="1" y="976"/>
                    </a:lnTo>
                    <a:lnTo>
                      <a:pt x="27" y="1161"/>
                    </a:lnTo>
                    <a:lnTo>
                      <a:pt x="106" y="1319"/>
                    </a:lnTo>
                    <a:lnTo>
                      <a:pt x="212" y="1477"/>
                    </a:lnTo>
                    <a:lnTo>
                      <a:pt x="343" y="1583"/>
                    </a:lnTo>
                    <a:lnTo>
                      <a:pt x="475" y="1688"/>
                    </a:lnTo>
                    <a:lnTo>
                      <a:pt x="634" y="1768"/>
                    </a:lnTo>
                    <a:lnTo>
                      <a:pt x="792" y="1794"/>
                    </a:lnTo>
                    <a:lnTo>
                      <a:pt x="976" y="1794"/>
                    </a:lnTo>
                    <a:lnTo>
                      <a:pt x="1161" y="1768"/>
                    </a:lnTo>
                    <a:lnTo>
                      <a:pt x="1319" y="1688"/>
                    </a:lnTo>
                    <a:lnTo>
                      <a:pt x="1478" y="1583"/>
                    </a:lnTo>
                    <a:lnTo>
                      <a:pt x="1583" y="1477"/>
                    </a:lnTo>
                    <a:lnTo>
                      <a:pt x="1689" y="1319"/>
                    </a:lnTo>
                    <a:lnTo>
                      <a:pt x="1768" y="1161"/>
                    </a:lnTo>
                    <a:lnTo>
                      <a:pt x="1794" y="1003"/>
                    </a:lnTo>
                    <a:lnTo>
                      <a:pt x="1794" y="818"/>
                    </a:lnTo>
                    <a:lnTo>
                      <a:pt x="1768" y="633"/>
                    </a:lnTo>
                    <a:lnTo>
                      <a:pt x="1689" y="475"/>
                    </a:lnTo>
                    <a:lnTo>
                      <a:pt x="1583" y="317"/>
                    </a:lnTo>
                    <a:lnTo>
                      <a:pt x="1478" y="211"/>
                    </a:lnTo>
                    <a:lnTo>
                      <a:pt x="1319" y="106"/>
                    </a:lnTo>
                    <a:lnTo>
                      <a:pt x="1161" y="53"/>
                    </a:ln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a:extLst>
              <a:ext uri="{FF2B5EF4-FFF2-40B4-BE49-F238E27FC236}">
                <a16:creationId xmlns:a16="http://schemas.microsoft.com/office/drawing/2014/main" id="{F4E8D19D-BF0A-DE4B-872F-97B10A8FC0C3}"/>
              </a:ext>
            </a:extLst>
          </p:cNvPr>
          <p:cNvSpPr/>
          <p:nvPr/>
        </p:nvSpPr>
        <p:spPr>
          <a:xfrm>
            <a:off x="254622" y="651895"/>
            <a:ext cx="6331788" cy="1015663"/>
          </a:xfrm>
          <a:prstGeom prst="rect">
            <a:avLst/>
          </a:prstGeom>
        </p:spPr>
        <p:txBody>
          <a:bodyPr wrap="square">
            <a:spAutoFit/>
          </a:bodyPr>
          <a:lstStyle/>
          <a:p>
            <a:r>
              <a:rPr lang="en-US" sz="2000" b="1" dirty="0">
                <a:solidFill>
                  <a:schemeClr val="lt1"/>
                </a:solidFill>
                <a:latin typeface="Big Caslon Medium" panose="02000603090000020003" pitchFamily="2" charset="-79"/>
                <a:cs typeface="Big Caslon Medium" panose="02000603090000020003" pitchFamily="2" charset="-79"/>
              </a:rPr>
              <a:t>Deep Vein Thrombosis </a:t>
            </a:r>
          </a:p>
          <a:p>
            <a:r>
              <a:rPr lang="en-US" sz="2000" b="1" dirty="0">
                <a:solidFill>
                  <a:schemeClr val="lt1"/>
                </a:solidFill>
                <a:latin typeface="Big Caslon Medium" panose="02000603090000020003" pitchFamily="2" charset="-79"/>
                <a:cs typeface="Big Caslon Medium" panose="02000603090000020003" pitchFamily="2" charset="-79"/>
              </a:rPr>
              <a:t>-It’s a clot within deep vein ,mostly legs but it can be in arms, chest, hips, etc.</a:t>
            </a:r>
            <a:endParaRPr lang="en-US" dirty="0"/>
          </a:p>
        </p:txBody>
      </p:sp>
      <p:pic>
        <p:nvPicPr>
          <p:cNvPr id="5" name="Picture 4">
            <a:extLst>
              <a:ext uri="{FF2B5EF4-FFF2-40B4-BE49-F238E27FC236}">
                <a16:creationId xmlns:a16="http://schemas.microsoft.com/office/drawing/2014/main" id="{8884B87E-5C61-4842-B02D-DDD144A6F8B3}"/>
              </a:ext>
            </a:extLst>
          </p:cNvPr>
          <p:cNvPicPr>
            <a:picLocks noChangeAspect="1"/>
          </p:cNvPicPr>
          <p:nvPr/>
        </p:nvPicPr>
        <p:blipFill>
          <a:blip r:embed="rId3"/>
          <a:stretch>
            <a:fillRect/>
          </a:stretch>
        </p:blipFill>
        <p:spPr>
          <a:xfrm>
            <a:off x="767542" y="1892994"/>
            <a:ext cx="4463620" cy="2681861"/>
          </a:xfrm>
          <a:prstGeom prst="rect">
            <a:avLst/>
          </a:prstGeom>
        </p:spPr>
      </p:pic>
    </p:spTree>
    <p:extLst>
      <p:ext uri="{BB962C8B-B14F-4D97-AF65-F5344CB8AC3E}">
        <p14:creationId xmlns:p14="http://schemas.microsoft.com/office/powerpoint/2010/main" val="4261751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715;p70">
            <a:extLst>
              <a:ext uri="{FF2B5EF4-FFF2-40B4-BE49-F238E27FC236}">
                <a16:creationId xmlns:a16="http://schemas.microsoft.com/office/drawing/2014/main" id="{11160312-19CD-0242-B1A3-5F86C297BF22}"/>
              </a:ext>
            </a:extLst>
          </p:cNvPr>
          <p:cNvGrpSpPr/>
          <p:nvPr/>
        </p:nvGrpSpPr>
        <p:grpSpPr>
          <a:xfrm rot="2153624">
            <a:off x="-840095" y="2149642"/>
            <a:ext cx="3823928" cy="3229273"/>
            <a:chOff x="4179965" y="2282758"/>
            <a:chExt cx="2683054" cy="2142670"/>
          </a:xfrm>
        </p:grpSpPr>
        <p:grpSp>
          <p:nvGrpSpPr>
            <p:cNvPr id="5" name="Google Shape;1716;p70">
              <a:extLst>
                <a:ext uri="{FF2B5EF4-FFF2-40B4-BE49-F238E27FC236}">
                  <a16:creationId xmlns:a16="http://schemas.microsoft.com/office/drawing/2014/main" id="{FCB6B539-3CE4-6E48-87A0-1CE26A4100BD}"/>
                </a:ext>
              </a:extLst>
            </p:cNvPr>
            <p:cNvGrpSpPr/>
            <p:nvPr/>
          </p:nvGrpSpPr>
          <p:grpSpPr>
            <a:xfrm rot="1713553">
              <a:off x="4412309" y="2480134"/>
              <a:ext cx="1147451" cy="1264061"/>
              <a:chOff x="4703044" y="2370026"/>
              <a:chExt cx="1201661" cy="1323780"/>
            </a:xfrm>
          </p:grpSpPr>
          <p:sp>
            <p:nvSpPr>
              <p:cNvPr id="62" name="Google Shape;1717;p70">
                <a:extLst>
                  <a:ext uri="{FF2B5EF4-FFF2-40B4-BE49-F238E27FC236}">
                    <a16:creationId xmlns:a16="http://schemas.microsoft.com/office/drawing/2014/main" id="{F44274E1-9FAC-A24B-B943-097B202EA46D}"/>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18;p70">
                <a:extLst>
                  <a:ext uri="{FF2B5EF4-FFF2-40B4-BE49-F238E27FC236}">
                    <a16:creationId xmlns:a16="http://schemas.microsoft.com/office/drawing/2014/main" id="{D9E9DF04-07ED-EA4F-91AE-B67F73809854}"/>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19;p70">
                <a:extLst>
                  <a:ext uri="{FF2B5EF4-FFF2-40B4-BE49-F238E27FC236}">
                    <a16:creationId xmlns:a16="http://schemas.microsoft.com/office/drawing/2014/main" id="{440969A7-FD5B-6946-975E-12C188A29CDC}"/>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20;p70">
                <a:extLst>
                  <a:ext uri="{FF2B5EF4-FFF2-40B4-BE49-F238E27FC236}">
                    <a16:creationId xmlns:a16="http://schemas.microsoft.com/office/drawing/2014/main" id="{8C7BC4F5-E4C2-FC45-A9E4-9C332B473A65}"/>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21;p70">
                <a:extLst>
                  <a:ext uri="{FF2B5EF4-FFF2-40B4-BE49-F238E27FC236}">
                    <a16:creationId xmlns:a16="http://schemas.microsoft.com/office/drawing/2014/main" id="{9D4814C1-622E-134C-8381-09184EA6176A}"/>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22;p70">
                <a:extLst>
                  <a:ext uri="{FF2B5EF4-FFF2-40B4-BE49-F238E27FC236}">
                    <a16:creationId xmlns:a16="http://schemas.microsoft.com/office/drawing/2014/main" id="{28BEE187-C56D-EB4A-A431-28CE4EF6B737}"/>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723;p70">
              <a:extLst>
                <a:ext uri="{FF2B5EF4-FFF2-40B4-BE49-F238E27FC236}">
                  <a16:creationId xmlns:a16="http://schemas.microsoft.com/office/drawing/2014/main" id="{CDE02569-4762-4E4C-823D-ED71770B4095}"/>
                </a:ext>
              </a:extLst>
            </p:cNvPr>
            <p:cNvGrpSpPr/>
            <p:nvPr/>
          </p:nvGrpSpPr>
          <p:grpSpPr>
            <a:xfrm rot="813473">
              <a:off x="4850511" y="2688876"/>
              <a:ext cx="1857856" cy="1540246"/>
              <a:chOff x="3987350" y="3947750"/>
              <a:chExt cx="1411775" cy="1170425"/>
            </a:xfrm>
          </p:grpSpPr>
          <p:sp>
            <p:nvSpPr>
              <p:cNvPr id="7" name="Google Shape;1724;p70">
                <a:extLst>
                  <a:ext uri="{FF2B5EF4-FFF2-40B4-BE49-F238E27FC236}">
                    <a16:creationId xmlns:a16="http://schemas.microsoft.com/office/drawing/2014/main" id="{974B6A45-86C7-F844-A7C5-D36D28703160}"/>
                  </a:ext>
                </a:extLst>
              </p:cNvPr>
              <p:cNvSpPr/>
              <p:nvPr/>
            </p:nvSpPr>
            <p:spPr>
              <a:xfrm>
                <a:off x="3987350" y="3947750"/>
                <a:ext cx="1411775" cy="1170425"/>
              </a:xfrm>
              <a:custGeom>
                <a:avLst/>
                <a:gdLst/>
                <a:ahLst/>
                <a:cxnLst/>
                <a:rect l="l" t="t" r="r" b="b"/>
                <a:pathLst>
                  <a:path w="56471" h="46817" extrusionOk="0">
                    <a:moveTo>
                      <a:pt x="36715" y="1"/>
                    </a:moveTo>
                    <a:lnTo>
                      <a:pt x="36531" y="27"/>
                    </a:lnTo>
                    <a:lnTo>
                      <a:pt x="36320" y="54"/>
                    </a:lnTo>
                    <a:lnTo>
                      <a:pt x="36135" y="133"/>
                    </a:lnTo>
                    <a:lnTo>
                      <a:pt x="35977" y="212"/>
                    </a:lnTo>
                    <a:lnTo>
                      <a:pt x="35739" y="397"/>
                    </a:lnTo>
                    <a:lnTo>
                      <a:pt x="35555" y="608"/>
                    </a:lnTo>
                    <a:lnTo>
                      <a:pt x="35423" y="871"/>
                    </a:lnTo>
                    <a:lnTo>
                      <a:pt x="35317" y="1161"/>
                    </a:lnTo>
                    <a:lnTo>
                      <a:pt x="35106" y="2296"/>
                    </a:lnTo>
                    <a:lnTo>
                      <a:pt x="34553" y="2058"/>
                    </a:lnTo>
                    <a:lnTo>
                      <a:pt x="33972" y="1821"/>
                    </a:lnTo>
                    <a:lnTo>
                      <a:pt x="33392" y="1610"/>
                    </a:lnTo>
                    <a:lnTo>
                      <a:pt x="32812" y="1399"/>
                    </a:lnTo>
                    <a:lnTo>
                      <a:pt x="32232" y="1214"/>
                    </a:lnTo>
                    <a:lnTo>
                      <a:pt x="31651" y="1056"/>
                    </a:lnTo>
                    <a:lnTo>
                      <a:pt x="31045" y="898"/>
                    </a:lnTo>
                    <a:lnTo>
                      <a:pt x="30464" y="766"/>
                    </a:lnTo>
                    <a:lnTo>
                      <a:pt x="29858" y="660"/>
                    </a:lnTo>
                    <a:lnTo>
                      <a:pt x="29251" y="555"/>
                    </a:lnTo>
                    <a:lnTo>
                      <a:pt x="28645" y="449"/>
                    </a:lnTo>
                    <a:lnTo>
                      <a:pt x="28038" y="397"/>
                    </a:lnTo>
                    <a:lnTo>
                      <a:pt x="27431" y="317"/>
                    </a:lnTo>
                    <a:lnTo>
                      <a:pt x="26798" y="291"/>
                    </a:lnTo>
                    <a:lnTo>
                      <a:pt x="26192" y="265"/>
                    </a:lnTo>
                    <a:lnTo>
                      <a:pt x="24952" y="265"/>
                    </a:lnTo>
                    <a:lnTo>
                      <a:pt x="24345" y="291"/>
                    </a:lnTo>
                    <a:lnTo>
                      <a:pt x="23712" y="317"/>
                    </a:lnTo>
                    <a:lnTo>
                      <a:pt x="23106" y="397"/>
                    </a:lnTo>
                    <a:lnTo>
                      <a:pt x="22499" y="449"/>
                    </a:lnTo>
                    <a:lnTo>
                      <a:pt x="21892" y="555"/>
                    </a:lnTo>
                    <a:lnTo>
                      <a:pt x="21286" y="660"/>
                    </a:lnTo>
                    <a:lnTo>
                      <a:pt x="20679" y="766"/>
                    </a:lnTo>
                    <a:lnTo>
                      <a:pt x="20099" y="898"/>
                    </a:lnTo>
                    <a:lnTo>
                      <a:pt x="19519" y="1056"/>
                    </a:lnTo>
                    <a:lnTo>
                      <a:pt x="18912" y="1214"/>
                    </a:lnTo>
                    <a:lnTo>
                      <a:pt x="18332" y="1399"/>
                    </a:lnTo>
                    <a:lnTo>
                      <a:pt x="17778" y="1610"/>
                    </a:lnTo>
                    <a:lnTo>
                      <a:pt x="17198" y="1821"/>
                    </a:lnTo>
                    <a:lnTo>
                      <a:pt x="16090" y="2269"/>
                    </a:lnTo>
                    <a:lnTo>
                      <a:pt x="14982" y="2797"/>
                    </a:lnTo>
                    <a:lnTo>
                      <a:pt x="14455" y="3087"/>
                    </a:lnTo>
                    <a:lnTo>
                      <a:pt x="13927" y="3377"/>
                    </a:lnTo>
                    <a:lnTo>
                      <a:pt x="13400" y="3693"/>
                    </a:lnTo>
                    <a:lnTo>
                      <a:pt x="12898" y="4010"/>
                    </a:lnTo>
                    <a:lnTo>
                      <a:pt x="12371" y="4353"/>
                    </a:lnTo>
                    <a:lnTo>
                      <a:pt x="11896" y="4696"/>
                    </a:lnTo>
                    <a:lnTo>
                      <a:pt x="11395" y="5065"/>
                    </a:lnTo>
                    <a:lnTo>
                      <a:pt x="10920" y="5461"/>
                    </a:lnTo>
                    <a:lnTo>
                      <a:pt x="10446" y="5830"/>
                    </a:lnTo>
                    <a:lnTo>
                      <a:pt x="9997" y="6252"/>
                    </a:lnTo>
                    <a:lnTo>
                      <a:pt x="9522" y="6674"/>
                    </a:lnTo>
                    <a:lnTo>
                      <a:pt x="9100" y="7096"/>
                    </a:lnTo>
                    <a:lnTo>
                      <a:pt x="8652" y="7544"/>
                    </a:lnTo>
                    <a:lnTo>
                      <a:pt x="8256" y="7993"/>
                    </a:lnTo>
                    <a:lnTo>
                      <a:pt x="7808" y="8045"/>
                    </a:lnTo>
                    <a:lnTo>
                      <a:pt x="7386" y="8098"/>
                    </a:lnTo>
                    <a:lnTo>
                      <a:pt x="6964" y="8177"/>
                    </a:lnTo>
                    <a:lnTo>
                      <a:pt x="6568" y="8283"/>
                    </a:lnTo>
                    <a:lnTo>
                      <a:pt x="6173" y="8415"/>
                    </a:lnTo>
                    <a:lnTo>
                      <a:pt x="5777" y="8547"/>
                    </a:lnTo>
                    <a:lnTo>
                      <a:pt x="5382" y="8705"/>
                    </a:lnTo>
                    <a:lnTo>
                      <a:pt x="5012" y="8889"/>
                    </a:lnTo>
                    <a:lnTo>
                      <a:pt x="4643" y="9074"/>
                    </a:lnTo>
                    <a:lnTo>
                      <a:pt x="4300" y="9285"/>
                    </a:lnTo>
                    <a:lnTo>
                      <a:pt x="3931" y="9496"/>
                    </a:lnTo>
                    <a:lnTo>
                      <a:pt x="3614" y="9733"/>
                    </a:lnTo>
                    <a:lnTo>
                      <a:pt x="3298" y="9997"/>
                    </a:lnTo>
                    <a:lnTo>
                      <a:pt x="2981" y="10261"/>
                    </a:lnTo>
                    <a:lnTo>
                      <a:pt x="2665" y="10551"/>
                    </a:lnTo>
                    <a:lnTo>
                      <a:pt x="2401" y="10841"/>
                    </a:lnTo>
                    <a:lnTo>
                      <a:pt x="2111" y="11131"/>
                    </a:lnTo>
                    <a:lnTo>
                      <a:pt x="1847" y="11448"/>
                    </a:lnTo>
                    <a:lnTo>
                      <a:pt x="1610" y="11791"/>
                    </a:lnTo>
                    <a:lnTo>
                      <a:pt x="1399" y="12134"/>
                    </a:lnTo>
                    <a:lnTo>
                      <a:pt x="1161" y="12476"/>
                    </a:lnTo>
                    <a:lnTo>
                      <a:pt x="977" y="12846"/>
                    </a:lnTo>
                    <a:lnTo>
                      <a:pt x="792" y="13215"/>
                    </a:lnTo>
                    <a:lnTo>
                      <a:pt x="634" y="13611"/>
                    </a:lnTo>
                    <a:lnTo>
                      <a:pt x="476" y="13980"/>
                    </a:lnTo>
                    <a:lnTo>
                      <a:pt x="370" y="14402"/>
                    </a:lnTo>
                    <a:lnTo>
                      <a:pt x="238" y="14797"/>
                    </a:lnTo>
                    <a:lnTo>
                      <a:pt x="159" y="15219"/>
                    </a:lnTo>
                    <a:lnTo>
                      <a:pt x="80" y="15641"/>
                    </a:lnTo>
                    <a:lnTo>
                      <a:pt x="27" y="16063"/>
                    </a:lnTo>
                    <a:lnTo>
                      <a:pt x="1" y="16485"/>
                    </a:lnTo>
                    <a:lnTo>
                      <a:pt x="1" y="16934"/>
                    </a:lnTo>
                    <a:lnTo>
                      <a:pt x="1" y="17356"/>
                    </a:lnTo>
                    <a:lnTo>
                      <a:pt x="27" y="17751"/>
                    </a:lnTo>
                    <a:lnTo>
                      <a:pt x="80" y="18173"/>
                    </a:lnTo>
                    <a:lnTo>
                      <a:pt x="133" y="18569"/>
                    </a:lnTo>
                    <a:lnTo>
                      <a:pt x="238" y="18991"/>
                    </a:lnTo>
                    <a:lnTo>
                      <a:pt x="317" y="19387"/>
                    </a:lnTo>
                    <a:lnTo>
                      <a:pt x="449" y="19756"/>
                    </a:lnTo>
                    <a:lnTo>
                      <a:pt x="581" y="20152"/>
                    </a:lnTo>
                    <a:lnTo>
                      <a:pt x="739" y="20521"/>
                    </a:lnTo>
                    <a:lnTo>
                      <a:pt x="924" y="20890"/>
                    </a:lnTo>
                    <a:lnTo>
                      <a:pt x="1109" y="21259"/>
                    </a:lnTo>
                    <a:lnTo>
                      <a:pt x="1320" y="21602"/>
                    </a:lnTo>
                    <a:lnTo>
                      <a:pt x="1531" y="21945"/>
                    </a:lnTo>
                    <a:lnTo>
                      <a:pt x="1768" y="22288"/>
                    </a:lnTo>
                    <a:lnTo>
                      <a:pt x="2032" y="22605"/>
                    </a:lnTo>
                    <a:lnTo>
                      <a:pt x="2296" y="22921"/>
                    </a:lnTo>
                    <a:lnTo>
                      <a:pt x="2296" y="23528"/>
                    </a:lnTo>
                    <a:lnTo>
                      <a:pt x="2296" y="24372"/>
                    </a:lnTo>
                    <a:lnTo>
                      <a:pt x="2348" y="25189"/>
                    </a:lnTo>
                    <a:lnTo>
                      <a:pt x="2427" y="26007"/>
                    </a:lnTo>
                    <a:lnTo>
                      <a:pt x="2533" y="26825"/>
                    </a:lnTo>
                    <a:lnTo>
                      <a:pt x="2665" y="27642"/>
                    </a:lnTo>
                    <a:lnTo>
                      <a:pt x="2823" y="28433"/>
                    </a:lnTo>
                    <a:lnTo>
                      <a:pt x="3008" y="29251"/>
                    </a:lnTo>
                    <a:lnTo>
                      <a:pt x="3219" y="30016"/>
                    </a:lnTo>
                    <a:lnTo>
                      <a:pt x="3456" y="30807"/>
                    </a:lnTo>
                    <a:lnTo>
                      <a:pt x="3720" y="31572"/>
                    </a:lnTo>
                    <a:lnTo>
                      <a:pt x="4010" y="32337"/>
                    </a:lnTo>
                    <a:lnTo>
                      <a:pt x="4327" y="33102"/>
                    </a:lnTo>
                    <a:lnTo>
                      <a:pt x="4696" y="33840"/>
                    </a:lnTo>
                    <a:lnTo>
                      <a:pt x="5065" y="34552"/>
                    </a:lnTo>
                    <a:lnTo>
                      <a:pt x="5461" y="35291"/>
                    </a:lnTo>
                    <a:lnTo>
                      <a:pt x="5909" y="35977"/>
                    </a:lnTo>
                    <a:lnTo>
                      <a:pt x="6305" y="36610"/>
                    </a:lnTo>
                    <a:lnTo>
                      <a:pt x="6727" y="37216"/>
                    </a:lnTo>
                    <a:lnTo>
                      <a:pt x="7175" y="37797"/>
                    </a:lnTo>
                    <a:lnTo>
                      <a:pt x="7623" y="38377"/>
                    </a:lnTo>
                    <a:lnTo>
                      <a:pt x="8098" y="38931"/>
                    </a:lnTo>
                    <a:lnTo>
                      <a:pt x="8599" y="39485"/>
                    </a:lnTo>
                    <a:lnTo>
                      <a:pt x="9127" y="40012"/>
                    </a:lnTo>
                    <a:lnTo>
                      <a:pt x="9654" y="40513"/>
                    </a:lnTo>
                    <a:lnTo>
                      <a:pt x="10103" y="40935"/>
                    </a:lnTo>
                    <a:lnTo>
                      <a:pt x="10551" y="41331"/>
                    </a:lnTo>
                    <a:lnTo>
                      <a:pt x="11501" y="42096"/>
                    </a:lnTo>
                    <a:lnTo>
                      <a:pt x="12476" y="42808"/>
                    </a:lnTo>
                    <a:lnTo>
                      <a:pt x="13004" y="43124"/>
                    </a:lnTo>
                    <a:lnTo>
                      <a:pt x="13505" y="43467"/>
                    </a:lnTo>
                    <a:lnTo>
                      <a:pt x="14296" y="43916"/>
                    </a:lnTo>
                    <a:lnTo>
                      <a:pt x="15088" y="44338"/>
                    </a:lnTo>
                    <a:lnTo>
                      <a:pt x="15193" y="44470"/>
                    </a:lnTo>
                    <a:lnTo>
                      <a:pt x="15299" y="44575"/>
                    </a:lnTo>
                    <a:lnTo>
                      <a:pt x="15404" y="44681"/>
                    </a:lnTo>
                    <a:lnTo>
                      <a:pt x="15536" y="44760"/>
                    </a:lnTo>
                    <a:lnTo>
                      <a:pt x="15694" y="44839"/>
                    </a:lnTo>
                    <a:lnTo>
                      <a:pt x="15879" y="44918"/>
                    </a:lnTo>
                    <a:lnTo>
                      <a:pt x="16090" y="44971"/>
                    </a:lnTo>
                    <a:lnTo>
                      <a:pt x="16459" y="44971"/>
                    </a:lnTo>
                    <a:lnTo>
                      <a:pt x="17013" y="45208"/>
                    </a:lnTo>
                    <a:lnTo>
                      <a:pt x="17593" y="45419"/>
                    </a:lnTo>
                    <a:lnTo>
                      <a:pt x="18174" y="45630"/>
                    </a:lnTo>
                    <a:lnTo>
                      <a:pt x="18754" y="45815"/>
                    </a:lnTo>
                    <a:lnTo>
                      <a:pt x="19598" y="46052"/>
                    </a:lnTo>
                    <a:lnTo>
                      <a:pt x="20415" y="46237"/>
                    </a:lnTo>
                    <a:lnTo>
                      <a:pt x="21259" y="46421"/>
                    </a:lnTo>
                    <a:lnTo>
                      <a:pt x="22130" y="46580"/>
                    </a:lnTo>
                    <a:lnTo>
                      <a:pt x="22974" y="46685"/>
                    </a:lnTo>
                    <a:lnTo>
                      <a:pt x="23844" y="46764"/>
                    </a:lnTo>
                    <a:lnTo>
                      <a:pt x="24715" y="46817"/>
                    </a:lnTo>
                    <a:lnTo>
                      <a:pt x="26192" y="46817"/>
                    </a:lnTo>
                    <a:lnTo>
                      <a:pt x="26825" y="46791"/>
                    </a:lnTo>
                    <a:lnTo>
                      <a:pt x="27431" y="46738"/>
                    </a:lnTo>
                    <a:lnTo>
                      <a:pt x="28038" y="46685"/>
                    </a:lnTo>
                    <a:lnTo>
                      <a:pt x="28671" y="46606"/>
                    </a:lnTo>
                    <a:lnTo>
                      <a:pt x="29278" y="46527"/>
                    </a:lnTo>
                    <a:lnTo>
                      <a:pt x="29884" y="46421"/>
                    </a:lnTo>
                    <a:lnTo>
                      <a:pt x="30464" y="46289"/>
                    </a:lnTo>
                    <a:lnTo>
                      <a:pt x="31071" y="46158"/>
                    </a:lnTo>
                    <a:lnTo>
                      <a:pt x="31651" y="45999"/>
                    </a:lnTo>
                    <a:lnTo>
                      <a:pt x="32258" y="45841"/>
                    </a:lnTo>
                    <a:lnTo>
                      <a:pt x="32838" y="45656"/>
                    </a:lnTo>
                    <a:lnTo>
                      <a:pt x="33418" y="45472"/>
                    </a:lnTo>
                    <a:lnTo>
                      <a:pt x="33972" y="45261"/>
                    </a:lnTo>
                    <a:lnTo>
                      <a:pt x="34553" y="45023"/>
                    </a:lnTo>
                    <a:lnTo>
                      <a:pt x="35106" y="44786"/>
                    </a:lnTo>
                    <a:lnTo>
                      <a:pt x="35660" y="44522"/>
                    </a:lnTo>
                    <a:lnTo>
                      <a:pt x="36214" y="44259"/>
                    </a:lnTo>
                    <a:lnTo>
                      <a:pt x="36742" y="43968"/>
                    </a:lnTo>
                    <a:lnTo>
                      <a:pt x="37269" y="43678"/>
                    </a:lnTo>
                    <a:lnTo>
                      <a:pt x="37797" y="43362"/>
                    </a:lnTo>
                    <a:lnTo>
                      <a:pt x="38324" y="43019"/>
                    </a:lnTo>
                    <a:lnTo>
                      <a:pt x="38825" y="42676"/>
                    </a:lnTo>
                    <a:lnTo>
                      <a:pt x="39327" y="42333"/>
                    </a:lnTo>
                    <a:lnTo>
                      <a:pt x="39801" y="41964"/>
                    </a:lnTo>
                    <a:lnTo>
                      <a:pt x="40302" y="41595"/>
                    </a:lnTo>
                    <a:lnTo>
                      <a:pt x="40751" y="41199"/>
                    </a:lnTo>
                    <a:lnTo>
                      <a:pt x="41226" y="40777"/>
                    </a:lnTo>
                    <a:lnTo>
                      <a:pt x="41674" y="40355"/>
                    </a:lnTo>
                    <a:lnTo>
                      <a:pt x="42122" y="39933"/>
                    </a:lnTo>
                    <a:lnTo>
                      <a:pt x="42544" y="39485"/>
                    </a:lnTo>
                    <a:lnTo>
                      <a:pt x="42966" y="39010"/>
                    </a:lnTo>
                    <a:lnTo>
                      <a:pt x="43072" y="38878"/>
                    </a:lnTo>
                    <a:lnTo>
                      <a:pt x="43204" y="38746"/>
                    </a:lnTo>
                    <a:lnTo>
                      <a:pt x="43810" y="38008"/>
                    </a:lnTo>
                    <a:lnTo>
                      <a:pt x="44417" y="37243"/>
                    </a:lnTo>
                    <a:lnTo>
                      <a:pt x="44971" y="36425"/>
                    </a:lnTo>
                    <a:lnTo>
                      <a:pt x="45498" y="35607"/>
                    </a:lnTo>
                    <a:lnTo>
                      <a:pt x="45947" y="34816"/>
                    </a:lnTo>
                    <a:lnTo>
                      <a:pt x="46395" y="33972"/>
                    </a:lnTo>
                    <a:lnTo>
                      <a:pt x="46738" y="33286"/>
                    </a:lnTo>
                    <a:lnTo>
                      <a:pt x="47054" y="32574"/>
                    </a:lnTo>
                    <a:lnTo>
                      <a:pt x="47345" y="31836"/>
                    </a:lnTo>
                    <a:lnTo>
                      <a:pt x="47608" y="31097"/>
                    </a:lnTo>
                    <a:lnTo>
                      <a:pt x="47846" y="30359"/>
                    </a:lnTo>
                    <a:lnTo>
                      <a:pt x="48057" y="29620"/>
                    </a:lnTo>
                    <a:lnTo>
                      <a:pt x="48241" y="28855"/>
                    </a:lnTo>
                    <a:lnTo>
                      <a:pt x="48426" y="28091"/>
                    </a:lnTo>
                    <a:lnTo>
                      <a:pt x="48611" y="27036"/>
                    </a:lnTo>
                    <a:lnTo>
                      <a:pt x="48743" y="25928"/>
                    </a:lnTo>
                    <a:lnTo>
                      <a:pt x="50167" y="26271"/>
                    </a:lnTo>
                    <a:lnTo>
                      <a:pt x="50325" y="26297"/>
                    </a:lnTo>
                    <a:lnTo>
                      <a:pt x="50510" y="26323"/>
                    </a:lnTo>
                    <a:lnTo>
                      <a:pt x="50747" y="26297"/>
                    </a:lnTo>
                    <a:lnTo>
                      <a:pt x="50958" y="26244"/>
                    </a:lnTo>
                    <a:lnTo>
                      <a:pt x="51169" y="26139"/>
                    </a:lnTo>
                    <a:lnTo>
                      <a:pt x="51380" y="26007"/>
                    </a:lnTo>
                    <a:lnTo>
                      <a:pt x="51538" y="25849"/>
                    </a:lnTo>
                    <a:lnTo>
                      <a:pt x="51697" y="25690"/>
                    </a:lnTo>
                    <a:lnTo>
                      <a:pt x="51802" y="25479"/>
                    </a:lnTo>
                    <a:lnTo>
                      <a:pt x="51881" y="25242"/>
                    </a:lnTo>
                    <a:lnTo>
                      <a:pt x="56418" y="6727"/>
                    </a:lnTo>
                    <a:lnTo>
                      <a:pt x="56470" y="6463"/>
                    </a:lnTo>
                    <a:lnTo>
                      <a:pt x="56444" y="6173"/>
                    </a:lnTo>
                    <a:lnTo>
                      <a:pt x="56365" y="5909"/>
                    </a:lnTo>
                    <a:lnTo>
                      <a:pt x="56259" y="5672"/>
                    </a:lnTo>
                    <a:lnTo>
                      <a:pt x="56101" y="5461"/>
                    </a:lnTo>
                    <a:lnTo>
                      <a:pt x="55917" y="5276"/>
                    </a:lnTo>
                    <a:lnTo>
                      <a:pt x="55679" y="5118"/>
                    </a:lnTo>
                    <a:lnTo>
                      <a:pt x="55415" y="5039"/>
                    </a:lnTo>
                    <a:lnTo>
                      <a:pt x="37085" y="54"/>
                    </a:lnTo>
                    <a:lnTo>
                      <a:pt x="369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25;p70">
                <a:extLst>
                  <a:ext uri="{FF2B5EF4-FFF2-40B4-BE49-F238E27FC236}">
                    <a16:creationId xmlns:a16="http://schemas.microsoft.com/office/drawing/2014/main" id="{F10D3335-40E6-E14C-A62C-F3D914C32C6E}"/>
                  </a:ext>
                </a:extLst>
              </p:cNvPr>
              <p:cNvSpPr/>
              <p:nvPr/>
            </p:nvSpPr>
            <p:spPr>
              <a:xfrm>
                <a:off x="4082975" y="3989300"/>
                <a:ext cx="1093275" cy="1093275"/>
              </a:xfrm>
              <a:custGeom>
                <a:avLst/>
                <a:gdLst/>
                <a:ahLst/>
                <a:cxnLst/>
                <a:rect l="l" t="t" r="r" b="b"/>
                <a:pathLst>
                  <a:path w="43731" h="43731" extrusionOk="0">
                    <a:moveTo>
                      <a:pt x="21866" y="1"/>
                    </a:moveTo>
                    <a:lnTo>
                      <a:pt x="20758" y="27"/>
                    </a:lnTo>
                    <a:lnTo>
                      <a:pt x="19624" y="132"/>
                    </a:lnTo>
                    <a:lnTo>
                      <a:pt x="18542" y="264"/>
                    </a:lnTo>
                    <a:lnTo>
                      <a:pt x="17461" y="449"/>
                    </a:lnTo>
                    <a:lnTo>
                      <a:pt x="16406" y="686"/>
                    </a:lnTo>
                    <a:lnTo>
                      <a:pt x="15377" y="1003"/>
                    </a:lnTo>
                    <a:lnTo>
                      <a:pt x="14349" y="1346"/>
                    </a:lnTo>
                    <a:lnTo>
                      <a:pt x="13346" y="1715"/>
                    </a:lnTo>
                    <a:lnTo>
                      <a:pt x="12397" y="2163"/>
                    </a:lnTo>
                    <a:lnTo>
                      <a:pt x="11447" y="2638"/>
                    </a:lnTo>
                    <a:lnTo>
                      <a:pt x="10524" y="3166"/>
                    </a:lnTo>
                    <a:lnTo>
                      <a:pt x="9654" y="3746"/>
                    </a:lnTo>
                    <a:lnTo>
                      <a:pt x="8783" y="4352"/>
                    </a:lnTo>
                    <a:lnTo>
                      <a:pt x="7966" y="5012"/>
                    </a:lnTo>
                    <a:lnTo>
                      <a:pt x="7174" y="5698"/>
                    </a:lnTo>
                    <a:lnTo>
                      <a:pt x="6410" y="6410"/>
                    </a:lnTo>
                    <a:lnTo>
                      <a:pt x="5671" y="7175"/>
                    </a:lnTo>
                    <a:lnTo>
                      <a:pt x="4985" y="7966"/>
                    </a:lnTo>
                    <a:lnTo>
                      <a:pt x="4352" y="8784"/>
                    </a:lnTo>
                    <a:lnTo>
                      <a:pt x="3746" y="9654"/>
                    </a:lnTo>
                    <a:lnTo>
                      <a:pt x="3165" y="10524"/>
                    </a:lnTo>
                    <a:lnTo>
                      <a:pt x="2638" y="11447"/>
                    </a:lnTo>
                    <a:lnTo>
                      <a:pt x="2163" y="12397"/>
                    </a:lnTo>
                    <a:lnTo>
                      <a:pt x="1715" y="13373"/>
                    </a:lnTo>
                    <a:lnTo>
                      <a:pt x="1319" y="14349"/>
                    </a:lnTo>
                    <a:lnTo>
                      <a:pt x="976" y="15377"/>
                    </a:lnTo>
                    <a:lnTo>
                      <a:pt x="686" y="16406"/>
                    </a:lnTo>
                    <a:lnTo>
                      <a:pt x="449" y="17461"/>
                    </a:lnTo>
                    <a:lnTo>
                      <a:pt x="264" y="18542"/>
                    </a:lnTo>
                    <a:lnTo>
                      <a:pt x="106" y="19650"/>
                    </a:lnTo>
                    <a:lnTo>
                      <a:pt x="27" y="20758"/>
                    </a:lnTo>
                    <a:lnTo>
                      <a:pt x="0" y="21866"/>
                    </a:lnTo>
                    <a:lnTo>
                      <a:pt x="27" y="22683"/>
                    </a:lnTo>
                    <a:lnTo>
                      <a:pt x="53" y="23475"/>
                    </a:lnTo>
                    <a:lnTo>
                      <a:pt x="132" y="24266"/>
                    </a:lnTo>
                    <a:lnTo>
                      <a:pt x="238" y="25031"/>
                    </a:lnTo>
                    <a:lnTo>
                      <a:pt x="370" y="25822"/>
                    </a:lnTo>
                    <a:lnTo>
                      <a:pt x="502" y="26587"/>
                    </a:lnTo>
                    <a:lnTo>
                      <a:pt x="686" y="27325"/>
                    </a:lnTo>
                    <a:lnTo>
                      <a:pt x="897" y="28064"/>
                    </a:lnTo>
                    <a:lnTo>
                      <a:pt x="1135" y="28802"/>
                    </a:lnTo>
                    <a:lnTo>
                      <a:pt x="1372" y="29514"/>
                    </a:lnTo>
                    <a:lnTo>
                      <a:pt x="1662" y="30227"/>
                    </a:lnTo>
                    <a:lnTo>
                      <a:pt x="1952" y="30912"/>
                    </a:lnTo>
                    <a:lnTo>
                      <a:pt x="2269" y="31598"/>
                    </a:lnTo>
                    <a:lnTo>
                      <a:pt x="2638" y="32284"/>
                    </a:lnTo>
                    <a:lnTo>
                      <a:pt x="3007" y="32917"/>
                    </a:lnTo>
                    <a:lnTo>
                      <a:pt x="3403" y="33576"/>
                    </a:lnTo>
                    <a:lnTo>
                      <a:pt x="3772" y="34156"/>
                    </a:lnTo>
                    <a:lnTo>
                      <a:pt x="4168" y="34710"/>
                    </a:lnTo>
                    <a:lnTo>
                      <a:pt x="4590" y="35264"/>
                    </a:lnTo>
                    <a:lnTo>
                      <a:pt x="5012" y="35818"/>
                    </a:lnTo>
                    <a:lnTo>
                      <a:pt x="5460" y="36346"/>
                    </a:lnTo>
                    <a:lnTo>
                      <a:pt x="5935" y="36847"/>
                    </a:lnTo>
                    <a:lnTo>
                      <a:pt x="6410" y="37348"/>
                    </a:lnTo>
                    <a:lnTo>
                      <a:pt x="6911" y="37823"/>
                    </a:lnTo>
                    <a:lnTo>
                      <a:pt x="7755" y="38588"/>
                    </a:lnTo>
                    <a:lnTo>
                      <a:pt x="8651" y="39300"/>
                    </a:lnTo>
                    <a:lnTo>
                      <a:pt x="9575" y="39959"/>
                    </a:lnTo>
                    <a:lnTo>
                      <a:pt x="10551" y="40592"/>
                    </a:lnTo>
                    <a:lnTo>
                      <a:pt x="11526" y="41146"/>
                    </a:lnTo>
                    <a:lnTo>
                      <a:pt x="12529" y="41647"/>
                    </a:lnTo>
                    <a:lnTo>
                      <a:pt x="12872" y="41805"/>
                    </a:lnTo>
                    <a:lnTo>
                      <a:pt x="13505" y="42095"/>
                    </a:lnTo>
                    <a:lnTo>
                      <a:pt x="14164" y="42333"/>
                    </a:lnTo>
                    <a:lnTo>
                      <a:pt x="14797" y="42570"/>
                    </a:lnTo>
                    <a:lnTo>
                      <a:pt x="15456" y="42781"/>
                    </a:lnTo>
                    <a:lnTo>
                      <a:pt x="16221" y="43019"/>
                    </a:lnTo>
                    <a:lnTo>
                      <a:pt x="17012" y="43203"/>
                    </a:lnTo>
                    <a:lnTo>
                      <a:pt x="17804" y="43361"/>
                    </a:lnTo>
                    <a:lnTo>
                      <a:pt x="18595" y="43493"/>
                    </a:lnTo>
                    <a:lnTo>
                      <a:pt x="19413" y="43599"/>
                    </a:lnTo>
                    <a:lnTo>
                      <a:pt x="20204" y="43678"/>
                    </a:lnTo>
                    <a:lnTo>
                      <a:pt x="21048" y="43731"/>
                    </a:lnTo>
                    <a:lnTo>
                      <a:pt x="22472" y="43731"/>
                    </a:lnTo>
                    <a:lnTo>
                      <a:pt x="23079" y="43704"/>
                    </a:lnTo>
                    <a:lnTo>
                      <a:pt x="23685" y="43678"/>
                    </a:lnTo>
                    <a:lnTo>
                      <a:pt x="24266" y="43625"/>
                    </a:lnTo>
                    <a:lnTo>
                      <a:pt x="24872" y="43546"/>
                    </a:lnTo>
                    <a:lnTo>
                      <a:pt x="25453" y="43441"/>
                    </a:lnTo>
                    <a:lnTo>
                      <a:pt x="26033" y="43361"/>
                    </a:lnTo>
                    <a:lnTo>
                      <a:pt x="26613" y="43230"/>
                    </a:lnTo>
                    <a:lnTo>
                      <a:pt x="27747" y="42939"/>
                    </a:lnTo>
                    <a:lnTo>
                      <a:pt x="28855" y="42597"/>
                    </a:lnTo>
                    <a:lnTo>
                      <a:pt x="29936" y="42201"/>
                    </a:lnTo>
                    <a:lnTo>
                      <a:pt x="30991" y="41753"/>
                    </a:lnTo>
                    <a:lnTo>
                      <a:pt x="32020" y="41251"/>
                    </a:lnTo>
                    <a:lnTo>
                      <a:pt x="32996" y="40698"/>
                    </a:lnTo>
                    <a:lnTo>
                      <a:pt x="33972" y="40091"/>
                    </a:lnTo>
                    <a:lnTo>
                      <a:pt x="34895" y="39432"/>
                    </a:lnTo>
                    <a:lnTo>
                      <a:pt x="35792" y="38746"/>
                    </a:lnTo>
                    <a:lnTo>
                      <a:pt x="36636" y="38007"/>
                    </a:lnTo>
                    <a:lnTo>
                      <a:pt x="37453" y="37216"/>
                    </a:lnTo>
                    <a:lnTo>
                      <a:pt x="38218" y="36398"/>
                    </a:lnTo>
                    <a:lnTo>
                      <a:pt x="38297" y="36293"/>
                    </a:lnTo>
                    <a:lnTo>
                      <a:pt x="38429" y="36161"/>
                    </a:lnTo>
                    <a:lnTo>
                      <a:pt x="39009" y="35449"/>
                    </a:lnTo>
                    <a:lnTo>
                      <a:pt x="39563" y="34737"/>
                    </a:lnTo>
                    <a:lnTo>
                      <a:pt x="40091" y="33972"/>
                    </a:lnTo>
                    <a:lnTo>
                      <a:pt x="40592" y="33207"/>
                    </a:lnTo>
                    <a:lnTo>
                      <a:pt x="41014" y="32468"/>
                    </a:lnTo>
                    <a:lnTo>
                      <a:pt x="41436" y="31677"/>
                    </a:lnTo>
                    <a:lnTo>
                      <a:pt x="41752" y="31044"/>
                    </a:lnTo>
                    <a:lnTo>
                      <a:pt x="42043" y="30358"/>
                    </a:lnTo>
                    <a:lnTo>
                      <a:pt x="42306" y="29699"/>
                    </a:lnTo>
                    <a:lnTo>
                      <a:pt x="42544" y="29013"/>
                    </a:lnTo>
                    <a:lnTo>
                      <a:pt x="42781" y="28301"/>
                    </a:lnTo>
                    <a:lnTo>
                      <a:pt x="42992" y="27589"/>
                    </a:lnTo>
                    <a:lnTo>
                      <a:pt x="43177" y="26877"/>
                    </a:lnTo>
                    <a:lnTo>
                      <a:pt x="43335" y="26138"/>
                    </a:lnTo>
                    <a:lnTo>
                      <a:pt x="43493" y="25110"/>
                    </a:lnTo>
                    <a:lnTo>
                      <a:pt x="43625" y="24055"/>
                    </a:lnTo>
                    <a:lnTo>
                      <a:pt x="43704" y="22973"/>
                    </a:lnTo>
                    <a:lnTo>
                      <a:pt x="43731" y="21866"/>
                    </a:lnTo>
                    <a:lnTo>
                      <a:pt x="43704" y="20758"/>
                    </a:lnTo>
                    <a:lnTo>
                      <a:pt x="43625" y="19650"/>
                    </a:lnTo>
                    <a:lnTo>
                      <a:pt x="43493" y="18542"/>
                    </a:lnTo>
                    <a:lnTo>
                      <a:pt x="43309" y="17461"/>
                    </a:lnTo>
                    <a:lnTo>
                      <a:pt x="43045" y="16406"/>
                    </a:lnTo>
                    <a:lnTo>
                      <a:pt x="42755" y="15377"/>
                    </a:lnTo>
                    <a:lnTo>
                      <a:pt x="42412" y="14349"/>
                    </a:lnTo>
                    <a:lnTo>
                      <a:pt x="42016" y="13373"/>
                    </a:lnTo>
                    <a:lnTo>
                      <a:pt x="41594" y="12397"/>
                    </a:lnTo>
                    <a:lnTo>
                      <a:pt x="41093" y="11447"/>
                    </a:lnTo>
                    <a:lnTo>
                      <a:pt x="40566" y="10524"/>
                    </a:lnTo>
                    <a:lnTo>
                      <a:pt x="40012" y="9654"/>
                    </a:lnTo>
                    <a:lnTo>
                      <a:pt x="39405" y="8784"/>
                    </a:lnTo>
                    <a:lnTo>
                      <a:pt x="38746" y="7966"/>
                    </a:lnTo>
                    <a:lnTo>
                      <a:pt x="38060" y="7175"/>
                    </a:lnTo>
                    <a:lnTo>
                      <a:pt x="37321" y="6410"/>
                    </a:lnTo>
                    <a:lnTo>
                      <a:pt x="36583" y="5698"/>
                    </a:lnTo>
                    <a:lnTo>
                      <a:pt x="35792" y="5012"/>
                    </a:lnTo>
                    <a:lnTo>
                      <a:pt x="34948" y="4352"/>
                    </a:lnTo>
                    <a:lnTo>
                      <a:pt x="34104" y="3746"/>
                    </a:lnTo>
                    <a:lnTo>
                      <a:pt x="33207" y="3166"/>
                    </a:lnTo>
                    <a:lnTo>
                      <a:pt x="32284" y="2638"/>
                    </a:lnTo>
                    <a:lnTo>
                      <a:pt x="31361" y="2163"/>
                    </a:lnTo>
                    <a:lnTo>
                      <a:pt x="30385" y="1715"/>
                    </a:lnTo>
                    <a:lnTo>
                      <a:pt x="29382" y="1346"/>
                    </a:lnTo>
                    <a:lnTo>
                      <a:pt x="28380" y="1003"/>
                    </a:lnTo>
                    <a:lnTo>
                      <a:pt x="27325" y="686"/>
                    </a:lnTo>
                    <a:lnTo>
                      <a:pt x="26270" y="449"/>
                    </a:lnTo>
                    <a:lnTo>
                      <a:pt x="25189" y="264"/>
                    </a:lnTo>
                    <a:lnTo>
                      <a:pt x="24107" y="132"/>
                    </a:lnTo>
                    <a:lnTo>
                      <a:pt x="23000" y="27"/>
                    </a:lnTo>
                    <a:lnTo>
                      <a:pt x="21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26;p70">
                <a:extLst>
                  <a:ext uri="{FF2B5EF4-FFF2-40B4-BE49-F238E27FC236}">
                    <a16:creationId xmlns:a16="http://schemas.microsoft.com/office/drawing/2014/main" id="{C5B9C8BA-C57B-9A49-8EF0-1B9DB697D6F1}"/>
                  </a:ext>
                </a:extLst>
              </p:cNvPr>
              <p:cNvSpPr/>
              <p:nvPr/>
            </p:nvSpPr>
            <p:spPr>
              <a:xfrm>
                <a:off x="4815550" y="3983375"/>
                <a:ext cx="550600" cy="586875"/>
              </a:xfrm>
              <a:custGeom>
                <a:avLst/>
                <a:gdLst/>
                <a:ahLst/>
                <a:cxnLst/>
                <a:rect l="l" t="t" r="r" b="b"/>
                <a:pathLst>
                  <a:path w="22024" h="23475" extrusionOk="0">
                    <a:moveTo>
                      <a:pt x="3719" y="0"/>
                    </a:moveTo>
                    <a:lnTo>
                      <a:pt x="0" y="19254"/>
                    </a:lnTo>
                    <a:lnTo>
                      <a:pt x="17487" y="23474"/>
                    </a:lnTo>
                    <a:lnTo>
                      <a:pt x="22024" y="4959"/>
                    </a:lnTo>
                    <a:lnTo>
                      <a:pt x="37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27;p70">
                <a:extLst>
                  <a:ext uri="{FF2B5EF4-FFF2-40B4-BE49-F238E27FC236}">
                    <a16:creationId xmlns:a16="http://schemas.microsoft.com/office/drawing/2014/main" id="{444D9D16-3586-C541-A572-1BEAE17C428B}"/>
                  </a:ext>
                </a:extLst>
              </p:cNvPr>
              <p:cNvSpPr/>
              <p:nvPr/>
            </p:nvSpPr>
            <p:spPr>
              <a:xfrm>
                <a:off x="4911150" y="4093475"/>
                <a:ext cx="352150" cy="377200"/>
              </a:xfrm>
              <a:custGeom>
                <a:avLst/>
                <a:gdLst/>
                <a:ahLst/>
                <a:cxnLst/>
                <a:rect l="l" t="t" r="r" b="b"/>
                <a:pathLst>
                  <a:path w="14086" h="15088" extrusionOk="0">
                    <a:moveTo>
                      <a:pt x="6410" y="1"/>
                    </a:moveTo>
                    <a:lnTo>
                      <a:pt x="6041" y="27"/>
                    </a:lnTo>
                    <a:lnTo>
                      <a:pt x="5671" y="54"/>
                    </a:lnTo>
                    <a:lnTo>
                      <a:pt x="5302" y="133"/>
                    </a:lnTo>
                    <a:lnTo>
                      <a:pt x="4933" y="212"/>
                    </a:lnTo>
                    <a:lnTo>
                      <a:pt x="4511" y="370"/>
                    </a:lnTo>
                    <a:lnTo>
                      <a:pt x="4115" y="555"/>
                    </a:lnTo>
                    <a:lnTo>
                      <a:pt x="3746" y="792"/>
                    </a:lnTo>
                    <a:lnTo>
                      <a:pt x="3377" y="1030"/>
                    </a:lnTo>
                    <a:lnTo>
                      <a:pt x="3034" y="1320"/>
                    </a:lnTo>
                    <a:lnTo>
                      <a:pt x="2691" y="1636"/>
                    </a:lnTo>
                    <a:lnTo>
                      <a:pt x="2401" y="1979"/>
                    </a:lnTo>
                    <a:lnTo>
                      <a:pt x="2111" y="2322"/>
                    </a:lnTo>
                    <a:lnTo>
                      <a:pt x="1873" y="2691"/>
                    </a:lnTo>
                    <a:lnTo>
                      <a:pt x="1636" y="3060"/>
                    </a:lnTo>
                    <a:lnTo>
                      <a:pt x="1399" y="3456"/>
                    </a:lnTo>
                    <a:lnTo>
                      <a:pt x="1214" y="3852"/>
                    </a:lnTo>
                    <a:lnTo>
                      <a:pt x="845" y="4669"/>
                    </a:lnTo>
                    <a:lnTo>
                      <a:pt x="502" y="5513"/>
                    </a:lnTo>
                    <a:lnTo>
                      <a:pt x="370" y="5935"/>
                    </a:lnTo>
                    <a:lnTo>
                      <a:pt x="238" y="6384"/>
                    </a:lnTo>
                    <a:lnTo>
                      <a:pt x="212" y="6595"/>
                    </a:lnTo>
                    <a:lnTo>
                      <a:pt x="185" y="6806"/>
                    </a:lnTo>
                    <a:lnTo>
                      <a:pt x="185" y="7043"/>
                    </a:lnTo>
                    <a:lnTo>
                      <a:pt x="212" y="7254"/>
                    </a:lnTo>
                    <a:lnTo>
                      <a:pt x="265" y="7491"/>
                    </a:lnTo>
                    <a:lnTo>
                      <a:pt x="317" y="7729"/>
                    </a:lnTo>
                    <a:lnTo>
                      <a:pt x="396" y="7966"/>
                    </a:lnTo>
                    <a:lnTo>
                      <a:pt x="423" y="8204"/>
                    </a:lnTo>
                    <a:lnTo>
                      <a:pt x="449" y="8415"/>
                    </a:lnTo>
                    <a:lnTo>
                      <a:pt x="449" y="8599"/>
                    </a:lnTo>
                    <a:lnTo>
                      <a:pt x="396" y="9021"/>
                    </a:lnTo>
                    <a:lnTo>
                      <a:pt x="291" y="9417"/>
                    </a:lnTo>
                    <a:lnTo>
                      <a:pt x="159" y="9812"/>
                    </a:lnTo>
                    <a:lnTo>
                      <a:pt x="80" y="10208"/>
                    </a:lnTo>
                    <a:lnTo>
                      <a:pt x="27" y="10604"/>
                    </a:lnTo>
                    <a:lnTo>
                      <a:pt x="1" y="10788"/>
                    </a:lnTo>
                    <a:lnTo>
                      <a:pt x="27" y="10973"/>
                    </a:lnTo>
                    <a:lnTo>
                      <a:pt x="80" y="11158"/>
                    </a:lnTo>
                    <a:lnTo>
                      <a:pt x="133" y="11342"/>
                    </a:lnTo>
                    <a:lnTo>
                      <a:pt x="238" y="11500"/>
                    </a:lnTo>
                    <a:lnTo>
                      <a:pt x="317" y="11659"/>
                    </a:lnTo>
                    <a:lnTo>
                      <a:pt x="423" y="11817"/>
                    </a:lnTo>
                    <a:lnTo>
                      <a:pt x="528" y="11975"/>
                    </a:lnTo>
                    <a:lnTo>
                      <a:pt x="607" y="12186"/>
                    </a:lnTo>
                    <a:lnTo>
                      <a:pt x="660" y="12424"/>
                    </a:lnTo>
                    <a:lnTo>
                      <a:pt x="687" y="12687"/>
                    </a:lnTo>
                    <a:lnTo>
                      <a:pt x="713" y="12925"/>
                    </a:lnTo>
                    <a:lnTo>
                      <a:pt x="713" y="13426"/>
                    </a:lnTo>
                    <a:lnTo>
                      <a:pt x="713" y="13663"/>
                    </a:lnTo>
                    <a:lnTo>
                      <a:pt x="739" y="13901"/>
                    </a:lnTo>
                    <a:lnTo>
                      <a:pt x="792" y="14138"/>
                    </a:lnTo>
                    <a:lnTo>
                      <a:pt x="871" y="14349"/>
                    </a:lnTo>
                    <a:lnTo>
                      <a:pt x="977" y="14534"/>
                    </a:lnTo>
                    <a:lnTo>
                      <a:pt x="1109" y="14718"/>
                    </a:lnTo>
                    <a:lnTo>
                      <a:pt x="1267" y="14850"/>
                    </a:lnTo>
                    <a:lnTo>
                      <a:pt x="1451" y="14956"/>
                    </a:lnTo>
                    <a:lnTo>
                      <a:pt x="1636" y="15035"/>
                    </a:lnTo>
                    <a:lnTo>
                      <a:pt x="1847" y="15087"/>
                    </a:lnTo>
                    <a:lnTo>
                      <a:pt x="2295" y="15087"/>
                    </a:lnTo>
                    <a:lnTo>
                      <a:pt x="2506" y="15061"/>
                    </a:lnTo>
                    <a:lnTo>
                      <a:pt x="2717" y="15008"/>
                    </a:lnTo>
                    <a:lnTo>
                      <a:pt x="3113" y="14824"/>
                    </a:lnTo>
                    <a:lnTo>
                      <a:pt x="3509" y="14639"/>
                    </a:lnTo>
                    <a:lnTo>
                      <a:pt x="3878" y="14428"/>
                    </a:lnTo>
                    <a:lnTo>
                      <a:pt x="4247" y="14217"/>
                    </a:lnTo>
                    <a:lnTo>
                      <a:pt x="4775" y="13980"/>
                    </a:lnTo>
                    <a:lnTo>
                      <a:pt x="5302" y="13795"/>
                    </a:lnTo>
                    <a:lnTo>
                      <a:pt x="5856" y="13663"/>
                    </a:lnTo>
                    <a:lnTo>
                      <a:pt x="6436" y="13610"/>
                    </a:lnTo>
                    <a:lnTo>
                      <a:pt x="6964" y="13584"/>
                    </a:lnTo>
                    <a:lnTo>
                      <a:pt x="7228" y="13558"/>
                    </a:lnTo>
                    <a:lnTo>
                      <a:pt x="7518" y="13505"/>
                    </a:lnTo>
                    <a:lnTo>
                      <a:pt x="7755" y="13399"/>
                    </a:lnTo>
                    <a:lnTo>
                      <a:pt x="7992" y="13241"/>
                    </a:lnTo>
                    <a:lnTo>
                      <a:pt x="8098" y="13162"/>
                    </a:lnTo>
                    <a:lnTo>
                      <a:pt x="8177" y="13057"/>
                    </a:lnTo>
                    <a:lnTo>
                      <a:pt x="8256" y="12951"/>
                    </a:lnTo>
                    <a:lnTo>
                      <a:pt x="8283" y="12819"/>
                    </a:lnTo>
                    <a:lnTo>
                      <a:pt x="8309" y="12687"/>
                    </a:lnTo>
                    <a:lnTo>
                      <a:pt x="8335" y="12529"/>
                    </a:lnTo>
                    <a:lnTo>
                      <a:pt x="8309" y="12239"/>
                    </a:lnTo>
                    <a:lnTo>
                      <a:pt x="8283" y="11949"/>
                    </a:lnTo>
                    <a:lnTo>
                      <a:pt x="8309" y="11817"/>
                    </a:lnTo>
                    <a:lnTo>
                      <a:pt x="8335" y="11659"/>
                    </a:lnTo>
                    <a:lnTo>
                      <a:pt x="9364" y="11606"/>
                    </a:lnTo>
                    <a:lnTo>
                      <a:pt x="9865" y="11553"/>
                    </a:lnTo>
                    <a:lnTo>
                      <a:pt x="10366" y="11474"/>
                    </a:lnTo>
                    <a:lnTo>
                      <a:pt x="10867" y="11342"/>
                    </a:lnTo>
                    <a:lnTo>
                      <a:pt x="11316" y="11184"/>
                    </a:lnTo>
                    <a:lnTo>
                      <a:pt x="11553" y="11078"/>
                    </a:lnTo>
                    <a:lnTo>
                      <a:pt x="11764" y="10947"/>
                    </a:lnTo>
                    <a:lnTo>
                      <a:pt x="11975" y="10815"/>
                    </a:lnTo>
                    <a:lnTo>
                      <a:pt x="12160" y="10656"/>
                    </a:lnTo>
                    <a:lnTo>
                      <a:pt x="12344" y="10498"/>
                    </a:lnTo>
                    <a:lnTo>
                      <a:pt x="12476" y="10340"/>
                    </a:lnTo>
                    <a:lnTo>
                      <a:pt x="12766" y="9997"/>
                    </a:lnTo>
                    <a:lnTo>
                      <a:pt x="13004" y="9601"/>
                    </a:lnTo>
                    <a:lnTo>
                      <a:pt x="13188" y="9179"/>
                    </a:lnTo>
                    <a:lnTo>
                      <a:pt x="13347" y="8757"/>
                    </a:lnTo>
                    <a:lnTo>
                      <a:pt x="13479" y="8309"/>
                    </a:lnTo>
                    <a:lnTo>
                      <a:pt x="13584" y="7861"/>
                    </a:lnTo>
                    <a:lnTo>
                      <a:pt x="13690" y="7386"/>
                    </a:lnTo>
                    <a:lnTo>
                      <a:pt x="13821" y="6647"/>
                    </a:lnTo>
                    <a:lnTo>
                      <a:pt x="13927" y="5909"/>
                    </a:lnTo>
                    <a:lnTo>
                      <a:pt x="14032" y="5170"/>
                    </a:lnTo>
                    <a:lnTo>
                      <a:pt x="14085" y="4432"/>
                    </a:lnTo>
                    <a:lnTo>
                      <a:pt x="14085" y="3852"/>
                    </a:lnTo>
                    <a:lnTo>
                      <a:pt x="14059" y="3588"/>
                    </a:lnTo>
                    <a:lnTo>
                      <a:pt x="14032" y="3298"/>
                    </a:lnTo>
                    <a:lnTo>
                      <a:pt x="13980" y="3008"/>
                    </a:lnTo>
                    <a:lnTo>
                      <a:pt x="13901" y="2744"/>
                    </a:lnTo>
                    <a:lnTo>
                      <a:pt x="13795" y="2480"/>
                    </a:lnTo>
                    <a:lnTo>
                      <a:pt x="13690" y="2216"/>
                    </a:lnTo>
                    <a:lnTo>
                      <a:pt x="13558" y="2005"/>
                    </a:lnTo>
                    <a:lnTo>
                      <a:pt x="13399" y="1821"/>
                    </a:lnTo>
                    <a:lnTo>
                      <a:pt x="13241" y="1636"/>
                    </a:lnTo>
                    <a:lnTo>
                      <a:pt x="13057" y="1478"/>
                    </a:lnTo>
                    <a:lnTo>
                      <a:pt x="12661" y="1188"/>
                    </a:lnTo>
                    <a:lnTo>
                      <a:pt x="12239" y="924"/>
                    </a:lnTo>
                    <a:lnTo>
                      <a:pt x="11738" y="687"/>
                    </a:lnTo>
                    <a:lnTo>
                      <a:pt x="11210" y="476"/>
                    </a:lnTo>
                    <a:lnTo>
                      <a:pt x="10683" y="344"/>
                    </a:lnTo>
                    <a:lnTo>
                      <a:pt x="10155" y="238"/>
                    </a:lnTo>
                    <a:lnTo>
                      <a:pt x="9601" y="159"/>
                    </a:lnTo>
                    <a:lnTo>
                      <a:pt x="9047" y="106"/>
                    </a:lnTo>
                    <a:lnTo>
                      <a:pt x="7940" y="27"/>
                    </a:lnTo>
                    <a:lnTo>
                      <a:pt x="71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28;p70">
                <a:extLst>
                  <a:ext uri="{FF2B5EF4-FFF2-40B4-BE49-F238E27FC236}">
                    <a16:creationId xmlns:a16="http://schemas.microsoft.com/office/drawing/2014/main" id="{B0DF1187-3BD7-1C41-B886-18514F649FA0}"/>
                  </a:ext>
                </a:extLst>
              </p:cNvPr>
              <p:cNvSpPr/>
              <p:nvPr/>
            </p:nvSpPr>
            <p:spPr>
              <a:xfrm>
                <a:off x="4943475" y="4195025"/>
                <a:ext cx="95625" cy="122025"/>
              </a:xfrm>
              <a:custGeom>
                <a:avLst/>
                <a:gdLst/>
                <a:ahLst/>
                <a:cxnLst/>
                <a:rect l="l" t="t" r="r" b="b"/>
                <a:pathLst>
                  <a:path w="3825" h="4881" extrusionOk="0">
                    <a:moveTo>
                      <a:pt x="1530" y="133"/>
                    </a:moveTo>
                    <a:lnTo>
                      <a:pt x="1635" y="185"/>
                    </a:lnTo>
                    <a:lnTo>
                      <a:pt x="1820" y="291"/>
                    </a:lnTo>
                    <a:lnTo>
                      <a:pt x="2005" y="423"/>
                    </a:lnTo>
                    <a:lnTo>
                      <a:pt x="2031" y="449"/>
                    </a:lnTo>
                    <a:lnTo>
                      <a:pt x="2321" y="660"/>
                    </a:lnTo>
                    <a:lnTo>
                      <a:pt x="2585" y="897"/>
                    </a:lnTo>
                    <a:lnTo>
                      <a:pt x="2796" y="1135"/>
                    </a:lnTo>
                    <a:lnTo>
                      <a:pt x="3007" y="1372"/>
                    </a:lnTo>
                    <a:lnTo>
                      <a:pt x="3192" y="1636"/>
                    </a:lnTo>
                    <a:lnTo>
                      <a:pt x="3350" y="1926"/>
                    </a:lnTo>
                    <a:lnTo>
                      <a:pt x="3482" y="2190"/>
                    </a:lnTo>
                    <a:lnTo>
                      <a:pt x="3561" y="2480"/>
                    </a:lnTo>
                    <a:lnTo>
                      <a:pt x="3640" y="2796"/>
                    </a:lnTo>
                    <a:lnTo>
                      <a:pt x="3693" y="3087"/>
                    </a:lnTo>
                    <a:lnTo>
                      <a:pt x="3693" y="3377"/>
                    </a:lnTo>
                    <a:lnTo>
                      <a:pt x="3666" y="3640"/>
                    </a:lnTo>
                    <a:lnTo>
                      <a:pt x="3587" y="3931"/>
                    </a:lnTo>
                    <a:lnTo>
                      <a:pt x="3455" y="4168"/>
                    </a:lnTo>
                    <a:lnTo>
                      <a:pt x="3297" y="4405"/>
                    </a:lnTo>
                    <a:lnTo>
                      <a:pt x="3086" y="4564"/>
                    </a:lnTo>
                    <a:lnTo>
                      <a:pt x="2954" y="4643"/>
                    </a:lnTo>
                    <a:lnTo>
                      <a:pt x="2822" y="4695"/>
                    </a:lnTo>
                    <a:lnTo>
                      <a:pt x="2559" y="4748"/>
                    </a:lnTo>
                    <a:lnTo>
                      <a:pt x="2321" y="4748"/>
                    </a:lnTo>
                    <a:lnTo>
                      <a:pt x="2057" y="4722"/>
                    </a:lnTo>
                    <a:lnTo>
                      <a:pt x="1794" y="4669"/>
                    </a:lnTo>
                    <a:lnTo>
                      <a:pt x="1556" y="4590"/>
                    </a:lnTo>
                    <a:lnTo>
                      <a:pt x="1161" y="4432"/>
                    </a:lnTo>
                    <a:lnTo>
                      <a:pt x="950" y="4300"/>
                    </a:lnTo>
                    <a:lnTo>
                      <a:pt x="765" y="4168"/>
                    </a:lnTo>
                    <a:lnTo>
                      <a:pt x="580" y="4036"/>
                    </a:lnTo>
                    <a:lnTo>
                      <a:pt x="449" y="3904"/>
                    </a:lnTo>
                    <a:lnTo>
                      <a:pt x="343" y="3746"/>
                    </a:lnTo>
                    <a:lnTo>
                      <a:pt x="238" y="3614"/>
                    </a:lnTo>
                    <a:lnTo>
                      <a:pt x="185" y="3456"/>
                    </a:lnTo>
                    <a:lnTo>
                      <a:pt x="158" y="3298"/>
                    </a:lnTo>
                    <a:lnTo>
                      <a:pt x="132" y="3139"/>
                    </a:lnTo>
                    <a:lnTo>
                      <a:pt x="132" y="3007"/>
                    </a:lnTo>
                    <a:lnTo>
                      <a:pt x="211" y="2717"/>
                    </a:lnTo>
                    <a:lnTo>
                      <a:pt x="317" y="2454"/>
                    </a:lnTo>
                    <a:lnTo>
                      <a:pt x="449" y="2163"/>
                    </a:lnTo>
                    <a:lnTo>
                      <a:pt x="607" y="1821"/>
                    </a:lnTo>
                    <a:lnTo>
                      <a:pt x="739" y="1478"/>
                    </a:lnTo>
                    <a:lnTo>
                      <a:pt x="791" y="1108"/>
                    </a:lnTo>
                    <a:lnTo>
                      <a:pt x="844" y="818"/>
                    </a:lnTo>
                    <a:lnTo>
                      <a:pt x="897" y="555"/>
                    </a:lnTo>
                    <a:lnTo>
                      <a:pt x="950" y="449"/>
                    </a:lnTo>
                    <a:lnTo>
                      <a:pt x="1029" y="344"/>
                    </a:lnTo>
                    <a:lnTo>
                      <a:pt x="1108" y="238"/>
                    </a:lnTo>
                    <a:lnTo>
                      <a:pt x="1213" y="185"/>
                    </a:lnTo>
                    <a:lnTo>
                      <a:pt x="1319" y="133"/>
                    </a:lnTo>
                    <a:close/>
                    <a:moveTo>
                      <a:pt x="1293" y="1"/>
                    </a:moveTo>
                    <a:lnTo>
                      <a:pt x="1161" y="53"/>
                    </a:lnTo>
                    <a:lnTo>
                      <a:pt x="1029" y="133"/>
                    </a:lnTo>
                    <a:lnTo>
                      <a:pt x="923" y="238"/>
                    </a:lnTo>
                    <a:lnTo>
                      <a:pt x="871" y="370"/>
                    </a:lnTo>
                    <a:lnTo>
                      <a:pt x="791" y="502"/>
                    </a:lnTo>
                    <a:lnTo>
                      <a:pt x="712" y="792"/>
                    </a:lnTo>
                    <a:lnTo>
                      <a:pt x="660" y="1082"/>
                    </a:lnTo>
                    <a:lnTo>
                      <a:pt x="607" y="1451"/>
                    </a:lnTo>
                    <a:lnTo>
                      <a:pt x="475" y="1768"/>
                    </a:lnTo>
                    <a:lnTo>
                      <a:pt x="343" y="2111"/>
                    </a:lnTo>
                    <a:lnTo>
                      <a:pt x="185" y="2401"/>
                    </a:lnTo>
                    <a:lnTo>
                      <a:pt x="79" y="2691"/>
                    </a:lnTo>
                    <a:lnTo>
                      <a:pt x="53" y="2849"/>
                    </a:lnTo>
                    <a:lnTo>
                      <a:pt x="27" y="3007"/>
                    </a:lnTo>
                    <a:lnTo>
                      <a:pt x="0" y="3166"/>
                    </a:lnTo>
                    <a:lnTo>
                      <a:pt x="27" y="3324"/>
                    </a:lnTo>
                    <a:lnTo>
                      <a:pt x="53" y="3482"/>
                    </a:lnTo>
                    <a:lnTo>
                      <a:pt x="132" y="3667"/>
                    </a:lnTo>
                    <a:lnTo>
                      <a:pt x="238" y="3825"/>
                    </a:lnTo>
                    <a:lnTo>
                      <a:pt x="343" y="3983"/>
                    </a:lnTo>
                    <a:lnTo>
                      <a:pt x="501" y="4115"/>
                    </a:lnTo>
                    <a:lnTo>
                      <a:pt x="686" y="4273"/>
                    </a:lnTo>
                    <a:lnTo>
                      <a:pt x="871" y="4405"/>
                    </a:lnTo>
                    <a:lnTo>
                      <a:pt x="1108" y="4537"/>
                    </a:lnTo>
                    <a:lnTo>
                      <a:pt x="1372" y="4643"/>
                    </a:lnTo>
                    <a:lnTo>
                      <a:pt x="1662" y="4775"/>
                    </a:lnTo>
                    <a:lnTo>
                      <a:pt x="2005" y="4854"/>
                    </a:lnTo>
                    <a:lnTo>
                      <a:pt x="2189" y="4880"/>
                    </a:lnTo>
                    <a:lnTo>
                      <a:pt x="2559" y="4880"/>
                    </a:lnTo>
                    <a:lnTo>
                      <a:pt x="2770" y="4827"/>
                    </a:lnTo>
                    <a:lnTo>
                      <a:pt x="2954" y="4775"/>
                    </a:lnTo>
                    <a:lnTo>
                      <a:pt x="3139" y="4669"/>
                    </a:lnTo>
                    <a:lnTo>
                      <a:pt x="3271" y="4590"/>
                    </a:lnTo>
                    <a:lnTo>
                      <a:pt x="3376" y="4484"/>
                    </a:lnTo>
                    <a:lnTo>
                      <a:pt x="3482" y="4379"/>
                    </a:lnTo>
                    <a:lnTo>
                      <a:pt x="3561" y="4247"/>
                    </a:lnTo>
                    <a:lnTo>
                      <a:pt x="3719" y="3983"/>
                    </a:lnTo>
                    <a:lnTo>
                      <a:pt x="3798" y="3667"/>
                    </a:lnTo>
                    <a:lnTo>
                      <a:pt x="3825" y="3377"/>
                    </a:lnTo>
                    <a:lnTo>
                      <a:pt x="3825" y="3087"/>
                    </a:lnTo>
                    <a:lnTo>
                      <a:pt x="3772" y="2770"/>
                    </a:lnTo>
                    <a:lnTo>
                      <a:pt x="3693" y="2454"/>
                    </a:lnTo>
                    <a:lnTo>
                      <a:pt x="3587" y="2137"/>
                    </a:lnTo>
                    <a:lnTo>
                      <a:pt x="3455" y="1847"/>
                    </a:lnTo>
                    <a:lnTo>
                      <a:pt x="3297" y="1583"/>
                    </a:lnTo>
                    <a:lnTo>
                      <a:pt x="3112" y="1319"/>
                    </a:lnTo>
                    <a:lnTo>
                      <a:pt x="2901" y="1056"/>
                    </a:lnTo>
                    <a:lnTo>
                      <a:pt x="2664" y="792"/>
                    </a:lnTo>
                    <a:lnTo>
                      <a:pt x="2400" y="555"/>
                    </a:lnTo>
                    <a:lnTo>
                      <a:pt x="2110" y="344"/>
                    </a:lnTo>
                    <a:lnTo>
                      <a:pt x="2084" y="317"/>
                    </a:lnTo>
                    <a:lnTo>
                      <a:pt x="1873" y="159"/>
                    </a:lnTo>
                    <a:lnTo>
                      <a:pt x="1662" y="53"/>
                    </a:lnTo>
                    <a:lnTo>
                      <a:pt x="1530"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29;p70">
                <a:extLst>
                  <a:ext uri="{FF2B5EF4-FFF2-40B4-BE49-F238E27FC236}">
                    <a16:creationId xmlns:a16="http://schemas.microsoft.com/office/drawing/2014/main" id="{E029D1A5-CD99-1048-A4FA-E1D7BC673C91}"/>
                  </a:ext>
                </a:extLst>
              </p:cNvPr>
              <p:cNvSpPr/>
              <p:nvPr/>
            </p:nvSpPr>
            <p:spPr>
              <a:xfrm>
                <a:off x="4910500" y="4295250"/>
                <a:ext cx="28375" cy="62000"/>
              </a:xfrm>
              <a:custGeom>
                <a:avLst/>
                <a:gdLst/>
                <a:ahLst/>
                <a:cxnLst/>
                <a:rect l="l" t="t" r="r" b="b"/>
                <a:pathLst>
                  <a:path w="1135" h="2480" extrusionOk="0">
                    <a:moveTo>
                      <a:pt x="554" y="1"/>
                    </a:moveTo>
                    <a:lnTo>
                      <a:pt x="449" y="27"/>
                    </a:lnTo>
                    <a:lnTo>
                      <a:pt x="396" y="133"/>
                    </a:lnTo>
                    <a:lnTo>
                      <a:pt x="396" y="159"/>
                    </a:lnTo>
                    <a:lnTo>
                      <a:pt x="422" y="212"/>
                    </a:lnTo>
                    <a:lnTo>
                      <a:pt x="475" y="212"/>
                    </a:lnTo>
                    <a:lnTo>
                      <a:pt x="502" y="185"/>
                    </a:lnTo>
                    <a:lnTo>
                      <a:pt x="528" y="133"/>
                    </a:lnTo>
                    <a:lnTo>
                      <a:pt x="660" y="133"/>
                    </a:lnTo>
                    <a:lnTo>
                      <a:pt x="739" y="185"/>
                    </a:lnTo>
                    <a:lnTo>
                      <a:pt x="792" y="238"/>
                    </a:lnTo>
                    <a:lnTo>
                      <a:pt x="818" y="317"/>
                    </a:lnTo>
                    <a:lnTo>
                      <a:pt x="844" y="502"/>
                    </a:lnTo>
                    <a:lnTo>
                      <a:pt x="1003" y="1662"/>
                    </a:lnTo>
                    <a:lnTo>
                      <a:pt x="1003" y="1873"/>
                    </a:lnTo>
                    <a:lnTo>
                      <a:pt x="1003" y="1979"/>
                    </a:lnTo>
                    <a:lnTo>
                      <a:pt x="976" y="2084"/>
                    </a:lnTo>
                    <a:lnTo>
                      <a:pt x="924" y="2163"/>
                    </a:lnTo>
                    <a:lnTo>
                      <a:pt x="844" y="2269"/>
                    </a:lnTo>
                    <a:lnTo>
                      <a:pt x="713" y="2322"/>
                    </a:lnTo>
                    <a:lnTo>
                      <a:pt x="607" y="2348"/>
                    </a:lnTo>
                    <a:lnTo>
                      <a:pt x="475" y="2348"/>
                    </a:lnTo>
                    <a:lnTo>
                      <a:pt x="343" y="2322"/>
                    </a:lnTo>
                    <a:lnTo>
                      <a:pt x="238" y="2269"/>
                    </a:lnTo>
                    <a:lnTo>
                      <a:pt x="106" y="2216"/>
                    </a:lnTo>
                    <a:lnTo>
                      <a:pt x="53" y="2190"/>
                    </a:lnTo>
                    <a:lnTo>
                      <a:pt x="27" y="2216"/>
                    </a:lnTo>
                    <a:lnTo>
                      <a:pt x="0" y="2269"/>
                    </a:lnTo>
                    <a:lnTo>
                      <a:pt x="27" y="2322"/>
                    </a:lnTo>
                    <a:lnTo>
                      <a:pt x="159" y="2374"/>
                    </a:lnTo>
                    <a:lnTo>
                      <a:pt x="291" y="2427"/>
                    </a:lnTo>
                    <a:lnTo>
                      <a:pt x="396" y="2480"/>
                    </a:lnTo>
                    <a:lnTo>
                      <a:pt x="607" y="2480"/>
                    </a:lnTo>
                    <a:lnTo>
                      <a:pt x="765" y="2427"/>
                    </a:lnTo>
                    <a:lnTo>
                      <a:pt x="924" y="2348"/>
                    </a:lnTo>
                    <a:lnTo>
                      <a:pt x="1029" y="2243"/>
                    </a:lnTo>
                    <a:lnTo>
                      <a:pt x="1108" y="2111"/>
                    </a:lnTo>
                    <a:lnTo>
                      <a:pt x="1135" y="2005"/>
                    </a:lnTo>
                    <a:lnTo>
                      <a:pt x="1135" y="1873"/>
                    </a:lnTo>
                    <a:lnTo>
                      <a:pt x="1135" y="1662"/>
                    </a:lnTo>
                    <a:lnTo>
                      <a:pt x="976" y="502"/>
                    </a:lnTo>
                    <a:lnTo>
                      <a:pt x="950" y="291"/>
                    </a:lnTo>
                    <a:lnTo>
                      <a:pt x="897" y="185"/>
                    </a:lnTo>
                    <a:lnTo>
                      <a:pt x="844" y="80"/>
                    </a:lnTo>
                    <a:lnTo>
                      <a:pt x="765" y="27"/>
                    </a:lnTo>
                    <a:lnTo>
                      <a:pt x="713"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30;p70">
                <a:extLst>
                  <a:ext uri="{FF2B5EF4-FFF2-40B4-BE49-F238E27FC236}">
                    <a16:creationId xmlns:a16="http://schemas.microsoft.com/office/drawing/2014/main" id="{F08E7615-81CE-B742-AD17-FACB94C9962B}"/>
                  </a:ext>
                </a:extLst>
              </p:cNvPr>
              <p:cNvSpPr/>
              <p:nvPr/>
            </p:nvSpPr>
            <p:spPr>
              <a:xfrm>
                <a:off x="4921700" y="4373725"/>
                <a:ext cx="198500" cy="27050"/>
              </a:xfrm>
              <a:custGeom>
                <a:avLst/>
                <a:gdLst/>
                <a:ahLst/>
                <a:cxnLst/>
                <a:rect l="l" t="t" r="r" b="b"/>
                <a:pathLst>
                  <a:path w="7940" h="1082" extrusionOk="0">
                    <a:moveTo>
                      <a:pt x="3377" y="0"/>
                    </a:moveTo>
                    <a:lnTo>
                      <a:pt x="3008" y="79"/>
                    </a:lnTo>
                    <a:lnTo>
                      <a:pt x="2638" y="185"/>
                    </a:lnTo>
                    <a:lnTo>
                      <a:pt x="2269" y="317"/>
                    </a:lnTo>
                    <a:lnTo>
                      <a:pt x="1926" y="501"/>
                    </a:lnTo>
                    <a:lnTo>
                      <a:pt x="1662" y="633"/>
                    </a:lnTo>
                    <a:lnTo>
                      <a:pt x="1372" y="765"/>
                    </a:lnTo>
                    <a:lnTo>
                      <a:pt x="1082" y="871"/>
                    </a:lnTo>
                    <a:lnTo>
                      <a:pt x="766" y="923"/>
                    </a:lnTo>
                    <a:lnTo>
                      <a:pt x="607" y="950"/>
                    </a:lnTo>
                    <a:lnTo>
                      <a:pt x="423" y="950"/>
                    </a:lnTo>
                    <a:lnTo>
                      <a:pt x="265" y="923"/>
                    </a:lnTo>
                    <a:lnTo>
                      <a:pt x="80" y="871"/>
                    </a:lnTo>
                    <a:lnTo>
                      <a:pt x="27" y="871"/>
                    </a:lnTo>
                    <a:lnTo>
                      <a:pt x="1" y="897"/>
                    </a:lnTo>
                    <a:lnTo>
                      <a:pt x="1" y="950"/>
                    </a:lnTo>
                    <a:lnTo>
                      <a:pt x="27" y="976"/>
                    </a:lnTo>
                    <a:lnTo>
                      <a:pt x="291" y="1055"/>
                    </a:lnTo>
                    <a:lnTo>
                      <a:pt x="555" y="1082"/>
                    </a:lnTo>
                    <a:lnTo>
                      <a:pt x="792" y="1055"/>
                    </a:lnTo>
                    <a:lnTo>
                      <a:pt x="1029" y="1029"/>
                    </a:lnTo>
                    <a:lnTo>
                      <a:pt x="1240" y="950"/>
                    </a:lnTo>
                    <a:lnTo>
                      <a:pt x="1425" y="871"/>
                    </a:lnTo>
                    <a:lnTo>
                      <a:pt x="1715" y="765"/>
                    </a:lnTo>
                    <a:lnTo>
                      <a:pt x="1979" y="607"/>
                    </a:lnTo>
                    <a:lnTo>
                      <a:pt x="2322" y="449"/>
                    </a:lnTo>
                    <a:lnTo>
                      <a:pt x="2665" y="290"/>
                    </a:lnTo>
                    <a:lnTo>
                      <a:pt x="3034" y="185"/>
                    </a:lnTo>
                    <a:lnTo>
                      <a:pt x="3403" y="132"/>
                    </a:lnTo>
                    <a:lnTo>
                      <a:pt x="3746" y="132"/>
                    </a:lnTo>
                    <a:lnTo>
                      <a:pt x="4115" y="159"/>
                    </a:lnTo>
                    <a:lnTo>
                      <a:pt x="4405" y="238"/>
                    </a:lnTo>
                    <a:lnTo>
                      <a:pt x="4669" y="317"/>
                    </a:lnTo>
                    <a:lnTo>
                      <a:pt x="5197" y="501"/>
                    </a:lnTo>
                    <a:lnTo>
                      <a:pt x="5698" y="686"/>
                    </a:lnTo>
                    <a:lnTo>
                      <a:pt x="5962" y="765"/>
                    </a:lnTo>
                    <a:lnTo>
                      <a:pt x="6252" y="818"/>
                    </a:lnTo>
                    <a:lnTo>
                      <a:pt x="6674" y="871"/>
                    </a:lnTo>
                    <a:lnTo>
                      <a:pt x="7096" y="871"/>
                    </a:lnTo>
                    <a:lnTo>
                      <a:pt x="7491" y="792"/>
                    </a:lnTo>
                    <a:lnTo>
                      <a:pt x="7913" y="686"/>
                    </a:lnTo>
                    <a:lnTo>
                      <a:pt x="7940" y="633"/>
                    </a:lnTo>
                    <a:lnTo>
                      <a:pt x="7940" y="607"/>
                    </a:lnTo>
                    <a:lnTo>
                      <a:pt x="7913" y="554"/>
                    </a:lnTo>
                    <a:lnTo>
                      <a:pt x="7861" y="554"/>
                    </a:lnTo>
                    <a:lnTo>
                      <a:pt x="7465" y="686"/>
                    </a:lnTo>
                    <a:lnTo>
                      <a:pt x="7069" y="739"/>
                    </a:lnTo>
                    <a:lnTo>
                      <a:pt x="6674" y="739"/>
                    </a:lnTo>
                    <a:lnTo>
                      <a:pt x="6278" y="712"/>
                    </a:lnTo>
                    <a:lnTo>
                      <a:pt x="6014" y="633"/>
                    </a:lnTo>
                    <a:lnTo>
                      <a:pt x="5751" y="554"/>
                    </a:lnTo>
                    <a:lnTo>
                      <a:pt x="5223" y="370"/>
                    </a:lnTo>
                    <a:lnTo>
                      <a:pt x="4696" y="185"/>
                    </a:lnTo>
                    <a:lnTo>
                      <a:pt x="4432" y="106"/>
                    </a:lnTo>
                    <a:lnTo>
                      <a:pt x="4142" y="53"/>
                    </a:lnTo>
                    <a:lnTo>
                      <a:pt x="3772" y="0"/>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31;p70">
                <a:extLst>
                  <a:ext uri="{FF2B5EF4-FFF2-40B4-BE49-F238E27FC236}">
                    <a16:creationId xmlns:a16="http://schemas.microsoft.com/office/drawing/2014/main" id="{3FC83E2A-8618-B84D-975E-665581250641}"/>
                  </a:ext>
                </a:extLst>
              </p:cNvPr>
              <p:cNvSpPr/>
              <p:nvPr/>
            </p:nvSpPr>
            <p:spPr>
              <a:xfrm>
                <a:off x="4920400" y="4009750"/>
                <a:ext cx="34300" cy="34300"/>
              </a:xfrm>
              <a:custGeom>
                <a:avLst/>
                <a:gdLst/>
                <a:ahLst/>
                <a:cxnLst/>
                <a:rect l="l" t="t" r="r" b="b"/>
                <a:pathLst>
                  <a:path w="1372" h="1372" extrusionOk="0">
                    <a:moveTo>
                      <a:pt x="290" y="0"/>
                    </a:moveTo>
                    <a:lnTo>
                      <a:pt x="0" y="1082"/>
                    </a:lnTo>
                    <a:lnTo>
                      <a:pt x="1081" y="1372"/>
                    </a:lnTo>
                    <a:lnTo>
                      <a:pt x="1372" y="290"/>
                    </a:lnTo>
                    <a:lnTo>
                      <a:pt x="2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32;p70">
                <a:extLst>
                  <a:ext uri="{FF2B5EF4-FFF2-40B4-BE49-F238E27FC236}">
                    <a16:creationId xmlns:a16="http://schemas.microsoft.com/office/drawing/2014/main" id="{E6BC1121-7F13-1A4D-B305-F7309675FB37}"/>
                  </a:ext>
                </a:extLst>
              </p:cNvPr>
              <p:cNvSpPr/>
              <p:nvPr/>
            </p:nvSpPr>
            <p:spPr>
              <a:xfrm>
                <a:off x="4910500" y="4046000"/>
                <a:ext cx="34975" cy="34325"/>
              </a:xfrm>
              <a:custGeom>
                <a:avLst/>
                <a:gdLst/>
                <a:ahLst/>
                <a:cxnLst/>
                <a:rect l="l" t="t" r="r" b="b"/>
                <a:pathLst>
                  <a:path w="1399" h="1373" extrusionOk="0">
                    <a:moveTo>
                      <a:pt x="291" y="1"/>
                    </a:moveTo>
                    <a:lnTo>
                      <a:pt x="0" y="1082"/>
                    </a:lnTo>
                    <a:lnTo>
                      <a:pt x="1108" y="1372"/>
                    </a:lnTo>
                    <a:lnTo>
                      <a:pt x="1398" y="2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33;p70">
                <a:extLst>
                  <a:ext uri="{FF2B5EF4-FFF2-40B4-BE49-F238E27FC236}">
                    <a16:creationId xmlns:a16="http://schemas.microsoft.com/office/drawing/2014/main" id="{AB40945C-D482-774A-9F3E-E969E5B5C593}"/>
                  </a:ext>
                </a:extLst>
              </p:cNvPr>
              <p:cNvSpPr/>
              <p:nvPr/>
            </p:nvSpPr>
            <p:spPr>
              <a:xfrm>
                <a:off x="4901275" y="4082275"/>
                <a:ext cx="34975" cy="34300"/>
              </a:xfrm>
              <a:custGeom>
                <a:avLst/>
                <a:gdLst/>
                <a:ahLst/>
                <a:cxnLst/>
                <a:rect l="l" t="t" r="r" b="b"/>
                <a:pathLst>
                  <a:path w="1399" h="1372" extrusionOk="0">
                    <a:moveTo>
                      <a:pt x="290" y="0"/>
                    </a:moveTo>
                    <a:lnTo>
                      <a:pt x="0" y="1082"/>
                    </a:lnTo>
                    <a:lnTo>
                      <a:pt x="1108" y="1372"/>
                    </a:lnTo>
                    <a:lnTo>
                      <a:pt x="1398" y="264"/>
                    </a:lnTo>
                    <a:lnTo>
                      <a:pt x="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34;p70">
                <a:extLst>
                  <a:ext uri="{FF2B5EF4-FFF2-40B4-BE49-F238E27FC236}">
                    <a16:creationId xmlns:a16="http://schemas.microsoft.com/office/drawing/2014/main" id="{CFF692CD-DE25-7847-B07F-1C8BBE419FF0}"/>
                  </a:ext>
                </a:extLst>
              </p:cNvPr>
              <p:cNvSpPr/>
              <p:nvPr/>
            </p:nvSpPr>
            <p:spPr>
              <a:xfrm>
                <a:off x="4168025" y="4522075"/>
                <a:ext cx="366650" cy="482050"/>
              </a:xfrm>
              <a:custGeom>
                <a:avLst/>
                <a:gdLst/>
                <a:ahLst/>
                <a:cxnLst/>
                <a:rect l="l" t="t" r="r" b="b"/>
                <a:pathLst>
                  <a:path w="14666" h="19282" extrusionOk="0">
                    <a:moveTo>
                      <a:pt x="8335" y="1"/>
                    </a:moveTo>
                    <a:lnTo>
                      <a:pt x="8177" y="80"/>
                    </a:lnTo>
                    <a:lnTo>
                      <a:pt x="7966" y="212"/>
                    </a:lnTo>
                    <a:lnTo>
                      <a:pt x="7729" y="370"/>
                    </a:lnTo>
                    <a:lnTo>
                      <a:pt x="7201" y="845"/>
                    </a:lnTo>
                    <a:lnTo>
                      <a:pt x="6595" y="1451"/>
                    </a:lnTo>
                    <a:lnTo>
                      <a:pt x="6067" y="2032"/>
                    </a:lnTo>
                    <a:lnTo>
                      <a:pt x="5513" y="2638"/>
                    </a:lnTo>
                    <a:lnTo>
                      <a:pt x="4827" y="3456"/>
                    </a:lnTo>
                    <a:lnTo>
                      <a:pt x="4142" y="4274"/>
                    </a:lnTo>
                    <a:lnTo>
                      <a:pt x="2849" y="5909"/>
                    </a:lnTo>
                    <a:lnTo>
                      <a:pt x="1715" y="7359"/>
                    </a:lnTo>
                    <a:lnTo>
                      <a:pt x="950" y="8362"/>
                    </a:lnTo>
                    <a:lnTo>
                      <a:pt x="739" y="8705"/>
                    </a:lnTo>
                    <a:lnTo>
                      <a:pt x="555" y="9100"/>
                    </a:lnTo>
                    <a:lnTo>
                      <a:pt x="396" y="9549"/>
                    </a:lnTo>
                    <a:lnTo>
                      <a:pt x="265" y="10050"/>
                    </a:lnTo>
                    <a:lnTo>
                      <a:pt x="159" y="10551"/>
                    </a:lnTo>
                    <a:lnTo>
                      <a:pt x="80" y="11105"/>
                    </a:lnTo>
                    <a:lnTo>
                      <a:pt x="27" y="11685"/>
                    </a:lnTo>
                    <a:lnTo>
                      <a:pt x="1" y="12265"/>
                    </a:lnTo>
                    <a:lnTo>
                      <a:pt x="370" y="12845"/>
                    </a:lnTo>
                    <a:lnTo>
                      <a:pt x="766" y="13399"/>
                    </a:lnTo>
                    <a:lnTo>
                      <a:pt x="1188" y="13953"/>
                    </a:lnTo>
                    <a:lnTo>
                      <a:pt x="1610" y="14507"/>
                    </a:lnTo>
                    <a:lnTo>
                      <a:pt x="2058" y="15035"/>
                    </a:lnTo>
                    <a:lnTo>
                      <a:pt x="2533" y="15536"/>
                    </a:lnTo>
                    <a:lnTo>
                      <a:pt x="3008" y="16037"/>
                    </a:lnTo>
                    <a:lnTo>
                      <a:pt x="3509" y="16512"/>
                    </a:lnTo>
                    <a:lnTo>
                      <a:pt x="4353" y="17277"/>
                    </a:lnTo>
                    <a:lnTo>
                      <a:pt x="5249" y="17989"/>
                    </a:lnTo>
                    <a:lnTo>
                      <a:pt x="6173" y="18648"/>
                    </a:lnTo>
                    <a:lnTo>
                      <a:pt x="7149" y="19281"/>
                    </a:lnTo>
                    <a:lnTo>
                      <a:pt x="7755" y="13584"/>
                    </a:lnTo>
                    <a:lnTo>
                      <a:pt x="8204" y="9206"/>
                    </a:lnTo>
                    <a:lnTo>
                      <a:pt x="8678" y="4696"/>
                    </a:lnTo>
                    <a:lnTo>
                      <a:pt x="9522" y="4933"/>
                    </a:lnTo>
                    <a:lnTo>
                      <a:pt x="10393" y="5118"/>
                    </a:lnTo>
                    <a:lnTo>
                      <a:pt x="11421" y="5329"/>
                    </a:lnTo>
                    <a:lnTo>
                      <a:pt x="11448" y="5329"/>
                    </a:lnTo>
                    <a:lnTo>
                      <a:pt x="12028" y="5408"/>
                    </a:lnTo>
                    <a:lnTo>
                      <a:pt x="12608" y="5460"/>
                    </a:lnTo>
                    <a:lnTo>
                      <a:pt x="13136" y="5487"/>
                    </a:lnTo>
                    <a:lnTo>
                      <a:pt x="13637" y="5487"/>
                    </a:lnTo>
                    <a:lnTo>
                      <a:pt x="13848" y="5460"/>
                    </a:lnTo>
                    <a:lnTo>
                      <a:pt x="14059" y="5434"/>
                    </a:lnTo>
                    <a:lnTo>
                      <a:pt x="14217" y="5381"/>
                    </a:lnTo>
                    <a:lnTo>
                      <a:pt x="14375" y="5302"/>
                    </a:lnTo>
                    <a:lnTo>
                      <a:pt x="14481" y="5223"/>
                    </a:lnTo>
                    <a:lnTo>
                      <a:pt x="14586" y="5118"/>
                    </a:lnTo>
                    <a:lnTo>
                      <a:pt x="14639" y="4986"/>
                    </a:lnTo>
                    <a:lnTo>
                      <a:pt x="14665" y="4854"/>
                    </a:lnTo>
                    <a:lnTo>
                      <a:pt x="14639" y="4722"/>
                    </a:lnTo>
                    <a:lnTo>
                      <a:pt x="14613" y="4564"/>
                    </a:lnTo>
                    <a:lnTo>
                      <a:pt x="14534" y="4405"/>
                    </a:lnTo>
                    <a:lnTo>
                      <a:pt x="14454" y="4247"/>
                    </a:lnTo>
                    <a:lnTo>
                      <a:pt x="14243" y="3931"/>
                    </a:lnTo>
                    <a:lnTo>
                      <a:pt x="13953" y="3588"/>
                    </a:lnTo>
                    <a:lnTo>
                      <a:pt x="13610" y="3245"/>
                    </a:lnTo>
                    <a:lnTo>
                      <a:pt x="13215" y="2876"/>
                    </a:lnTo>
                    <a:lnTo>
                      <a:pt x="12687" y="2427"/>
                    </a:lnTo>
                    <a:lnTo>
                      <a:pt x="12081" y="1979"/>
                    </a:lnTo>
                    <a:lnTo>
                      <a:pt x="11158" y="1346"/>
                    </a:lnTo>
                    <a:lnTo>
                      <a:pt x="10920" y="1214"/>
                    </a:lnTo>
                    <a:lnTo>
                      <a:pt x="10841" y="1161"/>
                    </a:lnTo>
                    <a:lnTo>
                      <a:pt x="10182" y="766"/>
                    </a:lnTo>
                    <a:lnTo>
                      <a:pt x="9575" y="423"/>
                    </a:lnTo>
                    <a:lnTo>
                      <a:pt x="9048" y="185"/>
                    </a:lnTo>
                    <a:lnTo>
                      <a:pt x="8599" y="27"/>
                    </a:lnTo>
                    <a:lnTo>
                      <a:pt x="85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35;p70">
                <a:extLst>
                  <a:ext uri="{FF2B5EF4-FFF2-40B4-BE49-F238E27FC236}">
                    <a16:creationId xmlns:a16="http://schemas.microsoft.com/office/drawing/2014/main" id="{F2228207-29BA-3940-849D-5359145CF64A}"/>
                  </a:ext>
                </a:extLst>
              </p:cNvPr>
              <p:cNvSpPr/>
              <p:nvPr/>
            </p:nvSpPr>
            <p:spPr>
              <a:xfrm>
                <a:off x="4228700" y="4063800"/>
                <a:ext cx="838100" cy="972625"/>
              </a:xfrm>
              <a:custGeom>
                <a:avLst/>
                <a:gdLst/>
                <a:ahLst/>
                <a:cxnLst/>
                <a:rect l="l" t="t" r="r" b="b"/>
                <a:pathLst>
                  <a:path w="33524" h="38905" extrusionOk="0">
                    <a:moveTo>
                      <a:pt x="22498" y="1"/>
                    </a:moveTo>
                    <a:lnTo>
                      <a:pt x="16248" y="1610"/>
                    </a:lnTo>
                    <a:lnTo>
                      <a:pt x="6462" y="4142"/>
                    </a:lnTo>
                    <a:lnTo>
                      <a:pt x="0" y="5830"/>
                    </a:lnTo>
                    <a:lnTo>
                      <a:pt x="3086" y="20969"/>
                    </a:lnTo>
                    <a:lnTo>
                      <a:pt x="4115" y="25954"/>
                    </a:lnTo>
                    <a:lnTo>
                      <a:pt x="4141" y="26060"/>
                    </a:lnTo>
                    <a:lnTo>
                      <a:pt x="5328" y="31915"/>
                    </a:lnTo>
                    <a:lnTo>
                      <a:pt x="6700" y="38667"/>
                    </a:lnTo>
                    <a:lnTo>
                      <a:pt x="6752" y="38904"/>
                    </a:lnTo>
                    <a:lnTo>
                      <a:pt x="7043" y="38825"/>
                    </a:lnTo>
                    <a:lnTo>
                      <a:pt x="9997" y="38087"/>
                    </a:lnTo>
                    <a:lnTo>
                      <a:pt x="10049" y="38060"/>
                    </a:lnTo>
                    <a:lnTo>
                      <a:pt x="33523" y="32021"/>
                    </a:lnTo>
                    <a:lnTo>
                      <a:pt x="224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36;p70">
                <a:extLst>
                  <a:ext uri="{FF2B5EF4-FFF2-40B4-BE49-F238E27FC236}">
                    <a16:creationId xmlns:a16="http://schemas.microsoft.com/office/drawing/2014/main" id="{4D2CA3C0-F3E4-DD4B-B3B5-DD81654E88CD}"/>
                  </a:ext>
                </a:extLst>
              </p:cNvPr>
              <p:cNvSpPr/>
              <p:nvPr/>
            </p:nvSpPr>
            <p:spPr>
              <a:xfrm>
                <a:off x="4263650" y="4100075"/>
                <a:ext cx="747100" cy="848650"/>
              </a:xfrm>
              <a:custGeom>
                <a:avLst/>
                <a:gdLst/>
                <a:ahLst/>
                <a:cxnLst/>
                <a:rect l="l" t="t" r="r" b="b"/>
                <a:pathLst>
                  <a:path w="29884" h="33946" extrusionOk="0">
                    <a:moveTo>
                      <a:pt x="20045" y="1"/>
                    </a:moveTo>
                    <a:lnTo>
                      <a:pt x="0" y="5091"/>
                    </a:lnTo>
                    <a:lnTo>
                      <a:pt x="6014" y="33946"/>
                    </a:lnTo>
                    <a:lnTo>
                      <a:pt x="29883" y="27958"/>
                    </a:lnTo>
                    <a:lnTo>
                      <a:pt x="20045"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37;p70">
                <a:extLst>
                  <a:ext uri="{FF2B5EF4-FFF2-40B4-BE49-F238E27FC236}">
                    <a16:creationId xmlns:a16="http://schemas.microsoft.com/office/drawing/2014/main" id="{83EB4D44-8925-0649-BFC3-85F0215506A2}"/>
                  </a:ext>
                </a:extLst>
              </p:cNvPr>
              <p:cNvSpPr/>
              <p:nvPr/>
            </p:nvSpPr>
            <p:spPr>
              <a:xfrm>
                <a:off x="4375750" y="4368450"/>
                <a:ext cx="427300" cy="140475"/>
              </a:xfrm>
              <a:custGeom>
                <a:avLst/>
                <a:gdLst/>
                <a:ahLst/>
                <a:cxnLst/>
                <a:rect l="l" t="t" r="r" b="b"/>
                <a:pathLst>
                  <a:path w="17092" h="5619" extrusionOk="0">
                    <a:moveTo>
                      <a:pt x="16854" y="0"/>
                    </a:moveTo>
                    <a:lnTo>
                      <a:pt x="0" y="4774"/>
                    </a:lnTo>
                    <a:lnTo>
                      <a:pt x="237" y="5618"/>
                    </a:lnTo>
                    <a:lnTo>
                      <a:pt x="17091" y="844"/>
                    </a:lnTo>
                    <a:lnTo>
                      <a:pt x="168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38;p70">
                <a:extLst>
                  <a:ext uri="{FF2B5EF4-FFF2-40B4-BE49-F238E27FC236}">
                    <a16:creationId xmlns:a16="http://schemas.microsoft.com/office/drawing/2014/main" id="{615E487F-59DC-3E4B-B4F7-B186419FFD0A}"/>
                  </a:ext>
                </a:extLst>
              </p:cNvPr>
              <p:cNvSpPr/>
              <p:nvPr/>
            </p:nvSpPr>
            <p:spPr>
              <a:xfrm>
                <a:off x="4387600" y="4409325"/>
                <a:ext cx="426650" cy="140475"/>
              </a:xfrm>
              <a:custGeom>
                <a:avLst/>
                <a:gdLst/>
                <a:ahLst/>
                <a:cxnLst/>
                <a:rect l="l" t="t" r="r" b="b"/>
                <a:pathLst>
                  <a:path w="17066" h="5619" extrusionOk="0">
                    <a:moveTo>
                      <a:pt x="16828" y="1"/>
                    </a:moveTo>
                    <a:lnTo>
                      <a:pt x="1" y="4775"/>
                    </a:lnTo>
                    <a:lnTo>
                      <a:pt x="238" y="5619"/>
                    </a:lnTo>
                    <a:lnTo>
                      <a:pt x="17066" y="845"/>
                    </a:lnTo>
                    <a:lnTo>
                      <a:pt x="16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39;p70">
                <a:extLst>
                  <a:ext uri="{FF2B5EF4-FFF2-40B4-BE49-F238E27FC236}">
                    <a16:creationId xmlns:a16="http://schemas.microsoft.com/office/drawing/2014/main" id="{E891205C-7C41-B94C-A814-84D7D0277F61}"/>
                  </a:ext>
                </a:extLst>
              </p:cNvPr>
              <p:cNvSpPr/>
              <p:nvPr/>
            </p:nvSpPr>
            <p:spPr>
              <a:xfrm>
                <a:off x="4398825" y="4450200"/>
                <a:ext cx="427300" cy="139825"/>
              </a:xfrm>
              <a:custGeom>
                <a:avLst/>
                <a:gdLst/>
                <a:ahLst/>
                <a:cxnLst/>
                <a:rect l="l" t="t" r="r" b="b"/>
                <a:pathLst>
                  <a:path w="17092" h="5593" extrusionOk="0">
                    <a:moveTo>
                      <a:pt x="16854" y="1"/>
                    </a:moveTo>
                    <a:lnTo>
                      <a:pt x="0" y="4775"/>
                    </a:lnTo>
                    <a:lnTo>
                      <a:pt x="238" y="5592"/>
                    </a:lnTo>
                    <a:lnTo>
                      <a:pt x="17091" y="845"/>
                    </a:lnTo>
                    <a:lnTo>
                      <a:pt x="168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40;p70">
                <a:extLst>
                  <a:ext uri="{FF2B5EF4-FFF2-40B4-BE49-F238E27FC236}">
                    <a16:creationId xmlns:a16="http://schemas.microsoft.com/office/drawing/2014/main" id="{744FFED4-F91D-AE4F-8DD7-A7CB09EACB4F}"/>
                  </a:ext>
                </a:extLst>
              </p:cNvPr>
              <p:cNvSpPr/>
              <p:nvPr/>
            </p:nvSpPr>
            <p:spPr>
              <a:xfrm>
                <a:off x="4415950" y="4498350"/>
                <a:ext cx="426650" cy="140475"/>
              </a:xfrm>
              <a:custGeom>
                <a:avLst/>
                <a:gdLst/>
                <a:ahLst/>
                <a:cxnLst/>
                <a:rect l="l" t="t" r="r" b="b"/>
                <a:pathLst>
                  <a:path w="17066" h="5619" extrusionOk="0">
                    <a:moveTo>
                      <a:pt x="16828" y="0"/>
                    </a:moveTo>
                    <a:lnTo>
                      <a:pt x="1" y="4774"/>
                    </a:lnTo>
                    <a:lnTo>
                      <a:pt x="238" y="5618"/>
                    </a:lnTo>
                    <a:lnTo>
                      <a:pt x="17066" y="844"/>
                    </a:lnTo>
                    <a:lnTo>
                      <a:pt x="16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41;p70">
                <a:extLst>
                  <a:ext uri="{FF2B5EF4-FFF2-40B4-BE49-F238E27FC236}">
                    <a16:creationId xmlns:a16="http://schemas.microsoft.com/office/drawing/2014/main" id="{2EDCD6F4-DCB1-4B4A-BFC9-66F052CC482D}"/>
                  </a:ext>
                </a:extLst>
              </p:cNvPr>
              <p:cNvSpPr/>
              <p:nvPr/>
            </p:nvSpPr>
            <p:spPr>
              <a:xfrm>
                <a:off x="4352650" y="4266250"/>
                <a:ext cx="143775" cy="137175"/>
              </a:xfrm>
              <a:custGeom>
                <a:avLst/>
                <a:gdLst/>
                <a:ahLst/>
                <a:cxnLst/>
                <a:rect l="l" t="t" r="r" b="b"/>
                <a:pathLst>
                  <a:path w="5751" h="5487" extrusionOk="0">
                    <a:moveTo>
                      <a:pt x="4326" y="0"/>
                    </a:moveTo>
                    <a:lnTo>
                      <a:pt x="1" y="1108"/>
                    </a:lnTo>
                    <a:lnTo>
                      <a:pt x="950" y="5486"/>
                    </a:lnTo>
                    <a:lnTo>
                      <a:pt x="5751" y="4326"/>
                    </a:lnTo>
                    <a:lnTo>
                      <a:pt x="4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42;p70">
                <a:extLst>
                  <a:ext uri="{FF2B5EF4-FFF2-40B4-BE49-F238E27FC236}">
                    <a16:creationId xmlns:a16="http://schemas.microsoft.com/office/drawing/2014/main" id="{4BC87C63-BAB1-F041-A02F-D151DD197CD3}"/>
                  </a:ext>
                </a:extLst>
              </p:cNvPr>
              <p:cNvSpPr/>
              <p:nvPr/>
            </p:nvSpPr>
            <p:spPr>
              <a:xfrm>
                <a:off x="4536625" y="4206900"/>
                <a:ext cx="207725" cy="71900"/>
              </a:xfrm>
              <a:custGeom>
                <a:avLst/>
                <a:gdLst/>
                <a:ahLst/>
                <a:cxnLst/>
                <a:rect l="l" t="t" r="r" b="b"/>
                <a:pathLst>
                  <a:path w="8309" h="2876" extrusionOk="0">
                    <a:moveTo>
                      <a:pt x="8151" y="0"/>
                    </a:moveTo>
                    <a:lnTo>
                      <a:pt x="1" y="2321"/>
                    </a:lnTo>
                    <a:lnTo>
                      <a:pt x="159" y="2875"/>
                    </a:lnTo>
                    <a:lnTo>
                      <a:pt x="8309" y="581"/>
                    </a:lnTo>
                    <a:lnTo>
                      <a:pt x="8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43;p70">
                <a:extLst>
                  <a:ext uri="{FF2B5EF4-FFF2-40B4-BE49-F238E27FC236}">
                    <a16:creationId xmlns:a16="http://schemas.microsoft.com/office/drawing/2014/main" id="{065A2AFB-5A68-4741-B05A-BB887E21F8E8}"/>
                  </a:ext>
                </a:extLst>
              </p:cNvPr>
              <p:cNvSpPr/>
              <p:nvPr/>
            </p:nvSpPr>
            <p:spPr>
              <a:xfrm>
                <a:off x="4544550" y="4235250"/>
                <a:ext cx="207725" cy="71900"/>
              </a:xfrm>
              <a:custGeom>
                <a:avLst/>
                <a:gdLst/>
                <a:ahLst/>
                <a:cxnLst/>
                <a:rect l="l" t="t" r="r" b="b"/>
                <a:pathLst>
                  <a:path w="8309" h="2876" extrusionOk="0">
                    <a:moveTo>
                      <a:pt x="8150" y="1"/>
                    </a:moveTo>
                    <a:lnTo>
                      <a:pt x="0" y="2295"/>
                    </a:lnTo>
                    <a:lnTo>
                      <a:pt x="158" y="2875"/>
                    </a:lnTo>
                    <a:lnTo>
                      <a:pt x="8308" y="554"/>
                    </a:lnTo>
                    <a:lnTo>
                      <a:pt x="8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44;p70">
                <a:extLst>
                  <a:ext uri="{FF2B5EF4-FFF2-40B4-BE49-F238E27FC236}">
                    <a16:creationId xmlns:a16="http://schemas.microsoft.com/office/drawing/2014/main" id="{A87A5604-4E80-F14D-ACC5-81200BABDE9A}"/>
                  </a:ext>
                </a:extLst>
              </p:cNvPr>
              <p:cNvSpPr/>
              <p:nvPr/>
            </p:nvSpPr>
            <p:spPr>
              <a:xfrm>
                <a:off x="4552450" y="4262950"/>
                <a:ext cx="207725" cy="71900"/>
              </a:xfrm>
              <a:custGeom>
                <a:avLst/>
                <a:gdLst/>
                <a:ahLst/>
                <a:cxnLst/>
                <a:rect l="l" t="t" r="r" b="b"/>
                <a:pathLst>
                  <a:path w="8309" h="2876" extrusionOk="0">
                    <a:moveTo>
                      <a:pt x="8124" y="0"/>
                    </a:moveTo>
                    <a:lnTo>
                      <a:pt x="1" y="2295"/>
                    </a:lnTo>
                    <a:lnTo>
                      <a:pt x="159" y="2875"/>
                    </a:lnTo>
                    <a:lnTo>
                      <a:pt x="8309" y="581"/>
                    </a:lnTo>
                    <a:lnTo>
                      <a:pt x="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45;p70">
                <a:extLst>
                  <a:ext uri="{FF2B5EF4-FFF2-40B4-BE49-F238E27FC236}">
                    <a16:creationId xmlns:a16="http://schemas.microsoft.com/office/drawing/2014/main" id="{2D6BAD5F-C05E-9D4A-92D6-6989E1166979}"/>
                  </a:ext>
                </a:extLst>
              </p:cNvPr>
              <p:cNvSpPr/>
              <p:nvPr/>
            </p:nvSpPr>
            <p:spPr>
              <a:xfrm>
                <a:off x="4548500" y="4618350"/>
                <a:ext cx="233450" cy="223550"/>
              </a:xfrm>
              <a:custGeom>
                <a:avLst/>
                <a:gdLst/>
                <a:ahLst/>
                <a:cxnLst/>
                <a:rect l="l" t="t" r="r" b="b"/>
                <a:pathLst>
                  <a:path w="9338" h="8942" extrusionOk="0">
                    <a:moveTo>
                      <a:pt x="7544" y="1"/>
                    </a:moveTo>
                    <a:lnTo>
                      <a:pt x="7359" y="27"/>
                    </a:lnTo>
                    <a:lnTo>
                      <a:pt x="7174" y="53"/>
                    </a:lnTo>
                    <a:lnTo>
                      <a:pt x="6990" y="106"/>
                    </a:lnTo>
                    <a:lnTo>
                      <a:pt x="6805" y="159"/>
                    </a:lnTo>
                    <a:lnTo>
                      <a:pt x="6489" y="317"/>
                    </a:lnTo>
                    <a:lnTo>
                      <a:pt x="6199" y="528"/>
                    </a:lnTo>
                    <a:lnTo>
                      <a:pt x="5908" y="765"/>
                    </a:lnTo>
                    <a:lnTo>
                      <a:pt x="5671" y="1029"/>
                    </a:lnTo>
                    <a:lnTo>
                      <a:pt x="5434" y="1293"/>
                    </a:lnTo>
                    <a:lnTo>
                      <a:pt x="5249" y="1557"/>
                    </a:lnTo>
                    <a:lnTo>
                      <a:pt x="4933" y="2058"/>
                    </a:lnTo>
                    <a:lnTo>
                      <a:pt x="4748" y="2427"/>
                    </a:lnTo>
                    <a:lnTo>
                      <a:pt x="4695" y="2559"/>
                    </a:lnTo>
                    <a:lnTo>
                      <a:pt x="4669" y="2585"/>
                    </a:lnTo>
                    <a:lnTo>
                      <a:pt x="4563" y="2506"/>
                    </a:lnTo>
                    <a:lnTo>
                      <a:pt x="4194" y="2295"/>
                    </a:lnTo>
                    <a:lnTo>
                      <a:pt x="3667" y="2031"/>
                    </a:lnTo>
                    <a:lnTo>
                      <a:pt x="3376" y="1926"/>
                    </a:lnTo>
                    <a:lnTo>
                      <a:pt x="3034" y="1820"/>
                    </a:lnTo>
                    <a:lnTo>
                      <a:pt x="2691" y="1715"/>
                    </a:lnTo>
                    <a:lnTo>
                      <a:pt x="2321" y="1662"/>
                    </a:lnTo>
                    <a:lnTo>
                      <a:pt x="1952" y="1662"/>
                    </a:lnTo>
                    <a:lnTo>
                      <a:pt x="1583" y="1689"/>
                    </a:lnTo>
                    <a:lnTo>
                      <a:pt x="1398" y="1741"/>
                    </a:lnTo>
                    <a:lnTo>
                      <a:pt x="1240" y="1794"/>
                    </a:lnTo>
                    <a:lnTo>
                      <a:pt x="1055" y="1873"/>
                    </a:lnTo>
                    <a:lnTo>
                      <a:pt x="897" y="1952"/>
                    </a:lnTo>
                    <a:lnTo>
                      <a:pt x="739" y="2084"/>
                    </a:lnTo>
                    <a:lnTo>
                      <a:pt x="581" y="2216"/>
                    </a:lnTo>
                    <a:lnTo>
                      <a:pt x="422" y="2348"/>
                    </a:lnTo>
                    <a:lnTo>
                      <a:pt x="290" y="2533"/>
                    </a:lnTo>
                    <a:lnTo>
                      <a:pt x="132" y="2770"/>
                    </a:lnTo>
                    <a:lnTo>
                      <a:pt x="53" y="3007"/>
                    </a:lnTo>
                    <a:lnTo>
                      <a:pt x="0" y="3245"/>
                    </a:lnTo>
                    <a:lnTo>
                      <a:pt x="0" y="3482"/>
                    </a:lnTo>
                    <a:lnTo>
                      <a:pt x="53" y="3746"/>
                    </a:lnTo>
                    <a:lnTo>
                      <a:pt x="132" y="3983"/>
                    </a:lnTo>
                    <a:lnTo>
                      <a:pt x="238" y="4247"/>
                    </a:lnTo>
                    <a:lnTo>
                      <a:pt x="396" y="4511"/>
                    </a:lnTo>
                    <a:lnTo>
                      <a:pt x="554" y="4748"/>
                    </a:lnTo>
                    <a:lnTo>
                      <a:pt x="765" y="5012"/>
                    </a:lnTo>
                    <a:lnTo>
                      <a:pt x="1003" y="5276"/>
                    </a:lnTo>
                    <a:lnTo>
                      <a:pt x="1240" y="5513"/>
                    </a:lnTo>
                    <a:lnTo>
                      <a:pt x="1820" y="6014"/>
                    </a:lnTo>
                    <a:lnTo>
                      <a:pt x="2427" y="6489"/>
                    </a:lnTo>
                    <a:lnTo>
                      <a:pt x="2532" y="6568"/>
                    </a:lnTo>
                    <a:lnTo>
                      <a:pt x="3218" y="7043"/>
                    </a:lnTo>
                    <a:lnTo>
                      <a:pt x="3930" y="7491"/>
                    </a:lnTo>
                    <a:lnTo>
                      <a:pt x="4616" y="7913"/>
                    </a:lnTo>
                    <a:lnTo>
                      <a:pt x="5223" y="8256"/>
                    </a:lnTo>
                    <a:lnTo>
                      <a:pt x="6172" y="8757"/>
                    </a:lnTo>
                    <a:lnTo>
                      <a:pt x="6541" y="8942"/>
                    </a:lnTo>
                    <a:lnTo>
                      <a:pt x="6541" y="8915"/>
                    </a:lnTo>
                    <a:lnTo>
                      <a:pt x="6911" y="8282"/>
                    </a:lnTo>
                    <a:lnTo>
                      <a:pt x="7254" y="7676"/>
                    </a:lnTo>
                    <a:lnTo>
                      <a:pt x="7649" y="6937"/>
                    </a:lnTo>
                    <a:lnTo>
                      <a:pt x="8071" y="6093"/>
                    </a:lnTo>
                    <a:lnTo>
                      <a:pt x="8493" y="5170"/>
                    </a:lnTo>
                    <a:lnTo>
                      <a:pt x="8678" y="4695"/>
                    </a:lnTo>
                    <a:lnTo>
                      <a:pt x="8862" y="4221"/>
                    </a:lnTo>
                    <a:lnTo>
                      <a:pt x="8994" y="3772"/>
                    </a:lnTo>
                    <a:lnTo>
                      <a:pt x="9126" y="3297"/>
                    </a:lnTo>
                    <a:lnTo>
                      <a:pt x="9179" y="3086"/>
                    </a:lnTo>
                    <a:lnTo>
                      <a:pt x="9284" y="2612"/>
                    </a:lnTo>
                    <a:lnTo>
                      <a:pt x="9337" y="2137"/>
                    </a:lnTo>
                    <a:lnTo>
                      <a:pt x="9337" y="1689"/>
                    </a:lnTo>
                    <a:lnTo>
                      <a:pt x="9311" y="1478"/>
                    </a:lnTo>
                    <a:lnTo>
                      <a:pt x="9284" y="1267"/>
                    </a:lnTo>
                    <a:lnTo>
                      <a:pt x="9232" y="1082"/>
                    </a:lnTo>
                    <a:lnTo>
                      <a:pt x="9179" y="924"/>
                    </a:lnTo>
                    <a:lnTo>
                      <a:pt x="9073" y="739"/>
                    </a:lnTo>
                    <a:lnTo>
                      <a:pt x="8968" y="607"/>
                    </a:lnTo>
                    <a:lnTo>
                      <a:pt x="8862" y="475"/>
                    </a:lnTo>
                    <a:lnTo>
                      <a:pt x="8731" y="343"/>
                    </a:lnTo>
                    <a:lnTo>
                      <a:pt x="8546" y="264"/>
                    </a:lnTo>
                    <a:lnTo>
                      <a:pt x="8361" y="159"/>
                    </a:lnTo>
                    <a:lnTo>
                      <a:pt x="8150" y="106"/>
                    </a:lnTo>
                    <a:lnTo>
                      <a:pt x="7939" y="53"/>
                    </a:lnTo>
                    <a:lnTo>
                      <a:pt x="7755" y="27"/>
                    </a:lnTo>
                    <a:lnTo>
                      <a:pt x="75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6;p70">
                <a:extLst>
                  <a:ext uri="{FF2B5EF4-FFF2-40B4-BE49-F238E27FC236}">
                    <a16:creationId xmlns:a16="http://schemas.microsoft.com/office/drawing/2014/main" id="{239C1EBB-49D5-3342-BFFD-66A58DA6B55B}"/>
                  </a:ext>
                </a:extLst>
              </p:cNvPr>
              <p:cNvSpPr/>
              <p:nvPr/>
            </p:nvSpPr>
            <p:spPr>
              <a:xfrm>
                <a:off x="4598600" y="4699450"/>
                <a:ext cx="170150" cy="79150"/>
              </a:xfrm>
              <a:custGeom>
                <a:avLst/>
                <a:gdLst/>
                <a:ahLst/>
                <a:cxnLst/>
                <a:rect l="l" t="t" r="r" b="b"/>
                <a:pathLst>
                  <a:path w="6806" h="3166" extrusionOk="0">
                    <a:moveTo>
                      <a:pt x="2401" y="1"/>
                    </a:moveTo>
                    <a:lnTo>
                      <a:pt x="2375" y="27"/>
                    </a:lnTo>
                    <a:lnTo>
                      <a:pt x="2348" y="53"/>
                    </a:lnTo>
                    <a:lnTo>
                      <a:pt x="1478" y="2717"/>
                    </a:lnTo>
                    <a:lnTo>
                      <a:pt x="27" y="3060"/>
                    </a:lnTo>
                    <a:lnTo>
                      <a:pt x="1" y="3087"/>
                    </a:lnTo>
                    <a:lnTo>
                      <a:pt x="1" y="3113"/>
                    </a:lnTo>
                    <a:lnTo>
                      <a:pt x="27" y="3166"/>
                    </a:lnTo>
                    <a:lnTo>
                      <a:pt x="54" y="3166"/>
                    </a:lnTo>
                    <a:lnTo>
                      <a:pt x="1557" y="2823"/>
                    </a:lnTo>
                    <a:lnTo>
                      <a:pt x="1583" y="2823"/>
                    </a:lnTo>
                    <a:lnTo>
                      <a:pt x="1583" y="2796"/>
                    </a:lnTo>
                    <a:lnTo>
                      <a:pt x="2427" y="185"/>
                    </a:lnTo>
                    <a:lnTo>
                      <a:pt x="4828" y="3060"/>
                    </a:lnTo>
                    <a:lnTo>
                      <a:pt x="4854" y="3087"/>
                    </a:lnTo>
                    <a:lnTo>
                      <a:pt x="4880" y="3087"/>
                    </a:lnTo>
                    <a:lnTo>
                      <a:pt x="4907" y="3060"/>
                    </a:lnTo>
                    <a:lnTo>
                      <a:pt x="4933" y="3034"/>
                    </a:lnTo>
                    <a:lnTo>
                      <a:pt x="4854" y="1741"/>
                    </a:lnTo>
                    <a:lnTo>
                      <a:pt x="6779" y="1319"/>
                    </a:lnTo>
                    <a:lnTo>
                      <a:pt x="6806" y="1293"/>
                    </a:lnTo>
                    <a:lnTo>
                      <a:pt x="6806" y="1240"/>
                    </a:lnTo>
                    <a:lnTo>
                      <a:pt x="6779" y="1214"/>
                    </a:lnTo>
                    <a:lnTo>
                      <a:pt x="6753" y="1188"/>
                    </a:lnTo>
                    <a:lnTo>
                      <a:pt x="4775" y="1636"/>
                    </a:lnTo>
                    <a:lnTo>
                      <a:pt x="4722" y="1662"/>
                    </a:lnTo>
                    <a:lnTo>
                      <a:pt x="4722" y="1715"/>
                    </a:lnTo>
                    <a:lnTo>
                      <a:pt x="4801" y="2849"/>
                    </a:lnTo>
                    <a:lnTo>
                      <a:pt x="2454" y="27"/>
                    </a:lnTo>
                    <a:lnTo>
                      <a:pt x="24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7;p70">
                <a:extLst>
                  <a:ext uri="{FF2B5EF4-FFF2-40B4-BE49-F238E27FC236}">
                    <a16:creationId xmlns:a16="http://schemas.microsoft.com/office/drawing/2014/main" id="{87B56271-044A-A64E-8A9D-163CC9769617}"/>
                  </a:ext>
                </a:extLst>
              </p:cNvPr>
              <p:cNvSpPr/>
              <p:nvPr/>
            </p:nvSpPr>
            <p:spPr>
              <a:xfrm>
                <a:off x="4373750" y="4086900"/>
                <a:ext cx="288175" cy="135200"/>
              </a:xfrm>
              <a:custGeom>
                <a:avLst/>
                <a:gdLst/>
                <a:ahLst/>
                <a:cxnLst/>
                <a:rect l="l" t="t" r="r" b="b"/>
                <a:pathLst>
                  <a:path w="11527" h="5408" extrusionOk="0">
                    <a:moveTo>
                      <a:pt x="9971" y="0"/>
                    </a:moveTo>
                    <a:lnTo>
                      <a:pt x="9733" y="26"/>
                    </a:lnTo>
                    <a:lnTo>
                      <a:pt x="792" y="2532"/>
                    </a:lnTo>
                    <a:lnTo>
                      <a:pt x="581" y="2611"/>
                    </a:lnTo>
                    <a:lnTo>
                      <a:pt x="397" y="2743"/>
                    </a:lnTo>
                    <a:lnTo>
                      <a:pt x="238" y="2875"/>
                    </a:lnTo>
                    <a:lnTo>
                      <a:pt x="133" y="3060"/>
                    </a:lnTo>
                    <a:lnTo>
                      <a:pt x="54" y="3244"/>
                    </a:lnTo>
                    <a:lnTo>
                      <a:pt x="1" y="3455"/>
                    </a:lnTo>
                    <a:lnTo>
                      <a:pt x="1" y="3666"/>
                    </a:lnTo>
                    <a:lnTo>
                      <a:pt x="27" y="3877"/>
                    </a:lnTo>
                    <a:lnTo>
                      <a:pt x="449" y="5407"/>
                    </a:lnTo>
                    <a:lnTo>
                      <a:pt x="11527" y="2295"/>
                    </a:lnTo>
                    <a:lnTo>
                      <a:pt x="11105" y="791"/>
                    </a:lnTo>
                    <a:lnTo>
                      <a:pt x="10999" y="580"/>
                    </a:lnTo>
                    <a:lnTo>
                      <a:pt x="10894" y="396"/>
                    </a:lnTo>
                    <a:lnTo>
                      <a:pt x="10736" y="237"/>
                    </a:lnTo>
                    <a:lnTo>
                      <a:pt x="10577" y="132"/>
                    </a:lnTo>
                    <a:lnTo>
                      <a:pt x="10393" y="53"/>
                    </a:lnTo>
                    <a:lnTo>
                      <a:pt x="10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48;p70">
                <a:extLst>
                  <a:ext uri="{FF2B5EF4-FFF2-40B4-BE49-F238E27FC236}">
                    <a16:creationId xmlns:a16="http://schemas.microsoft.com/office/drawing/2014/main" id="{B971E68B-EE5B-9F4A-87AC-071A7662D414}"/>
                  </a:ext>
                </a:extLst>
              </p:cNvPr>
              <p:cNvSpPr/>
              <p:nvPr/>
            </p:nvSpPr>
            <p:spPr>
              <a:xfrm>
                <a:off x="4427825" y="4077000"/>
                <a:ext cx="148400" cy="73225"/>
              </a:xfrm>
              <a:custGeom>
                <a:avLst/>
                <a:gdLst/>
                <a:ahLst/>
                <a:cxnLst/>
                <a:rect l="l" t="t" r="r" b="b"/>
                <a:pathLst>
                  <a:path w="5936" h="2929" extrusionOk="0">
                    <a:moveTo>
                      <a:pt x="5065" y="0"/>
                    </a:moveTo>
                    <a:lnTo>
                      <a:pt x="4933" y="27"/>
                    </a:lnTo>
                    <a:lnTo>
                      <a:pt x="449" y="1293"/>
                    </a:lnTo>
                    <a:lnTo>
                      <a:pt x="344" y="1346"/>
                    </a:lnTo>
                    <a:lnTo>
                      <a:pt x="238" y="1398"/>
                    </a:lnTo>
                    <a:lnTo>
                      <a:pt x="159" y="1477"/>
                    </a:lnTo>
                    <a:lnTo>
                      <a:pt x="80" y="1583"/>
                    </a:lnTo>
                    <a:lnTo>
                      <a:pt x="53" y="1662"/>
                    </a:lnTo>
                    <a:lnTo>
                      <a:pt x="27" y="1794"/>
                    </a:lnTo>
                    <a:lnTo>
                      <a:pt x="1" y="1900"/>
                    </a:lnTo>
                    <a:lnTo>
                      <a:pt x="27" y="2031"/>
                    </a:lnTo>
                    <a:lnTo>
                      <a:pt x="291" y="2928"/>
                    </a:lnTo>
                    <a:lnTo>
                      <a:pt x="5935" y="1346"/>
                    </a:lnTo>
                    <a:lnTo>
                      <a:pt x="5671" y="449"/>
                    </a:lnTo>
                    <a:lnTo>
                      <a:pt x="5645" y="317"/>
                    </a:lnTo>
                    <a:lnTo>
                      <a:pt x="5566" y="238"/>
                    </a:lnTo>
                    <a:lnTo>
                      <a:pt x="5487" y="159"/>
                    </a:lnTo>
                    <a:lnTo>
                      <a:pt x="5408" y="80"/>
                    </a:lnTo>
                    <a:lnTo>
                      <a:pt x="5302" y="27"/>
                    </a:lnTo>
                    <a:lnTo>
                      <a:pt x="5170"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49;p70">
                <a:extLst>
                  <a:ext uri="{FF2B5EF4-FFF2-40B4-BE49-F238E27FC236}">
                    <a16:creationId xmlns:a16="http://schemas.microsoft.com/office/drawing/2014/main" id="{C68B3698-C1F1-1A45-99AE-7A01438FD9C0}"/>
                  </a:ext>
                </a:extLst>
              </p:cNvPr>
              <p:cNvSpPr/>
              <p:nvPr/>
            </p:nvSpPr>
            <p:spPr>
              <a:xfrm>
                <a:off x="4255725" y="4499000"/>
                <a:ext cx="226200" cy="559850"/>
              </a:xfrm>
              <a:custGeom>
                <a:avLst/>
                <a:gdLst/>
                <a:ahLst/>
                <a:cxnLst/>
                <a:rect l="l" t="t" r="r" b="b"/>
                <a:pathLst>
                  <a:path w="9048" h="22394" extrusionOk="0">
                    <a:moveTo>
                      <a:pt x="6093" y="1"/>
                    </a:moveTo>
                    <a:lnTo>
                      <a:pt x="5988" y="27"/>
                    </a:lnTo>
                    <a:lnTo>
                      <a:pt x="5882" y="80"/>
                    </a:lnTo>
                    <a:lnTo>
                      <a:pt x="5751" y="133"/>
                    </a:lnTo>
                    <a:lnTo>
                      <a:pt x="5645" y="212"/>
                    </a:lnTo>
                    <a:lnTo>
                      <a:pt x="5513" y="344"/>
                    </a:lnTo>
                    <a:lnTo>
                      <a:pt x="5381" y="528"/>
                    </a:lnTo>
                    <a:lnTo>
                      <a:pt x="5249" y="713"/>
                    </a:lnTo>
                    <a:lnTo>
                      <a:pt x="5091" y="950"/>
                    </a:lnTo>
                    <a:lnTo>
                      <a:pt x="4907" y="1346"/>
                    </a:lnTo>
                    <a:lnTo>
                      <a:pt x="4722" y="1794"/>
                    </a:lnTo>
                    <a:lnTo>
                      <a:pt x="4511" y="2295"/>
                    </a:lnTo>
                    <a:lnTo>
                      <a:pt x="4353" y="2823"/>
                    </a:lnTo>
                    <a:lnTo>
                      <a:pt x="4010" y="3983"/>
                    </a:lnTo>
                    <a:lnTo>
                      <a:pt x="3693" y="5249"/>
                    </a:lnTo>
                    <a:lnTo>
                      <a:pt x="3377" y="6700"/>
                    </a:lnTo>
                    <a:lnTo>
                      <a:pt x="3377" y="6726"/>
                    </a:lnTo>
                    <a:lnTo>
                      <a:pt x="3034" y="8546"/>
                    </a:lnTo>
                    <a:lnTo>
                      <a:pt x="2849" y="9601"/>
                    </a:lnTo>
                    <a:lnTo>
                      <a:pt x="2796" y="9839"/>
                    </a:lnTo>
                    <a:lnTo>
                      <a:pt x="2691" y="10577"/>
                    </a:lnTo>
                    <a:lnTo>
                      <a:pt x="2454" y="12239"/>
                    </a:lnTo>
                    <a:lnTo>
                      <a:pt x="2374" y="12872"/>
                    </a:lnTo>
                    <a:lnTo>
                      <a:pt x="2058" y="13478"/>
                    </a:lnTo>
                    <a:lnTo>
                      <a:pt x="1" y="17435"/>
                    </a:lnTo>
                    <a:lnTo>
                      <a:pt x="845" y="18200"/>
                    </a:lnTo>
                    <a:lnTo>
                      <a:pt x="1741" y="18912"/>
                    </a:lnTo>
                    <a:lnTo>
                      <a:pt x="2665" y="19571"/>
                    </a:lnTo>
                    <a:lnTo>
                      <a:pt x="3641" y="20204"/>
                    </a:lnTo>
                    <a:lnTo>
                      <a:pt x="4616" y="20758"/>
                    </a:lnTo>
                    <a:lnTo>
                      <a:pt x="5619" y="21259"/>
                    </a:lnTo>
                    <a:lnTo>
                      <a:pt x="5671" y="21496"/>
                    </a:lnTo>
                    <a:lnTo>
                      <a:pt x="5962" y="21417"/>
                    </a:lnTo>
                    <a:lnTo>
                      <a:pt x="6595" y="21707"/>
                    </a:lnTo>
                    <a:lnTo>
                      <a:pt x="7254" y="21945"/>
                    </a:lnTo>
                    <a:lnTo>
                      <a:pt x="7887" y="22182"/>
                    </a:lnTo>
                    <a:lnTo>
                      <a:pt x="8546" y="22393"/>
                    </a:lnTo>
                    <a:lnTo>
                      <a:pt x="8678" y="21918"/>
                    </a:lnTo>
                    <a:lnTo>
                      <a:pt x="8836" y="21312"/>
                    </a:lnTo>
                    <a:lnTo>
                      <a:pt x="8916" y="20679"/>
                    </a:lnTo>
                    <a:lnTo>
                      <a:pt x="9021" y="19835"/>
                    </a:lnTo>
                    <a:lnTo>
                      <a:pt x="9047" y="18991"/>
                    </a:lnTo>
                    <a:lnTo>
                      <a:pt x="9047" y="18147"/>
                    </a:lnTo>
                    <a:lnTo>
                      <a:pt x="8995" y="17329"/>
                    </a:lnTo>
                    <a:lnTo>
                      <a:pt x="8916" y="16459"/>
                    </a:lnTo>
                    <a:lnTo>
                      <a:pt x="8836" y="15641"/>
                    </a:lnTo>
                    <a:lnTo>
                      <a:pt x="8625" y="14428"/>
                    </a:lnTo>
                    <a:lnTo>
                      <a:pt x="8441" y="13426"/>
                    </a:lnTo>
                    <a:lnTo>
                      <a:pt x="8335" y="12924"/>
                    </a:lnTo>
                    <a:lnTo>
                      <a:pt x="8309" y="12713"/>
                    </a:lnTo>
                    <a:lnTo>
                      <a:pt x="8256" y="12371"/>
                    </a:lnTo>
                    <a:lnTo>
                      <a:pt x="8203" y="11474"/>
                    </a:lnTo>
                    <a:lnTo>
                      <a:pt x="8098" y="9100"/>
                    </a:lnTo>
                    <a:lnTo>
                      <a:pt x="8019" y="7702"/>
                    </a:lnTo>
                    <a:lnTo>
                      <a:pt x="7940" y="6252"/>
                    </a:lnTo>
                    <a:lnTo>
                      <a:pt x="7861" y="5249"/>
                    </a:lnTo>
                    <a:lnTo>
                      <a:pt x="7755" y="4353"/>
                    </a:lnTo>
                    <a:lnTo>
                      <a:pt x="7676" y="3772"/>
                    </a:lnTo>
                    <a:lnTo>
                      <a:pt x="7597" y="3192"/>
                    </a:lnTo>
                    <a:lnTo>
                      <a:pt x="7439" y="2322"/>
                    </a:lnTo>
                    <a:lnTo>
                      <a:pt x="7412" y="2137"/>
                    </a:lnTo>
                    <a:lnTo>
                      <a:pt x="7254" y="1530"/>
                    </a:lnTo>
                    <a:lnTo>
                      <a:pt x="7122" y="1082"/>
                    </a:lnTo>
                    <a:lnTo>
                      <a:pt x="6937" y="713"/>
                    </a:lnTo>
                    <a:lnTo>
                      <a:pt x="6806" y="449"/>
                    </a:lnTo>
                    <a:lnTo>
                      <a:pt x="6647" y="264"/>
                    </a:lnTo>
                    <a:lnTo>
                      <a:pt x="6489" y="106"/>
                    </a:lnTo>
                    <a:lnTo>
                      <a:pt x="6304" y="27"/>
                    </a:lnTo>
                    <a:lnTo>
                      <a:pt x="6225" y="27"/>
                    </a:lnTo>
                    <a:lnTo>
                      <a:pt x="60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50;p70">
                <a:extLst>
                  <a:ext uri="{FF2B5EF4-FFF2-40B4-BE49-F238E27FC236}">
                    <a16:creationId xmlns:a16="http://schemas.microsoft.com/office/drawing/2014/main" id="{0DFB72B4-D433-2C44-AF82-B214720BED8E}"/>
                  </a:ext>
                </a:extLst>
              </p:cNvPr>
              <p:cNvSpPr/>
              <p:nvPr/>
            </p:nvSpPr>
            <p:spPr>
              <a:xfrm>
                <a:off x="4304525" y="4497675"/>
                <a:ext cx="179375" cy="520275"/>
              </a:xfrm>
              <a:custGeom>
                <a:avLst/>
                <a:gdLst/>
                <a:ahLst/>
                <a:cxnLst/>
                <a:rect l="l" t="t" r="r" b="b"/>
                <a:pathLst>
                  <a:path w="7175" h="20811" extrusionOk="0">
                    <a:moveTo>
                      <a:pt x="4141" y="1"/>
                    </a:moveTo>
                    <a:lnTo>
                      <a:pt x="3983" y="54"/>
                    </a:lnTo>
                    <a:lnTo>
                      <a:pt x="3825" y="106"/>
                    </a:lnTo>
                    <a:lnTo>
                      <a:pt x="3667" y="186"/>
                    </a:lnTo>
                    <a:lnTo>
                      <a:pt x="3535" y="317"/>
                    </a:lnTo>
                    <a:lnTo>
                      <a:pt x="3377" y="449"/>
                    </a:lnTo>
                    <a:lnTo>
                      <a:pt x="3245" y="608"/>
                    </a:lnTo>
                    <a:lnTo>
                      <a:pt x="3007" y="1003"/>
                    </a:lnTo>
                    <a:lnTo>
                      <a:pt x="2770" y="1452"/>
                    </a:lnTo>
                    <a:lnTo>
                      <a:pt x="2533" y="1979"/>
                    </a:lnTo>
                    <a:lnTo>
                      <a:pt x="2322" y="2586"/>
                    </a:lnTo>
                    <a:lnTo>
                      <a:pt x="2137" y="3192"/>
                    </a:lnTo>
                    <a:lnTo>
                      <a:pt x="1979" y="3852"/>
                    </a:lnTo>
                    <a:lnTo>
                      <a:pt x="1794" y="4511"/>
                    </a:lnTo>
                    <a:lnTo>
                      <a:pt x="1530" y="5856"/>
                    </a:lnTo>
                    <a:lnTo>
                      <a:pt x="1293" y="7122"/>
                    </a:lnTo>
                    <a:lnTo>
                      <a:pt x="1135" y="8204"/>
                    </a:lnTo>
                    <a:lnTo>
                      <a:pt x="1029" y="8810"/>
                    </a:lnTo>
                    <a:lnTo>
                      <a:pt x="739" y="10445"/>
                    </a:lnTo>
                    <a:lnTo>
                      <a:pt x="396" y="12002"/>
                    </a:lnTo>
                    <a:lnTo>
                      <a:pt x="0" y="13690"/>
                    </a:lnTo>
                    <a:lnTo>
                      <a:pt x="27" y="13716"/>
                    </a:lnTo>
                    <a:lnTo>
                      <a:pt x="53" y="13742"/>
                    </a:lnTo>
                    <a:lnTo>
                      <a:pt x="80" y="13742"/>
                    </a:lnTo>
                    <a:lnTo>
                      <a:pt x="106" y="13716"/>
                    </a:lnTo>
                    <a:lnTo>
                      <a:pt x="502" y="12028"/>
                    </a:lnTo>
                    <a:lnTo>
                      <a:pt x="818" y="10445"/>
                    </a:lnTo>
                    <a:lnTo>
                      <a:pt x="1135" y="8810"/>
                    </a:lnTo>
                    <a:lnTo>
                      <a:pt x="1240" y="8230"/>
                    </a:lnTo>
                    <a:lnTo>
                      <a:pt x="1398" y="7201"/>
                    </a:lnTo>
                    <a:lnTo>
                      <a:pt x="1609" y="5988"/>
                    </a:lnTo>
                    <a:lnTo>
                      <a:pt x="1873" y="4669"/>
                    </a:lnTo>
                    <a:lnTo>
                      <a:pt x="2031" y="3984"/>
                    </a:lnTo>
                    <a:lnTo>
                      <a:pt x="2216" y="3351"/>
                    </a:lnTo>
                    <a:lnTo>
                      <a:pt x="2401" y="2718"/>
                    </a:lnTo>
                    <a:lnTo>
                      <a:pt x="2612" y="2137"/>
                    </a:lnTo>
                    <a:lnTo>
                      <a:pt x="2823" y="1583"/>
                    </a:lnTo>
                    <a:lnTo>
                      <a:pt x="3060" y="1109"/>
                    </a:lnTo>
                    <a:lnTo>
                      <a:pt x="3297" y="713"/>
                    </a:lnTo>
                    <a:lnTo>
                      <a:pt x="3429" y="555"/>
                    </a:lnTo>
                    <a:lnTo>
                      <a:pt x="3561" y="423"/>
                    </a:lnTo>
                    <a:lnTo>
                      <a:pt x="3693" y="291"/>
                    </a:lnTo>
                    <a:lnTo>
                      <a:pt x="3851" y="212"/>
                    </a:lnTo>
                    <a:lnTo>
                      <a:pt x="3983" y="133"/>
                    </a:lnTo>
                    <a:lnTo>
                      <a:pt x="4141" y="106"/>
                    </a:lnTo>
                    <a:lnTo>
                      <a:pt x="4247" y="106"/>
                    </a:lnTo>
                    <a:lnTo>
                      <a:pt x="4326" y="133"/>
                    </a:lnTo>
                    <a:lnTo>
                      <a:pt x="4432" y="186"/>
                    </a:lnTo>
                    <a:lnTo>
                      <a:pt x="4511" y="265"/>
                    </a:lnTo>
                    <a:lnTo>
                      <a:pt x="4643" y="370"/>
                    </a:lnTo>
                    <a:lnTo>
                      <a:pt x="4748" y="528"/>
                    </a:lnTo>
                    <a:lnTo>
                      <a:pt x="4854" y="687"/>
                    </a:lnTo>
                    <a:lnTo>
                      <a:pt x="4933" y="898"/>
                    </a:lnTo>
                    <a:lnTo>
                      <a:pt x="5117" y="1372"/>
                    </a:lnTo>
                    <a:lnTo>
                      <a:pt x="5276" y="1953"/>
                    </a:lnTo>
                    <a:lnTo>
                      <a:pt x="5407" y="2586"/>
                    </a:lnTo>
                    <a:lnTo>
                      <a:pt x="5539" y="3298"/>
                    </a:lnTo>
                    <a:lnTo>
                      <a:pt x="5645" y="4063"/>
                    </a:lnTo>
                    <a:lnTo>
                      <a:pt x="5750" y="4828"/>
                    </a:lnTo>
                    <a:lnTo>
                      <a:pt x="5909" y="6436"/>
                    </a:lnTo>
                    <a:lnTo>
                      <a:pt x="6014" y="7993"/>
                    </a:lnTo>
                    <a:lnTo>
                      <a:pt x="6093" y="9390"/>
                    </a:lnTo>
                    <a:lnTo>
                      <a:pt x="6146" y="10498"/>
                    </a:lnTo>
                    <a:lnTo>
                      <a:pt x="6199" y="11448"/>
                    </a:lnTo>
                    <a:lnTo>
                      <a:pt x="6278" y="12318"/>
                    </a:lnTo>
                    <a:lnTo>
                      <a:pt x="6410" y="13241"/>
                    </a:lnTo>
                    <a:lnTo>
                      <a:pt x="6726" y="15061"/>
                    </a:lnTo>
                    <a:lnTo>
                      <a:pt x="6937" y="16327"/>
                    </a:lnTo>
                    <a:lnTo>
                      <a:pt x="6990" y="16855"/>
                    </a:lnTo>
                    <a:lnTo>
                      <a:pt x="7043" y="17435"/>
                    </a:lnTo>
                    <a:lnTo>
                      <a:pt x="7069" y="18042"/>
                    </a:lnTo>
                    <a:lnTo>
                      <a:pt x="7069" y="18648"/>
                    </a:lnTo>
                    <a:lnTo>
                      <a:pt x="7069" y="19255"/>
                    </a:lnTo>
                    <a:lnTo>
                      <a:pt x="7043" y="19835"/>
                    </a:lnTo>
                    <a:lnTo>
                      <a:pt x="7016" y="20336"/>
                    </a:lnTo>
                    <a:lnTo>
                      <a:pt x="6964" y="20758"/>
                    </a:lnTo>
                    <a:lnTo>
                      <a:pt x="6964" y="20785"/>
                    </a:lnTo>
                    <a:lnTo>
                      <a:pt x="7016" y="20811"/>
                    </a:lnTo>
                    <a:lnTo>
                      <a:pt x="7043" y="20785"/>
                    </a:lnTo>
                    <a:lnTo>
                      <a:pt x="7069" y="20758"/>
                    </a:lnTo>
                    <a:lnTo>
                      <a:pt x="7122" y="20336"/>
                    </a:lnTo>
                    <a:lnTo>
                      <a:pt x="7148" y="19835"/>
                    </a:lnTo>
                    <a:lnTo>
                      <a:pt x="7175" y="19255"/>
                    </a:lnTo>
                    <a:lnTo>
                      <a:pt x="7175" y="18648"/>
                    </a:lnTo>
                    <a:lnTo>
                      <a:pt x="7175" y="18042"/>
                    </a:lnTo>
                    <a:lnTo>
                      <a:pt x="7148" y="17409"/>
                    </a:lnTo>
                    <a:lnTo>
                      <a:pt x="7095" y="16828"/>
                    </a:lnTo>
                    <a:lnTo>
                      <a:pt x="7043" y="16327"/>
                    </a:lnTo>
                    <a:lnTo>
                      <a:pt x="6805" y="15061"/>
                    </a:lnTo>
                    <a:lnTo>
                      <a:pt x="6515" y="13241"/>
                    </a:lnTo>
                    <a:lnTo>
                      <a:pt x="6383" y="12318"/>
                    </a:lnTo>
                    <a:lnTo>
                      <a:pt x="6304" y="11448"/>
                    </a:lnTo>
                    <a:lnTo>
                      <a:pt x="6251" y="10498"/>
                    </a:lnTo>
                    <a:lnTo>
                      <a:pt x="6199" y="9311"/>
                    </a:lnTo>
                    <a:lnTo>
                      <a:pt x="6120" y="7887"/>
                    </a:lnTo>
                    <a:lnTo>
                      <a:pt x="6014" y="6305"/>
                    </a:lnTo>
                    <a:lnTo>
                      <a:pt x="5856" y="4722"/>
                    </a:lnTo>
                    <a:lnTo>
                      <a:pt x="5750" y="3931"/>
                    </a:lnTo>
                    <a:lnTo>
                      <a:pt x="5645" y="3192"/>
                    </a:lnTo>
                    <a:lnTo>
                      <a:pt x="5513" y="2507"/>
                    </a:lnTo>
                    <a:lnTo>
                      <a:pt x="5355" y="1874"/>
                    </a:lnTo>
                    <a:lnTo>
                      <a:pt x="5196" y="1293"/>
                    </a:lnTo>
                    <a:lnTo>
                      <a:pt x="5012" y="819"/>
                    </a:lnTo>
                    <a:lnTo>
                      <a:pt x="4906" y="608"/>
                    </a:lnTo>
                    <a:lnTo>
                      <a:pt x="4801" y="449"/>
                    </a:lnTo>
                    <a:lnTo>
                      <a:pt x="4695" y="291"/>
                    </a:lnTo>
                    <a:lnTo>
                      <a:pt x="4590" y="186"/>
                    </a:lnTo>
                    <a:lnTo>
                      <a:pt x="4484" y="106"/>
                    </a:lnTo>
                    <a:lnTo>
                      <a:pt x="4379" y="54"/>
                    </a:lnTo>
                    <a:lnTo>
                      <a:pt x="42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51;p70">
                <a:extLst>
                  <a:ext uri="{FF2B5EF4-FFF2-40B4-BE49-F238E27FC236}">
                    <a16:creationId xmlns:a16="http://schemas.microsoft.com/office/drawing/2014/main" id="{F1DB9F7A-1CD2-544A-BD74-CD071101512B}"/>
                  </a:ext>
                </a:extLst>
              </p:cNvPr>
              <p:cNvSpPr/>
              <p:nvPr/>
            </p:nvSpPr>
            <p:spPr>
              <a:xfrm>
                <a:off x="4292650" y="4733750"/>
                <a:ext cx="34975" cy="12550"/>
              </a:xfrm>
              <a:custGeom>
                <a:avLst/>
                <a:gdLst/>
                <a:ahLst/>
                <a:cxnLst/>
                <a:rect l="l" t="t" r="r" b="b"/>
                <a:pathLst>
                  <a:path w="1399" h="502" extrusionOk="0">
                    <a:moveTo>
                      <a:pt x="27" y="0"/>
                    </a:moveTo>
                    <a:lnTo>
                      <a:pt x="1" y="27"/>
                    </a:lnTo>
                    <a:lnTo>
                      <a:pt x="27" y="79"/>
                    </a:lnTo>
                    <a:lnTo>
                      <a:pt x="53" y="106"/>
                    </a:lnTo>
                    <a:lnTo>
                      <a:pt x="370" y="158"/>
                    </a:lnTo>
                    <a:lnTo>
                      <a:pt x="686" y="264"/>
                    </a:lnTo>
                    <a:lnTo>
                      <a:pt x="1003" y="369"/>
                    </a:lnTo>
                    <a:lnTo>
                      <a:pt x="1319" y="501"/>
                    </a:lnTo>
                    <a:lnTo>
                      <a:pt x="1372" y="501"/>
                    </a:lnTo>
                    <a:lnTo>
                      <a:pt x="1399" y="475"/>
                    </a:lnTo>
                    <a:lnTo>
                      <a:pt x="1399" y="422"/>
                    </a:lnTo>
                    <a:lnTo>
                      <a:pt x="1372" y="396"/>
                    </a:lnTo>
                    <a:lnTo>
                      <a:pt x="1056" y="264"/>
                    </a:lnTo>
                    <a:lnTo>
                      <a:pt x="713" y="158"/>
                    </a:lnTo>
                    <a:lnTo>
                      <a:pt x="396" y="79"/>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52;p70">
                <a:extLst>
                  <a:ext uri="{FF2B5EF4-FFF2-40B4-BE49-F238E27FC236}">
                    <a16:creationId xmlns:a16="http://schemas.microsoft.com/office/drawing/2014/main" id="{4FC5FCD4-4327-F549-B171-F09F4A6E9474}"/>
                  </a:ext>
                </a:extLst>
              </p:cNvPr>
              <p:cNvSpPr/>
              <p:nvPr/>
            </p:nvSpPr>
            <p:spPr>
              <a:xfrm>
                <a:off x="4305850" y="4717250"/>
                <a:ext cx="22425" cy="23100"/>
              </a:xfrm>
              <a:custGeom>
                <a:avLst/>
                <a:gdLst/>
                <a:ahLst/>
                <a:cxnLst/>
                <a:rect l="l" t="t" r="r" b="b"/>
                <a:pathLst>
                  <a:path w="897" h="924" extrusionOk="0">
                    <a:moveTo>
                      <a:pt x="27" y="1"/>
                    </a:moveTo>
                    <a:lnTo>
                      <a:pt x="0" y="27"/>
                    </a:lnTo>
                    <a:lnTo>
                      <a:pt x="0" y="54"/>
                    </a:lnTo>
                    <a:lnTo>
                      <a:pt x="0" y="80"/>
                    </a:lnTo>
                    <a:lnTo>
                      <a:pt x="422" y="502"/>
                    </a:lnTo>
                    <a:lnTo>
                      <a:pt x="818" y="898"/>
                    </a:lnTo>
                    <a:lnTo>
                      <a:pt x="844" y="924"/>
                    </a:lnTo>
                    <a:lnTo>
                      <a:pt x="897" y="898"/>
                    </a:lnTo>
                    <a:lnTo>
                      <a:pt x="897" y="871"/>
                    </a:lnTo>
                    <a:lnTo>
                      <a:pt x="897" y="845"/>
                    </a:lnTo>
                    <a:lnTo>
                      <a:pt x="501" y="423"/>
                    </a:lnTo>
                    <a:lnTo>
                      <a:pt x="79" y="27"/>
                    </a:lnTo>
                    <a:lnTo>
                      <a:pt x="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3;p70">
                <a:extLst>
                  <a:ext uri="{FF2B5EF4-FFF2-40B4-BE49-F238E27FC236}">
                    <a16:creationId xmlns:a16="http://schemas.microsoft.com/office/drawing/2014/main" id="{1A30016F-ADAF-3445-9B49-3039B142A421}"/>
                  </a:ext>
                </a:extLst>
              </p:cNvPr>
              <p:cNvSpPr/>
              <p:nvPr/>
            </p:nvSpPr>
            <p:spPr>
              <a:xfrm>
                <a:off x="4025600" y="4182500"/>
                <a:ext cx="377200" cy="377200"/>
              </a:xfrm>
              <a:custGeom>
                <a:avLst/>
                <a:gdLst/>
                <a:ahLst/>
                <a:cxnLst/>
                <a:rect l="l" t="t" r="r" b="b"/>
                <a:pathLst>
                  <a:path w="15088" h="15088" extrusionOk="0">
                    <a:moveTo>
                      <a:pt x="7122" y="1"/>
                    </a:moveTo>
                    <a:lnTo>
                      <a:pt x="6753" y="27"/>
                    </a:lnTo>
                    <a:lnTo>
                      <a:pt x="6357" y="80"/>
                    </a:lnTo>
                    <a:lnTo>
                      <a:pt x="5988" y="159"/>
                    </a:lnTo>
                    <a:lnTo>
                      <a:pt x="5645" y="238"/>
                    </a:lnTo>
                    <a:lnTo>
                      <a:pt x="5276" y="343"/>
                    </a:lnTo>
                    <a:lnTo>
                      <a:pt x="4933" y="449"/>
                    </a:lnTo>
                    <a:lnTo>
                      <a:pt x="4590" y="581"/>
                    </a:lnTo>
                    <a:lnTo>
                      <a:pt x="4247" y="739"/>
                    </a:lnTo>
                    <a:lnTo>
                      <a:pt x="3931" y="897"/>
                    </a:lnTo>
                    <a:lnTo>
                      <a:pt x="3614" y="1082"/>
                    </a:lnTo>
                    <a:lnTo>
                      <a:pt x="3298" y="1293"/>
                    </a:lnTo>
                    <a:lnTo>
                      <a:pt x="3008" y="1504"/>
                    </a:lnTo>
                    <a:lnTo>
                      <a:pt x="2717" y="1715"/>
                    </a:lnTo>
                    <a:lnTo>
                      <a:pt x="2454" y="1952"/>
                    </a:lnTo>
                    <a:lnTo>
                      <a:pt x="2190" y="2216"/>
                    </a:lnTo>
                    <a:lnTo>
                      <a:pt x="1953" y="2480"/>
                    </a:lnTo>
                    <a:lnTo>
                      <a:pt x="1715" y="2744"/>
                    </a:lnTo>
                    <a:lnTo>
                      <a:pt x="1478" y="3034"/>
                    </a:lnTo>
                    <a:lnTo>
                      <a:pt x="1267" y="3324"/>
                    </a:lnTo>
                    <a:lnTo>
                      <a:pt x="1082" y="3640"/>
                    </a:lnTo>
                    <a:lnTo>
                      <a:pt x="897" y="3957"/>
                    </a:lnTo>
                    <a:lnTo>
                      <a:pt x="739" y="4273"/>
                    </a:lnTo>
                    <a:lnTo>
                      <a:pt x="581" y="4616"/>
                    </a:lnTo>
                    <a:lnTo>
                      <a:pt x="449" y="4959"/>
                    </a:lnTo>
                    <a:lnTo>
                      <a:pt x="344" y="5302"/>
                    </a:lnTo>
                    <a:lnTo>
                      <a:pt x="238" y="5645"/>
                    </a:lnTo>
                    <a:lnTo>
                      <a:pt x="159" y="6014"/>
                    </a:lnTo>
                    <a:lnTo>
                      <a:pt x="80" y="6383"/>
                    </a:lnTo>
                    <a:lnTo>
                      <a:pt x="27" y="6753"/>
                    </a:lnTo>
                    <a:lnTo>
                      <a:pt x="1" y="7148"/>
                    </a:lnTo>
                    <a:lnTo>
                      <a:pt x="1" y="7544"/>
                    </a:lnTo>
                    <a:lnTo>
                      <a:pt x="1" y="7913"/>
                    </a:lnTo>
                    <a:lnTo>
                      <a:pt x="27" y="8309"/>
                    </a:lnTo>
                    <a:lnTo>
                      <a:pt x="80" y="8678"/>
                    </a:lnTo>
                    <a:lnTo>
                      <a:pt x="159" y="9047"/>
                    </a:lnTo>
                    <a:lnTo>
                      <a:pt x="238" y="9416"/>
                    </a:lnTo>
                    <a:lnTo>
                      <a:pt x="344" y="9786"/>
                    </a:lnTo>
                    <a:lnTo>
                      <a:pt x="449" y="10129"/>
                    </a:lnTo>
                    <a:lnTo>
                      <a:pt x="581" y="10471"/>
                    </a:lnTo>
                    <a:lnTo>
                      <a:pt x="739" y="10788"/>
                    </a:lnTo>
                    <a:lnTo>
                      <a:pt x="897" y="11131"/>
                    </a:lnTo>
                    <a:lnTo>
                      <a:pt x="1082" y="11447"/>
                    </a:lnTo>
                    <a:lnTo>
                      <a:pt x="1267" y="11737"/>
                    </a:lnTo>
                    <a:lnTo>
                      <a:pt x="1478" y="12028"/>
                    </a:lnTo>
                    <a:lnTo>
                      <a:pt x="1715" y="12318"/>
                    </a:lnTo>
                    <a:lnTo>
                      <a:pt x="1953" y="12608"/>
                    </a:lnTo>
                    <a:lnTo>
                      <a:pt x="2190" y="12872"/>
                    </a:lnTo>
                    <a:lnTo>
                      <a:pt x="2454" y="13109"/>
                    </a:lnTo>
                    <a:lnTo>
                      <a:pt x="2717" y="13346"/>
                    </a:lnTo>
                    <a:lnTo>
                      <a:pt x="3008" y="13584"/>
                    </a:lnTo>
                    <a:lnTo>
                      <a:pt x="3298" y="13795"/>
                    </a:lnTo>
                    <a:lnTo>
                      <a:pt x="3614" y="13979"/>
                    </a:lnTo>
                    <a:lnTo>
                      <a:pt x="3931" y="14164"/>
                    </a:lnTo>
                    <a:lnTo>
                      <a:pt x="4247" y="14322"/>
                    </a:lnTo>
                    <a:lnTo>
                      <a:pt x="4590" y="14481"/>
                    </a:lnTo>
                    <a:lnTo>
                      <a:pt x="4933" y="14612"/>
                    </a:lnTo>
                    <a:lnTo>
                      <a:pt x="5276" y="14744"/>
                    </a:lnTo>
                    <a:lnTo>
                      <a:pt x="5645" y="14850"/>
                    </a:lnTo>
                    <a:lnTo>
                      <a:pt x="5988" y="14929"/>
                    </a:lnTo>
                    <a:lnTo>
                      <a:pt x="6357" y="14982"/>
                    </a:lnTo>
                    <a:lnTo>
                      <a:pt x="6753" y="15034"/>
                    </a:lnTo>
                    <a:lnTo>
                      <a:pt x="7122" y="15061"/>
                    </a:lnTo>
                    <a:lnTo>
                      <a:pt x="7518" y="15087"/>
                    </a:lnTo>
                    <a:lnTo>
                      <a:pt x="7544" y="15087"/>
                    </a:lnTo>
                    <a:lnTo>
                      <a:pt x="7940" y="15061"/>
                    </a:lnTo>
                    <a:lnTo>
                      <a:pt x="8309" y="15034"/>
                    </a:lnTo>
                    <a:lnTo>
                      <a:pt x="8678" y="15008"/>
                    </a:lnTo>
                    <a:lnTo>
                      <a:pt x="9021" y="14929"/>
                    </a:lnTo>
                    <a:lnTo>
                      <a:pt x="9364" y="14850"/>
                    </a:lnTo>
                    <a:lnTo>
                      <a:pt x="9707" y="14771"/>
                    </a:lnTo>
                    <a:lnTo>
                      <a:pt x="10023" y="14665"/>
                    </a:lnTo>
                    <a:lnTo>
                      <a:pt x="10366" y="14533"/>
                    </a:lnTo>
                    <a:lnTo>
                      <a:pt x="10973" y="14243"/>
                    </a:lnTo>
                    <a:lnTo>
                      <a:pt x="11579" y="13927"/>
                    </a:lnTo>
                    <a:lnTo>
                      <a:pt x="12133" y="13531"/>
                    </a:lnTo>
                    <a:lnTo>
                      <a:pt x="12661" y="13083"/>
                    </a:lnTo>
                    <a:lnTo>
                      <a:pt x="13136" y="12608"/>
                    </a:lnTo>
                    <a:lnTo>
                      <a:pt x="13558" y="12080"/>
                    </a:lnTo>
                    <a:lnTo>
                      <a:pt x="13953" y="11526"/>
                    </a:lnTo>
                    <a:lnTo>
                      <a:pt x="14296" y="10920"/>
                    </a:lnTo>
                    <a:lnTo>
                      <a:pt x="14560" y="10313"/>
                    </a:lnTo>
                    <a:lnTo>
                      <a:pt x="14692" y="9970"/>
                    </a:lnTo>
                    <a:lnTo>
                      <a:pt x="14797" y="9654"/>
                    </a:lnTo>
                    <a:lnTo>
                      <a:pt x="14876" y="9311"/>
                    </a:lnTo>
                    <a:lnTo>
                      <a:pt x="14956" y="8968"/>
                    </a:lnTo>
                    <a:lnTo>
                      <a:pt x="15008" y="8625"/>
                    </a:lnTo>
                    <a:lnTo>
                      <a:pt x="15061" y="8256"/>
                    </a:lnTo>
                    <a:lnTo>
                      <a:pt x="15087" y="7887"/>
                    </a:lnTo>
                    <a:lnTo>
                      <a:pt x="15087" y="7544"/>
                    </a:lnTo>
                    <a:lnTo>
                      <a:pt x="15087" y="7175"/>
                    </a:lnTo>
                    <a:lnTo>
                      <a:pt x="15061" y="6805"/>
                    </a:lnTo>
                    <a:lnTo>
                      <a:pt x="15008" y="6462"/>
                    </a:lnTo>
                    <a:lnTo>
                      <a:pt x="14956" y="6120"/>
                    </a:lnTo>
                    <a:lnTo>
                      <a:pt x="14876" y="5750"/>
                    </a:lnTo>
                    <a:lnTo>
                      <a:pt x="14797" y="5434"/>
                    </a:lnTo>
                    <a:lnTo>
                      <a:pt x="14692" y="5091"/>
                    </a:lnTo>
                    <a:lnTo>
                      <a:pt x="14560" y="4774"/>
                    </a:lnTo>
                    <a:lnTo>
                      <a:pt x="14296" y="4141"/>
                    </a:lnTo>
                    <a:lnTo>
                      <a:pt x="13953" y="3535"/>
                    </a:lnTo>
                    <a:lnTo>
                      <a:pt x="13558" y="2981"/>
                    </a:lnTo>
                    <a:lnTo>
                      <a:pt x="13136" y="2453"/>
                    </a:lnTo>
                    <a:lnTo>
                      <a:pt x="12661" y="1979"/>
                    </a:lnTo>
                    <a:lnTo>
                      <a:pt x="12133" y="1557"/>
                    </a:lnTo>
                    <a:lnTo>
                      <a:pt x="11579" y="1161"/>
                    </a:lnTo>
                    <a:lnTo>
                      <a:pt x="10973" y="818"/>
                    </a:lnTo>
                    <a:lnTo>
                      <a:pt x="10366" y="528"/>
                    </a:lnTo>
                    <a:lnTo>
                      <a:pt x="10023" y="396"/>
                    </a:lnTo>
                    <a:lnTo>
                      <a:pt x="9707" y="291"/>
                    </a:lnTo>
                    <a:lnTo>
                      <a:pt x="9364" y="212"/>
                    </a:lnTo>
                    <a:lnTo>
                      <a:pt x="9021" y="132"/>
                    </a:lnTo>
                    <a:lnTo>
                      <a:pt x="8678" y="80"/>
                    </a:lnTo>
                    <a:lnTo>
                      <a:pt x="8309" y="27"/>
                    </a:lnTo>
                    <a:lnTo>
                      <a:pt x="79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54;p70">
                <a:extLst>
                  <a:ext uri="{FF2B5EF4-FFF2-40B4-BE49-F238E27FC236}">
                    <a16:creationId xmlns:a16="http://schemas.microsoft.com/office/drawing/2014/main" id="{83F09C99-AEFA-0045-B370-0500ACA19C72}"/>
                  </a:ext>
                </a:extLst>
              </p:cNvPr>
              <p:cNvSpPr/>
              <p:nvPr/>
            </p:nvSpPr>
            <p:spPr>
              <a:xfrm>
                <a:off x="4042750" y="4198975"/>
                <a:ext cx="342900" cy="343575"/>
              </a:xfrm>
              <a:custGeom>
                <a:avLst/>
                <a:gdLst/>
                <a:ahLst/>
                <a:cxnLst/>
                <a:rect l="l" t="t" r="r" b="b"/>
                <a:pathLst>
                  <a:path w="13716" h="13743" extrusionOk="0">
                    <a:moveTo>
                      <a:pt x="6832" y="1"/>
                    </a:moveTo>
                    <a:lnTo>
                      <a:pt x="6489" y="27"/>
                    </a:lnTo>
                    <a:lnTo>
                      <a:pt x="6120" y="54"/>
                    </a:lnTo>
                    <a:lnTo>
                      <a:pt x="5777" y="80"/>
                    </a:lnTo>
                    <a:lnTo>
                      <a:pt x="5460" y="159"/>
                    </a:lnTo>
                    <a:lnTo>
                      <a:pt x="5117" y="238"/>
                    </a:lnTo>
                    <a:lnTo>
                      <a:pt x="4801" y="317"/>
                    </a:lnTo>
                    <a:lnTo>
                      <a:pt x="4484" y="423"/>
                    </a:lnTo>
                    <a:lnTo>
                      <a:pt x="4168" y="555"/>
                    </a:lnTo>
                    <a:lnTo>
                      <a:pt x="3851" y="687"/>
                    </a:lnTo>
                    <a:lnTo>
                      <a:pt x="3561" y="845"/>
                    </a:lnTo>
                    <a:lnTo>
                      <a:pt x="3271" y="1003"/>
                    </a:lnTo>
                    <a:lnTo>
                      <a:pt x="3007" y="1188"/>
                    </a:lnTo>
                    <a:lnTo>
                      <a:pt x="2480" y="1583"/>
                    </a:lnTo>
                    <a:lnTo>
                      <a:pt x="2005" y="2032"/>
                    </a:lnTo>
                    <a:lnTo>
                      <a:pt x="1557" y="2507"/>
                    </a:lnTo>
                    <a:lnTo>
                      <a:pt x="1161" y="3034"/>
                    </a:lnTo>
                    <a:lnTo>
                      <a:pt x="976" y="3324"/>
                    </a:lnTo>
                    <a:lnTo>
                      <a:pt x="818" y="3614"/>
                    </a:lnTo>
                    <a:lnTo>
                      <a:pt x="660" y="3904"/>
                    </a:lnTo>
                    <a:lnTo>
                      <a:pt x="528" y="4221"/>
                    </a:lnTo>
                    <a:lnTo>
                      <a:pt x="396" y="4511"/>
                    </a:lnTo>
                    <a:lnTo>
                      <a:pt x="291" y="4828"/>
                    </a:lnTo>
                    <a:lnTo>
                      <a:pt x="211" y="5170"/>
                    </a:lnTo>
                    <a:lnTo>
                      <a:pt x="132" y="5487"/>
                    </a:lnTo>
                    <a:lnTo>
                      <a:pt x="80" y="5830"/>
                    </a:lnTo>
                    <a:lnTo>
                      <a:pt x="27" y="6173"/>
                    </a:lnTo>
                    <a:lnTo>
                      <a:pt x="0" y="6516"/>
                    </a:lnTo>
                    <a:lnTo>
                      <a:pt x="0" y="6885"/>
                    </a:lnTo>
                    <a:lnTo>
                      <a:pt x="0" y="7228"/>
                    </a:lnTo>
                    <a:lnTo>
                      <a:pt x="27" y="7571"/>
                    </a:lnTo>
                    <a:lnTo>
                      <a:pt x="80" y="7913"/>
                    </a:lnTo>
                    <a:lnTo>
                      <a:pt x="132" y="8256"/>
                    </a:lnTo>
                    <a:lnTo>
                      <a:pt x="211" y="8599"/>
                    </a:lnTo>
                    <a:lnTo>
                      <a:pt x="291" y="8916"/>
                    </a:lnTo>
                    <a:lnTo>
                      <a:pt x="396" y="9232"/>
                    </a:lnTo>
                    <a:lnTo>
                      <a:pt x="528" y="9549"/>
                    </a:lnTo>
                    <a:lnTo>
                      <a:pt x="660" y="9839"/>
                    </a:lnTo>
                    <a:lnTo>
                      <a:pt x="818" y="10129"/>
                    </a:lnTo>
                    <a:lnTo>
                      <a:pt x="976" y="10419"/>
                    </a:lnTo>
                    <a:lnTo>
                      <a:pt x="1161" y="10709"/>
                    </a:lnTo>
                    <a:lnTo>
                      <a:pt x="1557" y="11237"/>
                    </a:lnTo>
                    <a:lnTo>
                      <a:pt x="2005" y="11712"/>
                    </a:lnTo>
                    <a:lnTo>
                      <a:pt x="2480" y="12160"/>
                    </a:lnTo>
                    <a:lnTo>
                      <a:pt x="3007" y="12556"/>
                    </a:lnTo>
                    <a:lnTo>
                      <a:pt x="3271" y="12740"/>
                    </a:lnTo>
                    <a:lnTo>
                      <a:pt x="3561" y="12898"/>
                    </a:lnTo>
                    <a:lnTo>
                      <a:pt x="3851" y="13057"/>
                    </a:lnTo>
                    <a:lnTo>
                      <a:pt x="4168" y="13189"/>
                    </a:lnTo>
                    <a:lnTo>
                      <a:pt x="4484" y="13320"/>
                    </a:lnTo>
                    <a:lnTo>
                      <a:pt x="4801" y="13426"/>
                    </a:lnTo>
                    <a:lnTo>
                      <a:pt x="5117" y="13531"/>
                    </a:lnTo>
                    <a:lnTo>
                      <a:pt x="5460" y="13611"/>
                    </a:lnTo>
                    <a:lnTo>
                      <a:pt x="5777" y="13663"/>
                    </a:lnTo>
                    <a:lnTo>
                      <a:pt x="6120" y="13716"/>
                    </a:lnTo>
                    <a:lnTo>
                      <a:pt x="6489" y="13742"/>
                    </a:lnTo>
                    <a:lnTo>
                      <a:pt x="7201" y="13742"/>
                    </a:lnTo>
                    <a:lnTo>
                      <a:pt x="7570" y="13716"/>
                    </a:lnTo>
                    <a:lnTo>
                      <a:pt x="8203" y="13611"/>
                    </a:lnTo>
                    <a:lnTo>
                      <a:pt x="8836" y="13452"/>
                    </a:lnTo>
                    <a:lnTo>
                      <a:pt x="9416" y="13241"/>
                    </a:lnTo>
                    <a:lnTo>
                      <a:pt x="9997" y="12978"/>
                    </a:lnTo>
                    <a:lnTo>
                      <a:pt x="10524" y="12687"/>
                    </a:lnTo>
                    <a:lnTo>
                      <a:pt x="11025" y="12318"/>
                    </a:lnTo>
                    <a:lnTo>
                      <a:pt x="11500" y="11923"/>
                    </a:lnTo>
                    <a:lnTo>
                      <a:pt x="11948" y="11501"/>
                    </a:lnTo>
                    <a:lnTo>
                      <a:pt x="12344" y="11026"/>
                    </a:lnTo>
                    <a:lnTo>
                      <a:pt x="12687" y="10498"/>
                    </a:lnTo>
                    <a:lnTo>
                      <a:pt x="13004" y="9971"/>
                    </a:lnTo>
                    <a:lnTo>
                      <a:pt x="13241" y="9390"/>
                    </a:lnTo>
                    <a:lnTo>
                      <a:pt x="13452" y="8784"/>
                    </a:lnTo>
                    <a:lnTo>
                      <a:pt x="13610" y="8177"/>
                    </a:lnTo>
                    <a:lnTo>
                      <a:pt x="13689" y="7544"/>
                    </a:lnTo>
                    <a:lnTo>
                      <a:pt x="13716" y="6885"/>
                    </a:lnTo>
                    <a:lnTo>
                      <a:pt x="13689" y="6225"/>
                    </a:lnTo>
                    <a:lnTo>
                      <a:pt x="13610" y="5566"/>
                    </a:lnTo>
                    <a:lnTo>
                      <a:pt x="13452" y="4959"/>
                    </a:lnTo>
                    <a:lnTo>
                      <a:pt x="13241" y="4353"/>
                    </a:lnTo>
                    <a:lnTo>
                      <a:pt x="13004" y="3799"/>
                    </a:lnTo>
                    <a:lnTo>
                      <a:pt x="12687" y="3245"/>
                    </a:lnTo>
                    <a:lnTo>
                      <a:pt x="12344" y="2744"/>
                    </a:lnTo>
                    <a:lnTo>
                      <a:pt x="11948" y="2269"/>
                    </a:lnTo>
                    <a:lnTo>
                      <a:pt x="11500" y="1821"/>
                    </a:lnTo>
                    <a:lnTo>
                      <a:pt x="11025" y="1425"/>
                    </a:lnTo>
                    <a:lnTo>
                      <a:pt x="10524" y="1082"/>
                    </a:lnTo>
                    <a:lnTo>
                      <a:pt x="9997" y="766"/>
                    </a:lnTo>
                    <a:lnTo>
                      <a:pt x="9416" y="502"/>
                    </a:lnTo>
                    <a:lnTo>
                      <a:pt x="8836" y="291"/>
                    </a:lnTo>
                    <a:lnTo>
                      <a:pt x="8203" y="133"/>
                    </a:lnTo>
                    <a:lnTo>
                      <a:pt x="7570" y="54"/>
                    </a:lnTo>
                    <a:lnTo>
                      <a:pt x="7201" y="27"/>
                    </a:lnTo>
                    <a:lnTo>
                      <a:pt x="68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5;p70">
                <a:extLst>
                  <a:ext uri="{FF2B5EF4-FFF2-40B4-BE49-F238E27FC236}">
                    <a16:creationId xmlns:a16="http://schemas.microsoft.com/office/drawing/2014/main" id="{EC3368A2-6B17-1A4F-BB31-0FFA340D4D50}"/>
                  </a:ext>
                </a:extLst>
              </p:cNvPr>
              <p:cNvSpPr/>
              <p:nvPr/>
            </p:nvSpPr>
            <p:spPr>
              <a:xfrm>
                <a:off x="4204950" y="4358550"/>
                <a:ext cx="21800" cy="22450"/>
              </a:xfrm>
              <a:custGeom>
                <a:avLst/>
                <a:gdLst/>
                <a:ahLst/>
                <a:cxnLst/>
                <a:rect l="l" t="t" r="r" b="b"/>
                <a:pathLst>
                  <a:path w="872" h="898" extrusionOk="0">
                    <a:moveTo>
                      <a:pt x="449" y="1"/>
                    </a:moveTo>
                    <a:lnTo>
                      <a:pt x="344" y="27"/>
                    </a:lnTo>
                    <a:lnTo>
                      <a:pt x="265" y="53"/>
                    </a:lnTo>
                    <a:lnTo>
                      <a:pt x="185" y="80"/>
                    </a:lnTo>
                    <a:lnTo>
                      <a:pt x="133" y="133"/>
                    </a:lnTo>
                    <a:lnTo>
                      <a:pt x="80" y="212"/>
                    </a:lnTo>
                    <a:lnTo>
                      <a:pt x="27" y="291"/>
                    </a:lnTo>
                    <a:lnTo>
                      <a:pt x="1" y="370"/>
                    </a:lnTo>
                    <a:lnTo>
                      <a:pt x="1" y="449"/>
                    </a:lnTo>
                    <a:lnTo>
                      <a:pt x="1" y="555"/>
                    </a:lnTo>
                    <a:lnTo>
                      <a:pt x="27" y="634"/>
                    </a:lnTo>
                    <a:lnTo>
                      <a:pt x="80" y="713"/>
                    </a:lnTo>
                    <a:lnTo>
                      <a:pt x="133" y="766"/>
                    </a:lnTo>
                    <a:lnTo>
                      <a:pt x="185" y="818"/>
                    </a:lnTo>
                    <a:lnTo>
                      <a:pt x="265" y="871"/>
                    </a:lnTo>
                    <a:lnTo>
                      <a:pt x="344" y="897"/>
                    </a:lnTo>
                    <a:lnTo>
                      <a:pt x="528" y="897"/>
                    </a:lnTo>
                    <a:lnTo>
                      <a:pt x="607" y="871"/>
                    </a:lnTo>
                    <a:lnTo>
                      <a:pt x="687" y="818"/>
                    </a:lnTo>
                    <a:lnTo>
                      <a:pt x="739" y="766"/>
                    </a:lnTo>
                    <a:lnTo>
                      <a:pt x="792" y="713"/>
                    </a:lnTo>
                    <a:lnTo>
                      <a:pt x="845" y="634"/>
                    </a:lnTo>
                    <a:lnTo>
                      <a:pt x="871" y="555"/>
                    </a:lnTo>
                    <a:lnTo>
                      <a:pt x="871" y="449"/>
                    </a:lnTo>
                    <a:lnTo>
                      <a:pt x="871" y="370"/>
                    </a:lnTo>
                    <a:lnTo>
                      <a:pt x="845" y="291"/>
                    </a:lnTo>
                    <a:lnTo>
                      <a:pt x="792" y="212"/>
                    </a:lnTo>
                    <a:lnTo>
                      <a:pt x="739" y="133"/>
                    </a:lnTo>
                    <a:lnTo>
                      <a:pt x="687" y="80"/>
                    </a:lnTo>
                    <a:lnTo>
                      <a:pt x="607" y="53"/>
                    </a:lnTo>
                    <a:lnTo>
                      <a:pt x="528" y="27"/>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6;p70">
                <a:extLst>
                  <a:ext uri="{FF2B5EF4-FFF2-40B4-BE49-F238E27FC236}">
                    <a16:creationId xmlns:a16="http://schemas.microsoft.com/office/drawing/2014/main" id="{2E4442A3-1B52-5747-A431-82FB0F84E428}"/>
                  </a:ext>
                </a:extLst>
              </p:cNvPr>
              <p:cNvSpPr/>
              <p:nvPr/>
            </p:nvSpPr>
            <p:spPr>
              <a:xfrm>
                <a:off x="4212200" y="4286675"/>
                <a:ext cx="114100" cy="87725"/>
              </a:xfrm>
              <a:custGeom>
                <a:avLst/>
                <a:gdLst/>
                <a:ahLst/>
                <a:cxnLst/>
                <a:rect l="l" t="t" r="r" b="b"/>
                <a:pathLst>
                  <a:path w="4564" h="3509" extrusionOk="0">
                    <a:moveTo>
                      <a:pt x="80" y="1"/>
                    </a:moveTo>
                    <a:lnTo>
                      <a:pt x="27" y="27"/>
                    </a:lnTo>
                    <a:lnTo>
                      <a:pt x="1" y="54"/>
                    </a:lnTo>
                    <a:lnTo>
                      <a:pt x="1" y="3456"/>
                    </a:lnTo>
                    <a:lnTo>
                      <a:pt x="27" y="3482"/>
                    </a:lnTo>
                    <a:lnTo>
                      <a:pt x="80" y="3509"/>
                    </a:lnTo>
                    <a:lnTo>
                      <a:pt x="4511" y="3509"/>
                    </a:lnTo>
                    <a:lnTo>
                      <a:pt x="4564" y="3482"/>
                    </a:lnTo>
                    <a:lnTo>
                      <a:pt x="4564" y="3456"/>
                    </a:lnTo>
                    <a:lnTo>
                      <a:pt x="4564" y="3403"/>
                    </a:lnTo>
                    <a:lnTo>
                      <a:pt x="4511" y="3377"/>
                    </a:lnTo>
                    <a:lnTo>
                      <a:pt x="133" y="3377"/>
                    </a:lnTo>
                    <a:lnTo>
                      <a:pt x="133" y="54"/>
                    </a:lnTo>
                    <a:lnTo>
                      <a:pt x="106" y="27"/>
                    </a:lnTo>
                    <a:lnTo>
                      <a:pt x="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7;p70">
                <a:extLst>
                  <a:ext uri="{FF2B5EF4-FFF2-40B4-BE49-F238E27FC236}">
                    <a16:creationId xmlns:a16="http://schemas.microsoft.com/office/drawing/2014/main" id="{D7705038-BCC0-684E-B7F2-DC9C868E0644}"/>
                  </a:ext>
                </a:extLst>
              </p:cNvPr>
              <p:cNvSpPr/>
              <p:nvPr/>
            </p:nvSpPr>
            <p:spPr>
              <a:xfrm>
                <a:off x="4212875" y="4213500"/>
                <a:ext cx="3325" cy="26400"/>
              </a:xfrm>
              <a:custGeom>
                <a:avLst/>
                <a:gdLst/>
                <a:ahLst/>
                <a:cxnLst/>
                <a:rect l="l" t="t" r="r" b="b"/>
                <a:pathLst>
                  <a:path w="133" h="1056" extrusionOk="0">
                    <a:moveTo>
                      <a:pt x="79" y="0"/>
                    </a:moveTo>
                    <a:lnTo>
                      <a:pt x="27" y="27"/>
                    </a:lnTo>
                    <a:lnTo>
                      <a:pt x="0" y="79"/>
                    </a:lnTo>
                    <a:lnTo>
                      <a:pt x="0" y="976"/>
                    </a:lnTo>
                    <a:lnTo>
                      <a:pt x="27" y="1029"/>
                    </a:lnTo>
                    <a:lnTo>
                      <a:pt x="79" y="1055"/>
                    </a:lnTo>
                    <a:lnTo>
                      <a:pt x="106" y="1029"/>
                    </a:lnTo>
                    <a:lnTo>
                      <a:pt x="132" y="976"/>
                    </a:lnTo>
                    <a:lnTo>
                      <a:pt x="132" y="79"/>
                    </a:lnTo>
                    <a:lnTo>
                      <a:pt x="106" y="27"/>
                    </a:lnTo>
                    <a:lnTo>
                      <a:pt x="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8;p70">
                <a:extLst>
                  <a:ext uri="{FF2B5EF4-FFF2-40B4-BE49-F238E27FC236}">
                    <a16:creationId xmlns:a16="http://schemas.microsoft.com/office/drawing/2014/main" id="{1778A7C8-9EB3-9E41-84EC-143EC5D23F10}"/>
                  </a:ext>
                </a:extLst>
              </p:cNvPr>
              <p:cNvSpPr/>
              <p:nvPr/>
            </p:nvSpPr>
            <p:spPr>
              <a:xfrm>
                <a:off x="4212875" y="4506250"/>
                <a:ext cx="3325" cy="26400"/>
              </a:xfrm>
              <a:custGeom>
                <a:avLst/>
                <a:gdLst/>
                <a:ahLst/>
                <a:cxnLst/>
                <a:rect l="l" t="t" r="r" b="b"/>
                <a:pathLst>
                  <a:path w="133" h="1056" extrusionOk="0">
                    <a:moveTo>
                      <a:pt x="79" y="1"/>
                    </a:moveTo>
                    <a:lnTo>
                      <a:pt x="27" y="27"/>
                    </a:lnTo>
                    <a:lnTo>
                      <a:pt x="0" y="54"/>
                    </a:lnTo>
                    <a:lnTo>
                      <a:pt x="0" y="977"/>
                    </a:lnTo>
                    <a:lnTo>
                      <a:pt x="27" y="1029"/>
                    </a:lnTo>
                    <a:lnTo>
                      <a:pt x="79" y="1056"/>
                    </a:lnTo>
                    <a:lnTo>
                      <a:pt x="106" y="1029"/>
                    </a:lnTo>
                    <a:lnTo>
                      <a:pt x="132" y="977"/>
                    </a:lnTo>
                    <a:lnTo>
                      <a:pt x="132" y="54"/>
                    </a:lnTo>
                    <a:lnTo>
                      <a:pt x="106" y="27"/>
                    </a:lnTo>
                    <a:lnTo>
                      <a:pt x="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9;p70">
                <a:extLst>
                  <a:ext uri="{FF2B5EF4-FFF2-40B4-BE49-F238E27FC236}">
                    <a16:creationId xmlns:a16="http://schemas.microsoft.com/office/drawing/2014/main" id="{085B1138-1506-A242-A789-5236F92E6FFF}"/>
                  </a:ext>
                </a:extLst>
              </p:cNvPr>
              <p:cNvSpPr/>
              <p:nvPr/>
            </p:nvSpPr>
            <p:spPr>
              <a:xfrm>
                <a:off x="4348050" y="4371750"/>
                <a:ext cx="25725" cy="2650"/>
              </a:xfrm>
              <a:custGeom>
                <a:avLst/>
                <a:gdLst/>
                <a:ahLst/>
                <a:cxnLst/>
                <a:rect l="l" t="t" r="r" b="b"/>
                <a:pathLst>
                  <a:path w="1029" h="106" extrusionOk="0">
                    <a:moveTo>
                      <a:pt x="27" y="0"/>
                    </a:moveTo>
                    <a:lnTo>
                      <a:pt x="0" y="53"/>
                    </a:lnTo>
                    <a:lnTo>
                      <a:pt x="27" y="79"/>
                    </a:lnTo>
                    <a:lnTo>
                      <a:pt x="53" y="106"/>
                    </a:lnTo>
                    <a:lnTo>
                      <a:pt x="976" y="106"/>
                    </a:lnTo>
                    <a:lnTo>
                      <a:pt x="1029" y="79"/>
                    </a:lnTo>
                    <a:lnTo>
                      <a:pt x="1029" y="53"/>
                    </a:lnTo>
                    <a:lnTo>
                      <a:pt x="1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60;p70">
                <a:extLst>
                  <a:ext uri="{FF2B5EF4-FFF2-40B4-BE49-F238E27FC236}">
                    <a16:creationId xmlns:a16="http://schemas.microsoft.com/office/drawing/2014/main" id="{7AD1F46E-5AC1-BC4F-B154-CE4A8CD2A150}"/>
                  </a:ext>
                </a:extLst>
              </p:cNvPr>
              <p:cNvSpPr/>
              <p:nvPr/>
            </p:nvSpPr>
            <p:spPr>
              <a:xfrm>
                <a:off x="4055275" y="4371750"/>
                <a:ext cx="26400" cy="2650"/>
              </a:xfrm>
              <a:custGeom>
                <a:avLst/>
                <a:gdLst/>
                <a:ahLst/>
                <a:cxnLst/>
                <a:rect l="l" t="t" r="r" b="b"/>
                <a:pathLst>
                  <a:path w="1056" h="106" extrusionOk="0">
                    <a:moveTo>
                      <a:pt x="27" y="0"/>
                    </a:moveTo>
                    <a:lnTo>
                      <a:pt x="1" y="53"/>
                    </a:lnTo>
                    <a:lnTo>
                      <a:pt x="27" y="79"/>
                    </a:lnTo>
                    <a:lnTo>
                      <a:pt x="53" y="106"/>
                    </a:lnTo>
                    <a:lnTo>
                      <a:pt x="977" y="106"/>
                    </a:lnTo>
                    <a:lnTo>
                      <a:pt x="1029" y="79"/>
                    </a:lnTo>
                    <a:lnTo>
                      <a:pt x="1056" y="53"/>
                    </a:lnTo>
                    <a:lnTo>
                      <a:pt x="1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61;p70">
                <a:extLst>
                  <a:ext uri="{FF2B5EF4-FFF2-40B4-BE49-F238E27FC236}">
                    <a16:creationId xmlns:a16="http://schemas.microsoft.com/office/drawing/2014/main" id="{9F62F10B-E111-AA47-BBDF-11D274B19A31}"/>
                  </a:ext>
                </a:extLst>
              </p:cNvPr>
              <p:cNvSpPr/>
              <p:nvPr/>
            </p:nvSpPr>
            <p:spPr>
              <a:xfrm>
                <a:off x="5067425" y="4585375"/>
                <a:ext cx="4650" cy="88400"/>
              </a:xfrm>
              <a:custGeom>
                <a:avLst/>
                <a:gdLst/>
                <a:ahLst/>
                <a:cxnLst/>
                <a:rect l="l" t="t" r="r" b="b"/>
                <a:pathLst>
                  <a:path w="186" h="3536" extrusionOk="0">
                    <a:moveTo>
                      <a:pt x="80" y="1"/>
                    </a:moveTo>
                    <a:lnTo>
                      <a:pt x="27" y="54"/>
                    </a:lnTo>
                    <a:lnTo>
                      <a:pt x="1" y="106"/>
                    </a:lnTo>
                    <a:lnTo>
                      <a:pt x="1" y="3430"/>
                    </a:lnTo>
                    <a:lnTo>
                      <a:pt x="27" y="3482"/>
                    </a:lnTo>
                    <a:lnTo>
                      <a:pt x="80" y="3535"/>
                    </a:lnTo>
                    <a:lnTo>
                      <a:pt x="159" y="3482"/>
                    </a:lnTo>
                    <a:lnTo>
                      <a:pt x="185" y="3430"/>
                    </a:lnTo>
                    <a:lnTo>
                      <a:pt x="185" y="106"/>
                    </a:lnTo>
                    <a:lnTo>
                      <a:pt x="159" y="54"/>
                    </a:lnTo>
                    <a:lnTo>
                      <a:pt x="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62;p70">
                <a:extLst>
                  <a:ext uri="{FF2B5EF4-FFF2-40B4-BE49-F238E27FC236}">
                    <a16:creationId xmlns:a16="http://schemas.microsoft.com/office/drawing/2014/main" id="{58A9E758-33E2-E044-A8B6-E7BDF5966C11}"/>
                  </a:ext>
                </a:extLst>
              </p:cNvPr>
              <p:cNvSpPr/>
              <p:nvPr/>
            </p:nvSpPr>
            <p:spPr>
              <a:xfrm>
                <a:off x="5037750" y="4597900"/>
                <a:ext cx="63325" cy="63325"/>
              </a:xfrm>
              <a:custGeom>
                <a:avLst/>
                <a:gdLst/>
                <a:ahLst/>
                <a:cxnLst/>
                <a:rect l="l" t="t" r="r" b="b"/>
                <a:pathLst>
                  <a:path w="2533" h="2533" extrusionOk="0">
                    <a:moveTo>
                      <a:pt x="2454" y="1"/>
                    </a:moveTo>
                    <a:lnTo>
                      <a:pt x="2375" y="27"/>
                    </a:lnTo>
                    <a:lnTo>
                      <a:pt x="27" y="2375"/>
                    </a:lnTo>
                    <a:lnTo>
                      <a:pt x="1" y="2427"/>
                    </a:lnTo>
                    <a:lnTo>
                      <a:pt x="27" y="2507"/>
                    </a:lnTo>
                    <a:lnTo>
                      <a:pt x="106" y="2533"/>
                    </a:lnTo>
                    <a:lnTo>
                      <a:pt x="185" y="2507"/>
                    </a:lnTo>
                    <a:lnTo>
                      <a:pt x="2506" y="159"/>
                    </a:lnTo>
                    <a:lnTo>
                      <a:pt x="2533" y="106"/>
                    </a:lnTo>
                    <a:lnTo>
                      <a:pt x="2506" y="27"/>
                    </a:lnTo>
                    <a:lnTo>
                      <a:pt x="24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63;p70">
                <a:extLst>
                  <a:ext uri="{FF2B5EF4-FFF2-40B4-BE49-F238E27FC236}">
                    <a16:creationId xmlns:a16="http://schemas.microsoft.com/office/drawing/2014/main" id="{1F3D4A94-D405-BF44-AF3B-9678B1EFAEE2}"/>
                  </a:ext>
                </a:extLst>
              </p:cNvPr>
              <p:cNvSpPr/>
              <p:nvPr/>
            </p:nvSpPr>
            <p:spPr>
              <a:xfrm>
                <a:off x="5025900" y="4626925"/>
                <a:ext cx="87700" cy="5300"/>
              </a:xfrm>
              <a:custGeom>
                <a:avLst/>
                <a:gdLst/>
                <a:ahLst/>
                <a:cxnLst/>
                <a:rect l="l" t="t" r="r" b="b"/>
                <a:pathLst>
                  <a:path w="3508" h="212" extrusionOk="0">
                    <a:moveTo>
                      <a:pt x="106" y="0"/>
                    </a:moveTo>
                    <a:lnTo>
                      <a:pt x="26" y="27"/>
                    </a:lnTo>
                    <a:lnTo>
                      <a:pt x="0" y="106"/>
                    </a:lnTo>
                    <a:lnTo>
                      <a:pt x="26" y="185"/>
                    </a:lnTo>
                    <a:lnTo>
                      <a:pt x="106" y="211"/>
                    </a:lnTo>
                    <a:lnTo>
                      <a:pt x="3402" y="211"/>
                    </a:lnTo>
                    <a:lnTo>
                      <a:pt x="3482" y="185"/>
                    </a:lnTo>
                    <a:lnTo>
                      <a:pt x="3508" y="106"/>
                    </a:lnTo>
                    <a:lnTo>
                      <a:pt x="3482" y="27"/>
                    </a:lnTo>
                    <a:lnTo>
                      <a:pt x="34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64;p70">
                <a:extLst>
                  <a:ext uri="{FF2B5EF4-FFF2-40B4-BE49-F238E27FC236}">
                    <a16:creationId xmlns:a16="http://schemas.microsoft.com/office/drawing/2014/main" id="{AC66B2BE-F1FF-D44E-A130-73E697063761}"/>
                  </a:ext>
                </a:extLst>
              </p:cNvPr>
              <p:cNvSpPr/>
              <p:nvPr/>
            </p:nvSpPr>
            <p:spPr>
              <a:xfrm>
                <a:off x="5037750" y="4597900"/>
                <a:ext cx="63325" cy="63325"/>
              </a:xfrm>
              <a:custGeom>
                <a:avLst/>
                <a:gdLst/>
                <a:ahLst/>
                <a:cxnLst/>
                <a:rect l="l" t="t" r="r" b="b"/>
                <a:pathLst>
                  <a:path w="2533" h="2533" extrusionOk="0">
                    <a:moveTo>
                      <a:pt x="106" y="1"/>
                    </a:moveTo>
                    <a:lnTo>
                      <a:pt x="27" y="27"/>
                    </a:lnTo>
                    <a:lnTo>
                      <a:pt x="1" y="106"/>
                    </a:lnTo>
                    <a:lnTo>
                      <a:pt x="27" y="159"/>
                    </a:lnTo>
                    <a:lnTo>
                      <a:pt x="2375" y="2507"/>
                    </a:lnTo>
                    <a:lnTo>
                      <a:pt x="2454" y="2533"/>
                    </a:lnTo>
                    <a:lnTo>
                      <a:pt x="2506" y="2507"/>
                    </a:lnTo>
                    <a:lnTo>
                      <a:pt x="2533" y="2427"/>
                    </a:lnTo>
                    <a:lnTo>
                      <a:pt x="2506" y="2375"/>
                    </a:lnTo>
                    <a:lnTo>
                      <a:pt x="185"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5;p70">
                <a:extLst>
                  <a:ext uri="{FF2B5EF4-FFF2-40B4-BE49-F238E27FC236}">
                    <a16:creationId xmlns:a16="http://schemas.microsoft.com/office/drawing/2014/main" id="{EAB362E0-FCF8-0A49-A310-5547EF331D17}"/>
                  </a:ext>
                </a:extLst>
              </p:cNvPr>
              <p:cNvSpPr/>
              <p:nvPr/>
            </p:nvSpPr>
            <p:spPr>
              <a:xfrm>
                <a:off x="4646750" y="3999850"/>
                <a:ext cx="5300" cy="87725"/>
              </a:xfrm>
              <a:custGeom>
                <a:avLst/>
                <a:gdLst/>
                <a:ahLst/>
                <a:cxnLst/>
                <a:rect l="l" t="t" r="r" b="b"/>
                <a:pathLst>
                  <a:path w="212" h="3509" extrusionOk="0">
                    <a:moveTo>
                      <a:pt x="106" y="1"/>
                    </a:moveTo>
                    <a:lnTo>
                      <a:pt x="27" y="27"/>
                    </a:lnTo>
                    <a:lnTo>
                      <a:pt x="0" y="106"/>
                    </a:lnTo>
                    <a:lnTo>
                      <a:pt x="0" y="3403"/>
                    </a:lnTo>
                    <a:lnTo>
                      <a:pt x="27" y="3482"/>
                    </a:lnTo>
                    <a:lnTo>
                      <a:pt x="106" y="3508"/>
                    </a:lnTo>
                    <a:lnTo>
                      <a:pt x="185" y="3482"/>
                    </a:lnTo>
                    <a:lnTo>
                      <a:pt x="211" y="3403"/>
                    </a:lnTo>
                    <a:lnTo>
                      <a:pt x="211" y="106"/>
                    </a:lnTo>
                    <a:lnTo>
                      <a:pt x="185"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6;p70">
                <a:extLst>
                  <a:ext uri="{FF2B5EF4-FFF2-40B4-BE49-F238E27FC236}">
                    <a16:creationId xmlns:a16="http://schemas.microsoft.com/office/drawing/2014/main" id="{47E6A754-3D85-AD47-A094-60CACDBF2F0B}"/>
                  </a:ext>
                </a:extLst>
              </p:cNvPr>
              <p:cNvSpPr/>
              <p:nvPr/>
            </p:nvSpPr>
            <p:spPr>
              <a:xfrm>
                <a:off x="4617725" y="4011725"/>
                <a:ext cx="63325" cy="63975"/>
              </a:xfrm>
              <a:custGeom>
                <a:avLst/>
                <a:gdLst/>
                <a:ahLst/>
                <a:cxnLst/>
                <a:rect l="l" t="t" r="r" b="b"/>
                <a:pathLst>
                  <a:path w="2533" h="2559" extrusionOk="0">
                    <a:moveTo>
                      <a:pt x="2427" y="0"/>
                    </a:moveTo>
                    <a:lnTo>
                      <a:pt x="2375" y="27"/>
                    </a:lnTo>
                    <a:lnTo>
                      <a:pt x="27" y="2374"/>
                    </a:lnTo>
                    <a:lnTo>
                      <a:pt x="1" y="2453"/>
                    </a:lnTo>
                    <a:lnTo>
                      <a:pt x="27" y="2506"/>
                    </a:lnTo>
                    <a:lnTo>
                      <a:pt x="106" y="2559"/>
                    </a:lnTo>
                    <a:lnTo>
                      <a:pt x="159" y="2506"/>
                    </a:lnTo>
                    <a:lnTo>
                      <a:pt x="2506" y="185"/>
                    </a:lnTo>
                    <a:lnTo>
                      <a:pt x="2533" y="106"/>
                    </a:lnTo>
                    <a:lnTo>
                      <a:pt x="2506" y="27"/>
                    </a:lnTo>
                    <a:lnTo>
                      <a:pt x="24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7;p70">
                <a:extLst>
                  <a:ext uri="{FF2B5EF4-FFF2-40B4-BE49-F238E27FC236}">
                    <a16:creationId xmlns:a16="http://schemas.microsoft.com/office/drawing/2014/main" id="{2EF14EA8-D1DE-5C45-AFBE-8E22AAB37D34}"/>
                  </a:ext>
                </a:extLst>
              </p:cNvPr>
              <p:cNvSpPr/>
              <p:nvPr/>
            </p:nvSpPr>
            <p:spPr>
              <a:xfrm>
                <a:off x="4605200" y="4041400"/>
                <a:ext cx="88375" cy="4625"/>
              </a:xfrm>
              <a:custGeom>
                <a:avLst/>
                <a:gdLst/>
                <a:ahLst/>
                <a:cxnLst/>
                <a:rect l="l" t="t" r="r" b="b"/>
                <a:pathLst>
                  <a:path w="3535" h="185" extrusionOk="0">
                    <a:moveTo>
                      <a:pt x="106" y="0"/>
                    </a:moveTo>
                    <a:lnTo>
                      <a:pt x="53" y="27"/>
                    </a:lnTo>
                    <a:lnTo>
                      <a:pt x="1" y="79"/>
                    </a:lnTo>
                    <a:lnTo>
                      <a:pt x="53" y="158"/>
                    </a:lnTo>
                    <a:lnTo>
                      <a:pt x="106" y="185"/>
                    </a:lnTo>
                    <a:lnTo>
                      <a:pt x="3429" y="185"/>
                    </a:lnTo>
                    <a:lnTo>
                      <a:pt x="3482" y="158"/>
                    </a:lnTo>
                    <a:lnTo>
                      <a:pt x="3535" y="79"/>
                    </a:lnTo>
                    <a:lnTo>
                      <a:pt x="3482" y="27"/>
                    </a:lnTo>
                    <a:lnTo>
                      <a:pt x="3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68;p70">
                <a:extLst>
                  <a:ext uri="{FF2B5EF4-FFF2-40B4-BE49-F238E27FC236}">
                    <a16:creationId xmlns:a16="http://schemas.microsoft.com/office/drawing/2014/main" id="{D41F9382-1D60-8F4D-AB84-65E8447837DC}"/>
                  </a:ext>
                </a:extLst>
              </p:cNvPr>
              <p:cNvSpPr/>
              <p:nvPr/>
            </p:nvSpPr>
            <p:spPr>
              <a:xfrm>
                <a:off x="4617725" y="4011725"/>
                <a:ext cx="63325" cy="63975"/>
              </a:xfrm>
              <a:custGeom>
                <a:avLst/>
                <a:gdLst/>
                <a:ahLst/>
                <a:cxnLst/>
                <a:rect l="l" t="t" r="r" b="b"/>
                <a:pathLst>
                  <a:path w="2533" h="2559" extrusionOk="0">
                    <a:moveTo>
                      <a:pt x="106" y="0"/>
                    </a:moveTo>
                    <a:lnTo>
                      <a:pt x="27" y="27"/>
                    </a:lnTo>
                    <a:lnTo>
                      <a:pt x="1" y="106"/>
                    </a:lnTo>
                    <a:lnTo>
                      <a:pt x="27" y="185"/>
                    </a:lnTo>
                    <a:lnTo>
                      <a:pt x="2375" y="2506"/>
                    </a:lnTo>
                    <a:lnTo>
                      <a:pt x="2427" y="2559"/>
                    </a:lnTo>
                    <a:lnTo>
                      <a:pt x="2506" y="2506"/>
                    </a:lnTo>
                    <a:lnTo>
                      <a:pt x="2533" y="2453"/>
                    </a:lnTo>
                    <a:lnTo>
                      <a:pt x="2506" y="2374"/>
                    </a:lnTo>
                    <a:lnTo>
                      <a:pt x="159"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69;p70">
                <a:extLst>
                  <a:ext uri="{FF2B5EF4-FFF2-40B4-BE49-F238E27FC236}">
                    <a16:creationId xmlns:a16="http://schemas.microsoft.com/office/drawing/2014/main" id="{3A5DEA0A-4B36-3246-B5E4-6A74CE45C768}"/>
                  </a:ext>
                </a:extLst>
              </p:cNvPr>
              <p:cNvSpPr/>
              <p:nvPr/>
            </p:nvSpPr>
            <p:spPr>
              <a:xfrm>
                <a:off x="4646750" y="4957925"/>
                <a:ext cx="5300" cy="87725"/>
              </a:xfrm>
              <a:custGeom>
                <a:avLst/>
                <a:gdLst/>
                <a:ahLst/>
                <a:cxnLst/>
                <a:rect l="l" t="t" r="r" b="b"/>
                <a:pathLst>
                  <a:path w="212" h="3509" extrusionOk="0">
                    <a:moveTo>
                      <a:pt x="106" y="1"/>
                    </a:moveTo>
                    <a:lnTo>
                      <a:pt x="27" y="27"/>
                    </a:lnTo>
                    <a:lnTo>
                      <a:pt x="0" y="106"/>
                    </a:lnTo>
                    <a:lnTo>
                      <a:pt x="0" y="3403"/>
                    </a:lnTo>
                    <a:lnTo>
                      <a:pt x="27" y="3482"/>
                    </a:lnTo>
                    <a:lnTo>
                      <a:pt x="106" y="3509"/>
                    </a:lnTo>
                    <a:lnTo>
                      <a:pt x="185" y="3482"/>
                    </a:lnTo>
                    <a:lnTo>
                      <a:pt x="211" y="3403"/>
                    </a:lnTo>
                    <a:lnTo>
                      <a:pt x="211" y="106"/>
                    </a:lnTo>
                    <a:lnTo>
                      <a:pt x="185"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70;p70">
                <a:extLst>
                  <a:ext uri="{FF2B5EF4-FFF2-40B4-BE49-F238E27FC236}">
                    <a16:creationId xmlns:a16="http://schemas.microsoft.com/office/drawing/2014/main" id="{B20104C6-B733-544E-98C0-E6E194FE8477}"/>
                  </a:ext>
                </a:extLst>
              </p:cNvPr>
              <p:cNvSpPr/>
              <p:nvPr/>
            </p:nvSpPr>
            <p:spPr>
              <a:xfrm>
                <a:off x="4617725" y="4969800"/>
                <a:ext cx="63325" cy="63325"/>
              </a:xfrm>
              <a:custGeom>
                <a:avLst/>
                <a:gdLst/>
                <a:ahLst/>
                <a:cxnLst/>
                <a:rect l="l" t="t" r="r" b="b"/>
                <a:pathLst>
                  <a:path w="2533" h="2533" extrusionOk="0">
                    <a:moveTo>
                      <a:pt x="2427" y="1"/>
                    </a:moveTo>
                    <a:lnTo>
                      <a:pt x="2375" y="27"/>
                    </a:lnTo>
                    <a:lnTo>
                      <a:pt x="27" y="2374"/>
                    </a:lnTo>
                    <a:lnTo>
                      <a:pt x="1" y="2453"/>
                    </a:lnTo>
                    <a:lnTo>
                      <a:pt x="27" y="2506"/>
                    </a:lnTo>
                    <a:lnTo>
                      <a:pt x="106" y="2533"/>
                    </a:lnTo>
                    <a:lnTo>
                      <a:pt x="159" y="2506"/>
                    </a:lnTo>
                    <a:lnTo>
                      <a:pt x="2506" y="185"/>
                    </a:lnTo>
                    <a:lnTo>
                      <a:pt x="2533" y="106"/>
                    </a:lnTo>
                    <a:lnTo>
                      <a:pt x="2506" y="27"/>
                    </a:lnTo>
                    <a:lnTo>
                      <a:pt x="24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71;p70">
                <a:extLst>
                  <a:ext uri="{FF2B5EF4-FFF2-40B4-BE49-F238E27FC236}">
                    <a16:creationId xmlns:a16="http://schemas.microsoft.com/office/drawing/2014/main" id="{5EE1AB00-ABAA-FF4B-9443-B09DA4730E2F}"/>
                  </a:ext>
                </a:extLst>
              </p:cNvPr>
              <p:cNvSpPr/>
              <p:nvPr/>
            </p:nvSpPr>
            <p:spPr>
              <a:xfrm>
                <a:off x="4605200" y="4999475"/>
                <a:ext cx="88375" cy="4650"/>
              </a:xfrm>
              <a:custGeom>
                <a:avLst/>
                <a:gdLst/>
                <a:ahLst/>
                <a:cxnLst/>
                <a:rect l="l" t="t" r="r" b="b"/>
                <a:pathLst>
                  <a:path w="3535" h="186" extrusionOk="0">
                    <a:moveTo>
                      <a:pt x="106" y="0"/>
                    </a:moveTo>
                    <a:lnTo>
                      <a:pt x="53" y="27"/>
                    </a:lnTo>
                    <a:lnTo>
                      <a:pt x="1" y="80"/>
                    </a:lnTo>
                    <a:lnTo>
                      <a:pt x="53" y="159"/>
                    </a:lnTo>
                    <a:lnTo>
                      <a:pt x="106" y="185"/>
                    </a:lnTo>
                    <a:lnTo>
                      <a:pt x="3429" y="185"/>
                    </a:lnTo>
                    <a:lnTo>
                      <a:pt x="3482" y="159"/>
                    </a:lnTo>
                    <a:lnTo>
                      <a:pt x="3535" y="80"/>
                    </a:lnTo>
                    <a:lnTo>
                      <a:pt x="3482" y="27"/>
                    </a:lnTo>
                    <a:lnTo>
                      <a:pt x="3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72;p70">
                <a:extLst>
                  <a:ext uri="{FF2B5EF4-FFF2-40B4-BE49-F238E27FC236}">
                    <a16:creationId xmlns:a16="http://schemas.microsoft.com/office/drawing/2014/main" id="{A4648C0B-6D37-9A4E-8612-5A88C3B99D0E}"/>
                  </a:ext>
                </a:extLst>
              </p:cNvPr>
              <p:cNvSpPr/>
              <p:nvPr/>
            </p:nvSpPr>
            <p:spPr>
              <a:xfrm>
                <a:off x="4617725" y="4969800"/>
                <a:ext cx="63325" cy="63325"/>
              </a:xfrm>
              <a:custGeom>
                <a:avLst/>
                <a:gdLst/>
                <a:ahLst/>
                <a:cxnLst/>
                <a:rect l="l" t="t" r="r" b="b"/>
                <a:pathLst>
                  <a:path w="2533" h="2533" extrusionOk="0">
                    <a:moveTo>
                      <a:pt x="106" y="1"/>
                    </a:moveTo>
                    <a:lnTo>
                      <a:pt x="27" y="27"/>
                    </a:lnTo>
                    <a:lnTo>
                      <a:pt x="1" y="106"/>
                    </a:lnTo>
                    <a:lnTo>
                      <a:pt x="27" y="185"/>
                    </a:lnTo>
                    <a:lnTo>
                      <a:pt x="2375" y="2506"/>
                    </a:lnTo>
                    <a:lnTo>
                      <a:pt x="2427" y="2533"/>
                    </a:lnTo>
                    <a:lnTo>
                      <a:pt x="2506" y="2506"/>
                    </a:lnTo>
                    <a:lnTo>
                      <a:pt x="2533" y="2453"/>
                    </a:lnTo>
                    <a:lnTo>
                      <a:pt x="2506" y="2374"/>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73;p70">
                <a:extLst>
                  <a:ext uri="{FF2B5EF4-FFF2-40B4-BE49-F238E27FC236}">
                    <a16:creationId xmlns:a16="http://schemas.microsoft.com/office/drawing/2014/main" id="{15C7ED9D-D323-A146-8343-83E73E52CADD}"/>
                  </a:ext>
                </a:extLst>
              </p:cNvPr>
              <p:cNvSpPr/>
              <p:nvPr/>
            </p:nvSpPr>
            <p:spPr>
              <a:xfrm>
                <a:off x="4178575" y="4597900"/>
                <a:ext cx="4650" cy="87725"/>
              </a:xfrm>
              <a:custGeom>
                <a:avLst/>
                <a:gdLst/>
                <a:ahLst/>
                <a:cxnLst/>
                <a:rect l="l" t="t" r="r" b="b"/>
                <a:pathLst>
                  <a:path w="186" h="3509" extrusionOk="0">
                    <a:moveTo>
                      <a:pt x="106" y="1"/>
                    </a:moveTo>
                    <a:lnTo>
                      <a:pt x="27" y="27"/>
                    </a:lnTo>
                    <a:lnTo>
                      <a:pt x="1" y="106"/>
                    </a:lnTo>
                    <a:lnTo>
                      <a:pt x="1" y="3403"/>
                    </a:lnTo>
                    <a:lnTo>
                      <a:pt x="27" y="3482"/>
                    </a:lnTo>
                    <a:lnTo>
                      <a:pt x="106" y="3509"/>
                    </a:lnTo>
                    <a:lnTo>
                      <a:pt x="159" y="3482"/>
                    </a:lnTo>
                    <a:lnTo>
                      <a:pt x="185" y="3403"/>
                    </a:lnTo>
                    <a:lnTo>
                      <a:pt x="185" y="106"/>
                    </a:lnTo>
                    <a:lnTo>
                      <a:pt x="159"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74;p70">
                <a:extLst>
                  <a:ext uri="{FF2B5EF4-FFF2-40B4-BE49-F238E27FC236}">
                    <a16:creationId xmlns:a16="http://schemas.microsoft.com/office/drawing/2014/main" id="{83DFDCD4-A9DD-B74F-9F29-04CB52A4FE95}"/>
                  </a:ext>
                </a:extLst>
              </p:cNvPr>
              <p:cNvSpPr/>
              <p:nvPr/>
            </p:nvSpPr>
            <p:spPr>
              <a:xfrm>
                <a:off x="4148900" y="4609775"/>
                <a:ext cx="64000" cy="63325"/>
              </a:xfrm>
              <a:custGeom>
                <a:avLst/>
                <a:gdLst/>
                <a:ahLst/>
                <a:cxnLst/>
                <a:rect l="l" t="t" r="r" b="b"/>
                <a:pathLst>
                  <a:path w="2560" h="2533" extrusionOk="0">
                    <a:moveTo>
                      <a:pt x="2454" y="1"/>
                    </a:moveTo>
                    <a:lnTo>
                      <a:pt x="2375" y="27"/>
                    </a:lnTo>
                    <a:lnTo>
                      <a:pt x="27" y="2374"/>
                    </a:lnTo>
                    <a:lnTo>
                      <a:pt x="1" y="2454"/>
                    </a:lnTo>
                    <a:lnTo>
                      <a:pt x="27" y="2506"/>
                    </a:lnTo>
                    <a:lnTo>
                      <a:pt x="106" y="2533"/>
                    </a:lnTo>
                    <a:lnTo>
                      <a:pt x="186" y="2506"/>
                    </a:lnTo>
                    <a:lnTo>
                      <a:pt x="2533" y="185"/>
                    </a:lnTo>
                    <a:lnTo>
                      <a:pt x="2559" y="106"/>
                    </a:lnTo>
                    <a:lnTo>
                      <a:pt x="2533" y="27"/>
                    </a:lnTo>
                    <a:lnTo>
                      <a:pt x="24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75;p70">
                <a:extLst>
                  <a:ext uri="{FF2B5EF4-FFF2-40B4-BE49-F238E27FC236}">
                    <a16:creationId xmlns:a16="http://schemas.microsoft.com/office/drawing/2014/main" id="{61F2EFDC-C9B1-D343-8C2B-713DDB3A1809}"/>
                  </a:ext>
                </a:extLst>
              </p:cNvPr>
              <p:cNvSpPr/>
              <p:nvPr/>
            </p:nvSpPr>
            <p:spPr>
              <a:xfrm>
                <a:off x="4137050" y="4639450"/>
                <a:ext cx="87725" cy="4650"/>
              </a:xfrm>
              <a:custGeom>
                <a:avLst/>
                <a:gdLst/>
                <a:ahLst/>
                <a:cxnLst/>
                <a:rect l="l" t="t" r="r" b="b"/>
                <a:pathLst>
                  <a:path w="3509" h="186" extrusionOk="0">
                    <a:moveTo>
                      <a:pt x="106" y="1"/>
                    </a:moveTo>
                    <a:lnTo>
                      <a:pt x="27" y="27"/>
                    </a:lnTo>
                    <a:lnTo>
                      <a:pt x="0" y="80"/>
                    </a:lnTo>
                    <a:lnTo>
                      <a:pt x="27" y="159"/>
                    </a:lnTo>
                    <a:lnTo>
                      <a:pt x="106" y="185"/>
                    </a:lnTo>
                    <a:lnTo>
                      <a:pt x="3403" y="185"/>
                    </a:lnTo>
                    <a:lnTo>
                      <a:pt x="3482" y="159"/>
                    </a:lnTo>
                    <a:lnTo>
                      <a:pt x="3508" y="80"/>
                    </a:lnTo>
                    <a:lnTo>
                      <a:pt x="3482" y="27"/>
                    </a:lnTo>
                    <a:lnTo>
                      <a:pt x="34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76;p70">
                <a:extLst>
                  <a:ext uri="{FF2B5EF4-FFF2-40B4-BE49-F238E27FC236}">
                    <a16:creationId xmlns:a16="http://schemas.microsoft.com/office/drawing/2014/main" id="{2D4E22EA-345C-AB43-BEDF-7488926EC01B}"/>
                  </a:ext>
                </a:extLst>
              </p:cNvPr>
              <p:cNvSpPr/>
              <p:nvPr/>
            </p:nvSpPr>
            <p:spPr>
              <a:xfrm>
                <a:off x="4148900" y="4609775"/>
                <a:ext cx="64000" cy="63325"/>
              </a:xfrm>
              <a:custGeom>
                <a:avLst/>
                <a:gdLst/>
                <a:ahLst/>
                <a:cxnLst/>
                <a:rect l="l" t="t" r="r" b="b"/>
                <a:pathLst>
                  <a:path w="2560" h="2533" extrusionOk="0">
                    <a:moveTo>
                      <a:pt x="106" y="1"/>
                    </a:moveTo>
                    <a:lnTo>
                      <a:pt x="27" y="27"/>
                    </a:lnTo>
                    <a:lnTo>
                      <a:pt x="1" y="106"/>
                    </a:lnTo>
                    <a:lnTo>
                      <a:pt x="27" y="185"/>
                    </a:lnTo>
                    <a:lnTo>
                      <a:pt x="2375" y="2506"/>
                    </a:lnTo>
                    <a:lnTo>
                      <a:pt x="2454" y="2533"/>
                    </a:lnTo>
                    <a:lnTo>
                      <a:pt x="2533" y="2506"/>
                    </a:lnTo>
                    <a:lnTo>
                      <a:pt x="2559" y="2454"/>
                    </a:lnTo>
                    <a:lnTo>
                      <a:pt x="2533" y="2374"/>
                    </a:lnTo>
                    <a:lnTo>
                      <a:pt x="186"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77;p70">
                <a:extLst>
                  <a:ext uri="{FF2B5EF4-FFF2-40B4-BE49-F238E27FC236}">
                    <a16:creationId xmlns:a16="http://schemas.microsoft.com/office/drawing/2014/main" id="{A43B0F07-8F73-D94D-94B7-5840FFA3EB09}"/>
                  </a:ext>
                </a:extLst>
              </p:cNvPr>
              <p:cNvSpPr/>
              <p:nvPr/>
            </p:nvSpPr>
            <p:spPr>
              <a:xfrm>
                <a:off x="4312425" y="4100075"/>
                <a:ext cx="62025" cy="62675"/>
              </a:xfrm>
              <a:custGeom>
                <a:avLst/>
                <a:gdLst/>
                <a:ahLst/>
                <a:cxnLst/>
                <a:rect l="l" t="t" r="r" b="b"/>
                <a:pathLst>
                  <a:path w="2481" h="2507" extrusionOk="0">
                    <a:moveTo>
                      <a:pt x="1214" y="1"/>
                    </a:moveTo>
                    <a:lnTo>
                      <a:pt x="977" y="1003"/>
                    </a:lnTo>
                    <a:lnTo>
                      <a:pt x="1" y="1293"/>
                    </a:lnTo>
                    <a:lnTo>
                      <a:pt x="1003" y="1530"/>
                    </a:lnTo>
                    <a:lnTo>
                      <a:pt x="1267" y="2506"/>
                    </a:lnTo>
                    <a:lnTo>
                      <a:pt x="1504" y="1504"/>
                    </a:lnTo>
                    <a:lnTo>
                      <a:pt x="2480" y="1240"/>
                    </a:lnTo>
                    <a:lnTo>
                      <a:pt x="1478" y="1003"/>
                    </a:lnTo>
                    <a:lnTo>
                      <a:pt x="12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78;p70">
                <a:extLst>
                  <a:ext uri="{FF2B5EF4-FFF2-40B4-BE49-F238E27FC236}">
                    <a16:creationId xmlns:a16="http://schemas.microsoft.com/office/drawing/2014/main" id="{8E5396F6-2AA7-944E-9393-CF871E229621}"/>
                  </a:ext>
                </a:extLst>
              </p:cNvPr>
              <p:cNvSpPr/>
              <p:nvPr/>
            </p:nvSpPr>
            <p:spPr>
              <a:xfrm>
                <a:off x="4845875" y="4885400"/>
                <a:ext cx="62000" cy="62675"/>
              </a:xfrm>
              <a:custGeom>
                <a:avLst/>
                <a:gdLst/>
                <a:ahLst/>
                <a:cxnLst/>
                <a:rect l="l" t="t" r="r" b="b"/>
                <a:pathLst>
                  <a:path w="2480" h="2507" extrusionOk="0">
                    <a:moveTo>
                      <a:pt x="1214" y="1"/>
                    </a:moveTo>
                    <a:lnTo>
                      <a:pt x="976" y="1003"/>
                    </a:lnTo>
                    <a:lnTo>
                      <a:pt x="1" y="1267"/>
                    </a:lnTo>
                    <a:lnTo>
                      <a:pt x="1003" y="1530"/>
                    </a:lnTo>
                    <a:lnTo>
                      <a:pt x="1267" y="2506"/>
                    </a:lnTo>
                    <a:lnTo>
                      <a:pt x="1504" y="1504"/>
                    </a:lnTo>
                    <a:lnTo>
                      <a:pt x="2480" y="1240"/>
                    </a:lnTo>
                    <a:lnTo>
                      <a:pt x="1504" y="976"/>
                    </a:lnTo>
                    <a:lnTo>
                      <a:pt x="12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 name="Rectangle 67">
            <a:extLst>
              <a:ext uri="{FF2B5EF4-FFF2-40B4-BE49-F238E27FC236}">
                <a16:creationId xmlns:a16="http://schemas.microsoft.com/office/drawing/2014/main" id="{1E365EE0-E0D7-7D41-A706-306E6540D315}"/>
              </a:ext>
            </a:extLst>
          </p:cNvPr>
          <p:cNvSpPr/>
          <p:nvPr/>
        </p:nvSpPr>
        <p:spPr>
          <a:xfrm>
            <a:off x="2890621" y="28560"/>
            <a:ext cx="4176143" cy="584775"/>
          </a:xfrm>
          <a:prstGeom prst="rect">
            <a:avLst/>
          </a:prstGeom>
        </p:spPr>
        <p:txBody>
          <a:bodyPr wrap="none">
            <a:spAutoFit/>
          </a:bodyPr>
          <a:lstStyle/>
          <a:p>
            <a:r>
              <a:rPr lang="en-US" sz="3200" b="1" dirty="0">
                <a:solidFill>
                  <a:schemeClr val="lt1"/>
                </a:solidFill>
                <a:latin typeface="Big Caslon Medium" panose="02000603090000020003" pitchFamily="2" charset="-79"/>
                <a:cs typeface="Big Caslon Medium" panose="02000603090000020003" pitchFamily="2" charset="-79"/>
              </a:rPr>
              <a:t>Complications of DVT:</a:t>
            </a:r>
          </a:p>
        </p:txBody>
      </p:sp>
      <p:sp>
        <p:nvSpPr>
          <p:cNvPr id="69" name="Rectangle 68">
            <a:extLst>
              <a:ext uri="{FF2B5EF4-FFF2-40B4-BE49-F238E27FC236}">
                <a16:creationId xmlns:a16="http://schemas.microsoft.com/office/drawing/2014/main" id="{6B2EB1A0-D3B6-6B42-BAF5-03B495B31E90}"/>
              </a:ext>
            </a:extLst>
          </p:cNvPr>
          <p:cNvSpPr/>
          <p:nvPr/>
        </p:nvSpPr>
        <p:spPr>
          <a:xfrm>
            <a:off x="2316511" y="460699"/>
            <a:ext cx="6955826" cy="2739211"/>
          </a:xfrm>
          <a:prstGeom prst="rect">
            <a:avLst/>
          </a:prstGeom>
        </p:spPr>
        <p:txBody>
          <a:bodyPr wrap="square">
            <a:spAutoFit/>
          </a:bodyPr>
          <a:lstStyle/>
          <a:p>
            <a:r>
              <a:rPr lang="en-US" sz="2400" b="1" dirty="0">
                <a:solidFill>
                  <a:schemeClr val="lt1"/>
                </a:solidFill>
                <a:latin typeface="Big Caslon Medium" panose="02000603090000020003" pitchFamily="2" charset="-79"/>
                <a:cs typeface="Big Caslon Medium" panose="02000603090000020003" pitchFamily="2" charset="-79"/>
              </a:rPr>
              <a:t>•</a:t>
            </a:r>
            <a:r>
              <a:rPr lang="en-US" sz="2400" b="1" dirty="0">
                <a:solidFill>
                  <a:srgbClr val="FF0000"/>
                </a:solidFill>
                <a:latin typeface="Big Caslon Medium" panose="02000603090000020003" pitchFamily="2" charset="-79"/>
                <a:cs typeface="Big Caslon Medium" panose="02000603090000020003" pitchFamily="2" charset="-79"/>
              </a:rPr>
              <a:t>Pulmonary Embolism: </a:t>
            </a:r>
            <a:r>
              <a:rPr lang="en-US" sz="2000" b="1" dirty="0">
                <a:solidFill>
                  <a:schemeClr val="lt1"/>
                </a:solidFill>
                <a:latin typeface="Big Caslon Medium" panose="02000603090000020003" pitchFamily="2" charset="-79"/>
                <a:cs typeface="Big Caslon Medium" panose="02000603090000020003" pitchFamily="2" charset="-79"/>
              </a:rPr>
              <a:t>occurs in 10% of patients with confirmed DVT </a:t>
            </a:r>
          </a:p>
          <a:p>
            <a:r>
              <a:rPr lang="en-US" sz="2000" b="1" dirty="0">
                <a:solidFill>
                  <a:schemeClr val="lt1"/>
                </a:solidFill>
                <a:latin typeface="Big Caslon Medium" panose="02000603090000020003" pitchFamily="2" charset="-79"/>
                <a:cs typeface="Big Caslon Medium" panose="02000603090000020003" pitchFamily="2" charset="-79"/>
              </a:rPr>
              <a:t>•</a:t>
            </a:r>
            <a:r>
              <a:rPr lang="en-US" sz="2400" b="1" dirty="0">
                <a:solidFill>
                  <a:srgbClr val="FF0000"/>
                </a:solidFill>
                <a:latin typeface="Big Caslon Medium" panose="02000603090000020003" pitchFamily="2" charset="-79"/>
                <a:cs typeface="Big Caslon Medium" panose="02000603090000020003" pitchFamily="2" charset="-79"/>
              </a:rPr>
              <a:t>Post thrombotic syndrome </a:t>
            </a:r>
            <a:r>
              <a:rPr lang="en-US" sz="2000" b="1" dirty="0">
                <a:solidFill>
                  <a:schemeClr val="lt1"/>
                </a:solidFill>
                <a:latin typeface="Big Caslon Medium" panose="02000603090000020003" pitchFamily="2" charset="-79"/>
                <a:cs typeface="Big Caslon Medium" panose="02000603090000020003" pitchFamily="2" charset="-79"/>
              </a:rPr>
              <a:t>: chronic complication of DVT ,occurs in approximately half of  the patients ,the symptoms range from mild erythema to severe swelling and ulceration </a:t>
            </a:r>
          </a:p>
          <a:p>
            <a:r>
              <a:rPr lang="en-US" sz="2000" b="1" dirty="0">
                <a:solidFill>
                  <a:schemeClr val="lt1"/>
                </a:solidFill>
                <a:latin typeface="Big Caslon Medium" panose="02000603090000020003" pitchFamily="2" charset="-79"/>
                <a:cs typeface="Big Caslon Medium" panose="02000603090000020003" pitchFamily="2" charset="-79"/>
              </a:rPr>
              <a:t>•</a:t>
            </a:r>
            <a:r>
              <a:rPr lang="en-GB" sz="2400" b="1" dirty="0" err="1">
                <a:solidFill>
                  <a:srgbClr val="FF0000"/>
                </a:solidFill>
                <a:latin typeface="Big Caslon Medium" panose="02000603090000020003" pitchFamily="2" charset="-79"/>
                <a:cs typeface="Big Caslon Medium" panose="02000603090000020003" pitchFamily="2" charset="-79"/>
              </a:rPr>
              <a:t>Phlegmasia</a:t>
            </a:r>
            <a:r>
              <a:rPr lang="en-GB" sz="2400" b="1" dirty="0">
                <a:solidFill>
                  <a:srgbClr val="FF0000"/>
                </a:solidFill>
                <a:latin typeface="Big Caslon Medium" panose="02000603090000020003" pitchFamily="2" charset="-79"/>
                <a:cs typeface="Big Caslon Medium" panose="02000603090000020003" pitchFamily="2" charset="-79"/>
              </a:rPr>
              <a:t> </a:t>
            </a:r>
            <a:r>
              <a:rPr lang="en-GB" sz="2400" b="1" dirty="0" err="1">
                <a:solidFill>
                  <a:srgbClr val="FF0000"/>
                </a:solidFill>
                <a:latin typeface="Big Caslon Medium" panose="02000603090000020003" pitchFamily="2" charset="-79"/>
                <a:cs typeface="Big Caslon Medium" panose="02000603090000020003" pitchFamily="2" charset="-79"/>
              </a:rPr>
              <a:t>cerulea</a:t>
            </a:r>
            <a:r>
              <a:rPr lang="en-GB" sz="2400" b="1" dirty="0">
                <a:solidFill>
                  <a:srgbClr val="FF0000"/>
                </a:solidFill>
                <a:latin typeface="Big Caslon Medium" panose="02000603090000020003" pitchFamily="2" charset="-79"/>
                <a:cs typeface="Big Caslon Medium" panose="02000603090000020003" pitchFamily="2" charset="-79"/>
              </a:rPr>
              <a:t> </a:t>
            </a:r>
            <a:r>
              <a:rPr lang="en-GB" sz="2400" b="1" dirty="0" err="1">
                <a:solidFill>
                  <a:srgbClr val="FF0000"/>
                </a:solidFill>
                <a:latin typeface="Big Caslon Medium" panose="02000603090000020003" pitchFamily="2" charset="-79"/>
                <a:cs typeface="Big Caslon Medium" panose="02000603090000020003" pitchFamily="2" charset="-79"/>
              </a:rPr>
              <a:t>dolens</a:t>
            </a:r>
            <a:r>
              <a:rPr lang="en-GB" sz="2400" b="1" dirty="0">
                <a:solidFill>
                  <a:srgbClr val="FF0000"/>
                </a:solidFill>
                <a:latin typeface="Big Caslon Medium" panose="02000603090000020003" pitchFamily="2" charset="-79"/>
                <a:cs typeface="Big Caslon Medium" panose="02000603090000020003" pitchFamily="2" charset="-79"/>
              </a:rPr>
              <a:t> </a:t>
            </a:r>
            <a:r>
              <a:rPr lang="en-US" sz="2400" b="1" dirty="0">
                <a:solidFill>
                  <a:srgbClr val="FF0000"/>
                </a:solidFill>
                <a:latin typeface="Big Caslon Medium" panose="02000603090000020003" pitchFamily="2" charset="-79"/>
                <a:cs typeface="Big Caslon Medium" panose="02000603090000020003" pitchFamily="2" charset="-79"/>
              </a:rPr>
              <a:t>: </a:t>
            </a:r>
            <a:r>
              <a:rPr lang="en-US" sz="2000" b="1" dirty="0">
                <a:solidFill>
                  <a:schemeClr val="lt1"/>
                </a:solidFill>
                <a:latin typeface="Big Caslon Medium" panose="02000603090000020003" pitchFamily="2" charset="-79"/>
                <a:cs typeface="Big Caslon Medium" panose="02000603090000020003" pitchFamily="2" charset="-79"/>
              </a:rPr>
              <a:t>painful ,blue ,swollen legs that occurs in extreme cases </a:t>
            </a:r>
            <a:r>
              <a:rPr lang="en-US" sz="2000" b="1" dirty="0" err="1">
                <a:solidFill>
                  <a:schemeClr val="lt1"/>
                </a:solidFill>
                <a:latin typeface="Big Caslon Medium" panose="02000603090000020003" pitchFamily="2" charset="-79"/>
                <a:cs typeface="Big Caslon Medium" panose="02000603090000020003" pitchFamily="2" charset="-79"/>
              </a:rPr>
              <a:t>ofDVT</a:t>
            </a:r>
            <a:r>
              <a:rPr lang="en-US" sz="2000" b="1" dirty="0">
                <a:solidFill>
                  <a:schemeClr val="lt1"/>
                </a:solidFill>
                <a:latin typeface="Big Caslon Medium" panose="02000603090000020003" pitchFamily="2" charset="-79"/>
                <a:cs typeface="Big Caslon Medium" panose="02000603090000020003" pitchFamily="2" charset="-79"/>
              </a:rPr>
              <a:t> that indicate major venous obstruction and petechiae are often present .</a:t>
            </a:r>
          </a:p>
        </p:txBody>
      </p:sp>
      <p:pic>
        <p:nvPicPr>
          <p:cNvPr id="4097" name="Picture 1" descr="page8image4577376">
            <a:extLst>
              <a:ext uri="{FF2B5EF4-FFF2-40B4-BE49-F238E27FC236}">
                <a16:creationId xmlns:a16="http://schemas.microsoft.com/office/drawing/2014/main" id="{D8335A9F-B232-CB45-81A1-AB272F3109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30"/>
          <a:stretch/>
        </p:blipFill>
        <p:spPr bwMode="auto">
          <a:xfrm>
            <a:off x="5818856" y="3236678"/>
            <a:ext cx="3199843" cy="189509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4521A2AA-75B5-1D47-BE03-D447AD638ACD}"/>
              </a:ext>
            </a:extLst>
          </p:cNvPr>
          <p:cNvPicPr>
            <a:picLocks noChangeAspect="1"/>
          </p:cNvPicPr>
          <p:nvPr/>
        </p:nvPicPr>
        <p:blipFill>
          <a:blip r:embed="rId3"/>
          <a:stretch>
            <a:fillRect/>
          </a:stretch>
        </p:blipFill>
        <p:spPr>
          <a:xfrm>
            <a:off x="3179958" y="3233302"/>
            <a:ext cx="2460317" cy="1788623"/>
          </a:xfrm>
          <a:prstGeom prst="rect">
            <a:avLst/>
          </a:prstGeom>
        </p:spPr>
      </p:pic>
    </p:spTree>
    <p:extLst>
      <p:ext uri="{BB962C8B-B14F-4D97-AF65-F5344CB8AC3E}">
        <p14:creationId xmlns:p14="http://schemas.microsoft.com/office/powerpoint/2010/main" val="1444441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grpSp>
        <p:nvGrpSpPr>
          <p:cNvPr id="3" name="Google Shape;1481;p70">
            <a:extLst>
              <a:ext uri="{FF2B5EF4-FFF2-40B4-BE49-F238E27FC236}">
                <a16:creationId xmlns:a16="http://schemas.microsoft.com/office/drawing/2014/main" id="{0B73E829-7739-7440-8E00-40F332648500}"/>
              </a:ext>
            </a:extLst>
          </p:cNvPr>
          <p:cNvGrpSpPr/>
          <p:nvPr/>
        </p:nvGrpSpPr>
        <p:grpSpPr>
          <a:xfrm rot="233142">
            <a:off x="161014" y="2181726"/>
            <a:ext cx="3993892" cy="2961774"/>
            <a:chOff x="2600893" y="2263554"/>
            <a:chExt cx="2376793" cy="1853421"/>
          </a:xfrm>
        </p:grpSpPr>
        <p:grpSp>
          <p:nvGrpSpPr>
            <p:cNvPr id="4" name="Google Shape;1482;p70">
              <a:extLst>
                <a:ext uri="{FF2B5EF4-FFF2-40B4-BE49-F238E27FC236}">
                  <a16:creationId xmlns:a16="http://schemas.microsoft.com/office/drawing/2014/main" id="{4C839BBD-7489-E348-862A-35393C35C144}"/>
                </a:ext>
              </a:extLst>
            </p:cNvPr>
            <p:cNvGrpSpPr/>
            <p:nvPr/>
          </p:nvGrpSpPr>
          <p:grpSpPr>
            <a:xfrm rot="25591">
              <a:off x="2605643" y="2709879"/>
              <a:ext cx="1162279" cy="1280396"/>
              <a:chOff x="4703044" y="2370026"/>
              <a:chExt cx="1201661" cy="1323780"/>
            </a:xfrm>
          </p:grpSpPr>
          <p:sp>
            <p:nvSpPr>
              <p:cNvPr id="86" name="Google Shape;1483;p70">
                <a:extLst>
                  <a:ext uri="{FF2B5EF4-FFF2-40B4-BE49-F238E27FC236}">
                    <a16:creationId xmlns:a16="http://schemas.microsoft.com/office/drawing/2014/main" id="{0EABF68B-A872-AF45-8E5E-AAF79946B1AC}"/>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1"/>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84;p70">
                <a:extLst>
                  <a:ext uri="{FF2B5EF4-FFF2-40B4-BE49-F238E27FC236}">
                    <a16:creationId xmlns:a16="http://schemas.microsoft.com/office/drawing/2014/main" id="{1FC05646-6E82-D444-AC6E-F0B87DD83BB1}"/>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85;p70">
                <a:extLst>
                  <a:ext uri="{FF2B5EF4-FFF2-40B4-BE49-F238E27FC236}">
                    <a16:creationId xmlns:a16="http://schemas.microsoft.com/office/drawing/2014/main" id="{E9E081A1-824A-0E4D-8832-C4B5A736D8F7}"/>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86;p70">
                <a:extLst>
                  <a:ext uri="{FF2B5EF4-FFF2-40B4-BE49-F238E27FC236}">
                    <a16:creationId xmlns:a16="http://schemas.microsoft.com/office/drawing/2014/main" id="{3FFAA77D-C1A7-E945-A701-042D400FE333}"/>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87;p70">
                <a:extLst>
                  <a:ext uri="{FF2B5EF4-FFF2-40B4-BE49-F238E27FC236}">
                    <a16:creationId xmlns:a16="http://schemas.microsoft.com/office/drawing/2014/main" id="{9F160380-26D0-0D4B-B831-BA894C4407AB}"/>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88;p70">
                <a:extLst>
                  <a:ext uri="{FF2B5EF4-FFF2-40B4-BE49-F238E27FC236}">
                    <a16:creationId xmlns:a16="http://schemas.microsoft.com/office/drawing/2014/main" id="{0640E958-4352-2D41-A635-E87392989930}"/>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489;p70">
              <a:extLst>
                <a:ext uri="{FF2B5EF4-FFF2-40B4-BE49-F238E27FC236}">
                  <a16:creationId xmlns:a16="http://schemas.microsoft.com/office/drawing/2014/main" id="{301E2937-E751-274F-807A-5BCD6D7B123E}"/>
                </a:ext>
              </a:extLst>
            </p:cNvPr>
            <p:cNvGrpSpPr/>
            <p:nvPr/>
          </p:nvGrpSpPr>
          <p:grpSpPr>
            <a:xfrm rot="-1383002" flipH="1">
              <a:off x="3611155" y="2439978"/>
              <a:ext cx="1162270" cy="1280386"/>
              <a:chOff x="4703044" y="2370026"/>
              <a:chExt cx="1201661" cy="1323780"/>
            </a:xfrm>
          </p:grpSpPr>
          <p:sp>
            <p:nvSpPr>
              <p:cNvPr id="80" name="Google Shape;1490;p70">
                <a:extLst>
                  <a:ext uri="{FF2B5EF4-FFF2-40B4-BE49-F238E27FC236}">
                    <a16:creationId xmlns:a16="http://schemas.microsoft.com/office/drawing/2014/main" id="{F26FCE45-3FAF-454E-8194-2C25741ABE0B}"/>
                  </a:ext>
                </a:extLst>
              </p:cNvPr>
              <p:cNvSpPr/>
              <p:nvPr/>
            </p:nvSpPr>
            <p:spPr>
              <a:xfrm>
                <a:off x="4703044" y="2370026"/>
                <a:ext cx="1201661" cy="1323780"/>
              </a:xfrm>
              <a:custGeom>
                <a:avLst/>
                <a:gdLst/>
                <a:ahLst/>
                <a:cxnLst/>
                <a:rect l="l" t="t" r="r" b="b"/>
                <a:pathLst>
                  <a:path w="36241" h="39924" extrusionOk="0">
                    <a:moveTo>
                      <a:pt x="2159" y="1"/>
                    </a:moveTo>
                    <a:lnTo>
                      <a:pt x="1935" y="38"/>
                    </a:lnTo>
                    <a:lnTo>
                      <a:pt x="1638" y="150"/>
                    </a:lnTo>
                    <a:lnTo>
                      <a:pt x="1340" y="261"/>
                    </a:lnTo>
                    <a:lnTo>
                      <a:pt x="1080" y="447"/>
                    </a:lnTo>
                    <a:lnTo>
                      <a:pt x="856" y="671"/>
                    </a:lnTo>
                    <a:lnTo>
                      <a:pt x="670" y="894"/>
                    </a:lnTo>
                    <a:lnTo>
                      <a:pt x="484" y="1117"/>
                    </a:lnTo>
                    <a:lnTo>
                      <a:pt x="335" y="1377"/>
                    </a:lnTo>
                    <a:lnTo>
                      <a:pt x="224" y="1675"/>
                    </a:lnTo>
                    <a:lnTo>
                      <a:pt x="149" y="1936"/>
                    </a:lnTo>
                    <a:lnTo>
                      <a:pt x="75" y="2270"/>
                    </a:lnTo>
                    <a:lnTo>
                      <a:pt x="38" y="2605"/>
                    </a:lnTo>
                    <a:lnTo>
                      <a:pt x="1" y="2940"/>
                    </a:lnTo>
                    <a:lnTo>
                      <a:pt x="1" y="3275"/>
                    </a:lnTo>
                    <a:lnTo>
                      <a:pt x="75" y="3982"/>
                    </a:lnTo>
                    <a:lnTo>
                      <a:pt x="187" y="4652"/>
                    </a:lnTo>
                    <a:lnTo>
                      <a:pt x="447" y="5731"/>
                    </a:lnTo>
                    <a:lnTo>
                      <a:pt x="782" y="6772"/>
                    </a:lnTo>
                    <a:lnTo>
                      <a:pt x="1154" y="7777"/>
                    </a:lnTo>
                    <a:lnTo>
                      <a:pt x="1600" y="8782"/>
                    </a:lnTo>
                    <a:lnTo>
                      <a:pt x="1749" y="9117"/>
                    </a:lnTo>
                    <a:lnTo>
                      <a:pt x="2270" y="10047"/>
                    </a:lnTo>
                    <a:lnTo>
                      <a:pt x="2865" y="10940"/>
                    </a:lnTo>
                    <a:lnTo>
                      <a:pt x="3461" y="11758"/>
                    </a:lnTo>
                    <a:lnTo>
                      <a:pt x="4168" y="12577"/>
                    </a:lnTo>
                    <a:lnTo>
                      <a:pt x="4875" y="13358"/>
                    </a:lnTo>
                    <a:lnTo>
                      <a:pt x="5656" y="14065"/>
                    </a:lnTo>
                    <a:lnTo>
                      <a:pt x="6512" y="14772"/>
                    </a:lnTo>
                    <a:lnTo>
                      <a:pt x="7405" y="15367"/>
                    </a:lnTo>
                    <a:lnTo>
                      <a:pt x="6549" y="15442"/>
                    </a:lnTo>
                    <a:lnTo>
                      <a:pt x="5693" y="15553"/>
                    </a:lnTo>
                    <a:lnTo>
                      <a:pt x="5284" y="15628"/>
                    </a:lnTo>
                    <a:lnTo>
                      <a:pt x="4875" y="15702"/>
                    </a:lnTo>
                    <a:lnTo>
                      <a:pt x="4465" y="15851"/>
                    </a:lnTo>
                    <a:lnTo>
                      <a:pt x="4093" y="16000"/>
                    </a:lnTo>
                    <a:lnTo>
                      <a:pt x="3721" y="16223"/>
                    </a:lnTo>
                    <a:lnTo>
                      <a:pt x="3386" y="16446"/>
                    </a:lnTo>
                    <a:lnTo>
                      <a:pt x="3051" y="16744"/>
                    </a:lnTo>
                    <a:lnTo>
                      <a:pt x="2791" y="17079"/>
                    </a:lnTo>
                    <a:lnTo>
                      <a:pt x="2531" y="17414"/>
                    </a:lnTo>
                    <a:lnTo>
                      <a:pt x="2382" y="17786"/>
                    </a:lnTo>
                    <a:lnTo>
                      <a:pt x="2270" y="18195"/>
                    </a:lnTo>
                    <a:lnTo>
                      <a:pt x="2233" y="18604"/>
                    </a:lnTo>
                    <a:lnTo>
                      <a:pt x="2270" y="19088"/>
                    </a:lnTo>
                    <a:lnTo>
                      <a:pt x="2419" y="19534"/>
                    </a:lnTo>
                    <a:lnTo>
                      <a:pt x="2605" y="19944"/>
                    </a:lnTo>
                    <a:lnTo>
                      <a:pt x="2828" y="20353"/>
                    </a:lnTo>
                    <a:lnTo>
                      <a:pt x="3275" y="21097"/>
                    </a:lnTo>
                    <a:lnTo>
                      <a:pt x="3758" y="21841"/>
                    </a:lnTo>
                    <a:lnTo>
                      <a:pt x="4279" y="22511"/>
                    </a:lnTo>
                    <a:lnTo>
                      <a:pt x="4837" y="23181"/>
                    </a:lnTo>
                    <a:lnTo>
                      <a:pt x="5433" y="23813"/>
                    </a:lnTo>
                    <a:lnTo>
                      <a:pt x="6065" y="24409"/>
                    </a:lnTo>
                    <a:lnTo>
                      <a:pt x="6698" y="25004"/>
                    </a:lnTo>
                    <a:lnTo>
                      <a:pt x="7368" y="25562"/>
                    </a:lnTo>
                    <a:lnTo>
                      <a:pt x="8074" y="26083"/>
                    </a:lnTo>
                    <a:lnTo>
                      <a:pt x="8781" y="26604"/>
                    </a:lnTo>
                    <a:lnTo>
                      <a:pt x="10270" y="27608"/>
                    </a:lnTo>
                    <a:lnTo>
                      <a:pt x="11758" y="28501"/>
                    </a:lnTo>
                    <a:lnTo>
                      <a:pt x="13283" y="29394"/>
                    </a:lnTo>
                    <a:lnTo>
                      <a:pt x="15255" y="30436"/>
                    </a:lnTo>
                    <a:lnTo>
                      <a:pt x="15665" y="30659"/>
                    </a:lnTo>
                    <a:lnTo>
                      <a:pt x="15702" y="30696"/>
                    </a:lnTo>
                    <a:lnTo>
                      <a:pt x="17227" y="31478"/>
                    </a:lnTo>
                    <a:lnTo>
                      <a:pt x="18790" y="32259"/>
                    </a:lnTo>
                    <a:lnTo>
                      <a:pt x="20390" y="33003"/>
                    </a:lnTo>
                    <a:lnTo>
                      <a:pt x="21990" y="33747"/>
                    </a:lnTo>
                    <a:lnTo>
                      <a:pt x="23590" y="34454"/>
                    </a:lnTo>
                    <a:lnTo>
                      <a:pt x="25190" y="35161"/>
                    </a:lnTo>
                    <a:lnTo>
                      <a:pt x="26790" y="35831"/>
                    </a:lnTo>
                    <a:lnTo>
                      <a:pt x="28427" y="36464"/>
                    </a:lnTo>
                    <a:lnTo>
                      <a:pt x="30101" y="37170"/>
                    </a:lnTo>
                    <a:lnTo>
                      <a:pt x="31515" y="37803"/>
                    </a:lnTo>
                    <a:lnTo>
                      <a:pt x="32780" y="38398"/>
                    </a:lnTo>
                    <a:lnTo>
                      <a:pt x="34082" y="39031"/>
                    </a:lnTo>
                    <a:lnTo>
                      <a:pt x="34789" y="39328"/>
                    </a:lnTo>
                    <a:lnTo>
                      <a:pt x="36240" y="39924"/>
                    </a:lnTo>
                    <a:lnTo>
                      <a:pt x="35459" y="38919"/>
                    </a:lnTo>
                    <a:lnTo>
                      <a:pt x="34715" y="37952"/>
                    </a:lnTo>
                    <a:lnTo>
                      <a:pt x="33338" y="36091"/>
                    </a:lnTo>
                    <a:lnTo>
                      <a:pt x="32110" y="34306"/>
                    </a:lnTo>
                    <a:lnTo>
                      <a:pt x="30957" y="32520"/>
                    </a:lnTo>
                    <a:lnTo>
                      <a:pt x="28687" y="28948"/>
                    </a:lnTo>
                    <a:lnTo>
                      <a:pt x="27497" y="27087"/>
                    </a:lnTo>
                    <a:lnTo>
                      <a:pt x="26194" y="25153"/>
                    </a:lnTo>
                    <a:lnTo>
                      <a:pt x="25934" y="24781"/>
                    </a:lnTo>
                    <a:lnTo>
                      <a:pt x="24966" y="23367"/>
                    </a:lnTo>
                    <a:lnTo>
                      <a:pt x="23069" y="20837"/>
                    </a:lnTo>
                    <a:lnTo>
                      <a:pt x="21171" y="18307"/>
                    </a:lnTo>
                    <a:lnTo>
                      <a:pt x="20911" y="17972"/>
                    </a:lnTo>
                    <a:lnTo>
                      <a:pt x="19571" y="16335"/>
                    </a:lnTo>
                    <a:lnTo>
                      <a:pt x="18269" y="14698"/>
                    </a:lnTo>
                    <a:lnTo>
                      <a:pt x="16893" y="13060"/>
                    </a:lnTo>
                    <a:lnTo>
                      <a:pt x="15553" y="11423"/>
                    </a:lnTo>
                    <a:lnTo>
                      <a:pt x="14139" y="9823"/>
                    </a:lnTo>
                    <a:lnTo>
                      <a:pt x="12763" y="8261"/>
                    </a:lnTo>
                    <a:lnTo>
                      <a:pt x="11311" y="6698"/>
                    </a:lnTo>
                    <a:lnTo>
                      <a:pt x="9898" y="5135"/>
                    </a:lnTo>
                    <a:lnTo>
                      <a:pt x="9674" y="4912"/>
                    </a:lnTo>
                    <a:lnTo>
                      <a:pt x="9600" y="4838"/>
                    </a:lnTo>
                    <a:lnTo>
                      <a:pt x="8298" y="3498"/>
                    </a:lnTo>
                    <a:lnTo>
                      <a:pt x="7628" y="2866"/>
                    </a:lnTo>
                    <a:lnTo>
                      <a:pt x="6921" y="2233"/>
                    </a:lnTo>
                    <a:lnTo>
                      <a:pt x="6214" y="1675"/>
                    </a:lnTo>
                    <a:lnTo>
                      <a:pt x="5433" y="1154"/>
                    </a:lnTo>
                    <a:lnTo>
                      <a:pt x="4651" y="708"/>
                    </a:lnTo>
                    <a:lnTo>
                      <a:pt x="3833" y="336"/>
                    </a:lnTo>
                    <a:lnTo>
                      <a:pt x="3349" y="150"/>
                    </a:lnTo>
                    <a:lnTo>
                      <a:pt x="2903" y="38"/>
                    </a:lnTo>
                    <a:lnTo>
                      <a:pt x="2419" y="1"/>
                    </a:lnTo>
                    <a:close/>
                  </a:path>
                </a:pathLst>
              </a:custGeom>
              <a:solidFill>
                <a:schemeClr val="accent2"/>
              </a:solidFill>
              <a:ln w="7620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91;p70">
                <a:extLst>
                  <a:ext uri="{FF2B5EF4-FFF2-40B4-BE49-F238E27FC236}">
                    <a16:creationId xmlns:a16="http://schemas.microsoft.com/office/drawing/2014/main" id="{4FD92157-F6E1-7C45-83E3-4F61AD12C0F5}"/>
                  </a:ext>
                </a:extLst>
              </p:cNvPr>
              <p:cNvSpPr/>
              <p:nvPr/>
            </p:nvSpPr>
            <p:spPr>
              <a:xfrm>
                <a:off x="4867625" y="2549625"/>
                <a:ext cx="853000" cy="966475"/>
              </a:xfrm>
              <a:custGeom>
                <a:avLst/>
                <a:gdLst/>
                <a:ahLst/>
                <a:cxnLst/>
                <a:rect l="l" t="t" r="r" b="b"/>
                <a:pathLst>
                  <a:path w="34120" h="38659" extrusionOk="0">
                    <a:moveTo>
                      <a:pt x="186" y="1"/>
                    </a:moveTo>
                    <a:lnTo>
                      <a:pt x="0" y="224"/>
                    </a:lnTo>
                    <a:lnTo>
                      <a:pt x="2270" y="2568"/>
                    </a:lnTo>
                    <a:lnTo>
                      <a:pt x="4539" y="4986"/>
                    </a:lnTo>
                    <a:lnTo>
                      <a:pt x="6735" y="7442"/>
                    </a:lnTo>
                    <a:lnTo>
                      <a:pt x="8893" y="9935"/>
                    </a:lnTo>
                    <a:lnTo>
                      <a:pt x="8930" y="9935"/>
                    </a:lnTo>
                    <a:lnTo>
                      <a:pt x="9265" y="10344"/>
                    </a:lnTo>
                    <a:lnTo>
                      <a:pt x="11274" y="12688"/>
                    </a:lnTo>
                    <a:lnTo>
                      <a:pt x="13246" y="15032"/>
                    </a:lnTo>
                    <a:lnTo>
                      <a:pt x="17115" y="19720"/>
                    </a:lnTo>
                    <a:lnTo>
                      <a:pt x="17525" y="20204"/>
                    </a:lnTo>
                    <a:lnTo>
                      <a:pt x="17785" y="20539"/>
                    </a:lnTo>
                    <a:lnTo>
                      <a:pt x="21320" y="24780"/>
                    </a:lnTo>
                    <a:lnTo>
                      <a:pt x="24929" y="29022"/>
                    </a:lnTo>
                    <a:lnTo>
                      <a:pt x="25189" y="29282"/>
                    </a:lnTo>
                    <a:lnTo>
                      <a:pt x="27199" y="31589"/>
                    </a:lnTo>
                    <a:lnTo>
                      <a:pt x="29245" y="33896"/>
                    </a:lnTo>
                    <a:lnTo>
                      <a:pt x="31291" y="36128"/>
                    </a:lnTo>
                    <a:lnTo>
                      <a:pt x="33412" y="38361"/>
                    </a:lnTo>
                    <a:lnTo>
                      <a:pt x="34119" y="38658"/>
                    </a:lnTo>
                    <a:lnTo>
                      <a:pt x="31887" y="36352"/>
                    </a:lnTo>
                    <a:lnTo>
                      <a:pt x="29691" y="33970"/>
                    </a:lnTo>
                    <a:lnTo>
                      <a:pt x="27533" y="31589"/>
                    </a:lnTo>
                    <a:lnTo>
                      <a:pt x="25413" y="29134"/>
                    </a:lnTo>
                    <a:lnTo>
                      <a:pt x="25152" y="28836"/>
                    </a:lnTo>
                    <a:lnTo>
                      <a:pt x="22548" y="25785"/>
                    </a:lnTo>
                    <a:lnTo>
                      <a:pt x="20018" y="22734"/>
                    </a:lnTo>
                    <a:lnTo>
                      <a:pt x="19757" y="22436"/>
                    </a:lnTo>
                    <a:lnTo>
                      <a:pt x="17339" y="19534"/>
                    </a:lnTo>
                    <a:lnTo>
                      <a:pt x="13469" y="14883"/>
                    </a:lnTo>
                    <a:lnTo>
                      <a:pt x="11534" y="12539"/>
                    </a:lnTo>
                    <a:lnTo>
                      <a:pt x="9525" y="10232"/>
                    </a:lnTo>
                    <a:lnTo>
                      <a:pt x="9228" y="9860"/>
                    </a:lnTo>
                    <a:lnTo>
                      <a:pt x="6995" y="7330"/>
                    </a:lnTo>
                    <a:lnTo>
                      <a:pt x="4763" y="4837"/>
                    </a:lnTo>
                    <a:lnTo>
                      <a:pt x="2493" y="2382"/>
                    </a:lnTo>
                    <a:lnTo>
                      <a:pt x="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92;p70">
                <a:extLst>
                  <a:ext uri="{FF2B5EF4-FFF2-40B4-BE49-F238E27FC236}">
                    <a16:creationId xmlns:a16="http://schemas.microsoft.com/office/drawing/2014/main" id="{3BEED238-F503-704F-9A63-5B44C5C097D6}"/>
                  </a:ext>
                </a:extLst>
              </p:cNvPr>
              <p:cNvSpPr/>
              <p:nvPr/>
            </p:nvSpPr>
            <p:spPr>
              <a:xfrm>
                <a:off x="4890875" y="2653800"/>
                <a:ext cx="215825" cy="156300"/>
              </a:xfrm>
              <a:custGeom>
                <a:avLst/>
                <a:gdLst/>
                <a:ahLst/>
                <a:cxnLst/>
                <a:rect l="l" t="t" r="r" b="b"/>
                <a:pathLst>
                  <a:path w="8633" h="6252" extrusionOk="0">
                    <a:moveTo>
                      <a:pt x="8000" y="1"/>
                    </a:moveTo>
                    <a:lnTo>
                      <a:pt x="8000" y="1415"/>
                    </a:lnTo>
                    <a:lnTo>
                      <a:pt x="8074" y="2828"/>
                    </a:lnTo>
                    <a:lnTo>
                      <a:pt x="8149" y="4242"/>
                    </a:lnTo>
                    <a:lnTo>
                      <a:pt x="8298" y="5693"/>
                    </a:lnTo>
                    <a:lnTo>
                      <a:pt x="8298" y="5879"/>
                    </a:lnTo>
                    <a:lnTo>
                      <a:pt x="8000" y="5768"/>
                    </a:lnTo>
                    <a:lnTo>
                      <a:pt x="6028" y="5247"/>
                    </a:lnTo>
                    <a:lnTo>
                      <a:pt x="4019" y="4763"/>
                    </a:lnTo>
                    <a:lnTo>
                      <a:pt x="2010" y="4317"/>
                    </a:lnTo>
                    <a:lnTo>
                      <a:pt x="0" y="3945"/>
                    </a:lnTo>
                    <a:lnTo>
                      <a:pt x="149" y="4280"/>
                    </a:lnTo>
                    <a:lnTo>
                      <a:pt x="2233" y="4652"/>
                    </a:lnTo>
                    <a:lnTo>
                      <a:pt x="4279" y="5135"/>
                    </a:lnTo>
                    <a:lnTo>
                      <a:pt x="6326" y="5619"/>
                    </a:lnTo>
                    <a:lnTo>
                      <a:pt x="8335" y="6177"/>
                    </a:lnTo>
                    <a:lnTo>
                      <a:pt x="8409" y="6214"/>
                    </a:lnTo>
                    <a:lnTo>
                      <a:pt x="8632" y="6251"/>
                    </a:lnTo>
                    <a:lnTo>
                      <a:pt x="8595" y="6065"/>
                    </a:lnTo>
                    <a:lnTo>
                      <a:pt x="8446" y="4614"/>
                    </a:lnTo>
                    <a:lnTo>
                      <a:pt x="8372" y="3163"/>
                    </a:lnTo>
                    <a:lnTo>
                      <a:pt x="8298" y="1712"/>
                    </a:lnTo>
                    <a:lnTo>
                      <a:pt x="8298" y="298"/>
                    </a:lnTo>
                    <a:lnTo>
                      <a:pt x="8074" y="75"/>
                    </a:lnTo>
                    <a:lnTo>
                      <a:pt x="8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93;p70">
                <a:extLst>
                  <a:ext uri="{FF2B5EF4-FFF2-40B4-BE49-F238E27FC236}">
                    <a16:creationId xmlns:a16="http://schemas.microsoft.com/office/drawing/2014/main" id="{F7669942-5D47-F84A-A17C-3442D1A1725F}"/>
                  </a:ext>
                </a:extLst>
              </p:cNvPr>
              <p:cNvSpPr/>
              <p:nvPr/>
            </p:nvSpPr>
            <p:spPr>
              <a:xfrm>
                <a:off x="4931800" y="3039825"/>
                <a:ext cx="384200" cy="23275"/>
              </a:xfrm>
              <a:custGeom>
                <a:avLst/>
                <a:gdLst/>
                <a:ahLst/>
                <a:cxnLst/>
                <a:rect l="l" t="t" r="r" b="b"/>
                <a:pathLst>
                  <a:path w="15368" h="931" extrusionOk="0">
                    <a:moveTo>
                      <a:pt x="5358" y="1"/>
                    </a:moveTo>
                    <a:lnTo>
                      <a:pt x="3498" y="75"/>
                    </a:lnTo>
                    <a:lnTo>
                      <a:pt x="1712" y="187"/>
                    </a:lnTo>
                    <a:lnTo>
                      <a:pt x="1" y="335"/>
                    </a:lnTo>
                    <a:lnTo>
                      <a:pt x="38" y="633"/>
                    </a:lnTo>
                    <a:lnTo>
                      <a:pt x="1749" y="484"/>
                    </a:lnTo>
                    <a:lnTo>
                      <a:pt x="3535" y="373"/>
                    </a:lnTo>
                    <a:lnTo>
                      <a:pt x="5358" y="298"/>
                    </a:lnTo>
                    <a:lnTo>
                      <a:pt x="7256" y="298"/>
                    </a:lnTo>
                    <a:lnTo>
                      <a:pt x="9228" y="373"/>
                    </a:lnTo>
                    <a:lnTo>
                      <a:pt x="11200" y="521"/>
                    </a:lnTo>
                    <a:lnTo>
                      <a:pt x="13246" y="708"/>
                    </a:lnTo>
                    <a:lnTo>
                      <a:pt x="15330" y="931"/>
                    </a:lnTo>
                    <a:lnTo>
                      <a:pt x="15367" y="633"/>
                    </a:lnTo>
                    <a:lnTo>
                      <a:pt x="13283" y="410"/>
                    </a:lnTo>
                    <a:lnTo>
                      <a:pt x="11237" y="224"/>
                    </a:lnTo>
                    <a:lnTo>
                      <a:pt x="9228" y="75"/>
                    </a:lnTo>
                    <a:lnTo>
                      <a:pt x="7256" y="38"/>
                    </a:lnTo>
                    <a:lnTo>
                      <a:pt x="5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94;p70">
                <a:extLst>
                  <a:ext uri="{FF2B5EF4-FFF2-40B4-BE49-F238E27FC236}">
                    <a16:creationId xmlns:a16="http://schemas.microsoft.com/office/drawing/2014/main" id="{3EEFA025-EEE6-D947-A102-3794626D8E51}"/>
                  </a:ext>
                </a:extLst>
              </p:cNvPr>
              <p:cNvSpPr/>
              <p:nvPr/>
            </p:nvSpPr>
            <p:spPr>
              <a:xfrm>
                <a:off x="5360600" y="2982150"/>
                <a:ext cx="19575" cy="136775"/>
              </a:xfrm>
              <a:custGeom>
                <a:avLst/>
                <a:gdLst/>
                <a:ahLst/>
                <a:cxnLst/>
                <a:rect l="l" t="t" r="r" b="b"/>
                <a:pathLst>
                  <a:path w="783" h="5471" extrusionOk="0">
                    <a:moveTo>
                      <a:pt x="522" y="1"/>
                    </a:moveTo>
                    <a:lnTo>
                      <a:pt x="38" y="5135"/>
                    </a:lnTo>
                    <a:lnTo>
                      <a:pt x="1" y="5433"/>
                    </a:lnTo>
                    <a:lnTo>
                      <a:pt x="299" y="5470"/>
                    </a:lnTo>
                    <a:lnTo>
                      <a:pt x="299" y="5433"/>
                    </a:lnTo>
                    <a:lnTo>
                      <a:pt x="782" y="336"/>
                    </a:lnTo>
                    <a:lnTo>
                      <a:pt x="5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95;p70">
                <a:extLst>
                  <a:ext uri="{FF2B5EF4-FFF2-40B4-BE49-F238E27FC236}">
                    <a16:creationId xmlns:a16="http://schemas.microsoft.com/office/drawing/2014/main" id="{72C22962-FBEC-834F-853E-B5502552BBD1}"/>
                  </a:ext>
                </a:extLst>
              </p:cNvPr>
              <p:cNvSpPr/>
              <p:nvPr/>
            </p:nvSpPr>
            <p:spPr>
              <a:xfrm>
                <a:off x="5232250" y="3152375"/>
                <a:ext cx="273500" cy="147925"/>
              </a:xfrm>
              <a:custGeom>
                <a:avLst/>
                <a:gdLst/>
                <a:ahLst/>
                <a:cxnLst/>
                <a:rect l="l" t="t" r="r" b="b"/>
                <a:pathLst>
                  <a:path w="10940" h="5917" extrusionOk="0">
                    <a:moveTo>
                      <a:pt x="10679" y="1"/>
                    </a:moveTo>
                    <a:lnTo>
                      <a:pt x="10567" y="1266"/>
                    </a:lnTo>
                    <a:lnTo>
                      <a:pt x="10493" y="2531"/>
                    </a:lnTo>
                    <a:lnTo>
                      <a:pt x="10493" y="3200"/>
                    </a:lnTo>
                    <a:lnTo>
                      <a:pt x="10530" y="3796"/>
                    </a:lnTo>
                    <a:lnTo>
                      <a:pt x="10567" y="4242"/>
                    </a:lnTo>
                    <a:lnTo>
                      <a:pt x="10567" y="4726"/>
                    </a:lnTo>
                    <a:lnTo>
                      <a:pt x="10567" y="4912"/>
                    </a:lnTo>
                    <a:lnTo>
                      <a:pt x="9042" y="4912"/>
                    </a:lnTo>
                    <a:lnTo>
                      <a:pt x="7739" y="4949"/>
                    </a:lnTo>
                    <a:lnTo>
                      <a:pt x="6437" y="4986"/>
                    </a:lnTo>
                    <a:lnTo>
                      <a:pt x="5135" y="5098"/>
                    </a:lnTo>
                    <a:lnTo>
                      <a:pt x="3870" y="5210"/>
                    </a:lnTo>
                    <a:lnTo>
                      <a:pt x="2568" y="5321"/>
                    </a:lnTo>
                    <a:lnTo>
                      <a:pt x="1265" y="5470"/>
                    </a:lnTo>
                    <a:lnTo>
                      <a:pt x="0" y="5656"/>
                    </a:lnTo>
                    <a:lnTo>
                      <a:pt x="410" y="5879"/>
                    </a:lnTo>
                    <a:lnTo>
                      <a:pt x="447" y="5916"/>
                    </a:lnTo>
                    <a:lnTo>
                      <a:pt x="1675" y="5730"/>
                    </a:lnTo>
                    <a:lnTo>
                      <a:pt x="2940" y="5582"/>
                    </a:lnTo>
                    <a:lnTo>
                      <a:pt x="4242" y="5433"/>
                    </a:lnTo>
                    <a:lnTo>
                      <a:pt x="5507" y="5358"/>
                    </a:lnTo>
                    <a:lnTo>
                      <a:pt x="6772" y="5284"/>
                    </a:lnTo>
                    <a:lnTo>
                      <a:pt x="8037" y="5210"/>
                    </a:lnTo>
                    <a:lnTo>
                      <a:pt x="9302" y="5210"/>
                    </a:lnTo>
                    <a:lnTo>
                      <a:pt x="10604" y="5172"/>
                    </a:lnTo>
                    <a:lnTo>
                      <a:pt x="10716" y="5172"/>
                    </a:lnTo>
                    <a:lnTo>
                      <a:pt x="10828" y="5210"/>
                    </a:lnTo>
                    <a:lnTo>
                      <a:pt x="10828" y="5061"/>
                    </a:lnTo>
                    <a:lnTo>
                      <a:pt x="10828" y="5024"/>
                    </a:lnTo>
                    <a:lnTo>
                      <a:pt x="10828" y="4428"/>
                    </a:lnTo>
                    <a:lnTo>
                      <a:pt x="10828" y="3796"/>
                    </a:lnTo>
                    <a:lnTo>
                      <a:pt x="10753" y="3163"/>
                    </a:lnTo>
                    <a:lnTo>
                      <a:pt x="10790" y="2568"/>
                    </a:lnTo>
                    <a:lnTo>
                      <a:pt x="10828" y="1489"/>
                    </a:lnTo>
                    <a:lnTo>
                      <a:pt x="10939" y="373"/>
                    </a:lnTo>
                    <a:lnTo>
                      <a:pt x="106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496;p70">
              <a:extLst>
                <a:ext uri="{FF2B5EF4-FFF2-40B4-BE49-F238E27FC236}">
                  <a16:creationId xmlns:a16="http://schemas.microsoft.com/office/drawing/2014/main" id="{30A2B1FA-CFD4-004C-B0F1-194261C69AA3}"/>
                </a:ext>
              </a:extLst>
            </p:cNvPr>
            <p:cNvGrpSpPr/>
            <p:nvPr/>
          </p:nvGrpSpPr>
          <p:grpSpPr>
            <a:xfrm>
              <a:off x="2790864" y="2531557"/>
              <a:ext cx="1669609" cy="1585418"/>
              <a:chOff x="362725" y="3836975"/>
              <a:chExt cx="1268700" cy="1204725"/>
            </a:xfrm>
          </p:grpSpPr>
          <p:sp>
            <p:nvSpPr>
              <p:cNvPr id="7" name="Google Shape;1497;p70">
                <a:extLst>
                  <a:ext uri="{FF2B5EF4-FFF2-40B4-BE49-F238E27FC236}">
                    <a16:creationId xmlns:a16="http://schemas.microsoft.com/office/drawing/2014/main" id="{A8522CA7-99A4-7D40-867C-AB2A2D0B1E83}"/>
                  </a:ext>
                </a:extLst>
              </p:cNvPr>
              <p:cNvSpPr/>
              <p:nvPr/>
            </p:nvSpPr>
            <p:spPr>
              <a:xfrm>
                <a:off x="362725" y="3836975"/>
                <a:ext cx="1268700" cy="1204725"/>
              </a:xfrm>
              <a:custGeom>
                <a:avLst/>
                <a:gdLst/>
                <a:ahLst/>
                <a:cxnLst/>
                <a:rect l="l" t="t" r="r" b="b"/>
                <a:pathLst>
                  <a:path w="50748" h="48189" extrusionOk="0">
                    <a:moveTo>
                      <a:pt x="26376" y="1"/>
                    </a:moveTo>
                    <a:lnTo>
                      <a:pt x="25216" y="27"/>
                    </a:lnTo>
                    <a:lnTo>
                      <a:pt x="24055" y="133"/>
                    </a:lnTo>
                    <a:lnTo>
                      <a:pt x="22921" y="265"/>
                    </a:lnTo>
                    <a:lnTo>
                      <a:pt x="21787" y="476"/>
                    </a:lnTo>
                    <a:lnTo>
                      <a:pt x="20653" y="739"/>
                    </a:lnTo>
                    <a:lnTo>
                      <a:pt x="19545" y="1056"/>
                    </a:lnTo>
                    <a:lnTo>
                      <a:pt x="18464" y="1425"/>
                    </a:lnTo>
                    <a:lnTo>
                      <a:pt x="17382" y="1847"/>
                    </a:lnTo>
                    <a:lnTo>
                      <a:pt x="16749" y="1821"/>
                    </a:lnTo>
                    <a:lnTo>
                      <a:pt x="16037" y="1847"/>
                    </a:lnTo>
                    <a:lnTo>
                      <a:pt x="15694" y="1900"/>
                    </a:lnTo>
                    <a:lnTo>
                      <a:pt x="15351" y="1953"/>
                    </a:lnTo>
                    <a:lnTo>
                      <a:pt x="15008" y="2005"/>
                    </a:lnTo>
                    <a:lnTo>
                      <a:pt x="14666" y="2111"/>
                    </a:lnTo>
                    <a:lnTo>
                      <a:pt x="14349" y="2190"/>
                    </a:lnTo>
                    <a:lnTo>
                      <a:pt x="14006" y="2322"/>
                    </a:lnTo>
                    <a:lnTo>
                      <a:pt x="13690" y="2454"/>
                    </a:lnTo>
                    <a:lnTo>
                      <a:pt x="13373" y="2586"/>
                    </a:lnTo>
                    <a:lnTo>
                      <a:pt x="12767" y="2929"/>
                    </a:lnTo>
                    <a:lnTo>
                      <a:pt x="12160" y="3324"/>
                    </a:lnTo>
                    <a:lnTo>
                      <a:pt x="11580" y="3799"/>
                    </a:lnTo>
                    <a:lnTo>
                      <a:pt x="11184" y="4168"/>
                    </a:lnTo>
                    <a:lnTo>
                      <a:pt x="10841" y="4537"/>
                    </a:lnTo>
                    <a:lnTo>
                      <a:pt x="10551" y="4959"/>
                    </a:lnTo>
                    <a:lnTo>
                      <a:pt x="10261" y="5381"/>
                    </a:lnTo>
                    <a:lnTo>
                      <a:pt x="10050" y="5803"/>
                    </a:lnTo>
                    <a:lnTo>
                      <a:pt x="9865" y="6278"/>
                    </a:lnTo>
                    <a:lnTo>
                      <a:pt x="9733" y="6753"/>
                    </a:lnTo>
                    <a:lnTo>
                      <a:pt x="9628" y="7254"/>
                    </a:lnTo>
                    <a:lnTo>
                      <a:pt x="9180" y="7729"/>
                    </a:lnTo>
                    <a:lnTo>
                      <a:pt x="8784" y="8204"/>
                    </a:lnTo>
                    <a:lnTo>
                      <a:pt x="8362" y="8705"/>
                    </a:lnTo>
                    <a:lnTo>
                      <a:pt x="7993" y="9206"/>
                    </a:lnTo>
                    <a:lnTo>
                      <a:pt x="7597" y="9707"/>
                    </a:lnTo>
                    <a:lnTo>
                      <a:pt x="7254" y="10234"/>
                    </a:lnTo>
                    <a:lnTo>
                      <a:pt x="6885" y="10762"/>
                    </a:lnTo>
                    <a:lnTo>
                      <a:pt x="6568" y="11316"/>
                    </a:lnTo>
                    <a:lnTo>
                      <a:pt x="6015" y="11764"/>
                    </a:lnTo>
                    <a:lnTo>
                      <a:pt x="5461" y="12239"/>
                    </a:lnTo>
                    <a:lnTo>
                      <a:pt x="4933" y="12767"/>
                    </a:lnTo>
                    <a:lnTo>
                      <a:pt x="4406" y="13320"/>
                    </a:lnTo>
                    <a:lnTo>
                      <a:pt x="4353" y="13347"/>
                    </a:lnTo>
                    <a:lnTo>
                      <a:pt x="3535" y="14164"/>
                    </a:lnTo>
                    <a:lnTo>
                      <a:pt x="2823" y="14877"/>
                    </a:lnTo>
                    <a:lnTo>
                      <a:pt x="2085" y="15694"/>
                    </a:lnTo>
                    <a:lnTo>
                      <a:pt x="1663" y="16169"/>
                    </a:lnTo>
                    <a:lnTo>
                      <a:pt x="1241" y="16723"/>
                    </a:lnTo>
                    <a:lnTo>
                      <a:pt x="792" y="17329"/>
                    </a:lnTo>
                    <a:lnTo>
                      <a:pt x="581" y="17672"/>
                    </a:lnTo>
                    <a:lnTo>
                      <a:pt x="423" y="17989"/>
                    </a:lnTo>
                    <a:lnTo>
                      <a:pt x="265" y="18332"/>
                    </a:lnTo>
                    <a:lnTo>
                      <a:pt x="133" y="18701"/>
                    </a:lnTo>
                    <a:lnTo>
                      <a:pt x="54" y="19044"/>
                    </a:lnTo>
                    <a:lnTo>
                      <a:pt x="1" y="19387"/>
                    </a:lnTo>
                    <a:lnTo>
                      <a:pt x="27" y="19756"/>
                    </a:lnTo>
                    <a:lnTo>
                      <a:pt x="80" y="20099"/>
                    </a:lnTo>
                    <a:lnTo>
                      <a:pt x="159" y="20257"/>
                    </a:lnTo>
                    <a:lnTo>
                      <a:pt x="212" y="20415"/>
                    </a:lnTo>
                    <a:lnTo>
                      <a:pt x="317" y="20574"/>
                    </a:lnTo>
                    <a:lnTo>
                      <a:pt x="423" y="20758"/>
                    </a:lnTo>
                    <a:lnTo>
                      <a:pt x="608" y="20969"/>
                    </a:lnTo>
                    <a:lnTo>
                      <a:pt x="819" y="21180"/>
                    </a:lnTo>
                    <a:lnTo>
                      <a:pt x="1056" y="21338"/>
                    </a:lnTo>
                    <a:lnTo>
                      <a:pt x="1293" y="21470"/>
                    </a:lnTo>
                    <a:lnTo>
                      <a:pt x="1531" y="21576"/>
                    </a:lnTo>
                    <a:lnTo>
                      <a:pt x="1794" y="21655"/>
                    </a:lnTo>
                    <a:lnTo>
                      <a:pt x="2085" y="21708"/>
                    </a:lnTo>
                    <a:lnTo>
                      <a:pt x="2348" y="21734"/>
                    </a:lnTo>
                    <a:lnTo>
                      <a:pt x="2638" y="21708"/>
                    </a:lnTo>
                    <a:lnTo>
                      <a:pt x="2929" y="21681"/>
                    </a:lnTo>
                    <a:lnTo>
                      <a:pt x="3166" y="21602"/>
                    </a:lnTo>
                    <a:lnTo>
                      <a:pt x="3403" y="21523"/>
                    </a:lnTo>
                    <a:lnTo>
                      <a:pt x="3377" y="22288"/>
                    </a:lnTo>
                    <a:lnTo>
                      <a:pt x="3351" y="23053"/>
                    </a:lnTo>
                    <a:lnTo>
                      <a:pt x="3377" y="24213"/>
                    </a:lnTo>
                    <a:lnTo>
                      <a:pt x="3482" y="25400"/>
                    </a:lnTo>
                    <a:lnTo>
                      <a:pt x="3034" y="25822"/>
                    </a:lnTo>
                    <a:lnTo>
                      <a:pt x="2612" y="26271"/>
                    </a:lnTo>
                    <a:lnTo>
                      <a:pt x="2216" y="26745"/>
                    </a:lnTo>
                    <a:lnTo>
                      <a:pt x="1847" y="27273"/>
                    </a:lnTo>
                    <a:lnTo>
                      <a:pt x="1768" y="27405"/>
                    </a:lnTo>
                    <a:lnTo>
                      <a:pt x="1399" y="28038"/>
                    </a:lnTo>
                    <a:lnTo>
                      <a:pt x="1109" y="28697"/>
                    </a:lnTo>
                    <a:lnTo>
                      <a:pt x="871" y="29357"/>
                    </a:lnTo>
                    <a:lnTo>
                      <a:pt x="687" y="30016"/>
                    </a:lnTo>
                    <a:lnTo>
                      <a:pt x="634" y="30359"/>
                    </a:lnTo>
                    <a:lnTo>
                      <a:pt x="581" y="30675"/>
                    </a:lnTo>
                    <a:lnTo>
                      <a:pt x="555" y="31018"/>
                    </a:lnTo>
                    <a:lnTo>
                      <a:pt x="555" y="31335"/>
                    </a:lnTo>
                    <a:lnTo>
                      <a:pt x="555" y="31651"/>
                    </a:lnTo>
                    <a:lnTo>
                      <a:pt x="581" y="31968"/>
                    </a:lnTo>
                    <a:lnTo>
                      <a:pt x="634" y="32258"/>
                    </a:lnTo>
                    <a:lnTo>
                      <a:pt x="687" y="32548"/>
                    </a:lnTo>
                    <a:lnTo>
                      <a:pt x="792" y="32944"/>
                    </a:lnTo>
                    <a:lnTo>
                      <a:pt x="924" y="33286"/>
                    </a:lnTo>
                    <a:lnTo>
                      <a:pt x="1082" y="33629"/>
                    </a:lnTo>
                    <a:lnTo>
                      <a:pt x="1267" y="33946"/>
                    </a:lnTo>
                    <a:lnTo>
                      <a:pt x="1478" y="34236"/>
                    </a:lnTo>
                    <a:lnTo>
                      <a:pt x="1715" y="34500"/>
                    </a:lnTo>
                    <a:lnTo>
                      <a:pt x="1979" y="34737"/>
                    </a:lnTo>
                    <a:lnTo>
                      <a:pt x="2269" y="34948"/>
                    </a:lnTo>
                    <a:lnTo>
                      <a:pt x="2507" y="35159"/>
                    </a:lnTo>
                    <a:lnTo>
                      <a:pt x="2770" y="35344"/>
                    </a:lnTo>
                    <a:lnTo>
                      <a:pt x="3008" y="35449"/>
                    </a:lnTo>
                    <a:lnTo>
                      <a:pt x="3219" y="35555"/>
                    </a:lnTo>
                    <a:lnTo>
                      <a:pt x="3456" y="35660"/>
                    </a:lnTo>
                    <a:lnTo>
                      <a:pt x="3693" y="35739"/>
                    </a:lnTo>
                    <a:lnTo>
                      <a:pt x="3931" y="35792"/>
                    </a:lnTo>
                    <a:lnTo>
                      <a:pt x="4195" y="35845"/>
                    </a:lnTo>
                    <a:lnTo>
                      <a:pt x="4458" y="35871"/>
                    </a:lnTo>
                    <a:lnTo>
                      <a:pt x="4986" y="35871"/>
                    </a:lnTo>
                    <a:lnTo>
                      <a:pt x="5250" y="35845"/>
                    </a:lnTo>
                    <a:lnTo>
                      <a:pt x="5540" y="35792"/>
                    </a:lnTo>
                    <a:lnTo>
                      <a:pt x="5803" y="35739"/>
                    </a:lnTo>
                    <a:lnTo>
                      <a:pt x="6067" y="35660"/>
                    </a:lnTo>
                    <a:lnTo>
                      <a:pt x="6357" y="35555"/>
                    </a:lnTo>
                    <a:lnTo>
                      <a:pt x="6885" y="35317"/>
                    </a:lnTo>
                    <a:lnTo>
                      <a:pt x="7412" y="36109"/>
                    </a:lnTo>
                    <a:lnTo>
                      <a:pt x="7966" y="36873"/>
                    </a:lnTo>
                    <a:lnTo>
                      <a:pt x="8573" y="37638"/>
                    </a:lnTo>
                    <a:lnTo>
                      <a:pt x="9180" y="38350"/>
                    </a:lnTo>
                    <a:lnTo>
                      <a:pt x="8889" y="38878"/>
                    </a:lnTo>
                    <a:lnTo>
                      <a:pt x="8678" y="39353"/>
                    </a:lnTo>
                    <a:lnTo>
                      <a:pt x="8599" y="39616"/>
                    </a:lnTo>
                    <a:lnTo>
                      <a:pt x="8547" y="39854"/>
                    </a:lnTo>
                    <a:lnTo>
                      <a:pt x="8494" y="40065"/>
                    </a:lnTo>
                    <a:lnTo>
                      <a:pt x="8467" y="40302"/>
                    </a:lnTo>
                    <a:lnTo>
                      <a:pt x="8467" y="40540"/>
                    </a:lnTo>
                    <a:lnTo>
                      <a:pt x="8467" y="40751"/>
                    </a:lnTo>
                    <a:lnTo>
                      <a:pt x="8520" y="40962"/>
                    </a:lnTo>
                    <a:lnTo>
                      <a:pt x="8573" y="41173"/>
                    </a:lnTo>
                    <a:lnTo>
                      <a:pt x="8626" y="41357"/>
                    </a:lnTo>
                    <a:lnTo>
                      <a:pt x="8731" y="41568"/>
                    </a:lnTo>
                    <a:lnTo>
                      <a:pt x="8837" y="41753"/>
                    </a:lnTo>
                    <a:lnTo>
                      <a:pt x="8969" y="41938"/>
                    </a:lnTo>
                    <a:lnTo>
                      <a:pt x="9180" y="42149"/>
                    </a:lnTo>
                    <a:lnTo>
                      <a:pt x="9417" y="42333"/>
                    </a:lnTo>
                    <a:lnTo>
                      <a:pt x="9628" y="42518"/>
                    </a:lnTo>
                    <a:lnTo>
                      <a:pt x="9839" y="42676"/>
                    </a:lnTo>
                    <a:lnTo>
                      <a:pt x="10076" y="42808"/>
                    </a:lnTo>
                    <a:lnTo>
                      <a:pt x="10314" y="42940"/>
                    </a:lnTo>
                    <a:lnTo>
                      <a:pt x="10604" y="43019"/>
                    </a:lnTo>
                    <a:lnTo>
                      <a:pt x="10868" y="43072"/>
                    </a:lnTo>
                    <a:lnTo>
                      <a:pt x="11184" y="43124"/>
                    </a:lnTo>
                    <a:lnTo>
                      <a:pt x="11764" y="43124"/>
                    </a:lnTo>
                    <a:lnTo>
                      <a:pt x="12081" y="43098"/>
                    </a:lnTo>
                    <a:lnTo>
                      <a:pt x="12397" y="43045"/>
                    </a:lnTo>
                    <a:lnTo>
                      <a:pt x="12687" y="42966"/>
                    </a:lnTo>
                    <a:lnTo>
                      <a:pt x="13030" y="42861"/>
                    </a:lnTo>
                    <a:lnTo>
                      <a:pt x="13347" y="42755"/>
                    </a:lnTo>
                    <a:lnTo>
                      <a:pt x="13663" y="42597"/>
                    </a:lnTo>
                    <a:lnTo>
                      <a:pt x="13980" y="42439"/>
                    </a:lnTo>
                    <a:lnTo>
                      <a:pt x="14666" y="42861"/>
                    </a:lnTo>
                    <a:lnTo>
                      <a:pt x="15351" y="43256"/>
                    </a:lnTo>
                    <a:lnTo>
                      <a:pt x="16037" y="43626"/>
                    </a:lnTo>
                    <a:lnTo>
                      <a:pt x="16723" y="43968"/>
                    </a:lnTo>
                    <a:lnTo>
                      <a:pt x="17461" y="44285"/>
                    </a:lnTo>
                    <a:lnTo>
                      <a:pt x="18174" y="44575"/>
                    </a:lnTo>
                    <a:lnTo>
                      <a:pt x="18912" y="44839"/>
                    </a:lnTo>
                    <a:lnTo>
                      <a:pt x="19651" y="45076"/>
                    </a:lnTo>
                    <a:lnTo>
                      <a:pt x="20389" y="45287"/>
                    </a:lnTo>
                    <a:lnTo>
                      <a:pt x="21154" y="45472"/>
                    </a:lnTo>
                    <a:lnTo>
                      <a:pt x="21919" y="45630"/>
                    </a:lnTo>
                    <a:lnTo>
                      <a:pt x="22684" y="45788"/>
                    </a:lnTo>
                    <a:lnTo>
                      <a:pt x="23449" y="45894"/>
                    </a:lnTo>
                    <a:lnTo>
                      <a:pt x="24240" y="45973"/>
                    </a:lnTo>
                    <a:lnTo>
                      <a:pt x="25031" y="46026"/>
                    </a:lnTo>
                    <a:lnTo>
                      <a:pt x="25796" y="46052"/>
                    </a:lnTo>
                    <a:lnTo>
                      <a:pt x="26271" y="46448"/>
                    </a:lnTo>
                    <a:lnTo>
                      <a:pt x="26745" y="46791"/>
                    </a:lnTo>
                    <a:lnTo>
                      <a:pt x="27036" y="46975"/>
                    </a:lnTo>
                    <a:lnTo>
                      <a:pt x="27273" y="47133"/>
                    </a:lnTo>
                    <a:lnTo>
                      <a:pt x="27721" y="47371"/>
                    </a:lnTo>
                    <a:lnTo>
                      <a:pt x="28170" y="47582"/>
                    </a:lnTo>
                    <a:lnTo>
                      <a:pt x="28645" y="47766"/>
                    </a:lnTo>
                    <a:lnTo>
                      <a:pt x="29093" y="47898"/>
                    </a:lnTo>
                    <a:lnTo>
                      <a:pt x="29568" y="48030"/>
                    </a:lnTo>
                    <a:lnTo>
                      <a:pt x="30016" y="48109"/>
                    </a:lnTo>
                    <a:lnTo>
                      <a:pt x="30464" y="48162"/>
                    </a:lnTo>
                    <a:lnTo>
                      <a:pt x="30913" y="48188"/>
                    </a:lnTo>
                    <a:lnTo>
                      <a:pt x="31440" y="48162"/>
                    </a:lnTo>
                    <a:lnTo>
                      <a:pt x="31968" y="48083"/>
                    </a:lnTo>
                    <a:lnTo>
                      <a:pt x="32443" y="47951"/>
                    </a:lnTo>
                    <a:lnTo>
                      <a:pt x="32891" y="47766"/>
                    </a:lnTo>
                    <a:lnTo>
                      <a:pt x="33313" y="47529"/>
                    </a:lnTo>
                    <a:lnTo>
                      <a:pt x="33682" y="47265"/>
                    </a:lnTo>
                    <a:lnTo>
                      <a:pt x="34025" y="46949"/>
                    </a:lnTo>
                    <a:lnTo>
                      <a:pt x="34342" y="46606"/>
                    </a:lnTo>
                    <a:lnTo>
                      <a:pt x="34553" y="46342"/>
                    </a:lnTo>
                    <a:lnTo>
                      <a:pt x="34737" y="46078"/>
                    </a:lnTo>
                    <a:lnTo>
                      <a:pt x="34869" y="45867"/>
                    </a:lnTo>
                    <a:lnTo>
                      <a:pt x="35001" y="45656"/>
                    </a:lnTo>
                    <a:lnTo>
                      <a:pt x="35080" y="45445"/>
                    </a:lnTo>
                    <a:lnTo>
                      <a:pt x="35159" y="45234"/>
                    </a:lnTo>
                    <a:lnTo>
                      <a:pt x="35238" y="44997"/>
                    </a:lnTo>
                    <a:lnTo>
                      <a:pt x="35291" y="44760"/>
                    </a:lnTo>
                    <a:lnTo>
                      <a:pt x="35344" y="44259"/>
                    </a:lnTo>
                    <a:lnTo>
                      <a:pt x="35898" y="44021"/>
                    </a:lnTo>
                    <a:lnTo>
                      <a:pt x="36478" y="43757"/>
                    </a:lnTo>
                    <a:lnTo>
                      <a:pt x="37005" y="43467"/>
                    </a:lnTo>
                    <a:lnTo>
                      <a:pt x="37559" y="43177"/>
                    </a:lnTo>
                    <a:lnTo>
                      <a:pt x="38087" y="42887"/>
                    </a:lnTo>
                    <a:lnTo>
                      <a:pt x="38614" y="42544"/>
                    </a:lnTo>
                    <a:lnTo>
                      <a:pt x="39142" y="42228"/>
                    </a:lnTo>
                    <a:lnTo>
                      <a:pt x="39643" y="41885"/>
                    </a:lnTo>
                    <a:lnTo>
                      <a:pt x="40144" y="41516"/>
                    </a:lnTo>
                    <a:lnTo>
                      <a:pt x="40619" y="41146"/>
                    </a:lnTo>
                    <a:lnTo>
                      <a:pt x="41094" y="40751"/>
                    </a:lnTo>
                    <a:lnTo>
                      <a:pt x="41568" y="40355"/>
                    </a:lnTo>
                    <a:lnTo>
                      <a:pt x="42043" y="39933"/>
                    </a:lnTo>
                    <a:lnTo>
                      <a:pt x="42465" y="39511"/>
                    </a:lnTo>
                    <a:lnTo>
                      <a:pt x="42914" y="39089"/>
                    </a:lnTo>
                    <a:lnTo>
                      <a:pt x="43336" y="38641"/>
                    </a:lnTo>
                    <a:lnTo>
                      <a:pt x="43494" y="38509"/>
                    </a:lnTo>
                    <a:lnTo>
                      <a:pt x="43626" y="38403"/>
                    </a:lnTo>
                    <a:lnTo>
                      <a:pt x="43810" y="38192"/>
                    </a:lnTo>
                    <a:lnTo>
                      <a:pt x="43942" y="37955"/>
                    </a:lnTo>
                    <a:lnTo>
                      <a:pt x="44522" y="37243"/>
                    </a:lnTo>
                    <a:lnTo>
                      <a:pt x="45076" y="36531"/>
                    </a:lnTo>
                    <a:lnTo>
                      <a:pt x="45577" y="35766"/>
                    </a:lnTo>
                    <a:lnTo>
                      <a:pt x="46079" y="34974"/>
                    </a:lnTo>
                    <a:lnTo>
                      <a:pt x="46553" y="34183"/>
                    </a:lnTo>
                    <a:lnTo>
                      <a:pt x="46975" y="33366"/>
                    </a:lnTo>
                    <a:lnTo>
                      <a:pt x="47318" y="32680"/>
                    </a:lnTo>
                    <a:lnTo>
                      <a:pt x="47635" y="31968"/>
                    </a:lnTo>
                    <a:lnTo>
                      <a:pt x="47925" y="31256"/>
                    </a:lnTo>
                    <a:lnTo>
                      <a:pt x="48189" y="30517"/>
                    </a:lnTo>
                    <a:lnTo>
                      <a:pt x="48426" y="29779"/>
                    </a:lnTo>
                    <a:lnTo>
                      <a:pt x="48637" y="29040"/>
                    </a:lnTo>
                    <a:lnTo>
                      <a:pt x="48822" y="28302"/>
                    </a:lnTo>
                    <a:lnTo>
                      <a:pt x="48980" y="27537"/>
                    </a:lnTo>
                    <a:lnTo>
                      <a:pt x="49164" y="26429"/>
                    </a:lnTo>
                    <a:lnTo>
                      <a:pt x="49296" y="25321"/>
                    </a:lnTo>
                    <a:lnTo>
                      <a:pt x="49375" y="24187"/>
                    </a:lnTo>
                    <a:lnTo>
                      <a:pt x="49428" y="23053"/>
                    </a:lnTo>
                    <a:lnTo>
                      <a:pt x="49402" y="22103"/>
                    </a:lnTo>
                    <a:lnTo>
                      <a:pt x="49349" y="21180"/>
                    </a:lnTo>
                    <a:lnTo>
                      <a:pt x="49244" y="20231"/>
                    </a:lnTo>
                    <a:lnTo>
                      <a:pt x="49112" y="19308"/>
                    </a:lnTo>
                    <a:lnTo>
                      <a:pt x="49217" y="19255"/>
                    </a:lnTo>
                    <a:lnTo>
                      <a:pt x="49481" y="19044"/>
                    </a:lnTo>
                    <a:lnTo>
                      <a:pt x="49745" y="18833"/>
                    </a:lnTo>
                    <a:lnTo>
                      <a:pt x="49956" y="18595"/>
                    </a:lnTo>
                    <a:lnTo>
                      <a:pt x="50167" y="18358"/>
                    </a:lnTo>
                    <a:lnTo>
                      <a:pt x="50325" y="18068"/>
                    </a:lnTo>
                    <a:lnTo>
                      <a:pt x="50457" y="17804"/>
                    </a:lnTo>
                    <a:lnTo>
                      <a:pt x="50589" y="17488"/>
                    </a:lnTo>
                    <a:lnTo>
                      <a:pt x="50668" y="17198"/>
                    </a:lnTo>
                    <a:lnTo>
                      <a:pt x="50721" y="16881"/>
                    </a:lnTo>
                    <a:lnTo>
                      <a:pt x="50747" y="16565"/>
                    </a:lnTo>
                    <a:lnTo>
                      <a:pt x="50747" y="16248"/>
                    </a:lnTo>
                    <a:lnTo>
                      <a:pt x="50721" y="15932"/>
                    </a:lnTo>
                    <a:lnTo>
                      <a:pt x="50642" y="15615"/>
                    </a:lnTo>
                    <a:lnTo>
                      <a:pt x="50536" y="15299"/>
                    </a:lnTo>
                    <a:lnTo>
                      <a:pt x="50404" y="15008"/>
                    </a:lnTo>
                    <a:lnTo>
                      <a:pt x="50246" y="14718"/>
                    </a:lnTo>
                    <a:lnTo>
                      <a:pt x="49402" y="13373"/>
                    </a:lnTo>
                    <a:lnTo>
                      <a:pt x="49164" y="13030"/>
                    </a:lnTo>
                    <a:lnTo>
                      <a:pt x="48874" y="12714"/>
                    </a:lnTo>
                    <a:lnTo>
                      <a:pt x="48558" y="12450"/>
                    </a:lnTo>
                    <a:lnTo>
                      <a:pt x="48215" y="12239"/>
                    </a:lnTo>
                    <a:lnTo>
                      <a:pt x="47846" y="12054"/>
                    </a:lnTo>
                    <a:lnTo>
                      <a:pt x="47450" y="11923"/>
                    </a:lnTo>
                    <a:lnTo>
                      <a:pt x="47028" y="11870"/>
                    </a:lnTo>
                    <a:lnTo>
                      <a:pt x="46606" y="11843"/>
                    </a:lnTo>
                    <a:lnTo>
                      <a:pt x="46501" y="11843"/>
                    </a:lnTo>
                    <a:lnTo>
                      <a:pt x="45973" y="10947"/>
                    </a:lnTo>
                    <a:lnTo>
                      <a:pt x="45419" y="10076"/>
                    </a:lnTo>
                    <a:lnTo>
                      <a:pt x="44813" y="9232"/>
                    </a:lnTo>
                    <a:lnTo>
                      <a:pt x="44180" y="8441"/>
                    </a:lnTo>
                    <a:lnTo>
                      <a:pt x="43520" y="7650"/>
                    </a:lnTo>
                    <a:lnTo>
                      <a:pt x="42808" y="6885"/>
                    </a:lnTo>
                    <a:lnTo>
                      <a:pt x="42070" y="6173"/>
                    </a:lnTo>
                    <a:lnTo>
                      <a:pt x="41278" y="5487"/>
                    </a:lnTo>
                    <a:lnTo>
                      <a:pt x="41120" y="4986"/>
                    </a:lnTo>
                    <a:lnTo>
                      <a:pt x="40935" y="4485"/>
                    </a:lnTo>
                    <a:lnTo>
                      <a:pt x="40698" y="4010"/>
                    </a:lnTo>
                    <a:lnTo>
                      <a:pt x="40408" y="3588"/>
                    </a:lnTo>
                    <a:lnTo>
                      <a:pt x="40091" y="3166"/>
                    </a:lnTo>
                    <a:lnTo>
                      <a:pt x="39722" y="2797"/>
                    </a:lnTo>
                    <a:lnTo>
                      <a:pt x="39327" y="2427"/>
                    </a:lnTo>
                    <a:lnTo>
                      <a:pt x="38878" y="2111"/>
                    </a:lnTo>
                    <a:lnTo>
                      <a:pt x="38351" y="1768"/>
                    </a:lnTo>
                    <a:lnTo>
                      <a:pt x="37823" y="1478"/>
                    </a:lnTo>
                    <a:lnTo>
                      <a:pt x="37269" y="1241"/>
                    </a:lnTo>
                    <a:lnTo>
                      <a:pt x="36715" y="1056"/>
                    </a:lnTo>
                    <a:lnTo>
                      <a:pt x="36161" y="898"/>
                    </a:lnTo>
                    <a:lnTo>
                      <a:pt x="35608" y="792"/>
                    </a:lnTo>
                    <a:lnTo>
                      <a:pt x="35027" y="713"/>
                    </a:lnTo>
                    <a:lnTo>
                      <a:pt x="34447" y="687"/>
                    </a:lnTo>
                    <a:lnTo>
                      <a:pt x="33999" y="713"/>
                    </a:lnTo>
                    <a:lnTo>
                      <a:pt x="33577" y="739"/>
                    </a:lnTo>
                    <a:lnTo>
                      <a:pt x="33128" y="819"/>
                    </a:lnTo>
                    <a:lnTo>
                      <a:pt x="32706" y="898"/>
                    </a:lnTo>
                    <a:lnTo>
                      <a:pt x="31941" y="687"/>
                    </a:lnTo>
                    <a:lnTo>
                      <a:pt x="31150" y="502"/>
                    </a:lnTo>
                    <a:lnTo>
                      <a:pt x="30359" y="344"/>
                    </a:lnTo>
                    <a:lnTo>
                      <a:pt x="29568" y="238"/>
                    </a:lnTo>
                    <a:lnTo>
                      <a:pt x="28776" y="133"/>
                    </a:lnTo>
                    <a:lnTo>
                      <a:pt x="27985" y="54"/>
                    </a:lnTo>
                    <a:lnTo>
                      <a:pt x="27194" y="27"/>
                    </a:lnTo>
                    <a:lnTo>
                      <a:pt x="26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98;p70">
                <a:extLst>
                  <a:ext uri="{FF2B5EF4-FFF2-40B4-BE49-F238E27FC236}">
                    <a16:creationId xmlns:a16="http://schemas.microsoft.com/office/drawing/2014/main" id="{AC744D20-2F05-2A48-AA8B-2EA3EFC8D34A}"/>
                  </a:ext>
                </a:extLst>
              </p:cNvPr>
              <p:cNvSpPr/>
              <p:nvPr/>
            </p:nvSpPr>
            <p:spPr>
              <a:xfrm>
                <a:off x="362725" y="3836975"/>
                <a:ext cx="1268700" cy="1204725"/>
              </a:xfrm>
              <a:custGeom>
                <a:avLst/>
                <a:gdLst/>
                <a:ahLst/>
                <a:cxnLst/>
                <a:rect l="l" t="t" r="r" b="b"/>
                <a:pathLst>
                  <a:path w="50748" h="48189" fill="none" extrusionOk="0">
                    <a:moveTo>
                      <a:pt x="50246" y="14718"/>
                    </a:moveTo>
                    <a:lnTo>
                      <a:pt x="49402" y="13373"/>
                    </a:lnTo>
                    <a:lnTo>
                      <a:pt x="49402" y="13373"/>
                    </a:lnTo>
                    <a:lnTo>
                      <a:pt x="49164" y="13030"/>
                    </a:lnTo>
                    <a:lnTo>
                      <a:pt x="48874" y="12714"/>
                    </a:lnTo>
                    <a:lnTo>
                      <a:pt x="48558" y="12450"/>
                    </a:lnTo>
                    <a:lnTo>
                      <a:pt x="48215" y="12239"/>
                    </a:lnTo>
                    <a:lnTo>
                      <a:pt x="47846" y="12054"/>
                    </a:lnTo>
                    <a:lnTo>
                      <a:pt x="47450" y="11923"/>
                    </a:lnTo>
                    <a:lnTo>
                      <a:pt x="47028" y="11870"/>
                    </a:lnTo>
                    <a:lnTo>
                      <a:pt x="46606" y="11843"/>
                    </a:lnTo>
                    <a:lnTo>
                      <a:pt x="46606" y="11843"/>
                    </a:lnTo>
                    <a:lnTo>
                      <a:pt x="46501" y="11843"/>
                    </a:lnTo>
                    <a:lnTo>
                      <a:pt x="46501" y="11843"/>
                    </a:lnTo>
                    <a:lnTo>
                      <a:pt x="45973" y="10947"/>
                    </a:lnTo>
                    <a:lnTo>
                      <a:pt x="45419" y="10076"/>
                    </a:lnTo>
                    <a:lnTo>
                      <a:pt x="44813" y="9232"/>
                    </a:lnTo>
                    <a:lnTo>
                      <a:pt x="44180" y="8441"/>
                    </a:lnTo>
                    <a:lnTo>
                      <a:pt x="43520" y="7650"/>
                    </a:lnTo>
                    <a:lnTo>
                      <a:pt x="42808" y="6885"/>
                    </a:lnTo>
                    <a:lnTo>
                      <a:pt x="42070" y="6173"/>
                    </a:lnTo>
                    <a:lnTo>
                      <a:pt x="41278" y="5487"/>
                    </a:lnTo>
                    <a:lnTo>
                      <a:pt x="41278" y="5487"/>
                    </a:lnTo>
                    <a:lnTo>
                      <a:pt x="41120" y="4986"/>
                    </a:lnTo>
                    <a:lnTo>
                      <a:pt x="40935" y="4485"/>
                    </a:lnTo>
                    <a:lnTo>
                      <a:pt x="40698" y="4010"/>
                    </a:lnTo>
                    <a:lnTo>
                      <a:pt x="40408" y="3588"/>
                    </a:lnTo>
                    <a:lnTo>
                      <a:pt x="40091" y="3166"/>
                    </a:lnTo>
                    <a:lnTo>
                      <a:pt x="39722" y="2797"/>
                    </a:lnTo>
                    <a:lnTo>
                      <a:pt x="39327" y="2427"/>
                    </a:lnTo>
                    <a:lnTo>
                      <a:pt x="38878" y="2111"/>
                    </a:lnTo>
                    <a:lnTo>
                      <a:pt x="38878" y="2111"/>
                    </a:lnTo>
                    <a:lnTo>
                      <a:pt x="38351" y="1768"/>
                    </a:lnTo>
                    <a:lnTo>
                      <a:pt x="37823" y="1478"/>
                    </a:lnTo>
                    <a:lnTo>
                      <a:pt x="37269" y="1241"/>
                    </a:lnTo>
                    <a:lnTo>
                      <a:pt x="36715" y="1056"/>
                    </a:lnTo>
                    <a:lnTo>
                      <a:pt x="36161" y="898"/>
                    </a:lnTo>
                    <a:lnTo>
                      <a:pt x="35608" y="792"/>
                    </a:lnTo>
                    <a:lnTo>
                      <a:pt x="35027" y="713"/>
                    </a:lnTo>
                    <a:lnTo>
                      <a:pt x="34447" y="687"/>
                    </a:lnTo>
                    <a:lnTo>
                      <a:pt x="34447" y="687"/>
                    </a:lnTo>
                    <a:lnTo>
                      <a:pt x="33999" y="713"/>
                    </a:lnTo>
                    <a:lnTo>
                      <a:pt x="33577" y="739"/>
                    </a:lnTo>
                    <a:lnTo>
                      <a:pt x="33128" y="819"/>
                    </a:lnTo>
                    <a:lnTo>
                      <a:pt x="32706" y="898"/>
                    </a:lnTo>
                    <a:lnTo>
                      <a:pt x="32706" y="898"/>
                    </a:lnTo>
                    <a:lnTo>
                      <a:pt x="31941" y="687"/>
                    </a:lnTo>
                    <a:lnTo>
                      <a:pt x="31150" y="502"/>
                    </a:lnTo>
                    <a:lnTo>
                      <a:pt x="30359" y="344"/>
                    </a:lnTo>
                    <a:lnTo>
                      <a:pt x="29568" y="238"/>
                    </a:lnTo>
                    <a:lnTo>
                      <a:pt x="28776" y="133"/>
                    </a:lnTo>
                    <a:lnTo>
                      <a:pt x="27985" y="54"/>
                    </a:lnTo>
                    <a:lnTo>
                      <a:pt x="27194" y="27"/>
                    </a:lnTo>
                    <a:lnTo>
                      <a:pt x="26376" y="1"/>
                    </a:lnTo>
                    <a:lnTo>
                      <a:pt x="26376" y="1"/>
                    </a:lnTo>
                    <a:lnTo>
                      <a:pt x="25216" y="27"/>
                    </a:lnTo>
                    <a:lnTo>
                      <a:pt x="24055" y="133"/>
                    </a:lnTo>
                    <a:lnTo>
                      <a:pt x="22921" y="265"/>
                    </a:lnTo>
                    <a:lnTo>
                      <a:pt x="21787" y="476"/>
                    </a:lnTo>
                    <a:lnTo>
                      <a:pt x="20653" y="739"/>
                    </a:lnTo>
                    <a:lnTo>
                      <a:pt x="19545" y="1056"/>
                    </a:lnTo>
                    <a:lnTo>
                      <a:pt x="18464" y="1425"/>
                    </a:lnTo>
                    <a:lnTo>
                      <a:pt x="17382" y="1847"/>
                    </a:lnTo>
                    <a:lnTo>
                      <a:pt x="17382" y="1847"/>
                    </a:lnTo>
                    <a:lnTo>
                      <a:pt x="16749" y="1821"/>
                    </a:lnTo>
                    <a:lnTo>
                      <a:pt x="16749" y="1821"/>
                    </a:lnTo>
                    <a:lnTo>
                      <a:pt x="16037" y="1847"/>
                    </a:lnTo>
                    <a:lnTo>
                      <a:pt x="15694" y="1900"/>
                    </a:lnTo>
                    <a:lnTo>
                      <a:pt x="15351" y="1953"/>
                    </a:lnTo>
                    <a:lnTo>
                      <a:pt x="15008" y="2005"/>
                    </a:lnTo>
                    <a:lnTo>
                      <a:pt x="14666" y="2111"/>
                    </a:lnTo>
                    <a:lnTo>
                      <a:pt x="14349" y="2190"/>
                    </a:lnTo>
                    <a:lnTo>
                      <a:pt x="14006" y="2322"/>
                    </a:lnTo>
                    <a:lnTo>
                      <a:pt x="13690" y="2454"/>
                    </a:lnTo>
                    <a:lnTo>
                      <a:pt x="13373" y="2586"/>
                    </a:lnTo>
                    <a:lnTo>
                      <a:pt x="12767" y="2929"/>
                    </a:lnTo>
                    <a:lnTo>
                      <a:pt x="12160" y="3324"/>
                    </a:lnTo>
                    <a:lnTo>
                      <a:pt x="11580" y="3799"/>
                    </a:lnTo>
                    <a:lnTo>
                      <a:pt x="11580" y="3799"/>
                    </a:lnTo>
                    <a:lnTo>
                      <a:pt x="11184" y="4168"/>
                    </a:lnTo>
                    <a:lnTo>
                      <a:pt x="10841" y="4537"/>
                    </a:lnTo>
                    <a:lnTo>
                      <a:pt x="10551" y="4959"/>
                    </a:lnTo>
                    <a:lnTo>
                      <a:pt x="10261" y="5381"/>
                    </a:lnTo>
                    <a:lnTo>
                      <a:pt x="10050" y="5803"/>
                    </a:lnTo>
                    <a:lnTo>
                      <a:pt x="9865" y="6278"/>
                    </a:lnTo>
                    <a:lnTo>
                      <a:pt x="9733" y="6753"/>
                    </a:lnTo>
                    <a:lnTo>
                      <a:pt x="9628" y="7254"/>
                    </a:lnTo>
                    <a:lnTo>
                      <a:pt x="9628" y="7254"/>
                    </a:lnTo>
                    <a:lnTo>
                      <a:pt x="9180" y="7729"/>
                    </a:lnTo>
                    <a:lnTo>
                      <a:pt x="8784" y="8204"/>
                    </a:lnTo>
                    <a:lnTo>
                      <a:pt x="8362" y="8705"/>
                    </a:lnTo>
                    <a:lnTo>
                      <a:pt x="7993" y="9206"/>
                    </a:lnTo>
                    <a:lnTo>
                      <a:pt x="7597" y="9707"/>
                    </a:lnTo>
                    <a:lnTo>
                      <a:pt x="7254" y="10234"/>
                    </a:lnTo>
                    <a:lnTo>
                      <a:pt x="6885" y="10762"/>
                    </a:lnTo>
                    <a:lnTo>
                      <a:pt x="6568" y="11316"/>
                    </a:lnTo>
                    <a:lnTo>
                      <a:pt x="6568" y="11316"/>
                    </a:lnTo>
                    <a:lnTo>
                      <a:pt x="6015" y="11764"/>
                    </a:lnTo>
                    <a:lnTo>
                      <a:pt x="5461" y="12239"/>
                    </a:lnTo>
                    <a:lnTo>
                      <a:pt x="4933" y="12767"/>
                    </a:lnTo>
                    <a:lnTo>
                      <a:pt x="4406" y="13320"/>
                    </a:lnTo>
                    <a:lnTo>
                      <a:pt x="4353" y="13347"/>
                    </a:lnTo>
                    <a:lnTo>
                      <a:pt x="4353" y="13347"/>
                    </a:lnTo>
                    <a:lnTo>
                      <a:pt x="3535" y="14164"/>
                    </a:lnTo>
                    <a:lnTo>
                      <a:pt x="2823" y="14877"/>
                    </a:lnTo>
                    <a:lnTo>
                      <a:pt x="2085" y="15694"/>
                    </a:lnTo>
                    <a:lnTo>
                      <a:pt x="2085" y="15694"/>
                    </a:lnTo>
                    <a:lnTo>
                      <a:pt x="1663" y="16169"/>
                    </a:lnTo>
                    <a:lnTo>
                      <a:pt x="1241" y="16723"/>
                    </a:lnTo>
                    <a:lnTo>
                      <a:pt x="792" y="17329"/>
                    </a:lnTo>
                    <a:lnTo>
                      <a:pt x="581" y="17672"/>
                    </a:lnTo>
                    <a:lnTo>
                      <a:pt x="423" y="17989"/>
                    </a:lnTo>
                    <a:lnTo>
                      <a:pt x="265" y="18332"/>
                    </a:lnTo>
                    <a:lnTo>
                      <a:pt x="133" y="18701"/>
                    </a:lnTo>
                    <a:lnTo>
                      <a:pt x="54" y="19044"/>
                    </a:lnTo>
                    <a:lnTo>
                      <a:pt x="1" y="19387"/>
                    </a:lnTo>
                    <a:lnTo>
                      <a:pt x="27" y="19756"/>
                    </a:lnTo>
                    <a:lnTo>
                      <a:pt x="80" y="20099"/>
                    </a:lnTo>
                    <a:lnTo>
                      <a:pt x="159" y="20257"/>
                    </a:lnTo>
                    <a:lnTo>
                      <a:pt x="212" y="20415"/>
                    </a:lnTo>
                    <a:lnTo>
                      <a:pt x="317" y="20574"/>
                    </a:lnTo>
                    <a:lnTo>
                      <a:pt x="423" y="20758"/>
                    </a:lnTo>
                    <a:lnTo>
                      <a:pt x="423" y="20758"/>
                    </a:lnTo>
                    <a:lnTo>
                      <a:pt x="608" y="20969"/>
                    </a:lnTo>
                    <a:lnTo>
                      <a:pt x="819" y="21180"/>
                    </a:lnTo>
                    <a:lnTo>
                      <a:pt x="1056" y="21338"/>
                    </a:lnTo>
                    <a:lnTo>
                      <a:pt x="1293" y="21470"/>
                    </a:lnTo>
                    <a:lnTo>
                      <a:pt x="1531" y="21576"/>
                    </a:lnTo>
                    <a:lnTo>
                      <a:pt x="1794" y="21655"/>
                    </a:lnTo>
                    <a:lnTo>
                      <a:pt x="2085" y="21708"/>
                    </a:lnTo>
                    <a:lnTo>
                      <a:pt x="2348" y="21734"/>
                    </a:lnTo>
                    <a:lnTo>
                      <a:pt x="2348" y="21734"/>
                    </a:lnTo>
                    <a:lnTo>
                      <a:pt x="2638" y="21708"/>
                    </a:lnTo>
                    <a:lnTo>
                      <a:pt x="2929" y="21681"/>
                    </a:lnTo>
                    <a:lnTo>
                      <a:pt x="3166" y="21602"/>
                    </a:lnTo>
                    <a:lnTo>
                      <a:pt x="3403" y="21523"/>
                    </a:lnTo>
                    <a:lnTo>
                      <a:pt x="3403" y="21523"/>
                    </a:lnTo>
                    <a:lnTo>
                      <a:pt x="3377" y="22288"/>
                    </a:lnTo>
                    <a:lnTo>
                      <a:pt x="3351" y="23053"/>
                    </a:lnTo>
                    <a:lnTo>
                      <a:pt x="3351" y="23053"/>
                    </a:lnTo>
                    <a:lnTo>
                      <a:pt x="3377" y="24213"/>
                    </a:lnTo>
                    <a:lnTo>
                      <a:pt x="3482" y="25400"/>
                    </a:lnTo>
                    <a:lnTo>
                      <a:pt x="3482" y="25400"/>
                    </a:lnTo>
                    <a:lnTo>
                      <a:pt x="3034" y="25822"/>
                    </a:lnTo>
                    <a:lnTo>
                      <a:pt x="2612" y="26271"/>
                    </a:lnTo>
                    <a:lnTo>
                      <a:pt x="2216" y="26745"/>
                    </a:lnTo>
                    <a:lnTo>
                      <a:pt x="1847" y="27273"/>
                    </a:lnTo>
                    <a:lnTo>
                      <a:pt x="1847" y="27273"/>
                    </a:lnTo>
                    <a:lnTo>
                      <a:pt x="1768" y="27405"/>
                    </a:lnTo>
                    <a:lnTo>
                      <a:pt x="1768" y="27405"/>
                    </a:lnTo>
                    <a:lnTo>
                      <a:pt x="1399" y="28038"/>
                    </a:lnTo>
                    <a:lnTo>
                      <a:pt x="1109" y="28697"/>
                    </a:lnTo>
                    <a:lnTo>
                      <a:pt x="871" y="29357"/>
                    </a:lnTo>
                    <a:lnTo>
                      <a:pt x="687" y="30016"/>
                    </a:lnTo>
                    <a:lnTo>
                      <a:pt x="634" y="30359"/>
                    </a:lnTo>
                    <a:lnTo>
                      <a:pt x="581" y="30675"/>
                    </a:lnTo>
                    <a:lnTo>
                      <a:pt x="555" y="31018"/>
                    </a:lnTo>
                    <a:lnTo>
                      <a:pt x="555" y="31335"/>
                    </a:lnTo>
                    <a:lnTo>
                      <a:pt x="555" y="31651"/>
                    </a:lnTo>
                    <a:lnTo>
                      <a:pt x="581" y="31968"/>
                    </a:lnTo>
                    <a:lnTo>
                      <a:pt x="634" y="32258"/>
                    </a:lnTo>
                    <a:lnTo>
                      <a:pt x="687" y="32548"/>
                    </a:lnTo>
                    <a:lnTo>
                      <a:pt x="687" y="32548"/>
                    </a:lnTo>
                    <a:lnTo>
                      <a:pt x="792" y="32944"/>
                    </a:lnTo>
                    <a:lnTo>
                      <a:pt x="924" y="33286"/>
                    </a:lnTo>
                    <a:lnTo>
                      <a:pt x="1082" y="33629"/>
                    </a:lnTo>
                    <a:lnTo>
                      <a:pt x="1267" y="33946"/>
                    </a:lnTo>
                    <a:lnTo>
                      <a:pt x="1478" y="34236"/>
                    </a:lnTo>
                    <a:lnTo>
                      <a:pt x="1715" y="34500"/>
                    </a:lnTo>
                    <a:lnTo>
                      <a:pt x="1979" y="34737"/>
                    </a:lnTo>
                    <a:lnTo>
                      <a:pt x="2269" y="34948"/>
                    </a:lnTo>
                    <a:lnTo>
                      <a:pt x="2269" y="34948"/>
                    </a:lnTo>
                    <a:lnTo>
                      <a:pt x="2507" y="35159"/>
                    </a:lnTo>
                    <a:lnTo>
                      <a:pt x="2770" y="35344"/>
                    </a:lnTo>
                    <a:lnTo>
                      <a:pt x="2770" y="35344"/>
                    </a:lnTo>
                    <a:lnTo>
                      <a:pt x="3008" y="35449"/>
                    </a:lnTo>
                    <a:lnTo>
                      <a:pt x="3219" y="35555"/>
                    </a:lnTo>
                    <a:lnTo>
                      <a:pt x="3456" y="35660"/>
                    </a:lnTo>
                    <a:lnTo>
                      <a:pt x="3693" y="35739"/>
                    </a:lnTo>
                    <a:lnTo>
                      <a:pt x="3931" y="35792"/>
                    </a:lnTo>
                    <a:lnTo>
                      <a:pt x="4195" y="35845"/>
                    </a:lnTo>
                    <a:lnTo>
                      <a:pt x="4458" y="35871"/>
                    </a:lnTo>
                    <a:lnTo>
                      <a:pt x="4696" y="35871"/>
                    </a:lnTo>
                    <a:lnTo>
                      <a:pt x="4696" y="35871"/>
                    </a:lnTo>
                    <a:lnTo>
                      <a:pt x="4986" y="35871"/>
                    </a:lnTo>
                    <a:lnTo>
                      <a:pt x="5250" y="35845"/>
                    </a:lnTo>
                    <a:lnTo>
                      <a:pt x="5540" y="35792"/>
                    </a:lnTo>
                    <a:lnTo>
                      <a:pt x="5803" y="35739"/>
                    </a:lnTo>
                    <a:lnTo>
                      <a:pt x="6067" y="35660"/>
                    </a:lnTo>
                    <a:lnTo>
                      <a:pt x="6357" y="35555"/>
                    </a:lnTo>
                    <a:lnTo>
                      <a:pt x="6885" y="35317"/>
                    </a:lnTo>
                    <a:lnTo>
                      <a:pt x="6885" y="35317"/>
                    </a:lnTo>
                    <a:lnTo>
                      <a:pt x="7412" y="36109"/>
                    </a:lnTo>
                    <a:lnTo>
                      <a:pt x="7966" y="36873"/>
                    </a:lnTo>
                    <a:lnTo>
                      <a:pt x="8573" y="37638"/>
                    </a:lnTo>
                    <a:lnTo>
                      <a:pt x="9180" y="38350"/>
                    </a:lnTo>
                    <a:lnTo>
                      <a:pt x="9180" y="38350"/>
                    </a:lnTo>
                    <a:lnTo>
                      <a:pt x="8889" y="38878"/>
                    </a:lnTo>
                    <a:lnTo>
                      <a:pt x="8678" y="39353"/>
                    </a:lnTo>
                    <a:lnTo>
                      <a:pt x="8599" y="39616"/>
                    </a:lnTo>
                    <a:lnTo>
                      <a:pt x="8547" y="39854"/>
                    </a:lnTo>
                    <a:lnTo>
                      <a:pt x="8494" y="40065"/>
                    </a:lnTo>
                    <a:lnTo>
                      <a:pt x="8467" y="40302"/>
                    </a:lnTo>
                    <a:lnTo>
                      <a:pt x="8467" y="40540"/>
                    </a:lnTo>
                    <a:lnTo>
                      <a:pt x="8467" y="40751"/>
                    </a:lnTo>
                    <a:lnTo>
                      <a:pt x="8520" y="40962"/>
                    </a:lnTo>
                    <a:lnTo>
                      <a:pt x="8573" y="41173"/>
                    </a:lnTo>
                    <a:lnTo>
                      <a:pt x="8626" y="41357"/>
                    </a:lnTo>
                    <a:lnTo>
                      <a:pt x="8731" y="41568"/>
                    </a:lnTo>
                    <a:lnTo>
                      <a:pt x="8837" y="41753"/>
                    </a:lnTo>
                    <a:lnTo>
                      <a:pt x="8969" y="41938"/>
                    </a:lnTo>
                    <a:lnTo>
                      <a:pt x="8969" y="41938"/>
                    </a:lnTo>
                    <a:lnTo>
                      <a:pt x="9180" y="42149"/>
                    </a:lnTo>
                    <a:lnTo>
                      <a:pt x="9417" y="42333"/>
                    </a:lnTo>
                    <a:lnTo>
                      <a:pt x="9417" y="42333"/>
                    </a:lnTo>
                    <a:lnTo>
                      <a:pt x="9628" y="42518"/>
                    </a:lnTo>
                    <a:lnTo>
                      <a:pt x="9839" y="42676"/>
                    </a:lnTo>
                    <a:lnTo>
                      <a:pt x="10076" y="42808"/>
                    </a:lnTo>
                    <a:lnTo>
                      <a:pt x="10314" y="42940"/>
                    </a:lnTo>
                    <a:lnTo>
                      <a:pt x="10604" y="43019"/>
                    </a:lnTo>
                    <a:lnTo>
                      <a:pt x="10868" y="43072"/>
                    </a:lnTo>
                    <a:lnTo>
                      <a:pt x="11184" y="43124"/>
                    </a:lnTo>
                    <a:lnTo>
                      <a:pt x="11474" y="43124"/>
                    </a:lnTo>
                    <a:lnTo>
                      <a:pt x="11474" y="43124"/>
                    </a:lnTo>
                    <a:lnTo>
                      <a:pt x="11764" y="43124"/>
                    </a:lnTo>
                    <a:lnTo>
                      <a:pt x="12081" y="43098"/>
                    </a:lnTo>
                    <a:lnTo>
                      <a:pt x="12397" y="43045"/>
                    </a:lnTo>
                    <a:lnTo>
                      <a:pt x="12687" y="42966"/>
                    </a:lnTo>
                    <a:lnTo>
                      <a:pt x="13030" y="42861"/>
                    </a:lnTo>
                    <a:lnTo>
                      <a:pt x="13347" y="42755"/>
                    </a:lnTo>
                    <a:lnTo>
                      <a:pt x="13663" y="42597"/>
                    </a:lnTo>
                    <a:lnTo>
                      <a:pt x="13980" y="42439"/>
                    </a:lnTo>
                    <a:lnTo>
                      <a:pt x="13980" y="42439"/>
                    </a:lnTo>
                    <a:lnTo>
                      <a:pt x="14666" y="42861"/>
                    </a:lnTo>
                    <a:lnTo>
                      <a:pt x="15351" y="43256"/>
                    </a:lnTo>
                    <a:lnTo>
                      <a:pt x="16037" y="43626"/>
                    </a:lnTo>
                    <a:lnTo>
                      <a:pt x="16723" y="43968"/>
                    </a:lnTo>
                    <a:lnTo>
                      <a:pt x="17461" y="44285"/>
                    </a:lnTo>
                    <a:lnTo>
                      <a:pt x="18174" y="44575"/>
                    </a:lnTo>
                    <a:lnTo>
                      <a:pt x="18912" y="44839"/>
                    </a:lnTo>
                    <a:lnTo>
                      <a:pt x="19651" y="45076"/>
                    </a:lnTo>
                    <a:lnTo>
                      <a:pt x="20389" y="45287"/>
                    </a:lnTo>
                    <a:lnTo>
                      <a:pt x="21154" y="45472"/>
                    </a:lnTo>
                    <a:lnTo>
                      <a:pt x="21919" y="45630"/>
                    </a:lnTo>
                    <a:lnTo>
                      <a:pt x="22684" y="45788"/>
                    </a:lnTo>
                    <a:lnTo>
                      <a:pt x="23449" y="45894"/>
                    </a:lnTo>
                    <a:lnTo>
                      <a:pt x="24240" y="45973"/>
                    </a:lnTo>
                    <a:lnTo>
                      <a:pt x="25031" y="46026"/>
                    </a:lnTo>
                    <a:lnTo>
                      <a:pt x="25796" y="46052"/>
                    </a:lnTo>
                    <a:lnTo>
                      <a:pt x="25796" y="46052"/>
                    </a:lnTo>
                    <a:lnTo>
                      <a:pt x="26271" y="46448"/>
                    </a:lnTo>
                    <a:lnTo>
                      <a:pt x="26745" y="46791"/>
                    </a:lnTo>
                    <a:lnTo>
                      <a:pt x="26745" y="46791"/>
                    </a:lnTo>
                    <a:lnTo>
                      <a:pt x="27036" y="46975"/>
                    </a:lnTo>
                    <a:lnTo>
                      <a:pt x="27273" y="47133"/>
                    </a:lnTo>
                    <a:lnTo>
                      <a:pt x="27273" y="47133"/>
                    </a:lnTo>
                    <a:lnTo>
                      <a:pt x="27721" y="47371"/>
                    </a:lnTo>
                    <a:lnTo>
                      <a:pt x="28170" y="47582"/>
                    </a:lnTo>
                    <a:lnTo>
                      <a:pt x="28645" y="47766"/>
                    </a:lnTo>
                    <a:lnTo>
                      <a:pt x="29093" y="47898"/>
                    </a:lnTo>
                    <a:lnTo>
                      <a:pt x="29568" y="48030"/>
                    </a:lnTo>
                    <a:lnTo>
                      <a:pt x="30016" y="48109"/>
                    </a:lnTo>
                    <a:lnTo>
                      <a:pt x="30464" y="48162"/>
                    </a:lnTo>
                    <a:lnTo>
                      <a:pt x="30913" y="48188"/>
                    </a:lnTo>
                    <a:lnTo>
                      <a:pt x="30913" y="48188"/>
                    </a:lnTo>
                    <a:lnTo>
                      <a:pt x="31440" y="48162"/>
                    </a:lnTo>
                    <a:lnTo>
                      <a:pt x="31968" y="48083"/>
                    </a:lnTo>
                    <a:lnTo>
                      <a:pt x="32443" y="47951"/>
                    </a:lnTo>
                    <a:lnTo>
                      <a:pt x="32891" y="47766"/>
                    </a:lnTo>
                    <a:lnTo>
                      <a:pt x="33313" y="47529"/>
                    </a:lnTo>
                    <a:lnTo>
                      <a:pt x="33682" y="47265"/>
                    </a:lnTo>
                    <a:lnTo>
                      <a:pt x="34025" y="46949"/>
                    </a:lnTo>
                    <a:lnTo>
                      <a:pt x="34342" y="46606"/>
                    </a:lnTo>
                    <a:lnTo>
                      <a:pt x="34342" y="46606"/>
                    </a:lnTo>
                    <a:lnTo>
                      <a:pt x="34553" y="46342"/>
                    </a:lnTo>
                    <a:lnTo>
                      <a:pt x="34737" y="46078"/>
                    </a:lnTo>
                    <a:lnTo>
                      <a:pt x="34737" y="46078"/>
                    </a:lnTo>
                    <a:lnTo>
                      <a:pt x="34869" y="45867"/>
                    </a:lnTo>
                    <a:lnTo>
                      <a:pt x="35001" y="45656"/>
                    </a:lnTo>
                    <a:lnTo>
                      <a:pt x="35080" y="45445"/>
                    </a:lnTo>
                    <a:lnTo>
                      <a:pt x="35159" y="45234"/>
                    </a:lnTo>
                    <a:lnTo>
                      <a:pt x="35238" y="44997"/>
                    </a:lnTo>
                    <a:lnTo>
                      <a:pt x="35291" y="44760"/>
                    </a:lnTo>
                    <a:lnTo>
                      <a:pt x="35344" y="44259"/>
                    </a:lnTo>
                    <a:lnTo>
                      <a:pt x="35344" y="44259"/>
                    </a:lnTo>
                    <a:lnTo>
                      <a:pt x="35898" y="44021"/>
                    </a:lnTo>
                    <a:lnTo>
                      <a:pt x="36478" y="43757"/>
                    </a:lnTo>
                    <a:lnTo>
                      <a:pt x="37005" y="43467"/>
                    </a:lnTo>
                    <a:lnTo>
                      <a:pt x="37559" y="43177"/>
                    </a:lnTo>
                    <a:lnTo>
                      <a:pt x="38087" y="42887"/>
                    </a:lnTo>
                    <a:lnTo>
                      <a:pt x="38614" y="42544"/>
                    </a:lnTo>
                    <a:lnTo>
                      <a:pt x="39142" y="42228"/>
                    </a:lnTo>
                    <a:lnTo>
                      <a:pt x="39643" y="41885"/>
                    </a:lnTo>
                    <a:lnTo>
                      <a:pt x="40144" y="41516"/>
                    </a:lnTo>
                    <a:lnTo>
                      <a:pt x="40619" y="41146"/>
                    </a:lnTo>
                    <a:lnTo>
                      <a:pt x="41094" y="40751"/>
                    </a:lnTo>
                    <a:lnTo>
                      <a:pt x="41568" y="40355"/>
                    </a:lnTo>
                    <a:lnTo>
                      <a:pt x="42043" y="39933"/>
                    </a:lnTo>
                    <a:lnTo>
                      <a:pt x="42465" y="39511"/>
                    </a:lnTo>
                    <a:lnTo>
                      <a:pt x="42914" y="39089"/>
                    </a:lnTo>
                    <a:lnTo>
                      <a:pt x="43336" y="38641"/>
                    </a:lnTo>
                    <a:lnTo>
                      <a:pt x="43336" y="38641"/>
                    </a:lnTo>
                    <a:lnTo>
                      <a:pt x="43494" y="38509"/>
                    </a:lnTo>
                    <a:lnTo>
                      <a:pt x="43626" y="38403"/>
                    </a:lnTo>
                    <a:lnTo>
                      <a:pt x="43626" y="38403"/>
                    </a:lnTo>
                    <a:lnTo>
                      <a:pt x="43810" y="38192"/>
                    </a:lnTo>
                    <a:lnTo>
                      <a:pt x="43942" y="37955"/>
                    </a:lnTo>
                    <a:lnTo>
                      <a:pt x="43942" y="37955"/>
                    </a:lnTo>
                    <a:lnTo>
                      <a:pt x="44522" y="37243"/>
                    </a:lnTo>
                    <a:lnTo>
                      <a:pt x="45076" y="36531"/>
                    </a:lnTo>
                    <a:lnTo>
                      <a:pt x="45577" y="35766"/>
                    </a:lnTo>
                    <a:lnTo>
                      <a:pt x="46079" y="34974"/>
                    </a:lnTo>
                    <a:lnTo>
                      <a:pt x="46079" y="34974"/>
                    </a:lnTo>
                    <a:lnTo>
                      <a:pt x="46553" y="34183"/>
                    </a:lnTo>
                    <a:lnTo>
                      <a:pt x="46975" y="33366"/>
                    </a:lnTo>
                    <a:lnTo>
                      <a:pt x="46975" y="33366"/>
                    </a:lnTo>
                    <a:lnTo>
                      <a:pt x="47318" y="32680"/>
                    </a:lnTo>
                    <a:lnTo>
                      <a:pt x="47635" y="31968"/>
                    </a:lnTo>
                    <a:lnTo>
                      <a:pt x="47925" y="31256"/>
                    </a:lnTo>
                    <a:lnTo>
                      <a:pt x="48189" y="30517"/>
                    </a:lnTo>
                    <a:lnTo>
                      <a:pt x="48426" y="29779"/>
                    </a:lnTo>
                    <a:lnTo>
                      <a:pt x="48637" y="29040"/>
                    </a:lnTo>
                    <a:lnTo>
                      <a:pt x="48822" y="28302"/>
                    </a:lnTo>
                    <a:lnTo>
                      <a:pt x="48980" y="27537"/>
                    </a:lnTo>
                    <a:lnTo>
                      <a:pt x="48980" y="27537"/>
                    </a:lnTo>
                    <a:lnTo>
                      <a:pt x="49164" y="26429"/>
                    </a:lnTo>
                    <a:lnTo>
                      <a:pt x="49296" y="25321"/>
                    </a:lnTo>
                    <a:lnTo>
                      <a:pt x="49375" y="24187"/>
                    </a:lnTo>
                    <a:lnTo>
                      <a:pt x="49428" y="23053"/>
                    </a:lnTo>
                    <a:lnTo>
                      <a:pt x="49428" y="23053"/>
                    </a:lnTo>
                    <a:lnTo>
                      <a:pt x="49402" y="22103"/>
                    </a:lnTo>
                    <a:lnTo>
                      <a:pt x="49349" y="21180"/>
                    </a:lnTo>
                    <a:lnTo>
                      <a:pt x="49244" y="20231"/>
                    </a:lnTo>
                    <a:lnTo>
                      <a:pt x="49112" y="19308"/>
                    </a:lnTo>
                    <a:lnTo>
                      <a:pt x="49217" y="19255"/>
                    </a:lnTo>
                    <a:lnTo>
                      <a:pt x="49217" y="19255"/>
                    </a:lnTo>
                    <a:lnTo>
                      <a:pt x="49481" y="19044"/>
                    </a:lnTo>
                    <a:lnTo>
                      <a:pt x="49745" y="18833"/>
                    </a:lnTo>
                    <a:lnTo>
                      <a:pt x="49956" y="18595"/>
                    </a:lnTo>
                    <a:lnTo>
                      <a:pt x="50167" y="18358"/>
                    </a:lnTo>
                    <a:lnTo>
                      <a:pt x="50325" y="18068"/>
                    </a:lnTo>
                    <a:lnTo>
                      <a:pt x="50457" y="17804"/>
                    </a:lnTo>
                    <a:lnTo>
                      <a:pt x="50589" y="17488"/>
                    </a:lnTo>
                    <a:lnTo>
                      <a:pt x="50668" y="17198"/>
                    </a:lnTo>
                    <a:lnTo>
                      <a:pt x="50721" y="16881"/>
                    </a:lnTo>
                    <a:lnTo>
                      <a:pt x="50747" y="16565"/>
                    </a:lnTo>
                    <a:lnTo>
                      <a:pt x="50747" y="16248"/>
                    </a:lnTo>
                    <a:lnTo>
                      <a:pt x="50721" y="15932"/>
                    </a:lnTo>
                    <a:lnTo>
                      <a:pt x="50642" y="15615"/>
                    </a:lnTo>
                    <a:lnTo>
                      <a:pt x="50536" y="15299"/>
                    </a:lnTo>
                    <a:lnTo>
                      <a:pt x="50404" y="15008"/>
                    </a:lnTo>
                    <a:lnTo>
                      <a:pt x="50246" y="147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99;p70">
                <a:extLst>
                  <a:ext uri="{FF2B5EF4-FFF2-40B4-BE49-F238E27FC236}">
                    <a16:creationId xmlns:a16="http://schemas.microsoft.com/office/drawing/2014/main" id="{993351F0-2F2B-2D4A-B2F5-D208133D7558}"/>
                  </a:ext>
                </a:extLst>
              </p:cNvPr>
              <p:cNvSpPr/>
              <p:nvPr/>
            </p:nvSpPr>
            <p:spPr>
              <a:xfrm>
                <a:off x="488675" y="3875900"/>
                <a:ext cx="1073500" cy="1074150"/>
              </a:xfrm>
              <a:custGeom>
                <a:avLst/>
                <a:gdLst/>
                <a:ahLst/>
                <a:cxnLst/>
                <a:rect l="l" t="t" r="r" b="b"/>
                <a:pathLst>
                  <a:path w="42940" h="42966" extrusionOk="0">
                    <a:moveTo>
                      <a:pt x="21470" y="0"/>
                    </a:moveTo>
                    <a:lnTo>
                      <a:pt x="20362" y="53"/>
                    </a:lnTo>
                    <a:lnTo>
                      <a:pt x="19281" y="132"/>
                    </a:lnTo>
                    <a:lnTo>
                      <a:pt x="18200" y="264"/>
                    </a:lnTo>
                    <a:lnTo>
                      <a:pt x="17145" y="448"/>
                    </a:lnTo>
                    <a:lnTo>
                      <a:pt x="16116" y="686"/>
                    </a:lnTo>
                    <a:lnTo>
                      <a:pt x="15087" y="976"/>
                    </a:lnTo>
                    <a:lnTo>
                      <a:pt x="14085" y="1319"/>
                    </a:lnTo>
                    <a:lnTo>
                      <a:pt x="13109" y="1688"/>
                    </a:lnTo>
                    <a:lnTo>
                      <a:pt x="12160" y="2136"/>
                    </a:lnTo>
                    <a:lnTo>
                      <a:pt x="11236" y="2611"/>
                    </a:lnTo>
                    <a:lnTo>
                      <a:pt x="10340" y="3112"/>
                    </a:lnTo>
                    <a:lnTo>
                      <a:pt x="9469" y="3666"/>
                    </a:lnTo>
                    <a:lnTo>
                      <a:pt x="8625" y="4273"/>
                    </a:lnTo>
                    <a:lnTo>
                      <a:pt x="7808" y="4906"/>
                    </a:lnTo>
                    <a:lnTo>
                      <a:pt x="7043" y="5592"/>
                    </a:lnTo>
                    <a:lnTo>
                      <a:pt x="6304" y="6304"/>
                    </a:lnTo>
                    <a:lnTo>
                      <a:pt x="5592" y="7042"/>
                    </a:lnTo>
                    <a:lnTo>
                      <a:pt x="4906" y="7833"/>
                    </a:lnTo>
                    <a:lnTo>
                      <a:pt x="4273" y="8625"/>
                    </a:lnTo>
                    <a:lnTo>
                      <a:pt x="3667" y="9469"/>
                    </a:lnTo>
                    <a:lnTo>
                      <a:pt x="3113" y="10339"/>
                    </a:lnTo>
                    <a:lnTo>
                      <a:pt x="2612" y="11262"/>
                    </a:lnTo>
                    <a:lnTo>
                      <a:pt x="2137" y="12185"/>
                    </a:lnTo>
                    <a:lnTo>
                      <a:pt x="1689" y="13135"/>
                    </a:lnTo>
                    <a:lnTo>
                      <a:pt x="1319" y="14111"/>
                    </a:lnTo>
                    <a:lnTo>
                      <a:pt x="977" y="15087"/>
                    </a:lnTo>
                    <a:lnTo>
                      <a:pt x="686" y="16115"/>
                    </a:lnTo>
                    <a:lnTo>
                      <a:pt x="449" y="17170"/>
                    </a:lnTo>
                    <a:lnTo>
                      <a:pt x="264" y="18225"/>
                    </a:lnTo>
                    <a:lnTo>
                      <a:pt x="106" y="19280"/>
                    </a:lnTo>
                    <a:lnTo>
                      <a:pt x="27" y="20388"/>
                    </a:lnTo>
                    <a:lnTo>
                      <a:pt x="1" y="21496"/>
                    </a:lnTo>
                    <a:lnTo>
                      <a:pt x="27" y="22577"/>
                    </a:lnTo>
                    <a:lnTo>
                      <a:pt x="106" y="23685"/>
                    </a:lnTo>
                    <a:lnTo>
                      <a:pt x="264" y="24766"/>
                    </a:lnTo>
                    <a:lnTo>
                      <a:pt x="449" y="25821"/>
                    </a:lnTo>
                    <a:lnTo>
                      <a:pt x="686" y="26850"/>
                    </a:lnTo>
                    <a:lnTo>
                      <a:pt x="977" y="27879"/>
                    </a:lnTo>
                    <a:lnTo>
                      <a:pt x="1319" y="28855"/>
                    </a:lnTo>
                    <a:lnTo>
                      <a:pt x="1689" y="29830"/>
                    </a:lnTo>
                    <a:lnTo>
                      <a:pt x="2137" y="30780"/>
                    </a:lnTo>
                    <a:lnTo>
                      <a:pt x="2612" y="31729"/>
                    </a:lnTo>
                    <a:lnTo>
                      <a:pt x="3113" y="32626"/>
                    </a:lnTo>
                    <a:lnTo>
                      <a:pt x="3667" y="33497"/>
                    </a:lnTo>
                    <a:lnTo>
                      <a:pt x="4273" y="34341"/>
                    </a:lnTo>
                    <a:lnTo>
                      <a:pt x="4906" y="35132"/>
                    </a:lnTo>
                    <a:lnTo>
                      <a:pt x="5592" y="35923"/>
                    </a:lnTo>
                    <a:lnTo>
                      <a:pt x="6304" y="36662"/>
                    </a:lnTo>
                    <a:lnTo>
                      <a:pt x="7043" y="37374"/>
                    </a:lnTo>
                    <a:lnTo>
                      <a:pt x="7808" y="38059"/>
                    </a:lnTo>
                    <a:lnTo>
                      <a:pt x="8625" y="38692"/>
                    </a:lnTo>
                    <a:lnTo>
                      <a:pt x="9469" y="39299"/>
                    </a:lnTo>
                    <a:lnTo>
                      <a:pt x="10340" y="39853"/>
                    </a:lnTo>
                    <a:lnTo>
                      <a:pt x="11236" y="40354"/>
                    </a:lnTo>
                    <a:lnTo>
                      <a:pt x="12160" y="40829"/>
                    </a:lnTo>
                    <a:lnTo>
                      <a:pt x="13109" y="41277"/>
                    </a:lnTo>
                    <a:lnTo>
                      <a:pt x="14085" y="41647"/>
                    </a:lnTo>
                    <a:lnTo>
                      <a:pt x="15087" y="41989"/>
                    </a:lnTo>
                    <a:lnTo>
                      <a:pt x="16116" y="42280"/>
                    </a:lnTo>
                    <a:lnTo>
                      <a:pt x="17145" y="42517"/>
                    </a:lnTo>
                    <a:lnTo>
                      <a:pt x="18200" y="42702"/>
                    </a:lnTo>
                    <a:lnTo>
                      <a:pt x="19281" y="42833"/>
                    </a:lnTo>
                    <a:lnTo>
                      <a:pt x="20362" y="42939"/>
                    </a:lnTo>
                    <a:lnTo>
                      <a:pt x="21470" y="42965"/>
                    </a:lnTo>
                    <a:lnTo>
                      <a:pt x="22077" y="42939"/>
                    </a:lnTo>
                    <a:lnTo>
                      <a:pt x="22657" y="42913"/>
                    </a:lnTo>
                    <a:lnTo>
                      <a:pt x="23264" y="42886"/>
                    </a:lnTo>
                    <a:lnTo>
                      <a:pt x="23844" y="42833"/>
                    </a:lnTo>
                    <a:lnTo>
                      <a:pt x="24424" y="42754"/>
                    </a:lnTo>
                    <a:lnTo>
                      <a:pt x="25004" y="42675"/>
                    </a:lnTo>
                    <a:lnTo>
                      <a:pt x="26139" y="42438"/>
                    </a:lnTo>
                    <a:lnTo>
                      <a:pt x="27246" y="42174"/>
                    </a:lnTo>
                    <a:lnTo>
                      <a:pt x="28328" y="41831"/>
                    </a:lnTo>
                    <a:lnTo>
                      <a:pt x="29383" y="41462"/>
                    </a:lnTo>
                    <a:lnTo>
                      <a:pt x="30438" y="41014"/>
                    </a:lnTo>
                    <a:lnTo>
                      <a:pt x="31440" y="40512"/>
                    </a:lnTo>
                    <a:lnTo>
                      <a:pt x="32416" y="39959"/>
                    </a:lnTo>
                    <a:lnTo>
                      <a:pt x="33365" y="39378"/>
                    </a:lnTo>
                    <a:lnTo>
                      <a:pt x="34262" y="38745"/>
                    </a:lnTo>
                    <a:lnTo>
                      <a:pt x="35133" y="38059"/>
                    </a:lnTo>
                    <a:lnTo>
                      <a:pt x="35977" y="37321"/>
                    </a:lnTo>
                    <a:lnTo>
                      <a:pt x="36768" y="36556"/>
                    </a:lnTo>
                    <a:lnTo>
                      <a:pt x="37533" y="35738"/>
                    </a:lnTo>
                    <a:lnTo>
                      <a:pt x="37612" y="35659"/>
                    </a:lnTo>
                    <a:lnTo>
                      <a:pt x="37744" y="35501"/>
                    </a:lnTo>
                    <a:lnTo>
                      <a:pt x="38324" y="34815"/>
                    </a:lnTo>
                    <a:lnTo>
                      <a:pt x="38851" y="34103"/>
                    </a:lnTo>
                    <a:lnTo>
                      <a:pt x="39353" y="33365"/>
                    </a:lnTo>
                    <a:lnTo>
                      <a:pt x="39854" y="32626"/>
                    </a:lnTo>
                    <a:lnTo>
                      <a:pt x="40276" y="31861"/>
                    </a:lnTo>
                    <a:lnTo>
                      <a:pt x="40671" y="31123"/>
                    </a:lnTo>
                    <a:lnTo>
                      <a:pt x="40988" y="30463"/>
                    </a:lnTo>
                    <a:lnTo>
                      <a:pt x="41278" y="29830"/>
                    </a:lnTo>
                    <a:lnTo>
                      <a:pt x="41542" y="29145"/>
                    </a:lnTo>
                    <a:lnTo>
                      <a:pt x="41779" y="28485"/>
                    </a:lnTo>
                    <a:lnTo>
                      <a:pt x="42016" y="27800"/>
                    </a:lnTo>
                    <a:lnTo>
                      <a:pt x="42201" y="27087"/>
                    </a:lnTo>
                    <a:lnTo>
                      <a:pt x="42386" y="26402"/>
                    </a:lnTo>
                    <a:lnTo>
                      <a:pt x="42544" y="25690"/>
                    </a:lnTo>
                    <a:lnTo>
                      <a:pt x="42729" y="24661"/>
                    </a:lnTo>
                    <a:lnTo>
                      <a:pt x="42860" y="23606"/>
                    </a:lnTo>
                    <a:lnTo>
                      <a:pt x="42913" y="22551"/>
                    </a:lnTo>
                    <a:lnTo>
                      <a:pt x="42940" y="21496"/>
                    </a:lnTo>
                    <a:lnTo>
                      <a:pt x="42913" y="20388"/>
                    </a:lnTo>
                    <a:lnTo>
                      <a:pt x="42834" y="19280"/>
                    </a:lnTo>
                    <a:lnTo>
                      <a:pt x="42702" y="18225"/>
                    </a:lnTo>
                    <a:lnTo>
                      <a:pt x="42518" y="17170"/>
                    </a:lnTo>
                    <a:lnTo>
                      <a:pt x="42280" y="16115"/>
                    </a:lnTo>
                    <a:lnTo>
                      <a:pt x="41990" y="15087"/>
                    </a:lnTo>
                    <a:lnTo>
                      <a:pt x="41647" y="14111"/>
                    </a:lnTo>
                    <a:lnTo>
                      <a:pt x="41252" y="13135"/>
                    </a:lnTo>
                    <a:lnTo>
                      <a:pt x="40830" y="12185"/>
                    </a:lnTo>
                    <a:lnTo>
                      <a:pt x="40355" y="11262"/>
                    </a:lnTo>
                    <a:lnTo>
                      <a:pt x="39854" y="10339"/>
                    </a:lnTo>
                    <a:lnTo>
                      <a:pt x="39273" y="9469"/>
                    </a:lnTo>
                    <a:lnTo>
                      <a:pt x="38693" y="8625"/>
                    </a:lnTo>
                    <a:lnTo>
                      <a:pt x="38060" y="7833"/>
                    </a:lnTo>
                    <a:lnTo>
                      <a:pt x="37374" y="7042"/>
                    </a:lnTo>
                    <a:lnTo>
                      <a:pt x="36662" y="6304"/>
                    </a:lnTo>
                    <a:lnTo>
                      <a:pt x="35924" y="5592"/>
                    </a:lnTo>
                    <a:lnTo>
                      <a:pt x="35133" y="4906"/>
                    </a:lnTo>
                    <a:lnTo>
                      <a:pt x="34315" y="4273"/>
                    </a:lnTo>
                    <a:lnTo>
                      <a:pt x="33497" y="3666"/>
                    </a:lnTo>
                    <a:lnTo>
                      <a:pt x="32600" y="3112"/>
                    </a:lnTo>
                    <a:lnTo>
                      <a:pt x="31704" y="2611"/>
                    </a:lnTo>
                    <a:lnTo>
                      <a:pt x="30781" y="2136"/>
                    </a:lnTo>
                    <a:lnTo>
                      <a:pt x="29831" y="1688"/>
                    </a:lnTo>
                    <a:lnTo>
                      <a:pt x="28855" y="1319"/>
                    </a:lnTo>
                    <a:lnTo>
                      <a:pt x="27853" y="976"/>
                    </a:lnTo>
                    <a:lnTo>
                      <a:pt x="26851" y="686"/>
                    </a:lnTo>
                    <a:lnTo>
                      <a:pt x="25796" y="448"/>
                    </a:lnTo>
                    <a:lnTo>
                      <a:pt x="24741" y="264"/>
                    </a:lnTo>
                    <a:lnTo>
                      <a:pt x="23686" y="132"/>
                    </a:lnTo>
                    <a:lnTo>
                      <a:pt x="22578" y="53"/>
                    </a:lnTo>
                    <a:lnTo>
                      <a:pt x="214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00;p70">
                <a:extLst>
                  <a:ext uri="{FF2B5EF4-FFF2-40B4-BE49-F238E27FC236}">
                    <a16:creationId xmlns:a16="http://schemas.microsoft.com/office/drawing/2014/main" id="{68AE800B-71C1-A14C-A339-D8DBBFBD174F}"/>
                  </a:ext>
                </a:extLst>
              </p:cNvPr>
              <p:cNvSpPr/>
              <p:nvPr/>
            </p:nvSpPr>
            <p:spPr>
              <a:xfrm>
                <a:off x="488675" y="3875900"/>
                <a:ext cx="1073500" cy="1074150"/>
              </a:xfrm>
              <a:custGeom>
                <a:avLst/>
                <a:gdLst/>
                <a:ahLst/>
                <a:cxnLst/>
                <a:rect l="l" t="t" r="r" b="b"/>
                <a:pathLst>
                  <a:path w="42940" h="42966" fill="none" extrusionOk="0">
                    <a:moveTo>
                      <a:pt x="42940" y="21496"/>
                    </a:moveTo>
                    <a:lnTo>
                      <a:pt x="42940" y="21496"/>
                    </a:lnTo>
                    <a:lnTo>
                      <a:pt x="42913" y="22551"/>
                    </a:lnTo>
                    <a:lnTo>
                      <a:pt x="42860" y="23606"/>
                    </a:lnTo>
                    <a:lnTo>
                      <a:pt x="42729" y="24661"/>
                    </a:lnTo>
                    <a:lnTo>
                      <a:pt x="42544" y="25690"/>
                    </a:lnTo>
                    <a:lnTo>
                      <a:pt x="42544" y="25690"/>
                    </a:lnTo>
                    <a:lnTo>
                      <a:pt x="42386" y="26402"/>
                    </a:lnTo>
                    <a:lnTo>
                      <a:pt x="42201" y="27087"/>
                    </a:lnTo>
                    <a:lnTo>
                      <a:pt x="42016" y="27800"/>
                    </a:lnTo>
                    <a:lnTo>
                      <a:pt x="41779" y="28485"/>
                    </a:lnTo>
                    <a:lnTo>
                      <a:pt x="41542" y="29145"/>
                    </a:lnTo>
                    <a:lnTo>
                      <a:pt x="41278" y="29830"/>
                    </a:lnTo>
                    <a:lnTo>
                      <a:pt x="40988" y="30463"/>
                    </a:lnTo>
                    <a:lnTo>
                      <a:pt x="40671" y="31123"/>
                    </a:lnTo>
                    <a:lnTo>
                      <a:pt x="40671" y="31123"/>
                    </a:lnTo>
                    <a:lnTo>
                      <a:pt x="40276" y="31861"/>
                    </a:lnTo>
                    <a:lnTo>
                      <a:pt x="39854" y="32626"/>
                    </a:lnTo>
                    <a:lnTo>
                      <a:pt x="39854" y="32626"/>
                    </a:lnTo>
                    <a:lnTo>
                      <a:pt x="39353" y="33365"/>
                    </a:lnTo>
                    <a:lnTo>
                      <a:pt x="38851" y="34103"/>
                    </a:lnTo>
                    <a:lnTo>
                      <a:pt x="38324" y="34815"/>
                    </a:lnTo>
                    <a:lnTo>
                      <a:pt x="37744" y="35501"/>
                    </a:lnTo>
                    <a:lnTo>
                      <a:pt x="37744" y="35501"/>
                    </a:lnTo>
                    <a:lnTo>
                      <a:pt x="37612" y="35659"/>
                    </a:lnTo>
                    <a:lnTo>
                      <a:pt x="37612" y="35659"/>
                    </a:lnTo>
                    <a:lnTo>
                      <a:pt x="37533" y="35738"/>
                    </a:lnTo>
                    <a:lnTo>
                      <a:pt x="37533" y="35738"/>
                    </a:lnTo>
                    <a:lnTo>
                      <a:pt x="36768" y="36556"/>
                    </a:lnTo>
                    <a:lnTo>
                      <a:pt x="35977" y="37321"/>
                    </a:lnTo>
                    <a:lnTo>
                      <a:pt x="35133" y="38059"/>
                    </a:lnTo>
                    <a:lnTo>
                      <a:pt x="34262" y="38745"/>
                    </a:lnTo>
                    <a:lnTo>
                      <a:pt x="33365" y="39378"/>
                    </a:lnTo>
                    <a:lnTo>
                      <a:pt x="32416" y="39959"/>
                    </a:lnTo>
                    <a:lnTo>
                      <a:pt x="31440" y="40512"/>
                    </a:lnTo>
                    <a:lnTo>
                      <a:pt x="30438" y="41014"/>
                    </a:lnTo>
                    <a:lnTo>
                      <a:pt x="29383" y="41462"/>
                    </a:lnTo>
                    <a:lnTo>
                      <a:pt x="28328" y="41831"/>
                    </a:lnTo>
                    <a:lnTo>
                      <a:pt x="27246" y="42174"/>
                    </a:lnTo>
                    <a:lnTo>
                      <a:pt x="26139" y="42438"/>
                    </a:lnTo>
                    <a:lnTo>
                      <a:pt x="25004" y="42675"/>
                    </a:lnTo>
                    <a:lnTo>
                      <a:pt x="24424" y="42754"/>
                    </a:lnTo>
                    <a:lnTo>
                      <a:pt x="23844" y="42833"/>
                    </a:lnTo>
                    <a:lnTo>
                      <a:pt x="23264" y="42886"/>
                    </a:lnTo>
                    <a:lnTo>
                      <a:pt x="22657" y="42913"/>
                    </a:lnTo>
                    <a:lnTo>
                      <a:pt x="22077" y="42939"/>
                    </a:lnTo>
                    <a:lnTo>
                      <a:pt x="21470" y="42965"/>
                    </a:lnTo>
                    <a:lnTo>
                      <a:pt x="21470" y="42965"/>
                    </a:lnTo>
                    <a:lnTo>
                      <a:pt x="20362" y="42939"/>
                    </a:lnTo>
                    <a:lnTo>
                      <a:pt x="19281" y="42833"/>
                    </a:lnTo>
                    <a:lnTo>
                      <a:pt x="18200" y="42702"/>
                    </a:lnTo>
                    <a:lnTo>
                      <a:pt x="17145" y="42517"/>
                    </a:lnTo>
                    <a:lnTo>
                      <a:pt x="16116" y="42280"/>
                    </a:lnTo>
                    <a:lnTo>
                      <a:pt x="15087" y="41989"/>
                    </a:lnTo>
                    <a:lnTo>
                      <a:pt x="14085" y="41647"/>
                    </a:lnTo>
                    <a:lnTo>
                      <a:pt x="13109" y="41277"/>
                    </a:lnTo>
                    <a:lnTo>
                      <a:pt x="12160" y="40829"/>
                    </a:lnTo>
                    <a:lnTo>
                      <a:pt x="11236" y="40354"/>
                    </a:lnTo>
                    <a:lnTo>
                      <a:pt x="10340" y="39853"/>
                    </a:lnTo>
                    <a:lnTo>
                      <a:pt x="9469" y="39299"/>
                    </a:lnTo>
                    <a:lnTo>
                      <a:pt x="8625" y="38692"/>
                    </a:lnTo>
                    <a:lnTo>
                      <a:pt x="7808" y="38059"/>
                    </a:lnTo>
                    <a:lnTo>
                      <a:pt x="7043" y="37374"/>
                    </a:lnTo>
                    <a:lnTo>
                      <a:pt x="6304" y="36662"/>
                    </a:lnTo>
                    <a:lnTo>
                      <a:pt x="5592" y="35923"/>
                    </a:lnTo>
                    <a:lnTo>
                      <a:pt x="4906" y="35132"/>
                    </a:lnTo>
                    <a:lnTo>
                      <a:pt x="4273" y="34341"/>
                    </a:lnTo>
                    <a:lnTo>
                      <a:pt x="3667" y="33497"/>
                    </a:lnTo>
                    <a:lnTo>
                      <a:pt x="3113" y="32626"/>
                    </a:lnTo>
                    <a:lnTo>
                      <a:pt x="2612" y="31729"/>
                    </a:lnTo>
                    <a:lnTo>
                      <a:pt x="2137" y="30780"/>
                    </a:lnTo>
                    <a:lnTo>
                      <a:pt x="1689" y="29830"/>
                    </a:lnTo>
                    <a:lnTo>
                      <a:pt x="1319" y="28855"/>
                    </a:lnTo>
                    <a:lnTo>
                      <a:pt x="977" y="27879"/>
                    </a:lnTo>
                    <a:lnTo>
                      <a:pt x="686" y="26850"/>
                    </a:lnTo>
                    <a:lnTo>
                      <a:pt x="449" y="25821"/>
                    </a:lnTo>
                    <a:lnTo>
                      <a:pt x="264" y="24766"/>
                    </a:lnTo>
                    <a:lnTo>
                      <a:pt x="106" y="23685"/>
                    </a:lnTo>
                    <a:lnTo>
                      <a:pt x="27" y="22577"/>
                    </a:lnTo>
                    <a:lnTo>
                      <a:pt x="1" y="21496"/>
                    </a:lnTo>
                    <a:lnTo>
                      <a:pt x="1" y="21496"/>
                    </a:lnTo>
                    <a:lnTo>
                      <a:pt x="27" y="20388"/>
                    </a:lnTo>
                    <a:lnTo>
                      <a:pt x="106" y="19280"/>
                    </a:lnTo>
                    <a:lnTo>
                      <a:pt x="264" y="18225"/>
                    </a:lnTo>
                    <a:lnTo>
                      <a:pt x="449" y="17170"/>
                    </a:lnTo>
                    <a:lnTo>
                      <a:pt x="686" y="16115"/>
                    </a:lnTo>
                    <a:lnTo>
                      <a:pt x="977" y="15087"/>
                    </a:lnTo>
                    <a:lnTo>
                      <a:pt x="1319" y="14111"/>
                    </a:lnTo>
                    <a:lnTo>
                      <a:pt x="1689" y="13135"/>
                    </a:lnTo>
                    <a:lnTo>
                      <a:pt x="2137" y="12185"/>
                    </a:lnTo>
                    <a:lnTo>
                      <a:pt x="2612" y="11262"/>
                    </a:lnTo>
                    <a:lnTo>
                      <a:pt x="3113" y="10339"/>
                    </a:lnTo>
                    <a:lnTo>
                      <a:pt x="3667" y="9469"/>
                    </a:lnTo>
                    <a:lnTo>
                      <a:pt x="4273" y="8625"/>
                    </a:lnTo>
                    <a:lnTo>
                      <a:pt x="4906" y="7833"/>
                    </a:lnTo>
                    <a:lnTo>
                      <a:pt x="5592" y="7042"/>
                    </a:lnTo>
                    <a:lnTo>
                      <a:pt x="6304" y="6304"/>
                    </a:lnTo>
                    <a:lnTo>
                      <a:pt x="7043" y="5592"/>
                    </a:lnTo>
                    <a:lnTo>
                      <a:pt x="7808" y="4906"/>
                    </a:lnTo>
                    <a:lnTo>
                      <a:pt x="8625" y="4273"/>
                    </a:lnTo>
                    <a:lnTo>
                      <a:pt x="9469" y="3666"/>
                    </a:lnTo>
                    <a:lnTo>
                      <a:pt x="10340" y="3112"/>
                    </a:lnTo>
                    <a:lnTo>
                      <a:pt x="11236" y="2611"/>
                    </a:lnTo>
                    <a:lnTo>
                      <a:pt x="12160" y="2136"/>
                    </a:lnTo>
                    <a:lnTo>
                      <a:pt x="13109" y="1688"/>
                    </a:lnTo>
                    <a:lnTo>
                      <a:pt x="14085" y="1319"/>
                    </a:lnTo>
                    <a:lnTo>
                      <a:pt x="15087" y="976"/>
                    </a:lnTo>
                    <a:lnTo>
                      <a:pt x="16116" y="686"/>
                    </a:lnTo>
                    <a:lnTo>
                      <a:pt x="17145" y="448"/>
                    </a:lnTo>
                    <a:lnTo>
                      <a:pt x="18200" y="264"/>
                    </a:lnTo>
                    <a:lnTo>
                      <a:pt x="19281" y="132"/>
                    </a:lnTo>
                    <a:lnTo>
                      <a:pt x="20362" y="53"/>
                    </a:lnTo>
                    <a:lnTo>
                      <a:pt x="21470" y="0"/>
                    </a:lnTo>
                    <a:lnTo>
                      <a:pt x="21470" y="0"/>
                    </a:lnTo>
                    <a:lnTo>
                      <a:pt x="22578" y="53"/>
                    </a:lnTo>
                    <a:lnTo>
                      <a:pt x="23686" y="132"/>
                    </a:lnTo>
                    <a:lnTo>
                      <a:pt x="24741" y="264"/>
                    </a:lnTo>
                    <a:lnTo>
                      <a:pt x="25796" y="448"/>
                    </a:lnTo>
                    <a:lnTo>
                      <a:pt x="26851" y="686"/>
                    </a:lnTo>
                    <a:lnTo>
                      <a:pt x="27853" y="976"/>
                    </a:lnTo>
                    <a:lnTo>
                      <a:pt x="28855" y="1319"/>
                    </a:lnTo>
                    <a:lnTo>
                      <a:pt x="29831" y="1688"/>
                    </a:lnTo>
                    <a:lnTo>
                      <a:pt x="30781" y="2136"/>
                    </a:lnTo>
                    <a:lnTo>
                      <a:pt x="31704" y="2611"/>
                    </a:lnTo>
                    <a:lnTo>
                      <a:pt x="32600" y="3112"/>
                    </a:lnTo>
                    <a:lnTo>
                      <a:pt x="33497" y="3666"/>
                    </a:lnTo>
                    <a:lnTo>
                      <a:pt x="34315" y="4273"/>
                    </a:lnTo>
                    <a:lnTo>
                      <a:pt x="35133" y="4906"/>
                    </a:lnTo>
                    <a:lnTo>
                      <a:pt x="35924" y="5592"/>
                    </a:lnTo>
                    <a:lnTo>
                      <a:pt x="36662" y="6304"/>
                    </a:lnTo>
                    <a:lnTo>
                      <a:pt x="37374" y="7042"/>
                    </a:lnTo>
                    <a:lnTo>
                      <a:pt x="38060" y="7833"/>
                    </a:lnTo>
                    <a:lnTo>
                      <a:pt x="38693" y="8625"/>
                    </a:lnTo>
                    <a:lnTo>
                      <a:pt x="39273" y="9469"/>
                    </a:lnTo>
                    <a:lnTo>
                      <a:pt x="39854" y="10339"/>
                    </a:lnTo>
                    <a:lnTo>
                      <a:pt x="40355" y="11262"/>
                    </a:lnTo>
                    <a:lnTo>
                      <a:pt x="40830" y="12185"/>
                    </a:lnTo>
                    <a:lnTo>
                      <a:pt x="41252" y="13135"/>
                    </a:lnTo>
                    <a:lnTo>
                      <a:pt x="41647" y="14111"/>
                    </a:lnTo>
                    <a:lnTo>
                      <a:pt x="41990" y="15087"/>
                    </a:lnTo>
                    <a:lnTo>
                      <a:pt x="42280" y="16115"/>
                    </a:lnTo>
                    <a:lnTo>
                      <a:pt x="42518" y="17170"/>
                    </a:lnTo>
                    <a:lnTo>
                      <a:pt x="42702" y="18225"/>
                    </a:lnTo>
                    <a:lnTo>
                      <a:pt x="42834" y="19280"/>
                    </a:lnTo>
                    <a:lnTo>
                      <a:pt x="42913" y="20388"/>
                    </a:lnTo>
                    <a:lnTo>
                      <a:pt x="42940" y="214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01;p70">
                <a:extLst>
                  <a:ext uri="{FF2B5EF4-FFF2-40B4-BE49-F238E27FC236}">
                    <a16:creationId xmlns:a16="http://schemas.microsoft.com/office/drawing/2014/main" id="{D94F9729-8C72-6246-8582-9382C4E5622E}"/>
                  </a:ext>
                </a:extLst>
              </p:cNvPr>
              <p:cNvSpPr/>
              <p:nvPr/>
            </p:nvSpPr>
            <p:spPr>
              <a:xfrm>
                <a:off x="643625" y="3893700"/>
                <a:ext cx="720750" cy="642925"/>
              </a:xfrm>
              <a:custGeom>
                <a:avLst/>
                <a:gdLst/>
                <a:ahLst/>
                <a:cxnLst/>
                <a:rect l="l" t="t" r="r" b="b"/>
                <a:pathLst>
                  <a:path w="28830" h="25717" extrusionOk="0">
                    <a:moveTo>
                      <a:pt x="22868" y="0"/>
                    </a:moveTo>
                    <a:lnTo>
                      <a:pt x="22314" y="79"/>
                    </a:lnTo>
                    <a:lnTo>
                      <a:pt x="21787" y="185"/>
                    </a:lnTo>
                    <a:lnTo>
                      <a:pt x="21259" y="317"/>
                    </a:lnTo>
                    <a:lnTo>
                      <a:pt x="20732" y="501"/>
                    </a:lnTo>
                    <a:lnTo>
                      <a:pt x="20231" y="739"/>
                    </a:lnTo>
                    <a:lnTo>
                      <a:pt x="19730" y="976"/>
                    </a:lnTo>
                    <a:lnTo>
                      <a:pt x="19255" y="1240"/>
                    </a:lnTo>
                    <a:lnTo>
                      <a:pt x="18780" y="1530"/>
                    </a:lnTo>
                    <a:lnTo>
                      <a:pt x="18332" y="1846"/>
                    </a:lnTo>
                    <a:lnTo>
                      <a:pt x="17910" y="2163"/>
                    </a:lnTo>
                    <a:lnTo>
                      <a:pt x="17514" y="2506"/>
                    </a:lnTo>
                    <a:lnTo>
                      <a:pt x="16749" y="3165"/>
                    </a:lnTo>
                    <a:lnTo>
                      <a:pt x="16090" y="3798"/>
                    </a:lnTo>
                    <a:lnTo>
                      <a:pt x="15536" y="4405"/>
                    </a:lnTo>
                    <a:lnTo>
                      <a:pt x="15061" y="4932"/>
                    </a:lnTo>
                    <a:lnTo>
                      <a:pt x="14745" y="5354"/>
                    </a:lnTo>
                    <a:lnTo>
                      <a:pt x="14454" y="5724"/>
                    </a:lnTo>
                    <a:lnTo>
                      <a:pt x="14402" y="5803"/>
                    </a:lnTo>
                    <a:lnTo>
                      <a:pt x="14085" y="5460"/>
                    </a:lnTo>
                    <a:lnTo>
                      <a:pt x="13716" y="5091"/>
                    </a:lnTo>
                    <a:lnTo>
                      <a:pt x="13188" y="4616"/>
                    </a:lnTo>
                    <a:lnTo>
                      <a:pt x="12555" y="4088"/>
                    </a:lnTo>
                    <a:lnTo>
                      <a:pt x="11817" y="3508"/>
                    </a:lnTo>
                    <a:lnTo>
                      <a:pt x="10999" y="2954"/>
                    </a:lnTo>
                    <a:lnTo>
                      <a:pt x="10551" y="2664"/>
                    </a:lnTo>
                    <a:lnTo>
                      <a:pt x="10076" y="2400"/>
                    </a:lnTo>
                    <a:lnTo>
                      <a:pt x="9601" y="2163"/>
                    </a:lnTo>
                    <a:lnTo>
                      <a:pt x="9100" y="1926"/>
                    </a:lnTo>
                    <a:lnTo>
                      <a:pt x="8599" y="1715"/>
                    </a:lnTo>
                    <a:lnTo>
                      <a:pt x="8072" y="1530"/>
                    </a:lnTo>
                    <a:lnTo>
                      <a:pt x="7544" y="1372"/>
                    </a:lnTo>
                    <a:lnTo>
                      <a:pt x="7017" y="1240"/>
                    </a:lnTo>
                    <a:lnTo>
                      <a:pt x="6463" y="1161"/>
                    </a:lnTo>
                    <a:lnTo>
                      <a:pt x="5909" y="1108"/>
                    </a:lnTo>
                    <a:lnTo>
                      <a:pt x="5355" y="1108"/>
                    </a:lnTo>
                    <a:lnTo>
                      <a:pt x="4801" y="1161"/>
                    </a:lnTo>
                    <a:lnTo>
                      <a:pt x="4247" y="1266"/>
                    </a:lnTo>
                    <a:lnTo>
                      <a:pt x="3693" y="1424"/>
                    </a:lnTo>
                    <a:lnTo>
                      <a:pt x="3139" y="1635"/>
                    </a:lnTo>
                    <a:lnTo>
                      <a:pt x="2586" y="1926"/>
                    </a:lnTo>
                    <a:lnTo>
                      <a:pt x="2032" y="2295"/>
                    </a:lnTo>
                    <a:lnTo>
                      <a:pt x="1768" y="2479"/>
                    </a:lnTo>
                    <a:lnTo>
                      <a:pt x="1504" y="2717"/>
                    </a:lnTo>
                    <a:lnTo>
                      <a:pt x="1188" y="3007"/>
                    </a:lnTo>
                    <a:lnTo>
                      <a:pt x="924" y="3297"/>
                    </a:lnTo>
                    <a:lnTo>
                      <a:pt x="687" y="3614"/>
                    </a:lnTo>
                    <a:lnTo>
                      <a:pt x="502" y="3930"/>
                    </a:lnTo>
                    <a:lnTo>
                      <a:pt x="344" y="4273"/>
                    </a:lnTo>
                    <a:lnTo>
                      <a:pt x="212" y="4616"/>
                    </a:lnTo>
                    <a:lnTo>
                      <a:pt x="106" y="4959"/>
                    </a:lnTo>
                    <a:lnTo>
                      <a:pt x="27" y="5328"/>
                    </a:lnTo>
                    <a:lnTo>
                      <a:pt x="1" y="5724"/>
                    </a:lnTo>
                    <a:lnTo>
                      <a:pt x="1" y="6093"/>
                    </a:lnTo>
                    <a:lnTo>
                      <a:pt x="1" y="6488"/>
                    </a:lnTo>
                    <a:lnTo>
                      <a:pt x="54" y="6884"/>
                    </a:lnTo>
                    <a:lnTo>
                      <a:pt x="133" y="7306"/>
                    </a:lnTo>
                    <a:lnTo>
                      <a:pt x="238" y="7728"/>
                    </a:lnTo>
                    <a:lnTo>
                      <a:pt x="344" y="8150"/>
                    </a:lnTo>
                    <a:lnTo>
                      <a:pt x="502" y="8572"/>
                    </a:lnTo>
                    <a:lnTo>
                      <a:pt x="660" y="8994"/>
                    </a:lnTo>
                    <a:lnTo>
                      <a:pt x="845" y="9443"/>
                    </a:lnTo>
                    <a:lnTo>
                      <a:pt x="1056" y="9891"/>
                    </a:lnTo>
                    <a:lnTo>
                      <a:pt x="1293" y="10339"/>
                    </a:lnTo>
                    <a:lnTo>
                      <a:pt x="1794" y="11236"/>
                    </a:lnTo>
                    <a:lnTo>
                      <a:pt x="2375" y="12133"/>
                    </a:lnTo>
                    <a:lnTo>
                      <a:pt x="3008" y="13056"/>
                    </a:lnTo>
                    <a:lnTo>
                      <a:pt x="3693" y="13979"/>
                    </a:lnTo>
                    <a:lnTo>
                      <a:pt x="4405" y="14876"/>
                    </a:lnTo>
                    <a:lnTo>
                      <a:pt x="5170" y="15773"/>
                    </a:lnTo>
                    <a:lnTo>
                      <a:pt x="5408" y="16063"/>
                    </a:lnTo>
                    <a:lnTo>
                      <a:pt x="6278" y="17039"/>
                    </a:lnTo>
                    <a:lnTo>
                      <a:pt x="7175" y="17962"/>
                    </a:lnTo>
                    <a:lnTo>
                      <a:pt x="8045" y="18885"/>
                    </a:lnTo>
                    <a:lnTo>
                      <a:pt x="8942" y="19755"/>
                    </a:lnTo>
                    <a:lnTo>
                      <a:pt x="9812" y="20599"/>
                    </a:lnTo>
                    <a:lnTo>
                      <a:pt x="10656" y="21390"/>
                    </a:lnTo>
                    <a:lnTo>
                      <a:pt x="12265" y="22841"/>
                    </a:lnTo>
                    <a:lnTo>
                      <a:pt x="13637" y="24028"/>
                    </a:lnTo>
                    <a:lnTo>
                      <a:pt x="14718" y="24951"/>
                    </a:lnTo>
                    <a:lnTo>
                      <a:pt x="15694" y="25716"/>
                    </a:lnTo>
                    <a:lnTo>
                      <a:pt x="15668" y="25611"/>
                    </a:lnTo>
                    <a:lnTo>
                      <a:pt x="16169" y="25109"/>
                    </a:lnTo>
                    <a:lnTo>
                      <a:pt x="17198" y="24028"/>
                    </a:lnTo>
                    <a:lnTo>
                      <a:pt x="18595" y="22498"/>
                    </a:lnTo>
                    <a:lnTo>
                      <a:pt x="19413" y="21575"/>
                    </a:lnTo>
                    <a:lnTo>
                      <a:pt x="20283" y="20573"/>
                    </a:lnTo>
                    <a:lnTo>
                      <a:pt x="21180" y="19491"/>
                    </a:lnTo>
                    <a:lnTo>
                      <a:pt x="22077" y="18357"/>
                    </a:lnTo>
                    <a:lnTo>
                      <a:pt x="23000" y="17170"/>
                    </a:lnTo>
                    <a:lnTo>
                      <a:pt x="23897" y="15931"/>
                    </a:lnTo>
                    <a:lnTo>
                      <a:pt x="24767" y="14691"/>
                    </a:lnTo>
                    <a:lnTo>
                      <a:pt x="25585" y="13399"/>
                    </a:lnTo>
                    <a:lnTo>
                      <a:pt x="26376" y="12133"/>
                    </a:lnTo>
                    <a:lnTo>
                      <a:pt x="26719" y="11500"/>
                    </a:lnTo>
                    <a:lnTo>
                      <a:pt x="27062" y="10867"/>
                    </a:lnTo>
                    <a:lnTo>
                      <a:pt x="27326" y="10287"/>
                    </a:lnTo>
                    <a:lnTo>
                      <a:pt x="27669" y="9574"/>
                    </a:lnTo>
                    <a:lnTo>
                      <a:pt x="27959" y="8889"/>
                    </a:lnTo>
                    <a:lnTo>
                      <a:pt x="28222" y="8203"/>
                    </a:lnTo>
                    <a:lnTo>
                      <a:pt x="28433" y="7517"/>
                    </a:lnTo>
                    <a:lnTo>
                      <a:pt x="28592" y="6858"/>
                    </a:lnTo>
                    <a:lnTo>
                      <a:pt x="28724" y="6225"/>
                    </a:lnTo>
                    <a:lnTo>
                      <a:pt x="28803" y="5592"/>
                    </a:lnTo>
                    <a:lnTo>
                      <a:pt x="28829" y="4985"/>
                    </a:lnTo>
                    <a:lnTo>
                      <a:pt x="28803" y="4405"/>
                    </a:lnTo>
                    <a:lnTo>
                      <a:pt x="28724" y="3851"/>
                    </a:lnTo>
                    <a:lnTo>
                      <a:pt x="28671" y="3587"/>
                    </a:lnTo>
                    <a:lnTo>
                      <a:pt x="28592" y="3323"/>
                    </a:lnTo>
                    <a:lnTo>
                      <a:pt x="28486" y="3060"/>
                    </a:lnTo>
                    <a:lnTo>
                      <a:pt x="28381" y="2822"/>
                    </a:lnTo>
                    <a:lnTo>
                      <a:pt x="28275" y="2585"/>
                    </a:lnTo>
                    <a:lnTo>
                      <a:pt x="28117" y="2348"/>
                    </a:lnTo>
                    <a:lnTo>
                      <a:pt x="27959" y="2110"/>
                    </a:lnTo>
                    <a:lnTo>
                      <a:pt x="27774" y="1899"/>
                    </a:lnTo>
                    <a:lnTo>
                      <a:pt x="27589" y="1688"/>
                    </a:lnTo>
                    <a:lnTo>
                      <a:pt x="27378" y="1504"/>
                    </a:lnTo>
                    <a:lnTo>
                      <a:pt x="27141" y="1319"/>
                    </a:lnTo>
                    <a:lnTo>
                      <a:pt x="26904" y="1134"/>
                    </a:lnTo>
                    <a:lnTo>
                      <a:pt x="26613" y="950"/>
                    </a:lnTo>
                    <a:lnTo>
                      <a:pt x="26323" y="765"/>
                    </a:lnTo>
                    <a:lnTo>
                      <a:pt x="25717" y="475"/>
                    </a:lnTo>
                    <a:lnTo>
                      <a:pt x="25136" y="264"/>
                    </a:lnTo>
                    <a:lnTo>
                      <a:pt x="24583" y="106"/>
                    </a:lnTo>
                    <a:lnTo>
                      <a:pt x="24002" y="27"/>
                    </a:lnTo>
                    <a:lnTo>
                      <a:pt x="234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02;p70">
                <a:extLst>
                  <a:ext uri="{FF2B5EF4-FFF2-40B4-BE49-F238E27FC236}">
                    <a16:creationId xmlns:a16="http://schemas.microsoft.com/office/drawing/2014/main" id="{40436C73-11AF-3743-A63F-D822B9BEAA2E}"/>
                  </a:ext>
                </a:extLst>
              </p:cNvPr>
              <p:cNvSpPr/>
              <p:nvPr/>
            </p:nvSpPr>
            <p:spPr>
              <a:xfrm>
                <a:off x="772875" y="4009075"/>
                <a:ext cx="554550" cy="335000"/>
              </a:xfrm>
              <a:custGeom>
                <a:avLst/>
                <a:gdLst/>
                <a:ahLst/>
                <a:cxnLst/>
                <a:rect l="l" t="t" r="r" b="b"/>
                <a:pathLst>
                  <a:path w="22182" h="13400" extrusionOk="0">
                    <a:moveTo>
                      <a:pt x="21127" y="1"/>
                    </a:moveTo>
                    <a:lnTo>
                      <a:pt x="21074" y="27"/>
                    </a:lnTo>
                    <a:lnTo>
                      <a:pt x="21021" y="80"/>
                    </a:lnTo>
                    <a:lnTo>
                      <a:pt x="20995" y="133"/>
                    </a:lnTo>
                    <a:lnTo>
                      <a:pt x="18147" y="9443"/>
                    </a:lnTo>
                    <a:lnTo>
                      <a:pt x="13557" y="9338"/>
                    </a:lnTo>
                    <a:lnTo>
                      <a:pt x="13505" y="9338"/>
                    </a:lnTo>
                    <a:lnTo>
                      <a:pt x="13452" y="9364"/>
                    </a:lnTo>
                    <a:lnTo>
                      <a:pt x="13425" y="9417"/>
                    </a:lnTo>
                    <a:lnTo>
                      <a:pt x="13399" y="9470"/>
                    </a:lnTo>
                    <a:lnTo>
                      <a:pt x="12581" y="12397"/>
                    </a:lnTo>
                    <a:lnTo>
                      <a:pt x="10761" y="8230"/>
                    </a:lnTo>
                    <a:lnTo>
                      <a:pt x="10682" y="8151"/>
                    </a:lnTo>
                    <a:lnTo>
                      <a:pt x="10630" y="8124"/>
                    </a:lnTo>
                    <a:lnTo>
                      <a:pt x="10524" y="8124"/>
                    </a:lnTo>
                    <a:lnTo>
                      <a:pt x="10498" y="8151"/>
                    </a:lnTo>
                    <a:lnTo>
                      <a:pt x="10419" y="8256"/>
                    </a:lnTo>
                    <a:lnTo>
                      <a:pt x="9047" y="12661"/>
                    </a:lnTo>
                    <a:lnTo>
                      <a:pt x="5038" y="1003"/>
                    </a:lnTo>
                    <a:lnTo>
                      <a:pt x="4985" y="898"/>
                    </a:lnTo>
                    <a:lnTo>
                      <a:pt x="4880" y="871"/>
                    </a:lnTo>
                    <a:lnTo>
                      <a:pt x="4801" y="898"/>
                    </a:lnTo>
                    <a:lnTo>
                      <a:pt x="4748" y="924"/>
                    </a:lnTo>
                    <a:lnTo>
                      <a:pt x="4722" y="977"/>
                    </a:lnTo>
                    <a:lnTo>
                      <a:pt x="0" y="11158"/>
                    </a:lnTo>
                    <a:lnTo>
                      <a:pt x="238" y="11448"/>
                    </a:lnTo>
                    <a:lnTo>
                      <a:pt x="4853" y="1531"/>
                    </a:lnTo>
                    <a:lnTo>
                      <a:pt x="8889" y="13268"/>
                    </a:lnTo>
                    <a:lnTo>
                      <a:pt x="8915" y="13320"/>
                    </a:lnTo>
                    <a:lnTo>
                      <a:pt x="8942" y="13373"/>
                    </a:lnTo>
                    <a:lnTo>
                      <a:pt x="8994" y="13399"/>
                    </a:lnTo>
                    <a:lnTo>
                      <a:pt x="9100" y="13399"/>
                    </a:lnTo>
                    <a:lnTo>
                      <a:pt x="9153" y="13373"/>
                    </a:lnTo>
                    <a:lnTo>
                      <a:pt x="9205" y="13320"/>
                    </a:lnTo>
                    <a:lnTo>
                      <a:pt x="9205" y="13268"/>
                    </a:lnTo>
                    <a:lnTo>
                      <a:pt x="10630" y="8810"/>
                    </a:lnTo>
                    <a:lnTo>
                      <a:pt x="12476" y="13004"/>
                    </a:lnTo>
                    <a:lnTo>
                      <a:pt x="12502" y="13057"/>
                    </a:lnTo>
                    <a:lnTo>
                      <a:pt x="12529" y="13083"/>
                    </a:lnTo>
                    <a:lnTo>
                      <a:pt x="12581" y="13109"/>
                    </a:lnTo>
                    <a:lnTo>
                      <a:pt x="12661" y="13109"/>
                    </a:lnTo>
                    <a:lnTo>
                      <a:pt x="12740" y="13057"/>
                    </a:lnTo>
                    <a:lnTo>
                      <a:pt x="12792" y="13030"/>
                    </a:lnTo>
                    <a:lnTo>
                      <a:pt x="12819" y="12977"/>
                    </a:lnTo>
                    <a:lnTo>
                      <a:pt x="13689" y="9681"/>
                    </a:lnTo>
                    <a:lnTo>
                      <a:pt x="18278" y="9812"/>
                    </a:lnTo>
                    <a:lnTo>
                      <a:pt x="18384" y="9760"/>
                    </a:lnTo>
                    <a:lnTo>
                      <a:pt x="18410" y="9733"/>
                    </a:lnTo>
                    <a:lnTo>
                      <a:pt x="18437" y="9681"/>
                    </a:lnTo>
                    <a:lnTo>
                      <a:pt x="21101" y="977"/>
                    </a:lnTo>
                    <a:lnTo>
                      <a:pt x="21892" y="6252"/>
                    </a:lnTo>
                    <a:lnTo>
                      <a:pt x="21918" y="6384"/>
                    </a:lnTo>
                    <a:lnTo>
                      <a:pt x="22182" y="5856"/>
                    </a:lnTo>
                    <a:lnTo>
                      <a:pt x="22156" y="5672"/>
                    </a:lnTo>
                    <a:lnTo>
                      <a:pt x="21338" y="159"/>
                    </a:lnTo>
                    <a:lnTo>
                      <a:pt x="21312" y="106"/>
                    </a:lnTo>
                    <a:lnTo>
                      <a:pt x="21285" y="54"/>
                    </a:lnTo>
                    <a:lnTo>
                      <a:pt x="21232" y="27"/>
                    </a:lnTo>
                    <a:lnTo>
                      <a:pt x="211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03;p70">
                <a:extLst>
                  <a:ext uri="{FF2B5EF4-FFF2-40B4-BE49-F238E27FC236}">
                    <a16:creationId xmlns:a16="http://schemas.microsoft.com/office/drawing/2014/main" id="{7FECAC27-5F7A-D84F-85A2-0713851D5BD1}"/>
                  </a:ext>
                </a:extLst>
              </p:cNvPr>
              <p:cNvSpPr/>
              <p:nvPr/>
            </p:nvSpPr>
            <p:spPr>
              <a:xfrm>
                <a:off x="1428950" y="4763425"/>
                <a:ext cx="3325" cy="3975"/>
              </a:xfrm>
              <a:custGeom>
                <a:avLst/>
                <a:gdLst/>
                <a:ahLst/>
                <a:cxnLst/>
                <a:rect l="l" t="t" r="r" b="b"/>
                <a:pathLst>
                  <a:path w="133" h="159" extrusionOk="0">
                    <a:moveTo>
                      <a:pt x="1" y="0"/>
                    </a:moveTo>
                    <a:lnTo>
                      <a:pt x="1" y="158"/>
                    </a:lnTo>
                    <a:lnTo>
                      <a:pt x="133" y="0"/>
                    </a:lnTo>
                    <a:close/>
                  </a:path>
                </a:pathLst>
              </a:custGeom>
              <a:solidFill>
                <a:srgbClr val="212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04;p70">
                <a:extLst>
                  <a:ext uri="{FF2B5EF4-FFF2-40B4-BE49-F238E27FC236}">
                    <a16:creationId xmlns:a16="http://schemas.microsoft.com/office/drawing/2014/main" id="{394D169F-48E2-E342-B3F1-69E321867206}"/>
                  </a:ext>
                </a:extLst>
              </p:cNvPr>
              <p:cNvSpPr/>
              <p:nvPr/>
            </p:nvSpPr>
            <p:spPr>
              <a:xfrm>
                <a:off x="598800" y="4517475"/>
                <a:ext cx="797875" cy="259150"/>
              </a:xfrm>
              <a:custGeom>
                <a:avLst/>
                <a:gdLst/>
                <a:ahLst/>
                <a:cxnLst/>
                <a:rect l="l" t="t" r="r" b="b"/>
                <a:pathLst>
                  <a:path w="31915" h="10366" extrusionOk="0">
                    <a:moveTo>
                      <a:pt x="25637" y="0"/>
                    </a:moveTo>
                    <a:lnTo>
                      <a:pt x="25083" y="27"/>
                    </a:lnTo>
                    <a:lnTo>
                      <a:pt x="24556" y="79"/>
                    </a:lnTo>
                    <a:lnTo>
                      <a:pt x="24081" y="158"/>
                    </a:lnTo>
                    <a:lnTo>
                      <a:pt x="22367" y="580"/>
                    </a:lnTo>
                    <a:lnTo>
                      <a:pt x="20758" y="976"/>
                    </a:lnTo>
                    <a:lnTo>
                      <a:pt x="19202" y="1319"/>
                    </a:lnTo>
                    <a:lnTo>
                      <a:pt x="18437" y="1477"/>
                    </a:lnTo>
                    <a:lnTo>
                      <a:pt x="17672" y="1609"/>
                    </a:lnTo>
                    <a:lnTo>
                      <a:pt x="16880" y="1715"/>
                    </a:lnTo>
                    <a:lnTo>
                      <a:pt x="16089" y="1794"/>
                    </a:lnTo>
                    <a:lnTo>
                      <a:pt x="15324" y="1873"/>
                    </a:lnTo>
                    <a:lnTo>
                      <a:pt x="14981" y="1926"/>
                    </a:lnTo>
                    <a:lnTo>
                      <a:pt x="14639" y="2005"/>
                    </a:lnTo>
                    <a:lnTo>
                      <a:pt x="14348" y="2084"/>
                    </a:lnTo>
                    <a:lnTo>
                      <a:pt x="14085" y="2216"/>
                    </a:lnTo>
                    <a:lnTo>
                      <a:pt x="13847" y="2348"/>
                    </a:lnTo>
                    <a:lnTo>
                      <a:pt x="13663" y="2506"/>
                    </a:lnTo>
                    <a:lnTo>
                      <a:pt x="13531" y="2717"/>
                    </a:lnTo>
                    <a:lnTo>
                      <a:pt x="13478" y="2822"/>
                    </a:lnTo>
                    <a:lnTo>
                      <a:pt x="13425" y="2954"/>
                    </a:lnTo>
                    <a:lnTo>
                      <a:pt x="13399" y="3086"/>
                    </a:lnTo>
                    <a:lnTo>
                      <a:pt x="13399" y="3244"/>
                    </a:lnTo>
                    <a:lnTo>
                      <a:pt x="13425" y="3561"/>
                    </a:lnTo>
                    <a:lnTo>
                      <a:pt x="13109" y="3482"/>
                    </a:lnTo>
                    <a:lnTo>
                      <a:pt x="12291" y="3244"/>
                    </a:lnTo>
                    <a:lnTo>
                      <a:pt x="11078" y="2981"/>
                    </a:lnTo>
                    <a:lnTo>
                      <a:pt x="10392" y="2822"/>
                    </a:lnTo>
                    <a:lnTo>
                      <a:pt x="9680" y="2690"/>
                    </a:lnTo>
                    <a:lnTo>
                      <a:pt x="8942" y="2585"/>
                    </a:lnTo>
                    <a:lnTo>
                      <a:pt x="8203" y="2479"/>
                    </a:lnTo>
                    <a:lnTo>
                      <a:pt x="7517" y="2453"/>
                    </a:lnTo>
                    <a:lnTo>
                      <a:pt x="6858" y="2427"/>
                    </a:lnTo>
                    <a:lnTo>
                      <a:pt x="6568" y="2453"/>
                    </a:lnTo>
                    <a:lnTo>
                      <a:pt x="6278" y="2479"/>
                    </a:lnTo>
                    <a:lnTo>
                      <a:pt x="6014" y="2532"/>
                    </a:lnTo>
                    <a:lnTo>
                      <a:pt x="5776" y="2611"/>
                    </a:lnTo>
                    <a:lnTo>
                      <a:pt x="5565" y="2690"/>
                    </a:lnTo>
                    <a:lnTo>
                      <a:pt x="5381" y="2796"/>
                    </a:lnTo>
                    <a:lnTo>
                      <a:pt x="5223" y="2928"/>
                    </a:lnTo>
                    <a:lnTo>
                      <a:pt x="5117" y="3060"/>
                    </a:lnTo>
                    <a:lnTo>
                      <a:pt x="4985" y="3033"/>
                    </a:lnTo>
                    <a:lnTo>
                      <a:pt x="4590" y="2901"/>
                    </a:lnTo>
                    <a:lnTo>
                      <a:pt x="4036" y="2796"/>
                    </a:lnTo>
                    <a:lnTo>
                      <a:pt x="3719" y="2743"/>
                    </a:lnTo>
                    <a:lnTo>
                      <a:pt x="3376" y="2717"/>
                    </a:lnTo>
                    <a:lnTo>
                      <a:pt x="2691" y="2717"/>
                    </a:lnTo>
                    <a:lnTo>
                      <a:pt x="2374" y="2796"/>
                    </a:lnTo>
                    <a:lnTo>
                      <a:pt x="2058" y="2875"/>
                    </a:lnTo>
                    <a:lnTo>
                      <a:pt x="1767" y="3033"/>
                    </a:lnTo>
                    <a:lnTo>
                      <a:pt x="1636" y="3112"/>
                    </a:lnTo>
                    <a:lnTo>
                      <a:pt x="1530" y="3218"/>
                    </a:lnTo>
                    <a:lnTo>
                      <a:pt x="1398" y="3323"/>
                    </a:lnTo>
                    <a:lnTo>
                      <a:pt x="1319" y="3482"/>
                    </a:lnTo>
                    <a:lnTo>
                      <a:pt x="1214" y="3614"/>
                    </a:lnTo>
                    <a:lnTo>
                      <a:pt x="1161" y="3798"/>
                    </a:lnTo>
                    <a:lnTo>
                      <a:pt x="950" y="3825"/>
                    </a:lnTo>
                    <a:lnTo>
                      <a:pt x="739" y="3877"/>
                    </a:lnTo>
                    <a:lnTo>
                      <a:pt x="501" y="3983"/>
                    </a:lnTo>
                    <a:lnTo>
                      <a:pt x="370" y="4036"/>
                    </a:lnTo>
                    <a:lnTo>
                      <a:pt x="264" y="4141"/>
                    </a:lnTo>
                    <a:lnTo>
                      <a:pt x="185" y="4247"/>
                    </a:lnTo>
                    <a:lnTo>
                      <a:pt x="106" y="4352"/>
                    </a:lnTo>
                    <a:lnTo>
                      <a:pt x="27" y="4510"/>
                    </a:lnTo>
                    <a:lnTo>
                      <a:pt x="0" y="4669"/>
                    </a:lnTo>
                    <a:lnTo>
                      <a:pt x="0" y="4853"/>
                    </a:lnTo>
                    <a:lnTo>
                      <a:pt x="27" y="5064"/>
                    </a:lnTo>
                    <a:lnTo>
                      <a:pt x="53" y="5143"/>
                    </a:lnTo>
                    <a:lnTo>
                      <a:pt x="106" y="5196"/>
                    </a:lnTo>
                    <a:lnTo>
                      <a:pt x="238" y="5328"/>
                    </a:lnTo>
                    <a:lnTo>
                      <a:pt x="449" y="5460"/>
                    </a:lnTo>
                    <a:lnTo>
                      <a:pt x="712" y="5592"/>
                    </a:lnTo>
                    <a:lnTo>
                      <a:pt x="1029" y="5724"/>
                    </a:lnTo>
                    <a:lnTo>
                      <a:pt x="1398" y="5855"/>
                    </a:lnTo>
                    <a:lnTo>
                      <a:pt x="2295" y="6146"/>
                    </a:lnTo>
                    <a:lnTo>
                      <a:pt x="3324" y="6436"/>
                    </a:lnTo>
                    <a:lnTo>
                      <a:pt x="4484" y="6726"/>
                    </a:lnTo>
                    <a:lnTo>
                      <a:pt x="5697" y="6990"/>
                    </a:lnTo>
                    <a:lnTo>
                      <a:pt x="6963" y="7280"/>
                    </a:lnTo>
                    <a:lnTo>
                      <a:pt x="9416" y="7781"/>
                    </a:lnTo>
                    <a:lnTo>
                      <a:pt x="11553" y="8176"/>
                    </a:lnTo>
                    <a:lnTo>
                      <a:pt x="13663" y="8546"/>
                    </a:lnTo>
                    <a:lnTo>
                      <a:pt x="14006" y="8809"/>
                    </a:lnTo>
                    <a:lnTo>
                      <a:pt x="14401" y="9100"/>
                    </a:lnTo>
                    <a:lnTo>
                      <a:pt x="14876" y="9442"/>
                    </a:lnTo>
                    <a:lnTo>
                      <a:pt x="15430" y="9759"/>
                    </a:lnTo>
                    <a:lnTo>
                      <a:pt x="16010" y="10075"/>
                    </a:lnTo>
                    <a:lnTo>
                      <a:pt x="16300" y="10181"/>
                    </a:lnTo>
                    <a:lnTo>
                      <a:pt x="16590" y="10286"/>
                    </a:lnTo>
                    <a:lnTo>
                      <a:pt x="16854" y="10339"/>
                    </a:lnTo>
                    <a:lnTo>
                      <a:pt x="17118" y="10366"/>
                    </a:lnTo>
                    <a:lnTo>
                      <a:pt x="18067" y="10366"/>
                    </a:lnTo>
                    <a:lnTo>
                      <a:pt x="19782" y="10286"/>
                    </a:lnTo>
                    <a:lnTo>
                      <a:pt x="24397" y="9996"/>
                    </a:lnTo>
                    <a:lnTo>
                      <a:pt x="30675" y="9601"/>
                    </a:lnTo>
                    <a:lnTo>
                      <a:pt x="30754" y="9363"/>
                    </a:lnTo>
                    <a:lnTo>
                      <a:pt x="31018" y="8704"/>
                    </a:lnTo>
                    <a:lnTo>
                      <a:pt x="31150" y="8256"/>
                    </a:lnTo>
                    <a:lnTo>
                      <a:pt x="31308" y="7728"/>
                    </a:lnTo>
                    <a:lnTo>
                      <a:pt x="31466" y="7148"/>
                    </a:lnTo>
                    <a:lnTo>
                      <a:pt x="31624" y="6488"/>
                    </a:lnTo>
                    <a:lnTo>
                      <a:pt x="31756" y="5803"/>
                    </a:lnTo>
                    <a:lnTo>
                      <a:pt x="31835" y="5091"/>
                    </a:lnTo>
                    <a:lnTo>
                      <a:pt x="31914" y="4352"/>
                    </a:lnTo>
                    <a:lnTo>
                      <a:pt x="31914" y="3614"/>
                    </a:lnTo>
                    <a:lnTo>
                      <a:pt x="31888" y="3244"/>
                    </a:lnTo>
                    <a:lnTo>
                      <a:pt x="31862" y="2875"/>
                    </a:lnTo>
                    <a:lnTo>
                      <a:pt x="31809" y="2506"/>
                    </a:lnTo>
                    <a:lnTo>
                      <a:pt x="31756" y="2137"/>
                    </a:lnTo>
                    <a:lnTo>
                      <a:pt x="31677" y="1767"/>
                    </a:lnTo>
                    <a:lnTo>
                      <a:pt x="31572" y="1424"/>
                    </a:lnTo>
                    <a:lnTo>
                      <a:pt x="31440" y="1055"/>
                    </a:lnTo>
                    <a:lnTo>
                      <a:pt x="31281" y="712"/>
                    </a:lnTo>
                    <a:lnTo>
                      <a:pt x="30490" y="554"/>
                    </a:lnTo>
                    <a:lnTo>
                      <a:pt x="29646" y="396"/>
                    </a:lnTo>
                    <a:lnTo>
                      <a:pt x="28591" y="238"/>
                    </a:lnTo>
                    <a:lnTo>
                      <a:pt x="27404" y="106"/>
                    </a:lnTo>
                    <a:lnTo>
                      <a:pt x="26824" y="53"/>
                    </a:lnTo>
                    <a:lnTo>
                      <a:pt x="26217" y="27"/>
                    </a:lnTo>
                    <a:lnTo>
                      <a:pt x="2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05;p70">
                <a:extLst>
                  <a:ext uri="{FF2B5EF4-FFF2-40B4-BE49-F238E27FC236}">
                    <a16:creationId xmlns:a16="http://schemas.microsoft.com/office/drawing/2014/main" id="{EF841995-84EF-6C4A-A9A2-C05616964FB0}"/>
                  </a:ext>
                </a:extLst>
              </p:cNvPr>
              <p:cNvSpPr/>
              <p:nvPr/>
            </p:nvSpPr>
            <p:spPr>
              <a:xfrm>
                <a:off x="933100" y="4605175"/>
                <a:ext cx="230800" cy="31675"/>
              </a:xfrm>
              <a:custGeom>
                <a:avLst/>
                <a:gdLst/>
                <a:ahLst/>
                <a:cxnLst/>
                <a:rect l="l" t="t" r="r" b="b"/>
                <a:pathLst>
                  <a:path w="9232" h="1267" extrusionOk="0">
                    <a:moveTo>
                      <a:pt x="27" y="0"/>
                    </a:moveTo>
                    <a:lnTo>
                      <a:pt x="1" y="53"/>
                    </a:lnTo>
                    <a:lnTo>
                      <a:pt x="1" y="79"/>
                    </a:lnTo>
                    <a:lnTo>
                      <a:pt x="27" y="132"/>
                    </a:lnTo>
                    <a:lnTo>
                      <a:pt x="106" y="211"/>
                    </a:lnTo>
                    <a:lnTo>
                      <a:pt x="238" y="317"/>
                    </a:lnTo>
                    <a:lnTo>
                      <a:pt x="449" y="448"/>
                    </a:lnTo>
                    <a:lnTo>
                      <a:pt x="765" y="607"/>
                    </a:lnTo>
                    <a:lnTo>
                      <a:pt x="1214" y="765"/>
                    </a:lnTo>
                    <a:lnTo>
                      <a:pt x="1794" y="897"/>
                    </a:lnTo>
                    <a:lnTo>
                      <a:pt x="2533" y="1029"/>
                    </a:lnTo>
                    <a:lnTo>
                      <a:pt x="3113" y="1081"/>
                    </a:lnTo>
                    <a:lnTo>
                      <a:pt x="3799" y="1134"/>
                    </a:lnTo>
                    <a:lnTo>
                      <a:pt x="5249" y="1213"/>
                    </a:lnTo>
                    <a:lnTo>
                      <a:pt x="6700" y="1240"/>
                    </a:lnTo>
                    <a:lnTo>
                      <a:pt x="7992" y="1266"/>
                    </a:lnTo>
                    <a:lnTo>
                      <a:pt x="9179" y="1240"/>
                    </a:lnTo>
                    <a:lnTo>
                      <a:pt x="9232" y="1240"/>
                    </a:lnTo>
                    <a:lnTo>
                      <a:pt x="9232" y="1187"/>
                    </a:lnTo>
                    <a:lnTo>
                      <a:pt x="9232" y="1161"/>
                    </a:lnTo>
                    <a:lnTo>
                      <a:pt x="9179" y="1134"/>
                    </a:lnTo>
                    <a:lnTo>
                      <a:pt x="8441" y="1161"/>
                    </a:lnTo>
                    <a:lnTo>
                      <a:pt x="6647" y="1134"/>
                    </a:lnTo>
                    <a:lnTo>
                      <a:pt x="5592" y="1108"/>
                    </a:lnTo>
                    <a:lnTo>
                      <a:pt x="4484" y="1081"/>
                    </a:lnTo>
                    <a:lnTo>
                      <a:pt x="3456" y="1002"/>
                    </a:lnTo>
                    <a:lnTo>
                      <a:pt x="2533" y="923"/>
                    </a:lnTo>
                    <a:lnTo>
                      <a:pt x="1820" y="791"/>
                    </a:lnTo>
                    <a:lnTo>
                      <a:pt x="1267" y="659"/>
                    </a:lnTo>
                    <a:lnTo>
                      <a:pt x="845" y="528"/>
                    </a:lnTo>
                    <a:lnTo>
                      <a:pt x="528" y="369"/>
                    </a:lnTo>
                    <a:lnTo>
                      <a:pt x="317" y="237"/>
                    </a:lnTo>
                    <a:lnTo>
                      <a:pt x="185" y="132"/>
                    </a:lnTo>
                    <a:lnTo>
                      <a:pt x="106" y="26"/>
                    </a:lnTo>
                    <a:lnTo>
                      <a:pt x="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06;p70">
                <a:extLst>
                  <a:ext uri="{FF2B5EF4-FFF2-40B4-BE49-F238E27FC236}">
                    <a16:creationId xmlns:a16="http://schemas.microsoft.com/office/drawing/2014/main" id="{97BC58BF-780B-0F43-B9B2-AB9E9ED07901}"/>
                  </a:ext>
                </a:extLst>
              </p:cNvPr>
              <p:cNvSpPr/>
              <p:nvPr/>
            </p:nvSpPr>
            <p:spPr>
              <a:xfrm>
                <a:off x="597475" y="4609125"/>
                <a:ext cx="461600" cy="129250"/>
              </a:xfrm>
              <a:custGeom>
                <a:avLst/>
                <a:gdLst/>
                <a:ahLst/>
                <a:cxnLst/>
                <a:rect l="l" t="t" r="r" b="b"/>
                <a:pathLst>
                  <a:path w="18464" h="5170" extrusionOk="0">
                    <a:moveTo>
                      <a:pt x="1372" y="0"/>
                    </a:moveTo>
                    <a:lnTo>
                      <a:pt x="1161" y="27"/>
                    </a:lnTo>
                    <a:lnTo>
                      <a:pt x="950" y="53"/>
                    </a:lnTo>
                    <a:lnTo>
                      <a:pt x="739" y="106"/>
                    </a:lnTo>
                    <a:lnTo>
                      <a:pt x="528" y="185"/>
                    </a:lnTo>
                    <a:lnTo>
                      <a:pt x="343" y="317"/>
                    </a:lnTo>
                    <a:lnTo>
                      <a:pt x="159" y="475"/>
                    </a:lnTo>
                    <a:lnTo>
                      <a:pt x="80" y="633"/>
                    </a:lnTo>
                    <a:lnTo>
                      <a:pt x="27" y="765"/>
                    </a:lnTo>
                    <a:lnTo>
                      <a:pt x="1" y="923"/>
                    </a:lnTo>
                    <a:lnTo>
                      <a:pt x="1" y="1108"/>
                    </a:lnTo>
                    <a:lnTo>
                      <a:pt x="27" y="1240"/>
                    </a:lnTo>
                    <a:lnTo>
                      <a:pt x="106" y="1372"/>
                    </a:lnTo>
                    <a:lnTo>
                      <a:pt x="185" y="1504"/>
                    </a:lnTo>
                    <a:lnTo>
                      <a:pt x="264" y="1609"/>
                    </a:lnTo>
                    <a:lnTo>
                      <a:pt x="475" y="1820"/>
                    </a:lnTo>
                    <a:lnTo>
                      <a:pt x="686" y="1978"/>
                    </a:lnTo>
                    <a:lnTo>
                      <a:pt x="897" y="2110"/>
                    </a:lnTo>
                    <a:lnTo>
                      <a:pt x="1108" y="2216"/>
                    </a:lnTo>
                    <a:lnTo>
                      <a:pt x="1557" y="2374"/>
                    </a:lnTo>
                    <a:lnTo>
                      <a:pt x="2031" y="2506"/>
                    </a:lnTo>
                    <a:lnTo>
                      <a:pt x="2480" y="2638"/>
                    </a:lnTo>
                    <a:lnTo>
                      <a:pt x="2981" y="2770"/>
                    </a:lnTo>
                    <a:lnTo>
                      <a:pt x="3667" y="2954"/>
                    </a:lnTo>
                    <a:lnTo>
                      <a:pt x="4326" y="3113"/>
                    </a:lnTo>
                    <a:lnTo>
                      <a:pt x="5671" y="3403"/>
                    </a:lnTo>
                    <a:lnTo>
                      <a:pt x="6146" y="3508"/>
                    </a:lnTo>
                    <a:lnTo>
                      <a:pt x="8652" y="3983"/>
                    </a:lnTo>
                    <a:lnTo>
                      <a:pt x="11500" y="4510"/>
                    </a:lnTo>
                    <a:lnTo>
                      <a:pt x="12819" y="4721"/>
                    </a:lnTo>
                    <a:lnTo>
                      <a:pt x="14032" y="4880"/>
                    </a:lnTo>
                    <a:lnTo>
                      <a:pt x="15140" y="4985"/>
                    </a:lnTo>
                    <a:lnTo>
                      <a:pt x="16063" y="5064"/>
                    </a:lnTo>
                    <a:lnTo>
                      <a:pt x="16881" y="5117"/>
                    </a:lnTo>
                    <a:lnTo>
                      <a:pt x="17514" y="5170"/>
                    </a:lnTo>
                    <a:lnTo>
                      <a:pt x="18463" y="5170"/>
                    </a:lnTo>
                    <a:lnTo>
                      <a:pt x="18463" y="5117"/>
                    </a:lnTo>
                    <a:lnTo>
                      <a:pt x="18463" y="5091"/>
                    </a:lnTo>
                    <a:lnTo>
                      <a:pt x="18410" y="5064"/>
                    </a:lnTo>
                    <a:lnTo>
                      <a:pt x="17909" y="5064"/>
                    </a:lnTo>
                    <a:lnTo>
                      <a:pt x="17329" y="5038"/>
                    </a:lnTo>
                    <a:lnTo>
                      <a:pt x="16538" y="5012"/>
                    </a:lnTo>
                    <a:lnTo>
                      <a:pt x="15536" y="4932"/>
                    </a:lnTo>
                    <a:lnTo>
                      <a:pt x="14375" y="4801"/>
                    </a:lnTo>
                    <a:lnTo>
                      <a:pt x="13004" y="4642"/>
                    </a:lnTo>
                    <a:lnTo>
                      <a:pt x="11500" y="4405"/>
                    </a:lnTo>
                    <a:lnTo>
                      <a:pt x="8652" y="3877"/>
                    </a:lnTo>
                    <a:lnTo>
                      <a:pt x="6172" y="3403"/>
                    </a:lnTo>
                    <a:lnTo>
                      <a:pt x="5698" y="3297"/>
                    </a:lnTo>
                    <a:lnTo>
                      <a:pt x="4352" y="3007"/>
                    </a:lnTo>
                    <a:lnTo>
                      <a:pt x="3693" y="2849"/>
                    </a:lnTo>
                    <a:lnTo>
                      <a:pt x="3034" y="2664"/>
                    </a:lnTo>
                    <a:lnTo>
                      <a:pt x="2506" y="2532"/>
                    </a:lnTo>
                    <a:lnTo>
                      <a:pt x="2058" y="2427"/>
                    </a:lnTo>
                    <a:lnTo>
                      <a:pt x="1609" y="2269"/>
                    </a:lnTo>
                    <a:lnTo>
                      <a:pt x="1161" y="2110"/>
                    </a:lnTo>
                    <a:lnTo>
                      <a:pt x="950" y="2005"/>
                    </a:lnTo>
                    <a:lnTo>
                      <a:pt x="765" y="1899"/>
                    </a:lnTo>
                    <a:lnTo>
                      <a:pt x="554" y="1741"/>
                    </a:lnTo>
                    <a:lnTo>
                      <a:pt x="370" y="1556"/>
                    </a:lnTo>
                    <a:lnTo>
                      <a:pt x="264" y="1451"/>
                    </a:lnTo>
                    <a:lnTo>
                      <a:pt x="212" y="1319"/>
                    </a:lnTo>
                    <a:lnTo>
                      <a:pt x="132" y="1214"/>
                    </a:lnTo>
                    <a:lnTo>
                      <a:pt x="106" y="1082"/>
                    </a:lnTo>
                    <a:lnTo>
                      <a:pt x="106" y="950"/>
                    </a:lnTo>
                    <a:lnTo>
                      <a:pt x="132" y="818"/>
                    </a:lnTo>
                    <a:lnTo>
                      <a:pt x="185" y="686"/>
                    </a:lnTo>
                    <a:lnTo>
                      <a:pt x="264" y="554"/>
                    </a:lnTo>
                    <a:lnTo>
                      <a:pt x="423" y="396"/>
                    </a:lnTo>
                    <a:lnTo>
                      <a:pt x="607" y="290"/>
                    </a:lnTo>
                    <a:lnTo>
                      <a:pt x="818" y="211"/>
                    </a:lnTo>
                    <a:lnTo>
                      <a:pt x="1029" y="159"/>
                    </a:lnTo>
                    <a:lnTo>
                      <a:pt x="1214" y="132"/>
                    </a:lnTo>
                    <a:lnTo>
                      <a:pt x="1398" y="106"/>
                    </a:lnTo>
                    <a:lnTo>
                      <a:pt x="1689" y="132"/>
                    </a:lnTo>
                    <a:lnTo>
                      <a:pt x="2849" y="238"/>
                    </a:lnTo>
                    <a:lnTo>
                      <a:pt x="5618" y="501"/>
                    </a:lnTo>
                    <a:lnTo>
                      <a:pt x="7043" y="633"/>
                    </a:lnTo>
                    <a:lnTo>
                      <a:pt x="8256" y="712"/>
                    </a:lnTo>
                    <a:lnTo>
                      <a:pt x="9944" y="844"/>
                    </a:lnTo>
                    <a:lnTo>
                      <a:pt x="11869" y="1003"/>
                    </a:lnTo>
                    <a:lnTo>
                      <a:pt x="12924" y="1055"/>
                    </a:lnTo>
                    <a:lnTo>
                      <a:pt x="13953" y="1108"/>
                    </a:lnTo>
                    <a:lnTo>
                      <a:pt x="14955" y="1134"/>
                    </a:lnTo>
                    <a:lnTo>
                      <a:pt x="15878" y="1134"/>
                    </a:lnTo>
                    <a:lnTo>
                      <a:pt x="16696" y="1108"/>
                    </a:lnTo>
                    <a:lnTo>
                      <a:pt x="17039" y="1055"/>
                    </a:lnTo>
                    <a:lnTo>
                      <a:pt x="17355" y="1029"/>
                    </a:lnTo>
                    <a:lnTo>
                      <a:pt x="17382" y="1003"/>
                    </a:lnTo>
                    <a:lnTo>
                      <a:pt x="17382" y="950"/>
                    </a:lnTo>
                    <a:lnTo>
                      <a:pt x="17355" y="923"/>
                    </a:lnTo>
                    <a:lnTo>
                      <a:pt x="17329" y="897"/>
                    </a:lnTo>
                    <a:lnTo>
                      <a:pt x="17013" y="950"/>
                    </a:lnTo>
                    <a:lnTo>
                      <a:pt x="16670" y="1003"/>
                    </a:lnTo>
                    <a:lnTo>
                      <a:pt x="15878" y="1029"/>
                    </a:lnTo>
                    <a:lnTo>
                      <a:pt x="14955" y="1029"/>
                    </a:lnTo>
                    <a:lnTo>
                      <a:pt x="13953" y="1003"/>
                    </a:lnTo>
                    <a:lnTo>
                      <a:pt x="12924" y="950"/>
                    </a:lnTo>
                    <a:lnTo>
                      <a:pt x="11869" y="871"/>
                    </a:lnTo>
                    <a:lnTo>
                      <a:pt x="9944" y="739"/>
                    </a:lnTo>
                    <a:lnTo>
                      <a:pt x="8256" y="607"/>
                    </a:lnTo>
                    <a:lnTo>
                      <a:pt x="7069" y="501"/>
                    </a:lnTo>
                    <a:lnTo>
                      <a:pt x="5618" y="396"/>
                    </a:lnTo>
                    <a:lnTo>
                      <a:pt x="2875" y="132"/>
                    </a:lnTo>
                    <a:lnTo>
                      <a:pt x="1689" y="27"/>
                    </a:lnTo>
                    <a:lnTo>
                      <a:pt x="1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07;p70">
                <a:extLst>
                  <a:ext uri="{FF2B5EF4-FFF2-40B4-BE49-F238E27FC236}">
                    <a16:creationId xmlns:a16="http://schemas.microsoft.com/office/drawing/2014/main" id="{E1D82E14-20EC-6141-8E90-F62892835048}"/>
                  </a:ext>
                </a:extLst>
              </p:cNvPr>
              <p:cNvSpPr/>
              <p:nvPr/>
            </p:nvSpPr>
            <p:spPr>
              <a:xfrm>
                <a:off x="626500" y="4584725"/>
                <a:ext cx="320475" cy="33000"/>
              </a:xfrm>
              <a:custGeom>
                <a:avLst/>
                <a:gdLst/>
                <a:ahLst/>
                <a:cxnLst/>
                <a:rect l="l" t="t" r="r" b="b"/>
                <a:pathLst>
                  <a:path w="12819" h="1320" extrusionOk="0">
                    <a:moveTo>
                      <a:pt x="1345" y="0"/>
                    </a:moveTo>
                    <a:lnTo>
                      <a:pt x="1134" y="53"/>
                    </a:lnTo>
                    <a:lnTo>
                      <a:pt x="950" y="80"/>
                    </a:lnTo>
                    <a:lnTo>
                      <a:pt x="791" y="159"/>
                    </a:lnTo>
                    <a:lnTo>
                      <a:pt x="633" y="211"/>
                    </a:lnTo>
                    <a:lnTo>
                      <a:pt x="501" y="291"/>
                    </a:lnTo>
                    <a:lnTo>
                      <a:pt x="290" y="475"/>
                    </a:lnTo>
                    <a:lnTo>
                      <a:pt x="158" y="633"/>
                    </a:lnTo>
                    <a:lnTo>
                      <a:pt x="53" y="792"/>
                    </a:lnTo>
                    <a:lnTo>
                      <a:pt x="0" y="950"/>
                    </a:lnTo>
                    <a:lnTo>
                      <a:pt x="0" y="976"/>
                    </a:lnTo>
                    <a:lnTo>
                      <a:pt x="26" y="1003"/>
                    </a:lnTo>
                    <a:lnTo>
                      <a:pt x="79" y="1003"/>
                    </a:lnTo>
                    <a:lnTo>
                      <a:pt x="106" y="976"/>
                    </a:lnTo>
                    <a:lnTo>
                      <a:pt x="158" y="818"/>
                    </a:lnTo>
                    <a:lnTo>
                      <a:pt x="264" y="686"/>
                    </a:lnTo>
                    <a:lnTo>
                      <a:pt x="396" y="528"/>
                    </a:lnTo>
                    <a:lnTo>
                      <a:pt x="607" y="370"/>
                    </a:lnTo>
                    <a:lnTo>
                      <a:pt x="739" y="291"/>
                    </a:lnTo>
                    <a:lnTo>
                      <a:pt x="870" y="238"/>
                    </a:lnTo>
                    <a:lnTo>
                      <a:pt x="1029" y="185"/>
                    </a:lnTo>
                    <a:lnTo>
                      <a:pt x="1213" y="132"/>
                    </a:lnTo>
                    <a:lnTo>
                      <a:pt x="1424" y="106"/>
                    </a:lnTo>
                    <a:lnTo>
                      <a:pt x="1662" y="106"/>
                    </a:lnTo>
                    <a:lnTo>
                      <a:pt x="2268" y="159"/>
                    </a:lnTo>
                    <a:lnTo>
                      <a:pt x="2822" y="211"/>
                    </a:lnTo>
                    <a:lnTo>
                      <a:pt x="3402" y="343"/>
                    </a:lnTo>
                    <a:lnTo>
                      <a:pt x="4115" y="475"/>
                    </a:lnTo>
                    <a:lnTo>
                      <a:pt x="4510" y="581"/>
                    </a:lnTo>
                    <a:lnTo>
                      <a:pt x="5222" y="686"/>
                    </a:lnTo>
                    <a:lnTo>
                      <a:pt x="6330" y="818"/>
                    </a:lnTo>
                    <a:lnTo>
                      <a:pt x="9100" y="1055"/>
                    </a:lnTo>
                    <a:lnTo>
                      <a:pt x="11632" y="1240"/>
                    </a:lnTo>
                    <a:lnTo>
                      <a:pt x="12766" y="1319"/>
                    </a:lnTo>
                    <a:lnTo>
                      <a:pt x="12792" y="1319"/>
                    </a:lnTo>
                    <a:lnTo>
                      <a:pt x="12818" y="1266"/>
                    </a:lnTo>
                    <a:lnTo>
                      <a:pt x="12818" y="1240"/>
                    </a:lnTo>
                    <a:lnTo>
                      <a:pt x="12766" y="1214"/>
                    </a:lnTo>
                    <a:lnTo>
                      <a:pt x="11632" y="1135"/>
                    </a:lnTo>
                    <a:lnTo>
                      <a:pt x="9100" y="950"/>
                    </a:lnTo>
                    <a:lnTo>
                      <a:pt x="6356" y="713"/>
                    </a:lnTo>
                    <a:lnTo>
                      <a:pt x="5249" y="581"/>
                    </a:lnTo>
                    <a:lnTo>
                      <a:pt x="4510" y="475"/>
                    </a:lnTo>
                    <a:lnTo>
                      <a:pt x="4115" y="370"/>
                    </a:lnTo>
                    <a:lnTo>
                      <a:pt x="3429" y="211"/>
                    </a:lnTo>
                    <a:lnTo>
                      <a:pt x="2822" y="106"/>
                    </a:lnTo>
                    <a:lnTo>
                      <a:pt x="2268" y="27"/>
                    </a:lnTo>
                    <a:lnTo>
                      <a:pt x="16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08;p70">
                <a:extLst>
                  <a:ext uri="{FF2B5EF4-FFF2-40B4-BE49-F238E27FC236}">
                    <a16:creationId xmlns:a16="http://schemas.microsoft.com/office/drawing/2014/main" id="{A07CBEA3-5A1A-6E4C-9F9F-54189488EA24}"/>
                  </a:ext>
                </a:extLst>
              </p:cNvPr>
              <p:cNvSpPr/>
              <p:nvPr/>
            </p:nvSpPr>
            <p:spPr>
              <a:xfrm>
                <a:off x="1351800" y="4531325"/>
                <a:ext cx="161575" cy="238050"/>
              </a:xfrm>
              <a:custGeom>
                <a:avLst/>
                <a:gdLst/>
                <a:ahLst/>
                <a:cxnLst/>
                <a:rect l="l" t="t" r="r" b="b"/>
                <a:pathLst>
                  <a:path w="6463" h="9522" extrusionOk="0">
                    <a:moveTo>
                      <a:pt x="6463" y="0"/>
                    </a:moveTo>
                    <a:lnTo>
                      <a:pt x="5250" y="26"/>
                    </a:lnTo>
                    <a:lnTo>
                      <a:pt x="898" y="106"/>
                    </a:lnTo>
                    <a:lnTo>
                      <a:pt x="871" y="106"/>
                    </a:lnTo>
                    <a:lnTo>
                      <a:pt x="950" y="475"/>
                    </a:lnTo>
                    <a:lnTo>
                      <a:pt x="1030" y="923"/>
                    </a:lnTo>
                    <a:lnTo>
                      <a:pt x="1082" y="1556"/>
                    </a:lnTo>
                    <a:lnTo>
                      <a:pt x="1161" y="2347"/>
                    </a:lnTo>
                    <a:lnTo>
                      <a:pt x="1161" y="3297"/>
                    </a:lnTo>
                    <a:lnTo>
                      <a:pt x="1161" y="4431"/>
                    </a:lnTo>
                    <a:lnTo>
                      <a:pt x="1082" y="5723"/>
                    </a:lnTo>
                    <a:lnTo>
                      <a:pt x="1003" y="6251"/>
                    </a:lnTo>
                    <a:lnTo>
                      <a:pt x="898" y="6778"/>
                    </a:lnTo>
                    <a:lnTo>
                      <a:pt x="766" y="7280"/>
                    </a:lnTo>
                    <a:lnTo>
                      <a:pt x="634" y="7728"/>
                    </a:lnTo>
                    <a:lnTo>
                      <a:pt x="502" y="8150"/>
                    </a:lnTo>
                    <a:lnTo>
                      <a:pt x="344" y="8519"/>
                    </a:lnTo>
                    <a:lnTo>
                      <a:pt x="106" y="9073"/>
                    </a:lnTo>
                    <a:lnTo>
                      <a:pt x="1" y="9310"/>
                    </a:lnTo>
                    <a:lnTo>
                      <a:pt x="3008" y="9521"/>
                    </a:lnTo>
                    <a:lnTo>
                      <a:pt x="3087" y="9521"/>
                    </a:lnTo>
                    <a:lnTo>
                      <a:pt x="3087" y="9442"/>
                    </a:lnTo>
                    <a:lnTo>
                      <a:pt x="3219" y="9284"/>
                    </a:lnTo>
                    <a:lnTo>
                      <a:pt x="3799" y="8598"/>
                    </a:lnTo>
                    <a:lnTo>
                      <a:pt x="4326" y="7886"/>
                    </a:lnTo>
                    <a:lnTo>
                      <a:pt x="4828" y="7148"/>
                    </a:lnTo>
                    <a:lnTo>
                      <a:pt x="5329" y="6409"/>
                    </a:lnTo>
                    <a:lnTo>
                      <a:pt x="5751" y="5644"/>
                    </a:lnTo>
                    <a:lnTo>
                      <a:pt x="6146" y="4906"/>
                    </a:lnTo>
                    <a:lnTo>
                      <a:pt x="64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09;p70">
                <a:extLst>
                  <a:ext uri="{FF2B5EF4-FFF2-40B4-BE49-F238E27FC236}">
                    <a16:creationId xmlns:a16="http://schemas.microsoft.com/office/drawing/2014/main" id="{36E42145-42A5-934C-9D69-86F25BCF44D3}"/>
                  </a:ext>
                </a:extLst>
              </p:cNvPr>
              <p:cNvSpPr/>
              <p:nvPr/>
            </p:nvSpPr>
            <p:spPr>
              <a:xfrm>
                <a:off x="1482375" y="4518125"/>
                <a:ext cx="69900" cy="173450"/>
              </a:xfrm>
              <a:custGeom>
                <a:avLst/>
                <a:gdLst/>
                <a:ahLst/>
                <a:cxnLst/>
                <a:rect l="l" t="t" r="r" b="b"/>
                <a:pathLst>
                  <a:path w="2796" h="6938" extrusionOk="0">
                    <a:moveTo>
                      <a:pt x="2796" y="1"/>
                    </a:moveTo>
                    <a:lnTo>
                      <a:pt x="0" y="80"/>
                    </a:lnTo>
                    <a:lnTo>
                      <a:pt x="27" y="554"/>
                    </a:lnTo>
                    <a:lnTo>
                      <a:pt x="79" y="1609"/>
                    </a:lnTo>
                    <a:lnTo>
                      <a:pt x="106" y="3113"/>
                    </a:lnTo>
                    <a:lnTo>
                      <a:pt x="132" y="4933"/>
                    </a:lnTo>
                    <a:lnTo>
                      <a:pt x="106" y="6937"/>
                    </a:lnTo>
                    <a:lnTo>
                      <a:pt x="106" y="6937"/>
                    </a:lnTo>
                    <a:lnTo>
                      <a:pt x="528" y="6172"/>
                    </a:lnTo>
                    <a:lnTo>
                      <a:pt x="923" y="5434"/>
                    </a:lnTo>
                    <a:lnTo>
                      <a:pt x="1240" y="4774"/>
                    </a:lnTo>
                    <a:lnTo>
                      <a:pt x="1530" y="4141"/>
                    </a:lnTo>
                    <a:lnTo>
                      <a:pt x="1794" y="3456"/>
                    </a:lnTo>
                    <a:lnTo>
                      <a:pt x="2031" y="2796"/>
                    </a:lnTo>
                    <a:lnTo>
                      <a:pt x="2268" y="2111"/>
                    </a:lnTo>
                    <a:lnTo>
                      <a:pt x="2453" y="1398"/>
                    </a:lnTo>
                    <a:lnTo>
                      <a:pt x="2638" y="713"/>
                    </a:lnTo>
                    <a:lnTo>
                      <a:pt x="27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10;p70">
                <a:extLst>
                  <a:ext uri="{FF2B5EF4-FFF2-40B4-BE49-F238E27FC236}">
                    <a16:creationId xmlns:a16="http://schemas.microsoft.com/office/drawing/2014/main" id="{18083A9F-B558-DC4C-8C5A-24DFE946757B}"/>
                  </a:ext>
                </a:extLst>
              </p:cNvPr>
              <p:cNvSpPr/>
              <p:nvPr/>
            </p:nvSpPr>
            <p:spPr>
              <a:xfrm>
                <a:off x="1399950" y="4704725"/>
                <a:ext cx="36950" cy="36950"/>
              </a:xfrm>
              <a:custGeom>
                <a:avLst/>
                <a:gdLst/>
                <a:ahLst/>
                <a:cxnLst/>
                <a:rect l="l" t="t" r="r" b="b"/>
                <a:pathLst>
                  <a:path w="1478" h="1478" extrusionOk="0">
                    <a:moveTo>
                      <a:pt x="739" y="1"/>
                    </a:moveTo>
                    <a:lnTo>
                      <a:pt x="581" y="27"/>
                    </a:lnTo>
                    <a:lnTo>
                      <a:pt x="449" y="53"/>
                    </a:lnTo>
                    <a:lnTo>
                      <a:pt x="317" y="133"/>
                    </a:lnTo>
                    <a:lnTo>
                      <a:pt x="211" y="212"/>
                    </a:lnTo>
                    <a:lnTo>
                      <a:pt x="132" y="344"/>
                    </a:lnTo>
                    <a:lnTo>
                      <a:pt x="53" y="449"/>
                    </a:lnTo>
                    <a:lnTo>
                      <a:pt x="0" y="607"/>
                    </a:lnTo>
                    <a:lnTo>
                      <a:pt x="0" y="739"/>
                    </a:lnTo>
                    <a:lnTo>
                      <a:pt x="0" y="897"/>
                    </a:lnTo>
                    <a:lnTo>
                      <a:pt x="53" y="1029"/>
                    </a:lnTo>
                    <a:lnTo>
                      <a:pt x="132" y="1161"/>
                    </a:lnTo>
                    <a:lnTo>
                      <a:pt x="211" y="1267"/>
                    </a:lnTo>
                    <a:lnTo>
                      <a:pt x="317" y="1372"/>
                    </a:lnTo>
                    <a:lnTo>
                      <a:pt x="449" y="1425"/>
                    </a:lnTo>
                    <a:lnTo>
                      <a:pt x="581" y="1478"/>
                    </a:lnTo>
                    <a:lnTo>
                      <a:pt x="897" y="1478"/>
                    </a:lnTo>
                    <a:lnTo>
                      <a:pt x="1029" y="1425"/>
                    </a:lnTo>
                    <a:lnTo>
                      <a:pt x="1161" y="1372"/>
                    </a:lnTo>
                    <a:lnTo>
                      <a:pt x="1266" y="1267"/>
                    </a:lnTo>
                    <a:lnTo>
                      <a:pt x="1372" y="1161"/>
                    </a:lnTo>
                    <a:lnTo>
                      <a:pt x="1425" y="1029"/>
                    </a:lnTo>
                    <a:lnTo>
                      <a:pt x="1477" y="897"/>
                    </a:lnTo>
                    <a:lnTo>
                      <a:pt x="1477" y="739"/>
                    </a:lnTo>
                    <a:lnTo>
                      <a:pt x="1477" y="607"/>
                    </a:lnTo>
                    <a:lnTo>
                      <a:pt x="1425" y="449"/>
                    </a:lnTo>
                    <a:lnTo>
                      <a:pt x="1372" y="344"/>
                    </a:lnTo>
                    <a:lnTo>
                      <a:pt x="1266" y="212"/>
                    </a:lnTo>
                    <a:lnTo>
                      <a:pt x="1161" y="133"/>
                    </a:lnTo>
                    <a:lnTo>
                      <a:pt x="1029" y="53"/>
                    </a:lnTo>
                    <a:lnTo>
                      <a:pt x="897" y="27"/>
                    </a:lnTo>
                    <a:lnTo>
                      <a:pt x="739" y="1"/>
                    </a:lnTo>
                    <a:close/>
                  </a:path>
                </a:pathLst>
              </a:custGeom>
              <a:solidFill>
                <a:srgbClr val="FFEE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11;p70">
                <a:extLst>
                  <a:ext uri="{FF2B5EF4-FFF2-40B4-BE49-F238E27FC236}">
                    <a16:creationId xmlns:a16="http://schemas.microsoft.com/office/drawing/2014/main" id="{CBF8F617-7663-D143-A905-977C19AB9306}"/>
                  </a:ext>
                </a:extLst>
              </p:cNvPr>
              <p:cNvSpPr/>
              <p:nvPr/>
            </p:nvSpPr>
            <p:spPr>
              <a:xfrm>
                <a:off x="405600" y="4135675"/>
                <a:ext cx="406850" cy="417425"/>
              </a:xfrm>
              <a:custGeom>
                <a:avLst/>
                <a:gdLst/>
                <a:ahLst/>
                <a:cxnLst/>
                <a:rect l="l" t="t" r="r" b="b"/>
                <a:pathLst>
                  <a:path w="16274" h="16697" extrusionOk="0">
                    <a:moveTo>
                      <a:pt x="7254" y="1"/>
                    </a:moveTo>
                    <a:lnTo>
                      <a:pt x="7043" y="54"/>
                    </a:lnTo>
                    <a:lnTo>
                      <a:pt x="6805" y="106"/>
                    </a:lnTo>
                    <a:lnTo>
                      <a:pt x="6594" y="212"/>
                    </a:lnTo>
                    <a:lnTo>
                      <a:pt x="6357" y="317"/>
                    </a:lnTo>
                    <a:lnTo>
                      <a:pt x="6119" y="476"/>
                    </a:lnTo>
                    <a:lnTo>
                      <a:pt x="5882" y="634"/>
                    </a:lnTo>
                    <a:lnTo>
                      <a:pt x="5381" y="1030"/>
                    </a:lnTo>
                    <a:lnTo>
                      <a:pt x="4880" y="1504"/>
                    </a:lnTo>
                    <a:lnTo>
                      <a:pt x="3851" y="2533"/>
                    </a:lnTo>
                    <a:lnTo>
                      <a:pt x="3165" y="3192"/>
                    </a:lnTo>
                    <a:lnTo>
                      <a:pt x="2453" y="3931"/>
                    </a:lnTo>
                    <a:lnTo>
                      <a:pt x="1662" y="4775"/>
                    </a:lnTo>
                    <a:lnTo>
                      <a:pt x="1266" y="5223"/>
                    </a:lnTo>
                    <a:lnTo>
                      <a:pt x="923" y="5698"/>
                    </a:lnTo>
                    <a:lnTo>
                      <a:pt x="607" y="6146"/>
                    </a:lnTo>
                    <a:lnTo>
                      <a:pt x="317" y="6568"/>
                    </a:lnTo>
                    <a:lnTo>
                      <a:pt x="132" y="6964"/>
                    </a:lnTo>
                    <a:lnTo>
                      <a:pt x="53" y="7149"/>
                    </a:lnTo>
                    <a:lnTo>
                      <a:pt x="0" y="7307"/>
                    </a:lnTo>
                    <a:lnTo>
                      <a:pt x="0" y="7465"/>
                    </a:lnTo>
                    <a:lnTo>
                      <a:pt x="0" y="7623"/>
                    </a:lnTo>
                    <a:lnTo>
                      <a:pt x="27" y="7755"/>
                    </a:lnTo>
                    <a:lnTo>
                      <a:pt x="79" y="7861"/>
                    </a:lnTo>
                    <a:lnTo>
                      <a:pt x="264" y="8045"/>
                    </a:lnTo>
                    <a:lnTo>
                      <a:pt x="449" y="8151"/>
                    </a:lnTo>
                    <a:lnTo>
                      <a:pt x="633" y="8204"/>
                    </a:lnTo>
                    <a:lnTo>
                      <a:pt x="818" y="8230"/>
                    </a:lnTo>
                    <a:lnTo>
                      <a:pt x="1029" y="8204"/>
                    </a:lnTo>
                    <a:lnTo>
                      <a:pt x="1240" y="8151"/>
                    </a:lnTo>
                    <a:lnTo>
                      <a:pt x="1662" y="7993"/>
                    </a:lnTo>
                    <a:lnTo>
                      <a:pt x="2005" y="7834"/>
                    </a:lnTo>
                    <a:lnTo>
                      <a:pt x="2189" y="7782"/>
                    </a:lnTo>
                    <a:lnTo>
                      <a:pt x="2374" y="7755"/>
                    </a:lnTo>
                    <a:lnTo>
                      <a:pt x="2532" y="7729"/>
                    </a:lnTo>
                    <a:lnTo>
                      <a:pt x="2717" y="7755"/>
                    </a:lnTo>
                    <a:lnTo>
                      <a:pt x="2875" y="7808"/>
                    </a:lnTo>
                    <a:lnTo>
                      <a:pt x="3033" y="7887"/>
                    </a:lnTo>
                    <a:lnTo>
                      <a:pt x="3271" y="8124"/>
                    </a:lnTo>
                    <a:lnTo>
                      <a:pt x="3693" y="8573"/>
                    </a:lnTo>
                    <a:lnTo>
                      <a:pt x="4853" y="9892"/>
                    </a:lnTo>
                    <a:lnTo>
                      <a:pt x="5592" y="10736"/>
                    </a:lnTo>
                    <a:lnTo>
                      <a:pt x="6410" y="11606"/>
                    </a:lnTo>
                    <a:lnTo>
                      <a:pt x="7306" y="12529"/>
                    </a:lnTo>
                    <a:lnTo>
                      <a:pt x="8256" y="13426"/>
                    </a:lnTo>
                    <a:lnTo>
                      <a:pt x="8731" y="13848"/>
                    </a:lnTo>
                    <a:lnTo>
                      <a:pt x="9205" y="14270"/>
                    </a:lnTo>
                    <a:lnTo>
                      <a:pt x="9706" y="14692"/>
                    </a:lnTo>
                    <a:lnTo>
                      <a:pt x="10208" y="15061"/>
                    </a:lnTo>
                    <a:lnTo>
                      <a:pt x="10682" y="15404"/>
                    </a:lnTo>
                    <a:lnTo>
                      <a:pt x="11183" y="15721"/>
                    </a:lnTo>
                    <a:lnTo>
                      <a:pt x="11685" y="16011"/>
                    </a:lnTo>
                    <a:lnTo>
                      <a:pt x="12159" y="16248"/>
                    </a:lnTo>
                    <a:lnTo>
                      <a:pt x="12634" y="16433"/>
                    </a:lnTo>
                    <a:lnTo>
                      <a:pt x="13082" y="16591"/>
                    </a:lnTo>
                    <a:lnTo>
                      <a:pt x="13531" y="16670"/>
                    </a:lnTo>
                    <a:lnTo>
                      <a:pt x="13979" y="16696"/>
                    </a:lnTo>
                    <a:lnTo>
                      <a:pt x="14190" y="16696"/>
                    </a:lnTo>
                    <a:lnTo>
                      <a:pt x="14401" y="16670"/>
                    </a:lnTo>
                    <a:lnTo>
                      <a:pt x="14612" y="16617"/>
                    </a:lnTo>
                    <a:lnTo>
                      <a:pt x="14797" y="16565"/>
                    </a:lnTo>
                    <a:lnTo>
                      <a:pt x="14981" y="16485"/>
                    </a:lnTo>
                    <a:lnTo>
                      <a:pt x="15192" y="16380"/>
                    </a:lnTo>
                    <a:lnTo>
                      <a:pt x="15351" y="16274"/>
                    </a:lnTo>
                    <a:lnTo>
                      <a:pt x="15535" y="16143"/>
                    </a:lnTo>
                    <a:lnTo>
                      <a:pt x="15694" y="15984"/>
                    </a:lnTo>
                    <a:lnTo>
                      <a:pt x="15852" y="15826"/>
                    </a:lnTo>
                    <a:lnTo>
                      <a:pt x="15957" y="15668"/>
                    </a:lnTo>
                    <a:lnTo>
                      <a:pt x="16063" y="15483"/>
                    </a:lnTo>
                    <a:lnTo>
                      <a:pt x="16142" y="15299"/>
                    </a:lnTo>
                    <a:lnTo>
                      <a:pt x="16195" y="15114"/>
                    </a:lnTo>
                    <a:lnTo>
                      <a:pt x="16248" y="14929"/>
                    </a:lnTo>
                    <a:lnTo>
                      <a:pt x="16274" y="14718"/>
                    </a:lnTo>
                    <a:lnTo>
                      <a:pt x="16274" y="14507"/>
                    </a:lnTo>
                    <a:lnTo>
                      <a:pt x="16274" y="14296"/>
                    </a:lnTo>
                    <a:lnTo>
                      <a:pt x="16195" y="13848"/>
                    </a:lnTo>
                    <a:lnTo>
                      <a:pt x="16063" y="13373"/>
                    </a:lnTo>
                    <a:lnTo>
                      <a:pt x="15878" y="12872"/>
                    </a:lnTo>
                    <a:lnTo>
                      <a:pt x="15667" y="12371"/>
                    </a:lnTo>
                    <a:lnTo>
                      <a:pt x="15377" y="11843"/>
                    </a:lnTo>
                    <a:lnTo>
                      <a:pt x="15061" y="11316"/>
                    </a:lnTo>
                    <a:lnTo>
                      <a:pt x="14718" y="10788"/>
                    </a:lnTo>
                    <a:lnTo>
                      <a:pt x="14322" y="10261"/>
                    </a:lnTo>
                    <a:lnTo>
                      <a:pt x="13926" y="9707"/>
                    </a:lnTo>
                    <a:lnTo>
                      <a:pt x="13056" y="8652"/>
                    </a:lnTo>
                    <a:lnTo>
                      <a:pt x="12159" y="7597"/>
                    </a:lnTo>
                    <a:lnTo>
                      <a:pt x="11236" y="6621"/>
                    </a:lnTo>
                    <a:lnTo>
                      <a:pt x="10366" y="5698"/>
                    </a:lnTo>
                    <a:lnTo>
                      <a:pt x="9548" y="4880"/>
                    </a:lnTo>
                    <a:lnTo>
                      <a:pt x="8335" y="3641"/>
                    </a:lnTo>
                    <a:lnTo>
                      <a:pt x="7966" y="3245"/>
                    </a:lnTo>
                    <a:lnTo>
                      <a:pt x="7887" y="3113"/>
                    </a:lnTo>
                    <a:lnTo>
                      <a:pt x="7860" y="3034"/>
                    </a:lnTo>
                    <a:lnTo>
                      <a:pt x="7913" y="2744"/>
                    </a:lnTo>
                    <a:lnTo>
                      <a:pt x="7992" y="2375"/>
                    </a:lnTo>
                    <a:lnTo>
                      <a:pt x="8098" y="1926"/>
                    </a:lnTo>
                    <a:lnTo>
                      <a:pt x="8177" y="1452"/>
                    </a:lnTo>
                    <a:lnTo>
                      <a:pt x="8203" y="1214"/>
                    </a:lnTo>
                    <a:lnTo>
                      <a:pt x="8229" y="1003"/>
                    </a:lnTo>
                    <a:lnTo>
                      <a:pt x="8203" y="766"/>
                    </a:lnTo>
                    <a:lnTo>
                      <a:pt x="8150" y="581"/>
                    </a:lnTo>
                    <a:lnTo>
                      <a:pt x="8098" y="397"/>
                    </a:lnTo>
                    <a:lnTo>
                      <a:pt x="7992" y="265"/>
                    </a:lnTo>
                    <a:lnTo>
                      <a:pt x="7860" y="133"/>
                    </a:lnTo>
                    <a:lnTo>
                      <a:pt x="7676" y="54"/>
                    </a:lnTo>
                    <a:lnTo>
                      <a:pt x="7465" y="27"/>
                    </a:lnTo>
                    <a:lnTo>
                      <a:pt x="72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12;p70">
                <a:extLst>
                  <a:ext uri="{FF2B5EF4-FFF2-40B4-BE49-F238E27FC236}">
                    <a16:creationId xmlns:a16="http://schemas.microsoft.com/office/drawing/2014/main" id="{9C5F551C-9D0C-424E-86D6-F2434796B627}"/>
                  </a:ext>
                </a:extLst>
              </p:cNvPr>
              <p:cNvSpPr/>
              <p:nvPr/>
            </p:nvSpPr>
            <p:spPr>
              <a:xfrm>
                <a:off x="405600" y="4135675"/>
                <a:ext cx="406850" cy="417425"/>
              </a:xfrm>
              <a:custGeom>
                <a:avLst/>
                <a:gdLst/>
                <a:ahLst/>
                <a:cxnLst/>
                <a:rect l="l" t="t" r="r" b="b"/>
                <a:pathLst>
                  <a:path w="16274" h="16697" fill="none" extrusionOk="0">
                    <a:moveTo>
                      <a:pt x="3851" y="2533"/>
                    </a:moveTo>
                    <a:lnTo>
                      <a:pt x="3851" y="2533"/>
                    </a:lnTo>
                    <a:lnTo>
                      <a:pt x="3165" y="3192"/>
                    </a:lnTo>
                    <a:lnTo>
                      <a:pt x="2453" y="3931"/>
                    </a:lnTo>
                    <a:lnTo>
                      <a:pt x="1662" y="4775"/>
                    </a:lnTo>
                    <a:lnTo>
                      <a:pt x="1266" y="5223"/>
                    </a:lnTo>
                    <a:lnTo>
                      <a:pt x="923" y="5698"/>
                    </a:lnTo>
                    <a:lnTo>
                      <a:pt x="607" y="6146"/>
                    </a:lnTo>
                    <a:lnTo>
                      <a:pt x="317" y="6568"/>
                    </a:lnTo>
                    <a:lnTo>
                      <a:pt x="132" y="6964"/>
                    </a:lnTo>
                    <a:lnTo>
                      <a:pt x="53" y="7149"/>
                    </a:lnTo>
                    <a:lnTo>
                      <a:pt x="0" y="7307"/>
                    </a:lnTo>
                    <a:lnTo>
                      <a:pt x="0" y="7465"/>
                    </a:lnTo>
                    <a:lnTo>
                      <a:pt x="0" y="7623"/>
                    </a:lnTo>
                    <a:lnTo>
                      <a:pt x="27" y="7755"/>
                    </a:lnTo>
                    <a:lnTo>
                      <a:pt x="79" y="7861"/>
                    </a:lnTo>
                    <a:lnTo>
                      <a:pt x="79" y="7861"/>
                    </a:lnTo>
                    <a:lnTo>
                      <a:pt x="264" y="8045"/>
                    </a:lnTo>
                    <a:lnTo>
                      <a:pt x="449" y="8151"/>
                    </a:lnTo>
                    <a:lnTo>
                      <a:pt x="633" y="8204"/>
                    </a:lnTo>
                    <a:lnTo>
                      <a:pt x="818" y="8230"/>
                    </a:lnTo>
                    <a:lnTo>
                      <a:pt x="1029" y="8204"/>
                    </a:lnTo>
                    <a:lnTo>
                      <a:pt x="1240" y="8151"/>
                    </a:lnTo>
                    <a:lnTo>
                      <a:pt x="1662" y="7993"/>
                    </a:lnTo>
                    <a:lnTo>
                      <a:pt x="1662" y="7993"/>
                    </a:lnTo>
                    <a:lnTo>
                      <a:pt x="2005" y="7834"/>
                    </a:lnTo>
                    <a:lnTo>
                      <a:pt x="2189" y="7782"/>
                    </a:lnTo>
                    <a:lnTo>
                      <a:pt x="2374" y="7755"/>
                    </a:lnTo>
                    <a:lnTo>
                      <a:pt x="2532" y="7729"/>
                    </a:lnTo>
                    <a:lnTo>
                      <a:pt x="2717" y="7755"/>
                    </a:lnTo>
                    <a:lnTo>
                      <a:pt x="2875" y="7808"/>
                    </a:lnTo>
                    <a:lnTo>
                      <a:pt x="3033" y="7887"/>
                    </a:lnTo>
                    <a:lnTo>
                      <a:pt x="3033" y="7887"/>
                    </a:lnTo>
                    <a:lnTo>
                      <a:pt x="3271" y="8124"/>
                    </a:lnTo>
                    <a:lnTo>
                      <a:pt x="3693" y="8573"/>
                    </a:lnTo>
                    <a:lnTo>
                      <a:pt x="4853" y="9892"/>
                    </a:lnTo>
                    <a:lnTo>
                      <a:pt x="5592" y="10736"/>
                    </a:lnTo>
                    <a:lnTo>
                      <a:pt x="6410" y="11606"/>
                    </a:lnTo>
                    <a:lnTo>
                      <a:pt x="7306" y="12529"/>
                    </a:lnTo>
                    <a:lnTo>
                      <a:pt x="8256" y="13426"/>
                    </a:lnTo>
                    <a:lnTo>
                      <a:pt x="8731" y="13848"/>
                    </a:lnTo>
                    <a:lnTo>
                      <a:pt x="9205" y="14270"/>
                    </a:lnTo>
                    <a:lnTo>
                      <a:pt x="9706" y="14692"/>
                    </a:lnTo>
                    <a:lnTo>
                      <a:pt x="10208" y="15061"/>
                    </a:lnTo>
                    <a:lnTo>
                      <a:pt x="10682" y="15404"/>
                    </a:lnTo>
                    <a:lnTo>
                      <a:pt x="11183" y="15721"/>
                    </a:lnTo>
                    <a:lnTo>
                      <a:pt x="11685" y="16011"/>
                    </a:lnTo>
                    <a:lnTo>
                      <a:pt x="12159" y="16248"/>
                    </a:lnTo>
                    <a:lnTo>
                      <a:pt x="12634" y="16433"/>
                    </a:lnTo>
                    <a:lnTo>
                      <a:pt x="13082" y="16591"/>
                    </a:lnTo>
                    <a:lnTo>
                      <a:pt x="13531" y="16670"/>
                    </a:lnTo>
                    <a:lnTo>
                      <a:pt x="13979" y="16696"/>
                    </a:lnTo>
                    <a:lnTo>
                      <a:pt x="14190" y="16696"/>
                    </a:lnTo>
                    <a:lnTo>
                      <a:pt x="14401" y="16670"/>
                    </a:lnTo>
                    <a:lnTo>
                      <a:pt x="14612" y="16617"/>
                    </a:lnTo>
                    <a:lnTo>
                      <a:pt x="14797" y="16565"/>
                    </a:lnTo>
                    <a:lnTo>
                      <a:pt x="14981" y="16485"/>
                    </a:lnTo>
                    <a:lnTo>
                      <a:pt x="15192" y="16380"/>
                    </a:lnTo>
                    <a:lnTo>
                      <a:pt x="15351" y="16274"/>
                    </a:lnTo>
                    <a:lnTo>
                      <a:pt x="15535" y="16143"/>
                    </a:lnTo>
                    <a:lnTo>
                      <a:pt x="15535" y="16143"/>
                    </a:lnTo>
                    <a:lnTo>
                      <a:pt x="15694" y="15984"/>
                    </a:lnTo>
                    <a:lnTo>
                      <a:pt x="15852" y="15826"/>
                    </a:lnTo>
                    <a:lnTo>
                      <a:pt x="15957" y="15668"/>
                    </a:lnTo>
                    <a:lnTo>
                      <a:pt x="16063" y="15483"/>
                    </a:lnTo>
                    <a:lnTo>
                      <a:pt x="16142" y="15299"/>
                    </a:lnTo>
                    <a:lnTo>
                      <a:pt x="16195" y="15114"/>
                    </a:lnTo>
                    <a:lnTo>
                      <a:pt x="16248" y="14929"/>
                    </a:lnTo>
                    <a:lnTo>
                      <a:pt x="16274" y="14718"/>
                    </a:lnTo>
                    <a:lnTo>
                      <a:pt x="16274" y="14507"/>
                    </a:lnTo>
                    <a:lnTo>
                      <a:pt x="16274" y="14296"/>
                    </a:lnTo>
                    <a:lnTo>
                      <a:pt x="16195" y="13848"/>
                    </a:lnTo>
                    <a:lnTo>
                      <a:pt x="16063" y="13373"/>
                    </a:lnTo>
                    <a:lnTo>
                      <a:pt x="15878" y="12872"/>
                    </a:lnTo>
                    <a:lnTo>
                      <a:pt x="15667" y="12371"/>
                    </a:lnTo>
                    <a:lnTo>
                      <a:pt x="15377" y="11843"/>
                    </a:lnTo>
                    <a:lnTo>
                      <a:pt x="15061" y="11316"/>
                    </a:lnTo>
                    <a:lnTo>
                      <a:pt x="14718" y="10788"/>
                    </a:lnTo>
                    <a:lnTo>
                      <a:pt x="14322" y="10261"/>
                    </a:lnTo>
                    <a:lnTo>
                      <a:pt x="13926" y="9707"/>
                    </a:lnTo>
                    <a:lnTo>
                      <a:pt x="13056" y="8652"/>
                    </a:lnTo>
                    <a:lnTo>
                      <a:pt x="12159" y="7597"/>
                    </a:lnTo>
                    <a:lnTo>
                      <a:pt x="11236" y="6621"/>
                    </a:lnTo>
                    <a:lnTo>
                      <a:pt x="10366" y="5698"/>
                    </a:lnTo>
                    <a:lnTo>
                      <a:pt x="9548" y="4880"/>
                    </a:lnTo>
                    <a:lnTo>
                      <a:pt x="8335" y="3641"/>
                    </a:lnTo>
                    <a:lnTo>
                      <a:pt x="7966" y="3245"/>
                    </a:lnTo>
                    <a:lnTo>
                      <a:pt x="7887" y="3113"/>
                    </a:lnTo>
                    <a:lnTo>
                      <a:pt x="7860" y="3034"/>
                    </a:lnTo>
                    <a:lnTo>
                      <a:pt x="7860" y="3034"/>
                    </a:lnTo>
                    <a:lnTo>
                      <a:pt x="7913" y="2744"/>
                    </a:lnTo>
                    <a:lnTo>
                      <a:pt x="7992" y="2375"/>
                    </a:lnTo>
                    <a:lnTo>
                      <a:pt x="8098" y="1926"/>
                    </a:lnTo>
                    <a:lnTo>
                      <a:pt x="8177" y="1452"/>
                    </a:lnTo>
                    <a:lnTo>
                      <a:pt x="8203" y="1214"/>
                    </a:lnTo>
                    <a:lnTo>
                      <a:pt x="8229" y="1003"/>
                    </a:lnTo>
                    <a:lnTo>
                      <a:pt x="8203" y="766"/>
                    </a:lnTo>
                    <a:lnTo>
                      <a:pt x="8150" y="581"/>
                    </a:lnTo>
                    <a:lnTo>
                      <a:pt x="8098" y="397"/>
                    </a:lnTo>
                    <a:lnTo>
                      <a:pt x="7992" y="265"/>
                    </a:lnTo>
                    <a:lnTo>
                      <a:pt x="7860" y="133"/>
                    </a:lnTo>
                    <a:lnTo>
                      <a:pt x="7676" y="54"/>
                    </a:lnTo>
                    <a:lnTo>
                      <a:pt x="7676" y="54"/>
                    </a:lnTo>
                    <a:lnTo>
                      <a:pt x="7465" y="27"/>
                    </a:lnTo>
                    <a:lnTo>
                      <a:pt x="7254" y="1"/>
                    </a:lnTo>
                    <a:lnTo>
                      <a:pt x="7043" y="54"/>
                    </a:lnTo>
                    <a:lnTo>
                      <a:pt x="6805" y="106"/>
                    </a:lnTo>
                    <a:lnTo>
                      <a:pt x="6594" y="212"/>
                    </a:lnTo>
                    <a:lnTo>
                      <a:pt x="6357" y="317"/>
                    </a:lnTo>
                    <a:lnTo>
                      <a:pt x="6119" y="476"/>
                    </a:lnTo>
                    <a:lnTo>
                      <a:pt x="5882" y="634"/>
                    </a:lnTo>
                    <a:lnTo>
                      <a:pt x="5381" y="1030"/>
                    </a:lnTo>
                    <a:lnTo>
                      <a:pt x="4880" y="1504"/>
                    </a:lnTo>
                    <a:lnTo>
                      <a:pt x="3851" y="2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13;p70">
                <a:extLst>
                  <a:ext uri="{FF2B5EF4-FFF2-40B4-BE49-F238E27FC236}">
                    <a16:creationId xmlns:a16="http://schemas.microsoft.com/office/drawing/2014/main" id="{E31012EF-C6AE-3D4A-97F2-76A0F03A49DD}"/>
                  </a:ext>
                </a:extLst>
              </p:cNvPr>
              <p:cNvSpPr/>
              <p:nvPr/>
            </p:nvSpPr>
            <p:spPr>
              <a:xfrm>
                <a:off x="418775" y="4148875"/>
                <a:ext cx="170150" cy="166850"/>
              </a:xfrm>
              <a:custGeom>
                <a:avLst/>
                <a:gdLst/>
                <a:ahLst/>
                <a:cxnLst/>
                <a:rect l="l" t="t" r="r" b="b"/>
                <a:pathLst>
                  <a:path w="6806" h="6674" extrusionOk="0">
                    <a:moveTo>
                      <a:pt x="6700" y="53"/>
                    </a:moveTo>
                    <a:lnTo>
                      <a:pt x="6753" y="80"/>
                    </a:lnTo>
                    <a:lnTo>
                      <a:pt x="6753" y="106"/>
                    </a:lnTo>
                    <a:lnTo>
                      <a:pt x="6727" y="159"/>
                    </a:lnTo>
                    <a:lnTo>
                      <a:pt x="6621" y="370"/>
                    </a:lnTo>
                    <a:lnTo>
                      <a:pt x="6410" y="686"/>
                    </a:lnTo>
                    <a:lnTo>
                      <a:pt x="6067" y="1108"/>
                    </a:lnTo>
                    <a:lnTo>
                      <a:pt x="5645" y="1609"/>
                    </a:lnTo>
                    <a:lnTo>
                      <a:pt x="5091" y="2216"/>
                    </a:lnTo>
                    <a:lnTo>
                      <a:pt x="4458" y="2875"/>
                    </a:lnTo>
                    <a:lnTo>
                      <a:pt x="3693" y="3640"/>
                    </a:lnTo>
                    <a:lnTo>
                      <a:pt x="3034" y="4273"/>
                    </a:lnTo>
                    <a:lnTo>
                      <a:pt x="2375" y="4853"/>
                    </a:lnTo>
                    <a:lnTo>
                      <a:pt x="1768" y="5407"/>
                    </a:lnTo>
                    <a:lnTo>
                      <a:pt x="1214" y="5856"/>
                    </a:lnTo>
                    <a:lnTo>
                      <a:pt x="687" y="6251"/>
                    </a:lnTo>
                    <a:lnTo>
                      <a:pt x="344" y="6489"/>
                    </a:lnTo>
                    <a:lnTo>
                      <a:pt x="133" y="6594"/>
                    </a:lnTo>
                    <a:lnTo>
                      <a:pt x="54" y="6594"/>
                    </a:lnTo>
                    <a:lnTo>
                      <a:pt x="54" y="6568"/>
                    </a:lnTo>
                    <a:lnTo>
                      <a:pt x="80" y="6489"/>
                    </a:lnTo>
                    <a:lnTo>
                      <a:pt x="185" y="6278"/>
                    </a:lnTo>
                    <a:lnTo>
                      <a:pt x="396" y="5961"/>
                    </a:lnTo>
                    <a:lnTo>
                      <a:pt x="739" y="5566"/>
                    </a:lnTo>
                    <a:lnTo>
                      <a:pt x="1161" y="5038"/>
                    </a:lnTo>
                    <a:lnTo>
                      <a:pt x="1715" y="4458"/>
                    </a:lnTo>
                    <a:lnTo>
                      <a:pt x="2348" y="3772"/>
                    </a:lnTo>
                    <a:lnTo>
                      <a:pt x="3113" y="3034"/>
                    </a:lnTo>
                    <a:lnTo>
                      <a:pt x="3825" y="2321"/>
                    </a:lnTo>
                    <a:lnTo>
                      <a:pt x="4485" y="1741"/>
                    </a:lnTo>
                    <a:lnTo>
                      <a:pt x="5065" y="1214"/>
                    </a:lnTo>
                    <a:lnTo>
                      <a:pt x="5592" y="792"/>
                    </a:lnTo>
                    <a:lnTo>
                      <a:pt x="5988" y="475"/>
                    </a:lnTo>
                    <a:lnTo>
                      <a:pt x="6331" y="238"/>
                    </a:lnTo>
                    <a:lnTo>
                      <a:pt x="6568" y="106"/>
                    </a:lnTo>
                    <a:lnTo>
                      <a:pt x="6700" y="53"/>
                    </a:lnTo>
                    <a:close/>
                    <a:moveTo>
                      <a:pt x="6727" y="0"/>
                    </a:moveTo>
                    <a:lnTo>
                      <a:pt x="6621" y="27"/>
                    </a:lnTo>
                    <a:lnTo>
                      <a:pt x="6516" y="80"/>
                    </a:lnTo>
                    <a:lnTo>
                      <a:pt x="6357" y="159"/>
                    </a:lnTo>
                    <a:lnTo>
                      <a:pt x="5935" y="449"/>
                    </a:lnTo>
                    <a:lnTo>
                      <a:pt x="5461" y="818"/>
                    </a:lnTo>
                    <a:lnTo>
                      <a:pt x="4907" y="1293"/>
                    </a:lnTo>
                    <a:lnTo>
                      <a:pt x="4300" y="1820"/>
                    </a:lnTo>
                    <a:lnTo>
                      <a:pt x="3693" y="2401"/>
                    </a:lnTo>
                    <a:lnTo>
                      <a:pt x="3060" y="2981"/>
                    </a:lnTo>
                    <a:lnTo>
                      <a:pt x="2454" y="3587"/>
                    </a:lnTo>
                    <a:lnTo>
                      <a:pt x="1873" y="4194"/>
                    </a:lnTo>
                    <a:lnTo>
                      <a:pt x="1320" y="4801"/>
                    </a:lnTo>
                    <a:lnTo>
                      <a:pt x="845" y="5328"/>
                    </a:lnTo>
                    <a:lnTo>
                      <a:pt x="449" y="5803"/>
                    </a:lnTo>
                    <a:lnTo>
                      <a:pt x="159" y="6199"/>
                    </a:lnTo>
                    <a:lnTo>
                      <a:pt x="80" y="6357"/>
                    </a:lnTo>
                    <a:lnTo>
                      <a:pt x="1" y="6489"/>
                    </a:lnTo>
                    <a:lnTo>
                      <a:pt x="1" y="6594"/>
                    </a:lnTo>
                    <a:lnTo>
                      <a:pt x="1" y="6647"/>
                    </a:lnTo>
                    <a:lnTo>
                      <a:pt x="27" y="6647"/>
                    </a:lnTo>
                    <a:lnTo>
                      <a:pt x="80" y="6673"/>
                    </a:lnTo>
                    <a:lnTo>
                      <a:pt x="185" y="6647"/>
                    </a:lnTo>
                    <a:lnTo>
                      <a:pt x="423" y="6541"/>
                    </a:lnTo>
                    <a:lnTo>
                      <a:pt x="766" y="6304"/>
                    </a:lnTo>
                    <a:lnTo>
                      <a:pt x="1267" y="5908"/>
                    </a:lnTo>
                    <a:lnTo>
                      <a:pt x="1821" y="5460"/>
                    </a:lnTo>
                    <a:lnTo>
                      <a:pt x="2427" y="4906"/>
                    </a:lnTo>
                    <a:lnTo>
                      <a:pt x="3060" y="4326"/>
                    </a:lnTo>
                    <a:lnTo>
                      <a:pt x="3746" y="3667"/>
                    </a:lnTo>
                    <a:lnTo>
                      <a:pt x="4353" y="3060"/>
                    </a:lnTo>
                    <a:lnTo>
                      <a:pt x="4933" y="2453"/>
                    </a:lnTo>
                    <a:lnTo>
                      <a:pt x="5487" y="1873"/>
                    </a:lnTo>
                    <a:lnTo>
                      <a:pt x="5962" y="1319"/>
                    </a:lnTo>
                    <a:lnTo>
                      <a:pt x="6357" y="844"/>
                    </a:lnTo>
                    <a:lnTo>
                      <a:pt x="6647" y="449"/>
                    </a:lnTo>
                    <a:lnTo>
                      <a:pt x="6727" y="317"/>
                    </a:lnTo>
                    <a:lnTo>
                      <a:pt x="6779" y="185"/>
                    </a:lnTo>
                    <a:lnTo>
                      <a:pt x="6806" y="80"/>
                    </a:lnTo>
                    <a:lnTo>
                      <a:pt x="6779" y="27"/>
                    </a:lnTo>
                    <a:lnTo>
                      <a:pt x="6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14;p70">
                <a:extLst>
                  <a:ext uri="{FF2B5EF4-FFF2-40B4-BE49-F238E27FC236}">
                    <a16:creationId xmlns:a16="http://schemas.microsoft.com/office/drawing/2014/main" id="{1F06BACE-CAFB-E34E-95E7-C2F1248644AC}"/>
                  </a:ext>
                </a:extLst>
              </p:cNvPr>
              <p:cNvSpPr/>
              <p:nvPr/>
            </p:nvSpPr>
            <p:spPr>
              <a:xfrm>
                <a:off x="536150" y="4282725"/>
                <a:ext cx="254550" cy="244650"/>
              </a:xfrm>
              <a:custGeom>
                <a:avLst/>
                <a:gdLst/>
                <a:ahLst/>
                <a:cxnLst/>
                <a:rect l="l" t="t" r="r" b="b"/>
                <a:pathLst>
                  <a:path w="10182" h="9786" extrusionOk="0">
                    <a:moveTo>
                      <a:pt x="3825" y="1"/>
                    </a:moveTo>
                    <a:lnTo>
                      <a:pt x="3772" y="53"/>
                    </a:lnTo>
                    <a:lnTo>
                      <a:pt x="3245" y="370"/>
                    </a:lnTo>
                    <a:lnTo>
                      <a:pt x="2348" y="976"/>
                    </a:lnTo>
                    <a:lnTo>
                      <a:pt x="1821" y="1372"/>
                    </a:lnTo>
                    <a:lnTo>
                      <a:pt x="1214" y="1820"/>
                    </a:lnTo>
                    <a:lnTo>
                      <a:pt x="607" y="2322"/>
                    </a:lnTo>
                    <a:lnTo>
                      <a:pt x="1" y="2849"/>
                    </a:lnTo>
                    <a:lnTo>
                      <a:pt x="212" y="3113"/>
                    </a:lnTo>
                    <a:lnTo>
                      <a:pt x="792" y="3825"/>
                    </a:lnTo>
                    <a:lnTo>
                      <a:pt x="1689" y="4827"/>
                    </a:lnTo>
                    <a:lnTo>
                      <a:pt x="2216" y="5407"/>
                    </a:lnTo>
                    <a:lnTo>
                      <a:pt x="2796" y="6014"/>
                    </a:lnTo>
                    <a:lnTo>
                      <a:pt x="3403" y="6621"/>
                    </a:lnTo>
                    <a:lnTo>
                      <a:pt x="4062" y="7201"/>
                    </a:lnTo>
                    <a:lnTo>
                      <a:pt x="4695" y="7781"/>
                    </a:lnTo>
                    <a:lnTo>
                      <a:pt x="5381" y="8335"/>
                    </a:lnTo>
                    <a:lnTo>
                      <a:pt x="6041" y="8810"/>
                    </a:lnTo>
                    <a:lnTo>
                      <a:pt x="6357" y="9021"/>
                    </a:lnTo>
                    <a:lnTo>
                      <a:pt x="6674" y="9206"/>
                    </a:lnTo>
                    <a:lnTo>
                      <a:pt x="7016" y="9364"/>
                    </a:lnTo>
                    <a:lnTo>
                      <a:pt x="7307" y="9522"/>
                    </a:lnTo>
                    <a:lnTo>
                      <a:pt x="7623" y="9628"/>
                    </a:lnTo>
                    <a:lnTo>
                      <a:pt x="7913" y="9707"/>
                    </a:lnTo>
                    <a:lnTo>
                      <a:pt x="8151" y="9759"/>
                    </a:lnTo>
                    <a:lnTo>
                      <a:pt x="8388" y="9786"/>
                    </a:lnTo>
                    <a:lnTo>
                      <a:pt x="8625" y="9786"/>
                    </a:lnTo>
                    <a:lnTo>
                      <a:pt x="8836" y="9759"/>
                    </a:lnTo>
                    <a:lnTo>
                      <a:pt x="9047" y="9707"/>
                    </a:lnTo>
                    <a:lnTo>
                      <a:pt x="9232" y="9628"/>
                    </a:lnTo>
                    <a:lnTo>
                      <a:pt x="9417" y="9522"/>
                    </a:lnTo>
                    <a:lnTo>
                      <a:pt x="9601" y="9364"/>
                    </a:lnTo>
                    <a:lnTo>
                      <a:pt x="9786" y="9153"/>
                    </a:lnTo>
                    <a:lnTo>
                      <a:pt x="9944" y="8915"/>
                    </a:lnTo>
                    <a:lnTo>
                      <a:pt x="10050" y="8652"/>
                    </a:lnTo>
                    <a:lnTo>
                      <a:pt x="10129" y="8388"/>
                    </a:lnTo>
                    <a:lnTo>
                      <a:pt x="10182" y="8124"/>
                    </a:lnTo>
                    <a:lnTo>
                      <a:pt x="10182" y="7860"/>
                    </a:lnTo>
                    <a:lnTo>
                      <a:pt x="10155" y="7570"/>
                    </a:lnTo>
                    <a:lnTo>
                      <a:pt x="10102" y="7280"/>
                    </a:lnTo>
                    <a:lnTo>
                      <a:pt x="9997" y="6884"/>
                    </a:lnTo>
                    <a:lnTo>
                      <a:pt x="9839" y="6489"/>
                    </a:lnTo>
                    <a:lnTo>
                      <a:pt x="9628" y="6093"/>
                    </a:lnTo>
                    <a:lnTo>
                      <a:pt x="9417" y="5698"/>
                    </a:lnTo>
                    <a:lnTo>
                      <a:pt x="9153" y="5328"/>
                    </a:lnTo>
                    <a:lnTo>
                      <a:pt x="8889" y="4933"/>
                    </a:lnTo>
                    <a:lnTo>
                      <a:pt x="8599" y="4563"/>
                    </a:lnTo>
                    <a:lnTo>
                      <a:pt x="8309" y="4194"/>
                    </a:lnTo>
                    <a:lnTo>
                      <a:pt x="7729" y="3535"/>
                    </a:lnTo>
                    <a:lnTo>
                      <a:pt x="7148" y="2955"/>
                    </a:lnTo>
                    <a:lnTo>
                      <a:pt x="6647" y="2480"/>
                    </a:lnTo>
                    <a:lnTo>
                      <a:pt x="6278" y="2137"/>
                    </a:lnTo>
                    <a:lnTo>
                      <a:pt x="5408" y="1425"/>
                    </a:lnTo>
                    <a:lnTo>
                      <a:pt x="4616" y="739"/>
                    </a:lnTo>
                    <a:lnTo>
                      <a:pt x="38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15;p70">
                <a:extLst>
                  <a:ext uri="{FF2B5EF4-FFF2-40B4-BE49-F238E27FC236}">
                    <a16:creationId xmlns:a16="http://schemas.microsoft.com/office/drawing/2014/main" id="{70F6763D-AB1B-474E-A6DD-276FC6A7498B}"/>
                  </a:ext>
                </a:extLst>
              </p:cNvPr>
              <p:cNvSpPr/>
              <p:nvPr/>
            </p:nvSpPr>
            <p:spPr>
              <a:xfrm>
                <a:off x="536150" y="4282725"/>
                <a:ext cx="254550" cy="244650"/>
              </a:xfrm>
              <a:custGeom>
                <a:avLst/>
                <a:gdLst/>
                <a:ahLst/>
                <a:cxnLst/>
                <a:rect l="l" t="t" r="r" b="b"/>
                <a:pathLst>
                  <a:path w="10182" h="9786" fill="none" extrusionOk="0">
                    <a:moveTo>
                      <a:pt x="10102" y="7280"/>
                    </a:moveTo>
                    <a:lnTo>
                      <a:pt x="10102" y="7280"/>
                    </a:lnTo>
                    <a:lnTo>
                      <a:pt x="10155" y="7570"/>
                    </a:lnTo>
                    <a:lnTo>
                      <a:pt x="10182" y="7860"/>
                    </a:lnTo>
                    <a:lnTo>
                      <a:pt x="10182" y="8124"/>
                    </a:lnTo>
                    <a:lnTo>
                      <a:pt x="10129" y="8388"/>
                    </a:lnTo>
                    <a:lnTo>
                      <a:pt x="10050" y="8652"/>
                    </a:lnTo>
                    <a:lnTo>
                      <a:pt x="9944" y="8915"/>
                    </a:lnTo>
                    <a:lnTo>
                      <a:pt x="9786" y="9153"/>
                    </a:lnTo>
                    <a:lnTo>
                      <a:pt x="9601" y="9364"/>
                    </a:lnTo>
                    <a:lnTo>
                      <a:pt x="9601" y="9364"/>
                    </a:lnTo>
                    <a:lnTo>
                      <a:pt x="9417" y="9522"/>
                    </a:lnTo>
                    <a:lnTo>
                      <a:pt x="9232" y="9628"/>
                    </a:lnTo>
                    <a:lnTo>
                      <a:pt x="9047" y="9707"/>
                    </a:lnTo>
                    <a:lnTo>
                      <a:pt x="8836" y="9759"/>
                    </a:lnTo>
                    <a:lnTo>
                      <a:pt x="8625" y="9786"/>
                    </a:lnTo>
                    <a:lnTo>
                      <a:pt x="8388" y="9786"/>
                    </a:lnTo>
                    <a:lnTo>
                      <a:pt x="8151" y="9759"/>
                    </a:lnTo>
                    <a:lnTo>
                      <a:pt x="7913" y="9707"/>
                    </a:lnTo>
                    <a:lnTo>
                      <a:pt x="7913" y="9707"/>
                    </a:lnTo>
                    <a:lnTo>
                      <a:pt x="7623" y="9628"/>
                    </a:lnTo>
                    <a:lnTo>
                      <a:pt x="7307" y="9522"/>
                    </a:lnTo>
                    <a:lnTo>
                      <a:pt x="7016" y="9364"/>
                    </a:lnTo>
                    <a:lnTo>
                      <a:pt x="6674" y="9206"/>
                    </a:lnTo>
                    <a:lnTo>
                      <a:pt x="6357" y="9021"/>
                    </a:lnTo>
                    <a:lnTo>
                      <a:pt x="6041" y="8810"/>
                    </a:lnTo>
                    <a:lnTo>
                      <a:pt x="5381" y="8335"/>
                    </a:lnTo>
                    <a:lnTo>
                      <a:pt x="4695" y="7781"/>
                    </a:lnTo>
                    <a:lnTo>
                      <a:pt x="4062" y="7201"/>
                    </a:lnTo>
                    <a:lnTo>
                      <a:pt x="3403" y="6621"/>
                    </a:lnTo>
                    <a:lnTo>
                      <a:pt x="2796" y="6014"/>
                    </a:lnTo>
                    <a:lnTo>
                      <a:pt x="2216" y="5407"/>
                    </a:lnTo>
                    <a:lnTo>
                      <a:pt x="1689" y="4827"/>
                    </a:lnTo>
                    <a:lnTo>
                      <a:pt x="792" y="3825"/>
                    </a:lnTo>
                    <a:lnTo>
                      <a:pt x="212" y="3113"/>
                    </a:lnTo>
                    <a:lnTo>
                      <a:pt x="1" y="2849"/>
                    </a:lnTo>
                    <a:lnTo>
                      <a:pt x="1" y="2849"/>
                    </a:lnTo>
                    <a:lnTo>
                      <a:pt x="607" y="2322"/>
                    </a:lnTo>
                    <a:lnTo>
                      <a:pt x="1214" y="1820"/>
                    </a:lnTo>
                    <a:lnTo>
                      <a:pt x="1821" y="1372"/>
                    </a:lnTo>
                    <a:lnTo>
                      <a:pt x="2348" y="976"/>
                    </a:lnTo>
                    <a:lnTo>
                      <a:pt x="3245" y="370"/>
                    </a:lnTo>
                    <a:lnTo>
                      <a:pt x="3772" y="53"/>
                    </a:lnTo>
                    <a:lnTo>
                      <a:pt x="3772" y="53"/>
                    </a:lnTo>
                    <a:lnTo>
                      <a:pt x="3825" y="1"/>
                    </a:lnTo>
                    <a:lnTo>
                      <a:pt x="3825" y="1"/>
                    </a:lnTo>
                    <a:lnTo>
                      <a:pt x="4616" y="739"/>
                    </a:lnTo>
                    <a:lnTo>
                      <a:pt x="5408" y="1425"/>
                    </a:lnTo>
                    <a:lnTo>
                      <a:pt x="6278" y="2137"/>
                    </a:lnTo>
                    <a:lnTo>
                      <a:pt x="6278" y="2137"/>
                    </a:lnTo>
                    <a:lnTo>
                      <a:pt x="6647" y="2480"/>
                    </a:lnTo>
                    <a:lnTo>
                      <a:pt x="7148" y="2955"/>
                    </a:lnTo>
                    <a:lnTo>
                      <a:pt x="7729" y="3535"/>
                    </a:lnTo>
                    <a:lnTo>
                      <a:pt x="8309" y="4194"/>
                    </a:lnTo>
                    <a:lnTo>
                      <a:pt x="8599" y="4563"/>
                    </a:lnTo>
                    <a:lnTo>
                      <a:pt x="8889" y="4933"/>
                    </a:lnTo>
                    <a:lnTo>
                      <a:pt x="9153" y="5328"/>
                    </a:lnTo>
                    <a:lnTo>
                      <a:pt x="9417" y="5698"/>
                    </a:lnTo>
                    <a:lnTo>
                      <a:pt x="9628" y="6093"/>
                    </a:lnTo>
                    <a:lnTo>
                      <a:pt x="9839" y="6489"/>
                    </a:lnTo>
                    <a:lnTo>
                      <a:pt x="9997" y="6884"/>
                    </a:lnTo>
                    <a:lnTo>
                      <a:pt x="10102" y="72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16;p70">
                <a:extLst>
                  <a:ext uri="{FF2B5EF4-FFF2-40B4-BE49-F238E27FC236}">
                    <a16:creationId xmlns:a16="http://schemas.microsoft.com/office/drawing/2014/main" id="{282D9404-7FB5-6148-8724-D23C0B69D6A4}"/>
                  </a:ext>
                </a:extLst>
              </p:cNvPr>
              <p:cNvSpPr/>
              <p:nvPr/>
            </p:nvSpPr>
            <p:spPr>
              <a:xfrm>
                <a:off x="536150" y="4284050"/>
                <a:ext cx="94325" cy="71900"/>
              </a:xfrm>
              <a:custGeom>
                <a:avLst/>
                <a:gdLst/>
                <a:ahLst/>
                <a:cxnLst/>
                <a:rect l="l" t="t" r="r" b="b"/>
                <a:pathLst>
                  <a:path w="3773" h="2876" extrusionOk="0">
                    <a:moveTo>
                      <a:pt x="3772" y="0"/>
                    </a:moveTo>
                    <a:lnTo>
                      <a:pt x="3245" y="317"/>
                    </a:lnTo>
                    <a:lnTo>
                      <a:pt x="2348" y="923"/>
                    </a:lnTo>
                    <a:lnTo>
                      <a:pt x="1821" y="1319"/>
                    </a:lnTo>
                    <a:lnTo>
                      <a:pt x="1214" y="1767"/>
                    </a:lnTo>
                    <a:lnTo>
                      <a:pt x="607" y="2269"/>
                    </a:lnTo>
                    <a:lnTo>
                      <a:pt x="1" y="2796"/>
                    </a:lnTo>
                    <a:lnTo>
                      <a:pt x="291" y="2849"/>
                    </a:lnTo>
                    <a:lnTo>
                      <a:pt x="607" y="2875"/>
                    </a:lnTo>
                    <a:lnTo>
                      <a:pt x="871" y="2849"/>
                    </a:lnTo>
                    <a:lnTo>
                      <a:pt x="1135" y="2822"/>
                    </a:lnTo>
                    <a:lnTo>
                      <a:pt x="1399" y="2770"/>
                    </a:lnTo>
                    <a:lnTo>
                      <a:pt x="1636" y="2691"/>
                    </a:lnTo>
                    <a:lnTo>
                      <a:pt x="1900" y="2585"/>
                    </a:lnTo>
                    <a:lnTo>
                      <a:pt x="2137" y="2480"/>
                    </a:lnTo>
                    <a:lnTo>
                      <a:pt x="2374" y="2348"/>
                    </a:lnTo>
                    <a:lnTo>
                      <a:pt x="2585" y="2189"/>
                    </a:lnTo>
                    <a:lnTo>
                      <a:pt x="2823" y="1978"/>
                    </a:lnTo>
                    <a:lnTo>
                      <a:pt x="3034" y="1741"/>
                    </a:lnTo>
                    <a:lnTo>
                      <a:pt x="3218" y="1477"/>
                    </a:lnTo>
                    <a:lnTo>
                      <a:pt x="3403" y="1214"/>
                    </a:lnTo>
                    <a:lnTo>
                      <a:pt x="3535" y="923"/>
                    </a:lnTo>
                    <a:lnTo>
                      <a:pt x="3640" y="633"/>
                    </a:lnTo>
                    <a:lnTo>
                      <a:pt x="3720" y="317"/>
                    </a:lnTo>
                    <a:lnTo>
                      <a:pt x="37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17;p70">
                <a:extLst>
                  <a:ext uri="{FF2B5EF4-FFF2-40B4-BE49-F238E27FC236}">
                    <a16:creationId xmlns:a16="http://schemas.microsoft.com/office/drawing/2014/main" id="{01952E15-5C9E-9346-B07F-46A392C71760}"/>
                  </a:ext>
                </a:extLst>
              </p:cNvPr>
              <p:cNvSpPr/>
              <p:nvPr/>
            </p:nvSpPr>
            <p:spPr>
              <a:xfrm>
                <a:off x="536150" y="4284050"/>
                <a:ext cx="94325" cy="71900"/>
              </a:xfrm>
              <a:custGeom>
                <a:avLst/>
                <a:gdLst/>
                <a:ahLst/>
                <a:cxnLst/>
                <a:rect l="l" t="t" r="r" b="b"/>
                <a:pathLst>
                  <a:path w="3773" h="2876" fill="none" extrusionOk="0">
                    <a:moveTo>
                      <a:pt x="3772" y="0"/>
                    </a:moveTo>
                    <a:lnTo>
                      <a:pt x="3772" y="0"/>
                    </a:lnTo>
                    <a:lnTo>
                      <a:pt x="3245" y="317"/>
                    </a:lnTo>
                    <a:lnTo>
                      <a:pt x="2348" y="923"/>
                    </a:lnTo>
                    <a:lnTo>
                      <a:pt x="1821" y="1319"/>
                    </a:lnTo>
                    <a:lnTo>
                      <a:pt x="1214" y="1767"/>
                    </a:lnTo>
                    <a:lnTo>
                      <a:pt x="607" y="2269"/>
                    </a:lnTo>
                    <a:lnTo>
                      <a:pt x="1" y="2796"/>
                    </a:lnTo>
                    <a:lnTo>
                      <a:pt x="1" y="2796"/>
                    </a:lnTo>
                    <a:lnTo>
                      <a:pt x="291" y="2849"/>
                    </a:lnTo>
                    <a:lnTo>
                      <a:pt x="607" y="2875"/>
                    </a:lnTo>
                    <a:lnTo>
                      <a:pt x="607" y="2875"/>
                    </a:lnTo>
                    <a:lnTo>
                      <a:pt x="871" y="2849"/>
                    </a:lnTo>
                    <a:lnTo>
                      <a:pt x="1135" y="2822"/>
                    </a:lnTo>
                    <a:lnTo>
                      <a:pt x="1399" y="2770"/>
                    </a:lnTo>
                    <a:lnTo>
                      <a:pt x="1636" y="2691"/>
                    </a:lnTo>
                    <a:lnTo>
                      <a:pt x="1900" y="2585"/>
                    </a:lnTo>
                    <a:lnTo>
                      <a:pt x="2137" y="2480"/>
                    </a:lnTo>
                    <a:lnTo>
                      <a:pt x="2374" y="2348"/>
                    </a:lnTo>
                    <a:lnTo>
                      <a:pt x="2585" y="2189"/>
                    </a:lnTo>
                    <a:lnTo>
                      <a:pt x="2585" y="2189"/>
                    </a:lnTo>
                    <a:lnTo>
                      <a:pt x="2823" y="1978"/>
                    </a:lnTo>
                    <a:lnTo>
                      <a:pt x="3034" y="1741"/>
                    </a:lnTo>
                    <a:lnTo>
                      <a:pt x="3218" y="1477"/>
                    </a:lnTo>
                    <a:lnTo>
                      <a:pt x="3403" y="1214"/>
                    </a:lnTo>
                    <a:lnTo>
                      <a:pt x="3535" y="923"/>
                    </a:lnTo>
                    <a:lnTo>
                      <a:pt x="3640" y="633"/>
                    </a:lnTo>
                    <a:lnTo>
                      <a:pt x="3720" y="317"/>
                    </a:lnTo>
                    <a:lnTo>
                      <a:pt x="3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18;p70">
                <a:extLst>
                  <a:ext uri="{FF2B5EF4-FFF2-40B4-BE49-F238E27FC236}">
                    <a16:creationId xmlns:a16="http://schemas.microsoft.com/office/drawing/2014/main" id="{CDDA4D4E-80EC-6746-8AA2-87DCE20B6C1C}"/>
                  </a:ext>
                </a:extLst>
              </p:cNvPr>
              <p:cNvSpPr/>
              <p:nvPr/>
            </p:nvSpPr>
            <p:spPr>
              <a:xfrm>
                <a:off x="733975" y="4464725"/>
                <a:ext cx="56725" cy="62650"/>
              </a:xfrm>
              <a:custGeom>
                <a:avLst/>
                <a:gdLst/>
                <a:ahLst/>
                <a:cxnLst/>
                <a:rect l="l" t="t" r="r" b="b"/>
                <a:pathLst>
                  <a:path w="2269" h="2506" extrusionOk="0">
                    <a:moveTo>
                      <a:pt x="2189" y="0"/>
                    </a:moveTo>
                    <a:lnTo>
                      <a:pt x="2084" y="422"/>
                    </a:lnTo>
                    <a:lnTo>
                      <a:pt x="1952" y="844"/>
                    </a:lnTo>
                    <a:lnTo>
                      <a:pt x="1741" y="1240"/>
                    </a:lnTo>
                    <a:lnTo>
                      <a:pt x="1609" y="1398"/>
                    </a:lnTo>
                    <a:lnTo>
                      <a:pt x="1477" y="1583"/>
                    </a:lnTo>
                    <a:lnTo>
                      <a:pt x="1345" y="1741"/>
                    </a:lnTo>
                    <a:lnTo>
                      <a:pt x="1187" y="1899"/>
                    </a:lnTo>
                    <a:lnTo>
                      <a:pt x="1002" y="2031"/>
                    </a:lnTo>
                    <a:lnTo>
                      <a:pt x="818" y="2137"/>
                    </a:lnTo>
                    <a:lnTo>
                      <a:pt x="633" y="2242"/>
                    </a:lnTo>
                    <a:lnTo>
                      <a:pt x="422" y="2321"/>
                    </a:lnTo>
                    <a:lnTo>
                      <a:pt x="211" y="2400"/>
                    </a:lnTo>
                    <a:lnTo>
                      <a:pt x="0" y="2427"/>
                    </a:lnTo>
                    <a:lnTo>
                      <a:pt x="238" y="2479"/>
                    </a:lnTo>
                    <a:lnTo>
                      <a:pt x="475" y="2506"/>
                    </a:lnTo>
                    <a:lnTo>
                      <a:pt x="712" y="2506"/>
                    </a:lnTo>
                    <a:lnTo>
                      <a:pt x="923" y="2479"/>
                    </a:lnTo>
                    <a:lnTo>
                      <a:pt x="1134" y="2427"/>
                    </a:lnTo>
                    <a:lnTo>
                      <a:pt x="1319" y="2348"/>
                    </a:lnTo>
                    <a:lnTo>
                      <a:pt x="1504" y="2242"/>
                    </a:lnTo>
                    <a:lnTo>
                      <a:pt x="1688" y="2084"/>
                    </a:lnTo>
                    <a:lnTo>
                      <a:pt x="1873" y="1873"/>
                    </a:lnTo>
                    <a:lnTo>
                      <a:pt x="2031" y="1635"/>
                    </a:lnTo>
                    <a:lnTo>
                      <a:pt x="2137" y="1372"/>
                    </a:lnTo>
                    <a:lnTo>
                      <a:pt x="2216" y="1108"/>
                    </a:lnTo>
                    <a:lnTo>
                      <a:pt x="2269" y="844"/>
                    </a:lnTo>
                    <a:lnTo>
                      <a:pt x="2269" y="580"/>
                    </a:lnTo>
                    <a:lnTo>
                      <a:pt x="2242" y="290"/>
                    </a:lnTo>
                    <a:lnTo>
                      <a:pt x="2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19;p70">
                <a:extLst>
                  <a:ext uri="{FF2B5EF4-FFF2-40B4-BE49-F238E27FC236}">
                    <a16:creationId xmlns:a16="http://schemas.microsoft.com/office/drawing/2014/main" id="{3140BF6F-66C5-2142-9A9F-CC760229F4DD}"/>
                  </a:ext>
                </a:extLst>
              </p:cNvPr>
              <p:cNvSpPr/>
              <p:nvPr/>
            </p:nvSpPr>
            <p:spPr>
              <a:xfrm>
                <a:off x="606050" y="4386900"/>
                <a:ext cx="36950" cy="36950"/>
              </a:xfrm>
              <a:custGeom>
                <a:avLst/>
                <a:gdLst/>
                <a:ahLst/>
                <a:cxnLst/>
                <a:rect l="l" t="t" r="r" b="b"/>
                <a:pathLst>
                  <a:path w="1478" h="1478" extrusionOk="0">
                    <a:moveTo>
                      <a:pt x="739" y="54"/>
                    </a:moveTo>
                    <a:lnTo>
                      <a:pt x="924" y="80"/>
                    </a:lnTo>
                    <a:lnTo>
                      <a:pt x="1082" y="159"/>
                    </a:lnTo>
                    <a:lnTo>
                      <a:pt x="1187" y="238"/>
                    </a:lnTo>
                    <a:lnTo>
                      <a:pt x="1293" y="344"/>
                    </a:lnTo>
                    <a:lnTo>
                      <a:pt x="1346" y="449"/>
                    </a:lnTo>
                    <a:lnTo>
                      <a:pt x="1398" y="581"/>
                    </a:lnTo>
                    <a:lnTo>
                      <a:pt x="1425" y="713"/>
                    </a:lnTo>
                    <a:lnTo>
                      <a:pt x="1398" y="845"/>
                    </a:lnTo>
                    <a:lnTo>
                      <a:pt x="1372" y="950"/>
                    </a:lnTo>
                    <a:lnTo>
                      <a:pt x="1319" y="1082"/>
                    </a:lnTo>
                    <a:lnTo>
                      <a:pt x="1240" y="1188"/>
                    </a:lnTo>
                    <a:lnTo>
                      <a:pt x="1135" y="1267"/>
                    </a:lnTo>
                    <a:lnTo>
                      <a:pt x="1029" y="1346"/>
                    </a:lnTo>
                    <a:lnTo>
                      <a:pt x="897" y="1399"/>
                    </a:lnTo>
                    <a:lnTo>
                      <a:pt x="633" y="1399"/>
                    </a:lnTo>
                    <a:lnTo>
                      <a:pt x="528" y="1372"/>
                    </a:lnTo>
                    <a:lnTo>
                      <a:pt x="396" y="1320"/>
                    </a:lnTo>
                    <a:lnTo>
                      <a:pt x="291" y="1240"/>
                    </a:lnTo>
                    <a:lnTo>
                      <a:pt x="211" y="1135"/>
                    </a:lnTo>
                    <a:lnTo>
                      <a:pt x="132" y="1029"/>
                    </a:lnTo>
                    <a:lnTo>
                      <a:pt x="80" y="898"/>
                    </a:lnTo>
                    <a:lnTo>
                      <a:pt x="53" y="766"/>
                    </a:lnTo>
                    <a:lnTo>
                      <a:pt x="80" y="634"/>
                    </a:lnTo>
                    <a:lnTo>
                      <a:pt x="106" y="502"/>
                    </a:lnTo>
                    <a:lnTo>
                      <a:pt x="159" y="396"/>
                    </a:lnTo>
                    <a:lnTo>
                      <a:pt x="238" y="291"/>
                    </a:lnTo>
                    <a:lnTo>
                      <a:pt x="343" y="185"/>
                    </a:lnTo>
                    <a:lnTo>
                      <a:pt x="449" y="133"/>
                    </a:lnTo>
                    <a:lnTo>
                      <a:pt x="581" y="80"/>
                    </a:lnTo>
                    <a:lnTo>
                      <a:pt x="739" y="54"/>
                    </a:lnTo>
                    <a:close/>
                    <a:moveTo>
                      <a:pt x="554" y="1"/>
                    </a:moveTo>
                    <a:lnTo>
                      <a:pt x="422" y="54"/>
                    </a:lnTo>
                    <a:lnTo>
                      <a:pt x="291" y="133"/>
                    </a:lnTo>
                    <a:lnTo>
                      <a:pt x="185" y="238"/>
                    </a:lnTo>
                    <a:lnTo>
                      <a:pt x="106" y="344"/>
                    </a:lnTo>
                    <a:lnTo>
                      <a:pt x="27" y="502"/>
                    </a:lnTo>
                    <a:lnTo>
                      <a:pt x="0" y="634"/>
                    </a:lnTo>
                    <a:lnTo>
                      <a:pt x="0" y="766"/>
                    </a:lnTo>
                    <a:lnTo>
                      <a:pt x="27" y="924"/>
                    </a:lnTo>
                    <a:lnTo>
                      <a:pt x="80" y="1056"/>
                    </a:lnTo>
                    <a:lnTo>
                      <a:pt x="132" y="1188"/>
                    </a:lnTo>
                    <a:lnTo>
                      <a:pt x="238" y="1293"/>
                    </a:lnTo>
                    <a:lnTo>
                      <a:pt x="370" y="1372"/>
                    </a:lnTo>
                    <a:lnTo>
                      <a:pt x="554" y="1451"/>
                    </a:lnTo>
                    <a:lnTo>
                      <a:pt x="739" y="1478"/>
                    </a:lnTo>
                    <a:lnTo>
                      <a:pt x="924" y="1451"/>
                    </a:lnTo>
                    <a:lnTo>
                      <a:pt x="1055" y="1399"/>
                    </a:lnTo>
                    <a:lnTo>
                      <a:pt x="1187" y="1346"/>
                    </a:lnTo>
                    <a:lnTo>
                      <a:pt x="1293" y="1240"/>
                    </a:lnTo>
                    <a:lnTo>
                      <a:pt x="1372" y="1109"/>
                    </a:lnTo>
                    <a:lnTo>
                      <a:pt x="1451" y="977"/>
                    </a:lnTo>
                    <a:lnTo>
                      <a:pt x="1477" y="845"/>
                    </a:lnTo>
                    <a:lnTo>
                      <a:pt x="1477" y="687"/>
                    </a:lnTo>
                    <a:lnTo>
                      <a:pt x="1451" y="555"/>
                    </a:lnTo>
                    <a:lnTo>
                      <a:pt x="1425" y="423"/>
                    </a:lnTo>
                    <a:lnTo>
                      <a:pt x="1346" y="291"/>
                    </a:lnTo>
                    <a:lnTo>
                      <a:pt x="1240" y="185"/>
                    </a:lnTo>
                    <a:lnTo>
                      <a:pt x="1108" y="106"/>
                    </a:lnTo>
                    <a:lnTo>
                      <a:pt x="976" y="27"/>
                    </a:lnTo>
                    <a:lnTo>
                      <a:pt x="8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20;p70">
                <a:extLst>
                  <a:ext uri="{FF2B5EF4-FFF2-40B4-BE49-F238E27FC236}">
                    <a16:creationId xmlns:a16="http://schemas.microsoft.com/office/drawing/2014/main" id="{91B1674E-F817-EE4C-A8F2-8B5604042FB6}"/>
                  </a:ext>
                </a:extLst>
              </p:cNvPr>
              <p:cNvSpPr/>
              <p:nvPr/>
            </p:nvSpPr>
            <p:spPr>
              <a:xfrm>
                <a:off x="697050" y="4413950"/>
                <a:ext cx="28375" cy="27700"/>
              </a:xfrm>
              <a:custGeom>
                <a:avLst/>
                <a:gdLst/>
                <a:ahLst/>
                <a:cxnLst/>
                <a:rect l="l" t="t" r="r" b="b"/>
                <a:pathLst>
                  <a:path w="1135" h="1108" extrusionOk="0">
                    <a:moveTo>
                      <a:pt x="712" y="53"/>
                    </a:moveTo>
                    <a:lnTo>
                      <a:pt x="818" y="106"/>
                    </a:lnTo>
                    <a:lnTo>
                      <a:pt x="923" y="185"/>
                    </a:lnTo>
                    <a:lnTo>
                      <a:pt x="976" y="238"/>
                    </a:lnTo>
                    <a:lnTo>
                      <a:pt x="1029" y="343"/>
                    </a:lnTo>
                    <a:lnTo>
                      <a:pt x="1055" y="422"/>
                    </a:lnTo>
                    <a:lnTo>
                      <a:pt x="1082" y="528"/>
                    </a:lnTo>
                    <a:lnTo>
                      <a:pt x="1082" y="633"/>
                    </a:lnTo>
                    <a:lnTo>
                      <a:pt x="1055" y="712"/>
                    </a:lnTo>
                    <a:lnTo>
                      <a:pt x="1002" y="818"/>
                    </a:lnTo>
                    <a:lnTo>
                      <a:pt x="950" y="897"/>
                    </a:lnTo>
                    <a:lnTo>
                      <a:pt x="871" y="950"/>
                    </a:lnTo>
                    <a:lnTo>
                      <a:pt x="791" y="1002"/>
                    </a:lnTo>
                    <a:lnTo>
                      <a:pt x="686" y="1055"/>
                    </a:lnTo>
                    <a:lnTo>
                      <a:pt x="501" y="1055"/>
                    </a:lnTo>
                    <a:lnTo>
                      <a:pt x="396" y="1029"/>
                    </a:lnTo>
                    <a:lnTo>
                      <a:pt x="317" y="1002"/>
                    </a:lnTo>
                    <a:lnTo>
                      <a:pt x="238" y="923"/>
                    </a:lnTo>
                    <a:lnTo>
                      <a:pt x="158" y="871"/>
                    </a:lnTo>
                    <a:lnTo>
                      <a:pt x="106" y="765"/>
                    </a:lnTo>
                    <a:lnTo>
                      <a:pt x="79" y="686"/>
                    </a:lnTo>
                    <a:lnTo>
                      <a:pt x="53" y="580"/>
                    </a:lnTo>
                    <a:lnTo>
                      <a:pt x="53" y="475"/>
                    </a:lnTo>
                    <a:lnTo>
                      <a:pt x="79" y="396"/>
                    </a:lnTo>
                    <a:lnTo>
                      <a:pt x="132" y="290"/>
                    </a:lnTo>
                    <a:lnTo>
                      <a:pt x="185" y="211"/>
                    </a:lnTo>
                    <a:lnTo>
                      <a:pt x="264" y="132"/>
                    </a:lnTo>
                    <a:lnTo>
                      <a:pt x="343" y="106"/>
                    </a:lnTo>
                    <a:lnTo>
                      <a:pt x="449" y="53"/>
                    </a:lnTo>
                    <a:close/>
                    <a:moveTo>
                      <a:pt x="422" y="0"/>
                    </a:moveTo>
                    <a:lnTo>
                      <a:pt x="317" y="53"/>
                    </a:lnTo>
                    <a:lnTo>
                      <a:pt x="238" y="106"/>
                    </a:lnTo>
                    <a:lnTo>
                      <a:pt x="158" y="185"/>
                    </a:lnTo>
                    <a:lnTo>
                      <a:pt x="79" y="264"/>
                    </a:lnTo>
                    <a:lnTo>
                      <a:pt x="53" y="369"/>
                    </a:lnTo>
                    <a:lnTo>
                      <a:pt x="27" y="475"/>
                    </a:lnTo>
                    <a:lnTo>
                      <a:pt x="0" y="580"/>
                    </a:lnTo>
                    <a:lnTo>
                      <a:pt x="27" y="686"/>
                    </a:lnTo>
                    <a:lnTo>
                      <a:pt x="53" y="791"/>
                    </a:lnTo>
                    <a:lnTo>
                      <a:pt x="106" y="871"/>
                    </a:lnTo>
                    <a:lnTo>
                      <a:pt x="238" y="1002"/>
                    </a:lnTo>
                    <a:lnTo>
                      <a:pt x="396" y="1082"/>
                    </a:lnTo>
                    <a:lnTo>
                      <a:pt x="580" y="1108"/>
                    </a:lnTo>
                    <a:lnTo>
                      <a:pt x="712" y="1108"/>
                    </a:lnTo>
                    <a:lnTo>
                      <a:pt x="818" y="1055"/>
                    </a:lnTo>
                    <a:lnTo>
                      <a:pt x="923" y="1002"/>
                    </a:lnTo>
                    <a:lnTo>
                      <a:pt x="1002" y="923"/>
                    </a:lnTo>
                    <a:lnTo>
                      <a:pt x="1055" y="844"/>
                    </a:lnTo>
                    <a:lnTo>
                      <a:pt x="1108" y="739"/>
                    </a:lnTo>
                    <a:lnTo>
                      <a:pt x="1134" y="633"/>
                    </a:lnTo>
                    <a:lnTo>
                      <a:pt x="1134" y="528"/>
                    </a:lnTo>
                    <a:lnTo>
                      <a:pt x="1108" y="422"/>
                    </a:lnTo>
                    <a:lnTo>
                      <a:pt x="1082" y="317"/>
                    </a:lnTo>
                    <a:lnTo>
                      <a:pt x="1029" y="211"/>
                    </a:lnTo>
                    <a:lnTo>
                      <a:pt x="950" y="132"/>
                    </a:lnTo>
                    <a:lnTo>
                      <a:pt x="844" y="79"/>
                    </a:lnTo>
                    <a:lnTo>
                      <a:pt x="765" y="27"/>
                    </a:lnTo>
                    <a:lnTo>
                      <a:pt x="6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21;p70">
                <a:extLst>
                  <a:ext uri="{FF2B5EF4-FFF2-40B4-BE49-F238E27FC236}">
                    <a16:creationId xmlns:a16="http://schemas.microsoft.com/office/drawing/2014/main" id="{8EF78C7D-3DE6-334A-84E2-CE851C57817D}"/>
                  </a:ext>
                </a:extLst>
              </p:cNvPr>
              <p:cNvSpPr/>
              <p:nvPr/>
            </p:nvSpPr>
            <p:spPr>
              <a:xfrm>
                <a:off x="687800" y="4380325"/>
                <a:ext cx="22450" cy="22425"/>
              </a:xfrm>
              <a:custGeom>
                <a:avLst/>
                <a:gdLst/>
                <a:ahLst/>
                <a:cxnLst/>
                <a:rect l="l" t="t" r="r" b="b"/>
                <a:pathLst>
                  <a:path w="898" h="897" extrusionOk="0">
                    <a:moveTo>
                      <a:pt x="449" y="26"/>
                    </a:moveTo>
                    <a:lnTo>
                      <a:pt x="555" y="53"/>
                    </a:lnTo>
                    <a:lnTo>
                      <a:pt x="660" y="79"/>
                    </a:lnTo>
                    <a:lnTo>
                      <a:pt x="792" y="185"/>
                    </a:lnTo>
                    <a:lnTo>
                      <a:pt x="845" y="343"/>
                    </a:lnTo>
                    <a:lnTo>
                      <a:pt x="871" y="501"/>
                    </a:lnTo>
                    <a:lnTo>
                      <a:pt x="819" y="659"/>
                    </a:lnTo>
                    <a:lnTo>
                      <a:pt x="766" y="712"/>
                    </a:lnTo>
                    <a:lnTo>
                      <a:pt x="687" y="765"/>
                    </a:lnTo>
                    <a:lnTo>
                      <a:pt x="555" y="844"/>
                    </a:lnTo>
                    <a:lnTo>
                      <a:pt x="397" y="844"/>
                    </a:lnTo>
                    <a:lnTo>
                      <a:pt x="238" y="791"/>
                    </a:lnTo>
                    <a:lnTo>
                      <a:pt x="186" y="739"/>
                    </a:lnTo>
                    <a:lnTo>
                      <a:pt x="133" y="686"/>
                    </a:lnTo>
                    <a:lnTo>
                      <a:pt x="54" y="554"/>
                    </a:lnTo>
                    <a:lnTo>
                      <a:pt x="54" y="448"/>
                    </a:lnTo>
                    <a:lnTo>
                      <a:pt x="54" y="369"/>
                    </a:lnTo>
                    <a:lnTo>
                      <a:pt x="106" y="237"/>
                    </a:lnTo>
                    <a:lnTo>
                      <a:pt x="212" y="106"/>
                    </a:lnTo>
                    <a:lnTo>
                      <a:pt x="291" y="79"/>
                    </a:lnTo>
                    <a:lnTo>
                      <a:pt x="344" y="53"/>
                    </a:lnTo>
                    <a:lnTo>
                      <a:pt x="449" y="26"/>
                    </a:lnTo>
                    <a:close/>
                    <a:moveTo>
                      <a:pt x="344" y="0"/>
                    </a:moveTo>
                    <a:lnTo>
                      <a:pt x="265" y="26"/>
                    </a:lnTo>
                    <a:lnTo>
                      <a:pt x="186" y="79"/>
                    </a:lnTo>
                    <a:lnTo>
                      <a:pt x="133" y="132"/>
                    </a:lnTo>
                    <a:lnTo>
                      <a:pt x="80" y="211"/>
                    </a:lnTo>
                    <a:lnTo>
                      <a:pt x="27" y="290"/>
                    </a:lnTo>
                    <a:lnTo>
                      <a:pt x="1" y="369"/>
                    </a:lnTo>
                    <a:lnTo>
                      <a:pt x="1" y="475"/>
                    </a:lnTo>
                    <a:lnTo>
                      <a:pt x="27" y="554"/>
                    </a:lnTo>
                    <a:lnTo>
                      <a:pt x="54" y="633"/>
                    </a:lnTo>
                    <a:lnTo>
                      <a:pt x="106" y="712"/>
                    </a:lnTo>
                    <a:lnTo>
                      <a:pt x="159" y="765"/>
                    </a:lnTo>
                    <a:lnTo>
                      <a:pt x="238" y="818"/>
                    </a:lnTo>
                    <a:lnTo>
                      <a:pt x="344" y="870"/>
                    </a:lnTo>
                    <a:lnTo>
                      <a:pt x="449" y="897"/>
                    </a:lnTo>
                    <a:lnTo>
                      <a:pt x="555" y="870"/>
                    </a:lnTo>
                    <a:lnTo>
                      <a:pt x="660" y="844"/>
                    </a:lnTo>
                    <a:lnTo>
                      <a:pt x="713" y="791"/>
                    </a:lnTo>
                    <a:lnTo>
                      <a:pt x="792" y="739"/>
                    </a:lnTo>
                    <a:lnTo>
                      <a:pt x="845" y="659"/>
                    </a:lnTo>
                    <a:lnTo>
                      <a:pt x="871" y="580"/>
                    </a:lnTo>
                    <a:lnTo>
                      <a:pt x="898" y="501"/>
                    </a:lnTo>
                    <a:lnTo>
                      <a:pt x="898" y="422"/>
                    </a:lnTo>
                    <a:lnTo>
                      <a:pt x="898" y="343"/>
                    </a:lnTo>
                    <a:lnTo>
                      <a:pt x="871" y="237"/>
                    </a:lnTo>
                    <a:lnTo>
                      <a:pt x="819" y="185"/>
                    </a:lnTo>
                    <a:lnTo>
                      <a:pt x="766" y="106"/>
                    </a:lnTo>
                    <a:lnTo>
                      <a:pt x="687" y="53"/>
                    </a:lnTo>
                    <a:lnTo>
                      <a:pt x="608" y="26"/>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22;p70">
                <a:extLst>
                  <a:ext uri="{FF2B5EF4-FFF2-40B4-BE49-F238E27FC236}">
                    <a16:creationId xmlns:a16="http://schemas.microsoft.com/office/drawing/2014/main" id="{EF40B1DB-003A-D845-BB7F-C2F85FC32EBC}"/>
                  </a:ext>
                </a:extLst>
              </p:cNvPr>
              <p:cNvSpPr/>
              <p:nvPr/>
            </p:nvSpPr>
            <p:spPr>
              <a:xfrm>
                <a:off x="589575" y="4236575"/>
                <a:ext cx="56050" cy="63325"/>
              </a:xfrm>
              <a:custGeom>
                <a:avLst/>
                <a:gdLst/>
                <a:ahLst/>
                <a:cxnLst/>
                <a:rect l="l" t="t" r="r" b="b"/>
                <a:pathLst>
                  <a:path w="2242" h="2533" extrusionOk="0">
                    <a:moveTo>
                      <a:pt x="317" y="0"/>
                    </a:moveTo>
                    <a:lnTo>
                      <a:pt x="185" y="53"/>
                    </a:lnTo>
                    <a:lnTo>
                      <a:pt x="132" y="106"/>
                    </a:lnTo>
                    <a:lnTo>
                      <a:pt x="79" y="185"/>
                    </a:lnTo>
                    <a:lnTo>
                      <a:pt x="26" y="264"/>
                    </a:lnTo>
                    <a:lnTo>
                      <a:pt x="0" y="370"/>
                    </a:lnTo>
                    <a:lnTo>
                      <a:pt x="0" y="554"/>
                    </a:lnTo>
                    <a:lnTo>
                      <a:pt x="26" y="765"/>
                    </a:lnTo>
                    <a:lnTo>
                      <a:pt x="106" y="976"/>
                    </a:lnTo>
                    <a:lnTo>
                      <a:pt x="211" y="1161"/>
                    </a:lnTo>
                    <a:lnTo>
                      <a:pt x="343" y="1345"/>
                    </a:lnTo>
                    <a:lnTo>
                      <a:pt x="554" y="1662"/>
                    </a:lnTo>
                    <a:lnTo>
                      <a:pt x="765" y="1926"/>
                    </a:lnTo>
                    <a:lnTo>
                      <a:pt x="976" y="2137"/>
                    </a:lnTo>
                    <a:lnTo>
                      <a:pt x="1240" y="2348"/>
                    </a:lnTo>
                    <a:lnTo>
                      <a:pt x="1372" y="2427"/>
                    </a:lnTo>
                    <a:lnTo>
                      <a:pt x="1503" y="2480"/>
                    </a:lnTo>
                    <a:lnTo>
                      <a:pt x="1662" y="2532"/>
                    </a:lnTo>
                    <a:lnTo>
                      <a:pt x="1794" y="2532"/>
                    </a:lnTo>
                    <a:lnTo>
                      <a:pt x="1952" y="2506"/>
                    </a:lnTo>
                    <a:lnTo>
                      <a:pt x="2057" y="2453"/>
                    </a:lnTo>
                    <a:lnTo>
                      <a:pt x="2136" y="2374"/>
                    </a:lnTo>
                    <a:lnTo>
                      <a:pt x="2189" y="2269"/>
                    </a:lnTo>
                    <a:lnTo>
                      <a:pt x="2242" y="2163"/>
                    </a:lnTo>
                    <a:lnTo>
                      <a:pt x="2242" y="2058"/>
                    </a:lnTo>
                    <a:lnTo>
                      <a:pt x="2216" y="1847"/>
                    </a:lnTo>
                    <a:lnTo>
                      <a:pt x="2136" y="1609"/>
                    </a:lnTo>
                    <a:lnTo>
                      <a:pt x="1952" y="1266"/>
                    </a:lnTo>
                    <a:lnTo>
                      <a:pt x="1741" y="923"/>
                    </a:lnTo>
                    <a:lnTo>
                      <a:pt x="1503" y="607"/>
                    </a:lnTo>
                    <a:lnTo>
                      <a:pt x="1213" y="317"/>
                    </a:lnTo>
                    <a:lnTo>
                      <a:pt x="1108" y="238"/>
                    </a:lnTo>
                    <a:lnTo>
                      <a:pt x="976" y="159"/>
                    </a:lnTo>
                    <a:lnTo>
                      <a:pt x="818" y="79"/>
                    </a:lnTo>
                    <a:lnTo>
                      <a:pt x="659" y="27"/>
                    </a:lnTo>
                    <a:lnTo>
                      <a:pt x="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23;p70">
                <a:extLst>
                  <a:ext uri="{FF2B5EF4-FFF2-40B4-BE49-F238E27FC236}">
                    <a16:creationId xmlns:a16="http://schemas.microsoft.com/office/drawing/2014/main" id="{68C47C30-3A90-8C46-A56E-88F5F319E588}"/>
                  </a:ext>
                </a:extLst>
              </p:cNvPr>
              <p:cNvSpPr/>
              <p:nvPr/>
            </p:nvSpPr>
            <p:spPr>
              <a:xfrm>
                <a:off x="647600" y="4303825"/>
                <a:ext cx="23750" cy="23775"/>
              </a:xfrm>
              <a:custGeom>
                <a:avLst/>
                <a:gdLst/>
                <a:ahLst/>
                <a:cxnLst/>
                <a:rect l="l" t="t" r="r" b="b"/>
                <a:pathLst>
                  <a:path w="950" h="951" extrusionOk="0">
                    <a:moveTo>
                      <a:pt x="369" y="1"/>
                    </a:moveTo>
                    <a:lnTo>
                      <a:pt x="264" y="53"/>
                    </a:lnTo>
                    <a:lnTo>
                      <a:pt x="185" y="106"/>
                    </a:lnTo>
                    <a:lnTo>
                      <a:pt x="132" y="159"/>
                    </a:lnTo>
                    <a:lnTo>
                      <a:pt x="79" y="238"/>
                    </a:lnTo>
                    <a:lnTo>
                      <a:pt x="26" y="317"/>
                    </a:lnTo>
                    <a:lnTo>
                      <a:pt x="0" y="396"/>
                    </a:lnTo>
                    <a:lnTo>
                      <a:pt x="0" y="502"/>
                    </a:lnTo>
                    <a:lnTo>
                      <a:pt x="26" y="581"/>
                    </a:lnTo>
                    <a:lnTo>
                      <a:pt x="53" y="686"/>
                    </a:lnTo>
                    <a:lnTo>
                      <a:pt x="106" y="765"/>
                    </a:lnTo>
                    <a:lnTo>
                      <a:pt x="158" y="818"/>
                    </a:lnTo>
                    <a:lnTo>
                      <a:pt x="237" y="871"/>
                    </a:lnTo>
                    <a:lnTo>
                      <a:pt x="317" y="924"/>
                    </a:lnTo>
                    <a:lnTo>
                      <a:pt x="396" y="924"/>
                    </a:lnTo>
                    <a:lnTo>
                      <a:pt x="501" y="950"/>
                    </a:lnTo>
                    <a:lnTo>
                      <a:pt x="580" y="924"/>
                    </a:lnTo>
                    <a:lnTo>
                      <a:pt x="686" y="897"/>
                    </a:lnTo>
                    <a:lnTo>
                      <a:pt x="765" y="845"/>
                    </a:lnTo>
                    <a:lnTo>
                      <a:pt x="818" y="792"/>
                    </a:lnTo>
                    <a:lnTo>
                      <a:pt x="870" y="713"/>
                    </a:lnTo>
                    <a:lnTo>
                      <a:pt x="923" y="634"/>
                    </a:lnTo>
                    <a:lnTo>
                      <a:pt x="950" y="528"/>
                    </a:lnTo>
                    <a:lnTo>
                      <a:pt x="950" y="449"/>
                    </a:lnTo>
                    <a:lnTo>
                      <a:pt x="923" y="343"/>
                    </a:lnTo>
                    <a:lnTo>
                      <a:pt x="897" y="264"/>
                    </a:lnTo>
                    <a:lnTo>
                      <a:pt x="844" y="185"/>
                    </a:lnTo>
                    <a:lnTo>
                      <a:pt x="791" y="106"/>
                    </a:lnTo>
                    <a:lnTo>
                      <a:pt x="712" y="53"/>
                    </a:lnTo>
                    <a:lnTo>
                      <a:pt x="633" y="27"/>
                    </a:lnTo>
                    <a:lnTo>
                      <a:pt x="5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24;p70">
                <a:extLst>
                  <a:ext uri="{FF2B5EF4-FFF2-40B4-BE49-F238E27FC236}">
                    <a16:creationId xmlns:a16="http://schemas.microsoft.com/office/drawing/2014/main" id="{A34306A2-F1F2-3E4A-8E38-0AE8563BE040}"/>
                  </a:ext>
                </a:extLst>
              </p:cNvPr>
              <p:cNvSpPr/>
              <p:nvPr/>
            </p:nvSpPr>
            <p:spPr>
              <a:xfrm>
                <a:off x="654175" y="4475925"/>
                <a:ext cx="68600" cy="47500"/>
              </a:xfrm>
              <a:custGeom>
                <a:avLst/>
                <a:gdLst/>
                <a:ahLst/>
                <a:cxnLst/>
                <a:rect l="l" t="t" r="r" b="b"/>
                <a:pathLst>
                  <a:path w="2744" h="1900" extrusionOk="0">
                    <a:moveTo>
                      <a:pt x="476" y="0"/>
                    </a:moveTo>
                    <a:lnTo>
                      <a:pt x="370" y="27"/>
                    </a:lnTo>
                    <a:lnTo>
                      <a:pt x="265" y="53"/>
                    </a:lnTo>
                    <a:lnTo>
                      <a:pt x="159" y="132"/>
                    </a:lnTo>
                    <a:lnTo>
                      <a:pt x="80" y="238"/>
                    </a:lnTo>
                    <a:lnTo>
                      <a:pt x="27" y="343"/>
                    </a:lnTo>
                    <a:lnTo>
                      <a:pt x="1" y="475"/>
                    </a:lnTo>
                    <a:lnTo>
                      <a:pt x="54" y="581"/>
                    </a:lnTo>
                    <a:lnTo>
                      <a:pt x="106" y="713"/>
                    </a:lnTo>
                    <a:lnTo>
                      <a:pt x="212" y="845"/>
                    </a:lnTo>
                    <a:lnTo>
                      <a:pt x="317" y="950"/>
                    </a:lnTo>
                    <a:lnTo>
                      <a:pt x="634" y="1187"/>
                    </a:lnTo>
                    <a:lnTo>
                      <a:pt x="977" y="1398"/>
                    </a:lnTo>
                    <a:lnTo>
                      <a:pt x="1320" y="1583"/>
                    </a:lnTo>
                    <a:lnTo>
                      <a:pt x="1610" y="1715"/>
                    </a:lnTo>
                    <a:lnTo>
                      <a:pt x="1821" y="1820"/>
                    </a:lnTo>
                    <a:lnTo>
                      <a:pt x="1953" y="1847"/>
                    </a:lnTo>
                    <a:lnTo>
                      <a:pt x="2111" y="1900"/>
                    </a:lnTo>
                    <a:lnTo>
                      <a:pt x="2269" y="1900"/>
                    </a:lnTo>
                    <a:lnTo>
                      <a:pt x="2401" y="1873"/>
                    </a:lnTo>
                    <a:lnTo>
                      <a:pt x="2533" y="1820"/>
                    </a:lnTo>
                    <a:lnTo>
                      <a:pt x="2665" y="1715"/>
                    </a:lnTo>
                    <a:lnTo>
                      <a:pt x="2717" y="1583"/>
                    </a:lnTo>
                    <a:lnTo>
                      <a:pt x="2744" y="1530"/>
                    </a:lnTo>
                    <a:lnTo>
                      <a:pt x="2717" y="1451"/>
                    </a:lnTo>
                    <a:lnTo>
                      <a:pt x="2691" y="1346"/>
                    </a:lnTo>
                    <a:lnTo>
                      <a:pt x="2612" y="1240"/>
                    </a:lnTo>
                    <a:lnTo>
                      <a:pt x="2427" y="1108"/>
                    </a:lnTo>
                    <a:lnTo>
                      <a:pt x="1689" y="581"/>
                    </a:lnTo>
                    <a:lnTo>
                      <a:pt x="1320" y="317"/>
                    </a:lnTo>
                    <a:lnTo>
                      <a:pt x="950" y="80"/>
                    </a:lnTo>
                    <a:lnTo>
                      <a:pt x="845" y="53"/>
                    </a:lnTo>
                    <a:lnTo>
                      <a:pt x="7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5;p70">
                <a:extLst>
                  <a:ext uri="{FF2B5EF4-FFF2-40B4-BE49-F238E27FC236}">
                    <a16:creationId xmlns:a16="http://schemas.microsoft.com/office/drawing/2014/main" id="{630863F4-1A64-664D-80E2-D38239598B98}"/>
                  </a:ext>
                </a:extLst>
              </p:cNvPr>
              <p:cNvSpPr/>
              <p:nvPr/>
            </p:nvSpPr>
            <p:spPr>
              <a:xfrm>
                <a:off x="1177075" y="4162725"/>
                <a:ext cx="427950" cy="327725"/>
              </a:xfrm>
              <a:custGeom>
                <a:avLst/>
                <a:gdLst/>
                <a:ahLst/>
                <a:cxnLst/>
                <a:rect l="l" t="t" r="r" b="b"/>
                <a:pathLst>
                  <a:path w="17118" h="13109" extrusionOk="0">
                    <a:moveTo>
                      <a:pt x="14507" y="0"/>
                    </a:moveTo>
                    <a:lnTo>
                      <a:pt x="14349" y="27"/>
                    </a:lnTo>
                    <a:lnTo>
                      <a:pt x="14190" y="53"/>
                    </a:lnTo>
                    <a:lnTo>
                      <a:pt x="14058" y="132"/>
                    </a:lnTo>
                    <a:lnTo>
                      <a:pt x="370" y="8730"/>
                    </a:lnTo>
                    <a:lnTo>
                      <a:pt x="264" y="8810"/>
                    </a:lnTo>
                    <a:lnTo>
                      <a:pt x="159" y="8941"/>
                    </a:lnTo>
                    <a:lnTo>
                      <a:pt x="80" y="9073"/>
                    </a:lnTo>
                    <a:lnTo>
                      <a:pt x="27" y="9205"/>
                    </a:lnTo>
                    <a:lnTo>
                      <a:pt x="0" y="9363"/>
                    </a:lnTo>
                    <a:lnTo>
                      <a:pt x="27" y="9522"/>
                    </a:lnTo>
                    <a:lnTo>
                      <a:pt x="53" y="9654"/>
                    </a:lnTo>
                    <a:lnTo>
                      <a:pt x="132" y="9812"/>
                    </a:lnTo>
                    <a:lnTo>
                      <a:pt x="1979" y="12740"/>
                    </a:lnTo>
                    <a:lnTo>
                      <a:pt x="2084" y="12871"/>
                    </a:lnTo>
                    <a:lnTo>
                      <a:pt x="2190" y="12977"/>
                    </a:lnTo>
                    <a:lnTo>
                      <a:pt x="2321" y="13056"/>
                    </a:lnTo>
                    <a:lnTo>
                      <a:pt x="2480" y="13082"/>
                    </a:lnTo>
                    <a:lnTo>
                      <a:pt x="2612" y="13109"/>
                    </a:lnTo>
                    <a:lnTo>
                      <a:pt x="2770" y="13109"/>
                    </a:lnTo>
                    <a:lnTo>
                      <a:pt x="2928" y="13056"/>
                    </a:lnTo>
                    <a:lnTo>
                      <a:pt x="3060" y="13003"/>
                    </a:lnTo>
                    <a:lnTo>
                      <a:pt x="16749" y="4405"/>
                    </a:lnTo>
                    <a:lnTo>
                      <a:pt x="16854" y="4299"/>
                    </a:lnTo>
                    <a:lnTo>
                      <a:pt x="16960" y="4168"/>
                    </a:lnTo>
                    <a:lnTo>
                      <a:pt x="17039" y="4036"/>
                    </a:lnTo>
                    <a:lnTo>
                      <a:pt x="17092" y="3904"/>
                    </a:lnTo>
                    <a:lnTo>
                      <a:pt x="17118" y="3746"/>
                    </a:lnTo>
                    <a:lnTo>
                      <a:pt x="17092" y="3614"/>
                    </a:lnTo>
                    <a:lnTo>
                      <a:pt x="17065" y="3455"/>
                    </a:lnTo>
                    <a:lnTo>
                      <a:pt x="16986" y="3324"/>
                    </a:lnTo>
                    <a:lnTo>
                      <a:pt x="15140" y="370"/>
                    </a:lnTo>
                    <a:lnTo>
                      <a:pt x="15034" y="238"/>
                    </a:lnTo>
                    <a:lnTo>
                      <a:pt x="14929" y="159"/>
                    </a:lnTo>
                    <a:lnTo>
                      <a:pt x="14797" y="79"/>
                    </a:lnTo>
                    <a:lnTo>
                      <a:pt x="14639" y="27"/>
                    </a:lnTo>
                    <a:lnTo>
                      <a:pt x="145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6;p70">
                <a:extLst>
                  <a:ext uri="{FF2B5EF4-FFF2-40B4-BE49-F238E27FC236}">
                    <a16:creationId xmlns:a16="http://schemas.microsoft.com/office/drawing/2014/main" id="{42E0159A-EA67-2B47-98C3-AE9F18E29FC2}"/>
                  </a:ext>
                </a:extLst>
              </p:cNvPr>
              <p:cNvSpPr/>
              <p:nvPr/>
            </p:nvSpPr>
            <p:spPr>
              <a:xfrm>
                <a:off x="1299725" y="4246450"/>
                <a:ext cx="178050" cy="163550"/>
              </a:xfrm>
              <a:custGeom>
                <a:avLst/>
                <a:gdLst/>
                <a:ahLst/>
                <a:cxnLst/>
                <a:rect l="l" t="t" r="r" b="b"/>
                <a:pathLst>
                  <a:path w="7122" h="6542" extrusionOk="0">
                    <a:moveTo>
                      <a:pt x="4959" y="80"/>
                    </a:moveTo>
                    <a:lnTo>
                      <a:pt x="7042" y="3377"/>
                    </a:lnTo>
                    <a:lnTo>
                      <a:pt x="2163" y="6463"/>
                    </a:lnTo>
                    <a:lnTo>
                      <a:pt x="79" y="3140"/>
                    </a:lnTo>
                    <a:lnTo>
                      <a:pt x="4959" y="80"/>
                    </a:lnTo>
                    <a:close/>
                    <a:moveTo>
                      <a:pt x="4985" y="1"/>
                    </a:moveTo>
                    <a:lnTo>
                      <a:pt x="27" y="3113"/>
                    </a:lnTo>
                    <a:lnTo>
                      <a:pt x="0" y="3113"/>
                    </a:lnTo>
                    <a:lnTo>
                      <a:pt x="2137" y="6516"/>
                    </a:lnTo>
                    <a:lnTo>
                      <a:pt x="2137" y="6542"/>
                    </a:lnTo>
                    <a:lnTo>
                      <a:pt x="7095" y="3430"/>
                    </a:lnTo>
                    <a:lnTo>
                      <a:pt x="7122" y="3403"/>
                    </a:lnTo>
                    <a:lnTo>
                      <a:pt x="5012" y="27"/>
                    </a:lnTo>
                    <a:lnTo>
                      <a:pt x="49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7;p70">
                <a:extLst>
                  <a:ext uri="{FF2B5EF4-FFF2-40B4-BE49-F238E27FC236}">
                    <a16:creationId xmlns:a16="http://schemas.microsoft.com/office/drawing/2014/main" id="{8918DBD3-E908-2148-A044-549B525D57BD}"/>
                  </a:ext>
                </a:extLst>
              </p:cNvPr>
              <p:cNvSpPr/>
              <p:nvPr/>
            </p:nvSpPr>
            <p:spPr>
              <a:xfrm>
                <a:off x="1217300" y="4383600"/>
                <a:ext cx="13875" cy="13875"/>
              </a:xfrm>
              <a:custGeom>
                <a:avLst/>
                <a:gdLst/>
                <a:ahLst/>
                <a:cxnLst/>
                <a:rect l="l" t="t" r="r" b="b"/>
                <a:pathLst>
                  <a:path w="555" h="555" extrusionOk="0">
                    <a:moveTo>
                      <a:pt x="238" y="1"/>
                    </a:moveTo>
                    <a:lnTo>
                      <a:pt x="132" y="54"/>
                    </a:lnTo>
                    <a:lnTo>
                      <a:pt x="27" y="133"/>
                    </a:lnTo>
                    <a:lnTo>
                      <a:pt x="0" y="212"/>
                    </a:lnTo>
                    <a:lnTo>
                      <a:pt x="0" y="317"/>
                    </a:lnTo>
                    <a:lnTo>
                      <a:pt x="27" y="423"/>
                    </a:lnTo>
                    <a:lnTo>
                      <a:pt x="106" y="528"/>
                    </a:lnTo>
                    <a:lnTo>
                      <a:pt x="211" y="555"/>
                    </a:lnTo>
                    <a:lnTo>
                      <a:pt x="317" y="555"/>
                    </a:lnTo>
                    <a:lnTo>
                      <a:pt x="422" y="528"/>
                    </a:lnTo>
                    <a:lnTo>
                      <a:pt x="501" y="449"/>
                    </a:lnTo>
                    <a:lnTo>
                      <a:pt x="554" y="344"/>
                    </a:lnTo>
                    <a:lnTo>
                      <a:pt x="554" y="238"/>
                    </a:lnTo>
                    <a:lnTo>
                      <a:pt x="501" y="133"/>
                    </a:lnTo>
                    <a:lnTo>
                      <a:pt x="422" y="54"/>
                    </a:lnTo>
                    <a:lnTo>
                      <a:pt x="3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8;p70">
                <a:extLst>
                  <a:ext uri="{FF2B5EF4-FFF2-40B4-BE49-F238E27FC236}">
                    <a16:creationId xmlns:a16="http://schemas.microsoft.com/office/drawing/2014/main" id="{4A964BA0-7C64-9747-B776-A03C9C303820}"/>
                  </a:ext>
                </a:extLst>
              </p:cNvPr>
              <p:cNvSpPr/>
              <p:nvPr/>
            </p:nvSpPr>
            <p:spPr>
              <a:xfrm>
                <a:off x="1260150" y="4393500"/>
                <a:ext cx="14525" cy="13875"/>
              </a:xfrm>
              <a:custGeom>
                <a:avLst/>
                <a:gdLst/>
                <a:ahLst/>
                <a:cxnLst/>
                <a:rect l="l" t="t" r="r" b="b"/>
                <a:pathLst>
                  <a:path w="581" h="555" extrusionOk="0">
                    <a:moveTo>
                      <a:pt x="238" y="1"/>
                    </a:moveTo>
                    <a:lnTo>
                      <a:pt x="133" y="27"/>
                    </a:lnTo>
                    <a:lnTo>
                      <a:pt x="53" y="106"/>
                    </a:lnTo>
                    <a:lnTo>
                      <a:pt x="27" y="212"/>
                    </a:lnTo>
                    <a:lnTo>
                      <a:pt x="1" y="317"/>
                    </a:lnTo>
                    <a:lnTo>
                      <a:pt x="53" y="423"/>
                    </a:lnTo>
                    <a:lnTo>
                      <a:pt x="133" y="502"/>
                    </a:lnTo>
                    <a:lnTo>
                      <a:pt x="238" y="554"/>
                    </a:lnTo>
                    <a:lnTo>
                      <a:pt x="344" y="554"/>
                    </a:lnTo>
                    <a:lnTo>
                      <a:pt x="449" y="502"/>
                    </a:lnTo>
                    <a:lnTo>
                      <a:pt x="528" y="423"/>
                    </a:lnTo>
                    <a:lnTo>
                      <a:pt x="581" y="343"/>
                    </a:lnTo>
                    <a:lnTo>
                      <a:pt x="581" y="212"/>
                    </a:lnTo>
                    <a:lnTo>
                      <a:pt x="528" y="106"/>
                    </a:lnTo>
                    <a:lnTo>
                      <a:pt x="449" y="27"/>
                    </a:lnTo>
                    <a:lnTo>
                      <a:pt x="3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9;p70">
                <a:extLst>
                  <a:ext uri="{FF2B5EF4-FFF2-40B4-BE49-F238E27FC236}">
                    <a16:creationId xmlns:a16="http://schemas.microsoft.com/office/drawing/2014/main" id="{82A544D1-1956-A440-A28A-A5A8F9EFEAAF}"/>
                  </a:ext>
                </a:extLst>
              </p:cNvPr>
              <p:cNvSpPr/>
              <p:nvPr/>
            </p:nvSpPr>
            <p:spPr>
              <a:xfrm>
                <a:off x="1260150" y="4352625"/>
                <a:ext cx="13875" cy="13875"/>
              </a:xfrm>
              <a:custGeom>
                <a:avLst/>
                <a:gdLst/>
                <a:ahLst/>
                <a:cxnLst/>
                <a:rect l="l" t="t" r="r" b="b"/>
                <a:pathLst>
                  <a:path w="555" h="555" extrusionOk="0">
                    <a:moveTo>
                      <a:pt x="238" y="0"/>
                    </a:moveTo>
                    <a:lnTo>
                      <a:pt x="133" y="27"/>
                    </a:lnTo>
                    <a:lnTo>
                      <a:pt x="53" y="106"/>
                    </a:lnTo>
                    <a:lnTo>
                      <a:pt x="1" y="211"/>
                    </a:lnTo>
                    <a:lnTo>
                      <a:pt x="1" y="317"/>
                    </a:lnTo>
                    <a:lnTo>
                      <a:pt x="27" y="422"/>
                    </a:lnTo>
                    <a:lnTo>
                      <a:pt x="106" y="501"/>
                    </a:lnTo>
                    <a:lnTo>
                      <a:pt x="212" y="554"/>
                    </a:lnTo>
                    <a:lnTo>
                      <a:pt x="317" y="554"/>
                    </a:lnTo>
                    <a:lnTo>
                      <a:pt x="423" y="501"/>
                    </a:lnTo>
                    <a:lnTo>
                      <a:pt x="502" y="422"/>
                    </a:lnTo>
                    <a:lnTo>
                      <a:pt x="555" y="343"/>
                    </a:lnTo>
                    <a:lnTo>
                      <a:pt x="555" y="238"/>
                    </a:lnTo>
                    <a:lnTo>
                      <a:pt x="528" y="132"/>
                    </a:lnTo>
                    <a:lnTo>
                      <a:pt x="449" y="27"/>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30;p70">
                <a:extLst>
                  <a:ext uri="{FF2B5EF4-FFF2-40B4-BE49-F238E27FC236}">
                    <a16:creationId xmlns:a16="http://schemas.microsoft.com/office/drawing/2014/main" id="{983F4D0D-AE83-DA42-B591-0A4D05CE075A}"/>
                  </a:ext>
                </a:extLst>
              </p:cNvPr>
              <p:cNvSpPr/>
              <p:nvPr/>
            </p:nvSpPr>
            <p:spPr>
              <a:xfrm>
                <a:off x="1296425" y="4411300"/>
                <a:ext cx="13875" cy="13875"/>
              </a:xfrm>
              <a:custGeom>
                <a:avLst/>
                <a:gdLst/>
                <a:ahLst/>
                <a:cxnLst/>
                <a:rect l="l" t="t" r="r" b="b"/>
                <a:pathLst>
                  <a:path w="555" h="555" extrusionOk="0">
                    <a:moveTo>
                      <a:pt x="238" y="1"/>
                    </a:moveTo>
                    <a:lnTo>
                      <a:pt x="132" y="27"/>
                    </a:lnTo>
                    <a:lnTo>
                      <a:pt x="53" y="106"/>
                    </a:lnTo>
                    <a:lnTo>
                      <a:pt x="0" y="212"/>
                    </a:lnTo>
                    <a:lnTo>
                      <a:pt x="0" y="317"/>
                    </a:lnTo>
                    <a:lnTo>
                      <a:pt x="53" y="423"/>
                    </a:lnTo>
                    <a:lnTo>
                      <a:pt x="132" y="502"/>
                    </a:lnTo>
                    <a:lnTo>
                      <a:pt x="211" y="555"/>
                    </a:lnTo>
                    <a:lnTo>
                      <a:pt x="343" y="555"/>
                    </a:lnTo>
                    <a:lnTo>
                      <a:pt x="449" y="528"/>
                    </a:lnTo>
                    <a:lnTo>
                      <a:pt x="528" y="449"/>
                    </a:lnTo>
                    <a:lnTo>
                      <a:pt x="554" y="344"/>
                    </a:lnTo>
                    <a:lnTo>
                      <a:pt x="554" y="238"/>
                    </a:lnTo>
                    <a:lnTo>
                      <a:pt x="528" y="133"/>
                    </a:lnTo>
                    <a:lnTo>
                      <a:pt x="449" y="53"/>
                    </a:lnTo>
                    <a:lnTo>
                      <a:pt x="3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31;p70">
                <a:extLst>
                  <a:ext uri="{FF2B5EF4-FFF2-40B4-BE49-F238E27FC236}">
                    <a16:creationId xmlns:a16="http://schemas.microsoft.com/office/drawing/2014/main" id="{EB562C5D-1F3B-5B44-B0BD-E309F3BFACF2}"/>
                  </a:ext>
                </a:extLst>
              </p:cNvPr>
              <p:cNvSpPr/>
              <p:nvPr/>
            </p:nvSpPr>
            <p:spPr>
              <a:xfrm>
                <a:off x="1250925" y="4435050"/>
                <a:ext cx="13875" cy="14525"/>
              </a:xfrm>
              <a:custGeom>
                <a:avLst/>
                <a:gdLst/>
                <a:ahLst/>
                <a:cxnLst/>
                <a:rect l="l" t="t" r="r" b="b"/>
                <a:pathLst>
                  <a:path w="555" h="581" extrusionOk="0">
                    <a:moveTo>
                      <a:pt x="238" y="0"/>
                    </a:moveTo>
                    <a:lnTo>
                      <a:pt x="132" y="53"/>
                    </a:lnTo>
                    <a:lnTo>
                      <a:pt x="53" y="132"/>
                    </a:lnTo>
                    <a:lnTo>
                      <a:pt x="0" y="238"/>
                    </a:lnTo>
                    <a:lnTo>
                      <a:pt x="0" y="343"/>
                    </a:lnTo>
                    <a:lnTo>
                      <a:pt x="27" y="449"/>
                    </a:lnTo>
                    <a:lnTo>
                      <a:pt x="106" y="528"/>
                    </a:lnTo>
                    <a:lnTo>
                      <a:pt x="211" y="580"/>
                    </a:lnTo>
                    <a:lnTo>
                      <a:pt x="317" y="580"/>
                    </a:lnTo>
                    <a:lnTo>
                      <a:pt x="422" y="528"/>
                    </a:lnTo>
                    <a:lnTo>
                      <a:pt x="502" y="449"/>
                    </a:lnTo>
                    <a:lnTo>
                      <a:pt x="554" y="343"/>
                    </a:lnTo>
                    <a:lnTo>
                      <a:pt x="554" y="238"/>
                    </a:lnTo>
                    <a:lnTo>
                      <a:pt x="528" y="132"/>
                    </a:lnTo>
                    <a:lnTo>
                      <a:pt x="449" y="53"/>
                    </a:lnTo>
                    <a:lnTo>
                      <a:pt x="343" y="27"/>
                    </a:lnTo>
                    <a:lnTo>
                      <a:pt x="2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32;p70">
                <a:extLst>
                  <a:ext uri="{FF2B5EF4-FFF2-40B4-BE49-F238E27FC236}">
                    <a16:creationId xmlns:a16="http://schemas.microsoft.com/office/drawing/2014/main" id="{9B7F64FD-A1E0-DD4F-BFCE-60268543AB37}"/>
                  </a:ext>
                </a:extLst>
              </p:cNvPr>
              <p:cNvSpPr/>
              <p:nvPr/>
            </p:nvSpPr>
            <p:spPr>
              <a:xfrm>
                <a:off x="1505450" y="4200975"/>
                <a:ext cx="14525" cy="13850"/>
              </a:xfrm>
              <a:custGeom>
                <a:avLst/>
                <a:gdLst/>
                <a:ahLst/>
                <a:cxnLst/>
                <a:rect l="l" t="t" r="r" b="b"/>
                <a:pathLst>
                  <a:path w="581" h="554" extrusionOk="0">
                    <a:moveTo>
                      <a:pt x="238" y="0"/>
                    </a:moveTo>
                    <a:lnTo>
                      <a:pt x="132" y="26"/>
                    </a:lnTo>
                    <a:lnTo>
                      <a:pt x="53" y="106"/>
                    </a:lnTo>
                    <a:lnTo>
                      <a:pt x="27" y="211"/>
                    </a:lnTo>
                    <a:lnTo>
                      <a:pt x="0" y="317"/>
                    </a:lnTo>
                    <a:lnTo>
                      <a:pt x="53" y="422"/>
                    </a:lnTo>
                    <a:lnTo>
                      <a:pt x="132" y="501"/>
                    </a:lnTo>
                    <a:lnTo>
                      <a:pt x="238" y="554"/>
                    </a:lnTo>
                    <a:lnTo>
                      <a:pt x="343" y="554"/>
                    </a:lnTo>
                    <a:lnTo>
                      <a:pt x="449" y="501"/>
                    </a:lnTo>
                    <a:lnTo>
                      <a:pt x="528" y="422"/>
                    </a:lnTo>
                    <a:lnTo>
                      <a:pt x="581" y="343"/>
                    </a:lnTo>
                    <a:lnTo>
                      <a:pt x="581" y="211"/>
                    </a:lnTo>
                    <a:lnTo>
                      <a:pt x="528" y="106"/>
                    </a:lnTo>
                    <a:lnTo>
                      <a:pt x="449" y="26"/>
                    </a:lnTo>
                    <a:lnTo>
                      <a:pt x="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3;p70">
                <a:extLst>
                  <a:ext uri="{FF2B5EF4-FFF2-40B4-BE49-F238E27FC236}">
                    <a16:creationId xmlns:a16="http://schemas.microsoft.com/office/drawing/2014/main" id="{776CBCB6-E431-234F-9049-FD57731180D7}"/>
                  </a:ext>
                </a:extLst>
              </p:cNvPr>
              <p:cNvSpPr/>
              <p:nvPr/>
            </p:nvSpPr>
            <p:spPr>
              <a:xfrm>
                <a:off x="1456000" y="4233275"/>
                <a:ext cx="13875" cy="14525"/>
              </a:xfrm>
              <a:custGeom>
                <a:avLst/>
                <a:gdLst/>
                <a:ahLst/>
                <a:cxnLst/>
                <a:rect l="l" t="t" r="r" b="b"/>
                <a:pathLst>
                  <a:path w="555" h="581" extrusionOk="0">
                    <a:moveTo>
                      <a:pt x="238" y="0"/>
                    </a:moveTo>
                    <a:lnTo>
                      <a:pt x="132" y="53"/>
                    </a:lnTo>
                    <a:lnTo>
                      <a:pt x="53" y="132"/>
                    </a:lnTo>
                    <a:lnTo>
                      <a:pt x="0" y="211"/>
                    </a:lnTo>
                    <a:lnTo>
                      <a:pt x="0" y="343"/>
                    </a:lnTo>
                    <a:lnTo>
                      <a:pt x="53" y="449"/>
                    </a:lnTo>
                    <a:lnTo>
                      <a:pt x="132" y="528"/>
                    </a:lnTo>
                    <a:lnTo>
                      <a:pt x="211" y="554"/>
                    </a:lnTo>
                    <a:lnTo>
                      <a:pt x="343" y="581"/>
                    </a:lnTo>
                    <a:lnTo>
                      <a:pt x="449" y="528"/>
                    </a:lnTo>
                    <a:lnTo>
                      <a:pt x="528" y="449"/>
                    </a:lnTo>
                    <a:lnTo>
                      <a:pt x="554" y="343"/>
                    </a:lnTo>
                    <a:lnTo>
                      <a:pt x="554" y="238"/>
                    </a:lnTo>
                    <a:lnTo>
                      <a:pt x="528" y="132"/>
                    </a:lnTo>
                    <a:lnTo>
                      <a:pt x="449" y="53"/>
                    </a:lnTo>
                    <a:lnTo>
                      <a:pt x="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4;p70">
                <a:extLst>
                  <a:ext uri="{FF2B5EF4-FFF2-40B4-BE49-F238E27FC236}">
                    <a16:creationId xmlns:a16="http://schemas.microsoft.com/office/drawing/2014/main" id="{31E57DF4-B391-ED40-857B-E98E5AF8D2C7}"/>
                  </a:ext>
                </a:extLst>
              </p:cNvPr>
              <p:cNvSpPr/>
              <p:nvPr/>
            </p:nvSpPr>
            <p:spPr>
              <a:xfrm>
                <a:off x="1495550" y="4243825"/>
                <a:ext cx="13875" cy="13875"/>
              </a:xfrm>
              <a:custGeom>
                <a:avLst/>
                <a:gdLst/>
                <a:ahLst/>
                <a:cxnLst/>
                <a:rect l="l" t="t" r="r" b="b"/>
                <a:pathLst>
                  <a:path w="555" h="555" extrusionOk="0">
                    <a:moveTo>
                      <a:pt x="238" y="0"/>
                    </a:moveTo>
                    <a:lnTo>
                      <a:pt x="133" y="53"/>
                    </a:lnTo>
                    <a:lnTo>
                      <a:pt x="53" y="132"/>
                    </a:lnTo>
                    <a:lnTo>
                      <a:pt x="1" y="211"/>
                    </a:lnTo>
                    <a:lnTo>
                      <a:pt x="1" y="343"/>
                    </a:lnTo>
                    <a:lnTo>
                      <a:pt x="27" y="449"/>
                    </a:lnTo>
                    <a:lnTo>
                      <a:pt x="106" y="528"/>
                    </a:lnTo>
                    <a:lnTo>
                      <a:pt x="212" y="554"/>
                    </a:lnTo>
                    <a:lnTo>
                      <a:pt x="317" y="554"/>
                    </a:lnTo>
                    <a:lnTo>
                      <a:pt x="423" y="528"/>
                    </a:lnTo>
                    <a:lnTo>
                      <a:pt x="502" y="449"/>
                    </a:lnTo>
                    <a:lnTo>
                      <a:pt x="555" y="343"/>
                    </a:lnTo>
                    <a:lnTo>
                      <a:pt x="555" y="238"/>
                    </a:lnTo>
                    <a:lnTo>
                      <a:pt x="528" y="132"/>
                    </a:lnTo>
                    <a:lnTo>
                      <a:pt x="449" y="5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5;p70">
                <a:extLst>
                  <a:ext uri="{FF2B5EF4-FFF2-40B4-BE49-F238E27FC236}">
                    <a16:creationId xmlns:a16="http://schemas.microsoft.com/office/drawing/2014/main" id="{FB9D0DBC-33B0-924B-85E9-F5E446A32975}"/>
                  </a:ext>
                </a:extLst>
              </p:cNvPr>
              <p:cNvSpPr/>
              <p:nvPr/>
            </p:nvSpPr>
            <p:spPr>
              <a:xfrm>
                <a:off x="1537750" y="4253725"/>
                <a:ext cx="13875" cy="13850"/>
              </a:xfrm>
              <a:custGeom>
                <a:avLst/>
                <a:gdLst/>
                <a:ahLst/>
                <a:cxnLst/>
                <a:rect l="l" t="t" r="r" b="b"/>
                <a:pathLst>
                  <a:path w="555" h="554" extrusionOk="0">
                    <a:moveTo>
                      <a:pt x="238" y="0"/>
                    </a:moveTo>
                    <a:lnTo>
                      <a:pt x="133" y="26"/>
                    </a:lnTo>
                    <a:lnTo>
                      <a:pt x="53" y="106"/>
                    </a:lnTo>
                    <a:lnTo>
                      <a:pt x="1" y="211"/>
                    </a:lnTo>
                    <a:lnTo>
                      <a:pt x="1" y="317"/>
                    </a:lnTo>
                    <a:lnTo>
                      <a:pt x="27" y="422"/>
                    </a:lnTo>
                    <a:lnTo>
                      <a:pt x="106" y="501"/>
                    </a:lnTo>
                    <a:lnTo>
                      <a:pt x="212" y="554"/>
                    </a:lnTo>
                    <a:lnTo>
                      <a:pt x="317" y="554"/>
                    </a:lnTo>
                    <a:lnTo>
                      <a:pt x="423" y="528"/>
                    </a:lnTo>
                    <a:lnTo>
                      <a:pt x="502" y="448"/>
                    </a:lnTo>
                    <a:lnTo>
                      <a:pt x="555" y="343"/>
                    </a:lnTo>
                    <a:lnTo>
                      <a:pt x="555" y="237"/>
                    </a:lnTo>
                    <a:lnTo>
                      <a:pt x="528" y="132"/>
                    </a:lnTo>
                    <a:lnTo>
                      <a:pt x="449" y="5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6;p70">
                <a:extLst>
                  <a:ext uri="{FF2B5EF4-FFF2-40B4-BE49-F238E27FC236}">
                    <a16:creationId xmlns:a16="http://schemas.microsoft.com/office/drawing/2014/main" id="{A18EAEAE-D2DC-D243-8959-87EC19A451E2}"/>
                  </a:ext>
                </a:extLst>
              </p:cNvPr>
              <p:cNvSpPr/>
              <p:nvPr/>
            </p:nvSpPr>
            <p:spPr>
              <a:xfrm>
                <a:off x="1497525" y="4284700"/>
                <a:ext cx="13875" cy="13875"/>
              </a:xfrm>
              <a:custGeom>
                <a:avLst/>
                <a:gdLst/>
                <a:ahLst/>
                <a:cxnLst/>
                <a:rect l="l" t="t" r="r" b="b"/>
                <a:pathLst>
                  <a:path w="555" h="555" extrusionOk="0">
                    <a:moveTo>
                      <a:pt x="212" y="1"/>
                    </a:moveTo>
                    <a:lnTo>
                      <a:pt x="106" y="27"/>
                    </a:lnTo>
                    <a:lnTo>
                      <a:pt x="27" y="106"/>
                    </a:lnTo>
                    <a:lnTo>
                      <a:pt x="1" y="212"/>
                    </a:lnTo>
                    <a:lnTo>
                      <a:pt x="1" y="317"/>
                    </a:lnTo>
                    <a:lnTo>
                      <a:pt x="27" y="423"/>
                    </a:lnTo>
                    <a:lnTo>
                      <a:pt x="106" y="502"/>
                    </a:lnTo>
                    <a:lnTo>
                      <a:pt x="212" y="555"/>
                    </a:lnTo>
                    <a:lnTo>
                      <a:pt x="317" y="555"/>
                    </a:lnTo>
                    <a:lnTo>
                      <a:pt x="423" y="502"/>
                    </a:lnTo>
                    <a:lnTo>
                      <a:pt x="502" y="423"/>
                    </a:lnTo>
                    <a:lnTo>
                      <a:pt x="555" y="344"/>
                    </a:lnTo>
                    <a:lnTo>
                      <a:pt x="555" y="212"/>
                    </a:lnTo>
                    <a:lnTo>
                      <a:pt x="502" y="106"/>
                    </a:lnTo>
                    <a:lnTo>
                      <a:pt x="423" y="27"/>
                    </a:lnTo>
                    <a:lnTo>
                      <a:pt x="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7;p70">
                <a:extLst>
                  <a:ext uri="{FF2B5EF4-FFF2-40B4-BE49-F238E27FC236}">
                    <a16:creationId xmlns:a16="http://schemas.microsoft.com/office/drawing/2014/main" id="{C2F8B201-63F6-F343-A6F7-EE511F233D3F}"/>
                  </a:ext>
                </a:extLst>
              </p:cNvPr>
              <p:cNvSpPr/>
              <p:nvPr/>
            </p:nvSpPr>
            <p:spPr>
              <a:xfrm>
                <a:off x="430000" y="4484500"/>
                <a:ext cx="174750" cy="210375"/>
              </a:xfrm>
              <a:custGeom>
                <a:avLst/>
                <a:gdLst/>
                <a:ahLst/>
                <a:cxnLst/>
                <a:rect l="l" t="t" r="r" b="b"/>
                <a:pathLst>
                  <a:path w="6990" h="8415" extrusionOk="0">
                    <a:moveTo>
                      <a:pt x="4721" y="0"/>
                    </a:moveTo>
                    <a:lnTo>
                      <a:pt x="4405" y="27"/>
                    </a:lnTo>
                    <a:lnTo>
                      <a:pt x="4062" y="106"/>
                    </a:lnTo>
                    <a:lnTo>
                      <a:pt x="3746" y="211"/>
                    </a:lnTo>
                    <a:lnTo>
                      <a:pt x="3429" y="343"/>
                    </a:lnTo>
                    <a:lnTo>
                      <a:pt x="3086" y="528"/>
                    </a:lnTo>
                    <a:lnTo>
                      <a:pt x="2770" y="739"/>
                    </a:lnTo>
                    <a:lnTo>
                      <a:pt x="2453" y="976"/>
                    </a:lnTo>
                    <a:lnTo>
                      <a:pt x="2137" y="1240"/>
                    </a:lnTo>
                    <a:lnTo>
                      <a:pt x="1846" y="1557"/>
                    </a:lnTo>
                    <a:lnTo>
                      <a:pt x="1556" y="1873"/>
                    </a:lnTo>
                    <a:lnTo>
                      <a:pt x="1266" y="2242"/>
                    </a:lnTo>
                    <a:lnTo>
                      <a:pt x="1002" y="2612"/>
                    </a:lnTo>
                    <a:lnTo>
                      <a:pt x="1002" y="2638"/>
                    </a:lnTo>
                    <a:lnTo>
                      <a:pt x="791" y="3007"/>
                    </a:lnTo>
                    <a:lnTo>
                      <a:pt x="580" y="3376"/>
                    </a:lnTo>
                    <a:lnTo>
                      <a:pt x="422" y="3746"/>
                    </a:lnTo>
                    <a:lnTo>
                      <a:pt x="290" y="4115"/>
                    </a:lnTo>
                    <a:lnTo>
                      <a:pt x="185" y="4484"/>
                    </a:lnTo>
                    <a:lnTo>
                      <a:pt x="106" y="4853"/>
                    </a:lnTo>
                    <a:lnTo>
                      <a:pt x="53" y="5196"/>
                    </a:lnTo>
                    <a:lnTo>
                      <a:pt x="0" y="5566"/>
                    </a:lnTo>
                    <a:lnTo>
                      <a:pt x="0" y="5882"/>
                    </a:lnTo>
                    <a:lnTo>
                      <a:pt x="27" y="6225"/>
                    </a:lnTo>
                    <a:lnTo>
                      <a:pt x="53" y="6541"/>
                    </a:lnTo>
                    <a:lnTo>
                      <a:pt x="132" y="6832"/>
                    </a:lnTo>
                    <a:lnTo>
                      <a:pt x="238" y="7095"/>
                    </a:lnTo>
                    <a:lnTo>
                      <a:pt x="343" y="7359"/>
                    </a:lnTo>
                    <a:lnTo>
                      <a:pt x="501" y="7596"/>
                    </a:lnTo>
                    <a:lnTo>
                      <a:pt x="660" y="7807"/>
                    </a:lnTo>
                    <a:lnTo>
                      <a:pt x="844" y="7966"/>
                    </a:lnTo>
                    <a:lnTo>
                      <a:pt x="1055" y="8124"/>
                    </a:lnTo>
                    <a:lnTo>
                      <a:pt x="1319" y="8256"/>
                    </a:lnTo>
                    <a:lnTo>
                      <a:pt x="1609" y="8335"/>
                    </a:lnTo>
                    <a:lnTo>
                      <a:pt x="1899" y="8388"/>
                    </a:lnTo>
                    <a:lnTo>
                      <a:pt x="2216" y="8414"/>
                    </a:lnTo>
                    <a:lnTo>
                      <a:pt x="2532" y="8388"/>
                    </a:lnTo>
                    <a:lnTo>
                      <a:pt x="2875" y="8309"/>
                    </a:lnTo>
                    <a:lnTo>
                      <a:pt x="3192" y="8203"/>
                    </a:lnTo>
                    <a:lnTo>
                      <a:pt x="3535" y="8071"/>
                    </a:lnTo>
                    <a:lnTo>
                      <a:pt x="3877" y="7887"/>
                    </a:lnTo>
                    <a:lnTo>
                      <a:pt x="4194" y="7676"/>
                    </a:lnTo>
                    <a:lnTo>
                      <a:pt x="4537" y="7438"/>
                    </a:lnTo>
                    <a:lnTo>
                      <a:pt x="4853" y="7174"/>
                    </a:lnTo>
                    <a:lnTo>
                      <a:pt x="5143" y="6858"/>
                    </a:lnTo>
                    <a:lnTo>
                      <a:pt x="5434" y="6515"/>
                    </a:lnTo>
                    <a:lnTo>
                      <a:pt x="5724" y="6146"/>
                    </a:lnTo>
                    <a:lnTo>
                      <a:pt x="5987" y="5777"/>
                    </a:lnTo>
                    <a:lnTo>
                      <a:pt x="6251" y="5328"/>
                    </a:lnTo>
                    <a:lnTo>
                      <a:pt x="6436" y="4933"/>
                    </a:lnTo>
                    <a:lnTo>
                      <a:pt x="6594" y="4563"/>
                    </a:lnTo>
                    <a:lnTo>
                      <a:pt x="6726" y="4168"/>
                    </a:lnTo>
                    <a:lnTo>
                      <a:pt x="6831" y="3798"/>
                    </a:lnTo>
                    <a:lnTo>
                      <a:pt x="6911" y="3403"/>
                    </a:lnTo>
                    <a:lnTo>
                      <a:pt x="6963" y="3034"/>
                    </a:lnTo>
                    <a:lnTo>
                      <a:pt x="6990" y="2691"/>
                    </a:lnTo>
                    <a:lnTo>
                      <a:pt x="6963" y="2348"/>
                    </a:lnTo>
                    <a:lnTo>
                      <a:pt x="6937" y="2005"/>
                    </a:lnTo>
                    <a:lnTo>
                      <a:pt x="6884" y="1688"/>
                    </a:lnTo>
                    <a:lnTo>
                      <a:pt x="6779" y="1398"/>
                    </a:lnTo>
                    <a:lnTo>
                      <a:pt x="6673" y="1135"/>
                    </a:lnTo>
                    <a:lnTo>
                      <a:pt x="6541" y="871"/>
                    </a:lnTo>
                    <a:lnTo>
                      <a:pt x="6357" y="660"/>
                    </a:lnTo>
                    <a:lnTo>
                      <a:pt x="6172" y="475"/>
                    </a:lnTo>
                    <a:lnTo>
                      <a:pt x="5935" y="291"/>
                    </a:lnTo>
                    <a:lnTo>
                      <a:pt x="5856" y="264"/>
                    </a:lnTo>
                    <a:lnTo>
                      <a:pt x="5592" y="132"/>
                    </a:lnTo>
                    <a:lnTo>
                      <a:pt x="5328" y="53"/>
                    </a:lnTo>
                    <a:lnTo>
                      <a:pt x="50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8;p70">
                <a:extLst>
                  <a:ext uri="{FF2B5EF4-FFF2-40B4-BE49-F238E27FC236}">
                    <a16:creationId xmlns:a16="http://schemas.microsoft.com/office/drawing/2014/main" id="{7FD1E4C4-94A3-0948-9345-54892E336927}"/>
                  </a:ext>
                </a:extLst>
              </p:cNvPr>
              <p:cNvSpPr/>
              <p:nvPr/>
            </p:nvSpPr>
            <p:spPr>
              <a:xfrm>
                <a:off x="418775" y="4475925"/>
                <a:ext cx="174775" cy="210375"/>
              </a:xfrm>
              <a:custGeom>
                <a:avLst/>
                <a:gdLst/>
                <a:ahLst/>
                <a:cxnLst/>
                <a:rect l="l" t="t" r="r" b="b"/>
                <a:pathLst>
                  <a:path w="6991" h="8415" extrusionOk="0">
                    <a:moveTo>
                      <a:pt x="4775" y="0"/>
                    </a:moveTo>
                    <a:lnTo>
                      <a:pt x="4458" y="27"/>
                    </a:lnTo>
                    <a:lnTo>
                      <a:pt x="4142" y="80"/>
                    </a:lnTo>
                    <a:lnTo>
                      <a:pt x="3799" y="185"/>
                    </a:lnTo>
                    <a:lnTo>
                      <a:pt x="3482" y="317"/>
                    </a:lnTo>
                    <a:lnTo>
                      <a:pt x="3139" y="502"/>
                    </a:lnTo>
                    <a:lnTo>
                      <a:pt x="2797" y="713"/>
                    </a:lnTo>
                    <a:lnTo>
                      <a:pt x="2480" y="950"/>
                    </a:lnTo>
                    <a:lnTo>
                      <a:pt x="2164" y="1214"/>
                    </a:lnTo>
                    <a:lnTo>
                      <a:pt x="1873" y="1530"/>
                    </a:lnTo>
                    <a:lnTo>
                      <a:pt x="1557" y="1847"/>
                    </a:lnTo>
                    <a:lnTo>
                      <a:pt x="1293" y="2216"/>
                    </a:lnTo>
                    <a:lnTo>
                      <a:pt x="1029" y="2585"/>
                    </a:lnTo>
                    <a:lnTo>
                      <a:pt x="1003" y="2638"/>
                    </a:lnTo>
                    <a:lnTo>
                      <a:pt x="766" y="3034"/>
                    </a:lnTo>
                    <a:lnTo>
                      <a:pt x="555" y="3456"/>
                    </a:lnTo>
                    <a:lnTo>
                      <a:pt x="370" y="3878"/>
                    </a:lnTo>
                    <a:lnTo>
                      <a:pt x="238" y="4273"/>
                    </a:lnTo>
                    <a:lnTo>
                      <a:pt x="133" y="4695"/>
                    </a:lnTo>
                    <a:lnTo>
                      <a:pt x="54" y="5091"/>
                    </a:lnTo>
                    <a:lnTo>
                      <a:pt x="1" y="5487"/>
                    </a:lnTo>
                    <a:lnTo>
                      <a:pt x="1" y="5856"/>
                    </a:lnTo>
                    <a:lnTo>
                      <a:pt x="27" y="6225"/>
                    </a:lnTo>
                    <a:lnTo>
                      <a:pt x="80" y="6568"/>
                    </a:lnTo>
                    <a:lnTo>
                      <a:pt x="159" y="6884"/>
                    </a:lnTo>
                    <a:lnTo>
                      <a:pt x="265" y="7201"/>
                    </a:lnTo>
                    <a:lnTo>
                      <a:pt x="423" y="7465"/>
                    </a:lnTo>
                    <a:lnTo>
                      <a:pt x="607" y="7702"/>
                    </a:lnTo>
                    <a:lnTo>
                      <a:pt x="818" y="7913"/>
                    </a:lnTo>
                    <a:lnTo>
                      <a:pt x="1056" y="8098"/>
                    </a:lnTo>
                    <a:lnTo>
                      <a:pt x="1109" y="8150"/>
                    </a:lnTo>
                    <a:lnTo>
                      <a:pt x="1372" y="8256"/>
                    </a:lnTo>
                    <a:lnTo>
                      <a:pt x="1662" y="8361"/>
                    </a:lnTo>
                    <a:lnTo>
                      <a:pt x="1953" y="8388"/>
                    </a:lnTo>
                    <a:lnTo>
                      <a:pt x="2269" y="8414"/>
                    </a:lnTo>
                    <a:lnTo>
                      <a:pt x="2586" y="8361"/>
                    </a:lnTo>
                    <a:lnTo>
                      <a:pt x="2928" y="8282"/>
                    </a:lnTo>
                    <a:lnTo>
                      <a:pt x="3245" y="8177"/>
                    </a:lnTo>
                    <a:lnTo>
                      <a:pt x="3561" y="8045"/>
                    </a:lnTo>
                    <a:lnTo>
                      <a:pt x="3904" y="7860"/>
                    </a:lnTo>
                    <a:lnTo>
                      <a:pt x="4221" y="7649"/>
                    </a:lnTo>
                    <a:lnTo>
                      <a:pt x="4537" y="7412"/>
                    </a:lnTo>
                    <a:lnTo>
                      <a:pt x="4854" y="7148"/>
                    </a:lnTo>
                    <a:lnTo>
                      <a:pt x="5170" y="6832"/>
                    </a:lnTo>
                    <a:lnTo>
                      <a:pt x="5461" y="6489"/>
                    </a:lnTo>
                    <a:lnTo>
                      <a:pt x="5724" y="6146"/>
                    </a:lnTo>
                    <a:lnTo>
                      <a:pt x="5988" y="5750"/>
                    </a:lnTo>
                    <a:lnTo>
                      <a:pt x="6146" y="5513"/>
                    </a:lnTo>
                    <a:lnTo>
                      <a:pt x="6331" y="5170"/>
                    </a:lnTo>
                    <a:lnTo>
                      <a:pt x="6489" y="4801"/>
                    </a:lnTo>
                    <a:lnTo>
                      <a:pt x="6621" y="4458"/>
                    </a:lnTo>
                    <a:lnTo>
                      <a:pt x="6753" y="4089"/>
                    </a:lnTo>
                    <a:lnTo>
                      <a:pt x="6832" y="3746"/>
                    </a:lnTo>
                    <a:lnTo>
                      <a:pt x="6911" y="3403"/>
                    </a:lnTo>
                    <a:lnTo>
                      <a:pt x="6964" y="3060"/>
                    </a:lnTo>
                    <a:lnTo>
                      <a:pt x="6990" y="2744"/>
                    </a:lnTo>
                    <a:lnTo>
                      <a:pt x="6990" y="2401"/>
                    </a:lnTo>
                    <a:lnTo>
                      <a:pt x="6964" y="2111"/>
                    </a:lnTo>
                    <a:lnTo>
                      <a:pt x="6911" y="1820"/>
                    </a:lnTo>
                    <a:lnTo>
                      <a:pt x="6832" y="1530"/>
                    </a:lnTo>
                    <a:lnTo>
                      <a:pt x="6753" y="1267"/>
                    </a:lnTo>
                    <a:lnTo>
                      <a:pt x="6621" y="1029"/>
                    </a:lnTo>
                    <a:lnTo>
                      <a:pt x="6489" y="792"/>
                    </a:lnTo>
                    <a:lnTo>
                      <a:pt x="6305" y="607"/>
                    </a:lnTo>
                    <a:lnTo>
                      <a:pt x="6146" y="423"/>
                    </a:lnTo>
                    <a:lnTo>
                      <a:pt x="5935" y="291"/>
                    </a:lnTo>
                    <a:lnTo>
                      <a:pt x="5672" y="159"/>
                    </a:lnTo>
                    <a:lnTo>
                      <a:pt x="5381" y="53"/>
                    </a:lnTo>
                    <a:lnTo>
                      <a:pt x="50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9;p70">
                <a:extLst>
                  <a:ext uri="{FF2B5EF4-FFF2-40B4-BE49-F238E27FC236}">
                    <a16:creationId xmlns:a16="http://schemas.microsoft.com/office/drawing/2014/main" id="{7ECC8143-4D11-754D-9B43-87F40EB54C2D}"/>
                  </a:ext>
                </a:extLst>
              </p:cNvPr>
              <p:cNvSpPr/>
              <p:nvPr/>
            </p:nvSpPr>
            <p:spPr>
              <a:xfrm>
                <a:off x="444500" y="4475925"/>
                <a:ext cx="149050" cy="137825"/>
              </a:xfrm>
              <a:custGeom>
                <a:avLst/>
                <a:gdLst/>
                <a:ahLst/>
                <a:cxnLst/>
                <a:rect l="l" t="t" r="r" b="b"/>
                <a:pathLst>
                  <a:path w="5962" h="5513" extrusionOk="0">
                    <a:moveTo>
                      <a:pt x="3746" y="0"/>
                    </a:moveTo>
                    <a:lnTo>
                      <a:pt x="3429" y="27"/>
                    </a:lnTo>
                    <a:lnTo>
                      <a:pt x="3113" y="80"/>
                    </a:lnTo>
                    <a:lnTo>
                      <a:pt x="2770" y="185"/>
                    </a:lnTo>
                    <a:lnTo>
                      <a:pt x="2453" y="317"/>
                    </a:lnTo>
                    <a:lnTo>
                      <a:pt x="2110" y="502"/>
                    </a:lnTo>
                    <a:lnTo>
                      <a:pt x="1768" y="713"/>
                    </a:lnTo>
                    <a:lnTo>
                      <a:pt x="1451" y="950"/>
                    </a:lnTo>
                    <a:lnTo>
                      <a:pt x="1135" y="1214"/>
                    </a:lnTo>
                    <a:lnTo>
                      <a:pt x="844" y="1530"/>
                    </a:lnTo>
                    <a:lnTo>
                      <a:pt x="528" y="1847"/>
                    </a:lnTo>
                    <a:lnTo>
                      <a:pt x="264" y="2216"/>
                    </a:lnTo>
                    <a:lnTo>
                      <a:pt x="0" y="2585"/>
                    </a:lnTo>
                    <a:lnTo>
                      <a:pt x="422" y="2955"/>
                    </a:lnTo>
                    <a:lnTo>
                      <a:pt x="818" y="3245"/>
                    </a:lnTo>
                    <a:lnTo>
                      <a:pt x="1187" y="3508"/>
                    </a:lnTo>
                    <a:lnTo>
                      <a:pt x="1979" y="4010"/>
                    </a:lnTo>
                    <a:lnTo>
                      <a:pt x="2823" y="4484"/>
                    </a:lnTo>
                    <a:lnTo>
                      <a:pt x="3667" y="4906"/>
                    </a:lnTo>
                    <a:lnTo>
                      <a:pt x="4379" y="5249"/>
                    </a:lnTo>
                    <a:lnTo>
                      <a:pt x="4722" y="5381"/>
                    </a:lnTo>
                    <a:lnTo>
                      <a:pt x="5117" y="5513"/>
                    </a:lnTo>
                    <a:lnTo>
                      <a:pt x="5302" y="5170"/>
                    </a:lnTo>
                    <a:lnTo>
                      <a:pt x="5460" y="4801"/>
                    </a:lnTo>
                    <a:lnTo>
                      <a:pt x="5592" y="4458"/>
                    </a:lnTo>
                    <a:lnTo>
                      <a:pt x="5724" y="4089"/>
                    </a:lnTo>
                    <a:lnTo>
                      <a:pt x="5803" y="3746"/>
                    </a:lnTo>
                    <a:lnTo>
                      <a:pt x="5882" y="3403"/>
                    </a:lnTo>
                    <a:lnTo>
                      <a:pt x="5935" y="3060"/>
                    </a:lnTo>
                    <a:lnTo>
                      <a:pt x="5961" y="2744"/>
                    </a:lnTo>
                    <a:lnTo>
                      <a:pt x="5961" y="2401"/>
                    </a:lnTo>
                    <a:lnTo>
                      <a:pt x="5935" y="2111"/>
                    </a:lnTo>
                    <a:lnTo>
                      <a:pt x="5882" y="1820"/>
                    </a:lnTo>
                    <a:lnTo>
                      <a:pt x="5803" y="1530"/>
                    </a:lnTo>
                    <a:lnTo>
                      <a:pt x="5724" y="1267"/>
                    </a:lnTo>
                    <a:lnTo>
                      <a:pt x="5592" y="1029"/>
                    </a:lnTo>
                    <a:lnTo>
                      <a:pt x="5460" y="792"/>
                    </a:lnTo>
                    <a:lnTo>
                      <a:pt x="5276" y="607"/>
                    </a:lnTo>
                    <a:lnTo>
                      <a:pt x="5117" y="423"/>
                    </a:lnTo>
                    <a:lnTo>
                      <a:pt x="4906" y="291"/>
                    </a:lnTo>
                    <a:lnTo>
                      <a:pt x="4643" y="159"/>
                    </a:lnTo>
                    <a:lnTo>
                      <a:pt x="4352" y="53"/>
                    </a:lnTo>
                    <a:lnTo>
                      <a:pt x="4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40;p70">
                <a:extLst>
                  <a:ext uri="{FF2B5EF4-FFF2-40B4-BE49-F238E27FC236}">
                    <a16:creationId xmlns:a16="http://schemas.microsoft.com/office/drawing/2014/main" id="{40BF0231-C0DE-0342-A9E8-1C352E9CC4B1}"/>
                  </a:ext>
                </a:extLst>
              </p:cNvPr>
              <p:cNvSpPr/>
              <p:nvPr/>
            </p:nvSpPr>
            <p:spPr>
              <a:xfrm>
                <a:off x="549350" y="4517475"/>
                <a:ext cx="35625" cy="60025"/>
              </a:xfrm>
              <a:custGeom>
                <a:avLst/>
                <a:gdLst/>
                <a:ahLst/>
                <a:cxnLst/>
                <a:rect l="l" t="t" r="r" b="b"/>
                <a:pathLst>
                  <a:path w="1425" h="2401" extrusionOk="0">
                    <a:moveTo>
                      <a:pt x="818" y="0"/>
                    </a:moveTo>
                    <a:lnTo>
                      <a:pt x="660" y="27"/>
                    </a:lnTo>
                    <a:lnTo>
                      <a:pt x="528" y="106"/>
                    </a:lnTo>
                    <a:lnTo>
                      <a:pt x="422" y="185"/>
                    </a:lnTo>
                    <a:lnTo>
                      <a:pt x="343" y="264"/>
                    </a:lnTo>
                    <a:lnTo>
                      <a:pt x="185" y="475"/>
                    </a:lnTo>
                    <a:lnTo>
                      <a:pt x="79" y="712"/>
                    </a:lnTo>
                    <a:lnTo>
                      <a:pt x="27" y="976"/>
                    </a:lnTo>
                    <a:lnTo>
                      <a:pt x="0" y="1266"/>
                    </a:lnTo>
                    <a:lnTo>
                      <a:pt x="0" y="1530"/>
                    </a:lnTo>
                    <a:lnTo>
                      <a:pt x="53" y="1794"/>
                    </a:lnTo>
                    <a:lnTo>
                      <a:pt x="106" y="2031"/>
                    </a:lnTo>
                    <a:lnTo>
                      <a:pt x="132" y="2110"/>
                    </a:lnTo>
                    <a:lnTo>
                      <a:pt x="211" y="2268"/>
                    </a:lnTo>
                    <a:lnTo>
                      <a:pt x="343" y="2348"/>
                    </a:lnTo>
                    <a:lnTo>
                      <a:pt x="475" y="2400"/>
                    </a:lnTo>
                    <a:lnTo>
                      <a:pt x="607" y="2400"/>
                    </a:lnTo>
                    <a:lnTo>
                      <a:pt x="765" y="2348"/>
                    </a:lnTo>
                    <a:lnTo>
                      <a:pt x="897" y="2242"/>
                    </a:lnTo>
                    <a:lnTo>
                      <a:pt x="1002" y="2137"/>
                    </a:lnTo>
                    <a:lnTo>
                      <a:pt x="1108" y="2005"/>
                    </a:lnTo>
                    <a:lnTo>
                      <a:pt x="1213" y="1846"/>
                    </a:lnTo>
                    <a:lnTo>
                      <a:pt x="1266" y="1662"/>
                    </a:lnTo>
                    <a:lnTo>
                      <a:pt x="1345" y="1477"/>
                    </a:lnTo>
                    <a:lnTo>
                      <a:pt x="1372" y="1266"/>
                    </a:lnTo>
                    <a:lnTo>
                      <a:pt x="1424" y="871"/>
                    </a:lnTo>
                    <a:lnTo>
                      <a:pt x="1424" y="660"/>
                    </a:lnTo>
                    <a:lnTo>
                      <a:pt x="1398" y="475"/>
                    </a:lnTo>
                    <a:lnTo>
                      <a:pt x="1345" y="343"/>
                    </a:lnTo>
                    <a:lnTo>
                      <a:pt x="1293" y="211"/>
                    </a:lnTo>
                    <a:lnTo>
                      <a:pt x="1187" y="106"/>
                    </a:lnTo>
                    <a:lnTo>
                      <a:pt x="1082" y="53"/>
                    </a:lnTo>
                    <a:lnTo>
                      <a:pt x="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41;p70">
                <a:extLst>
                  <a:ext uri="{FF2B5EF4-FFF2-40B4-BE49-F238E27FC236}">
                    <a16:creationId xmlns:a16="http://schemas.microsoft.com/office/drawing/2014/main" id="{574A4B82-7407-1343-8144-F03DC6D3FD3C}"/>
                  </a:ext>
                </a:extLst>
              </p:cNvPr>
              <p:cNvSpPr/>
              <p:nvPr/>
            </p:nvSpPr>
            <p:spPr>
              <a:xfrm>
                <a:off x="541425" y="4595275"/>
                <a:ext cx="20475" cy="20475"/>
              </a:xfrm>
              <a:custGeom>
                <a:avLst/>
                <a:gdLst/>
                <a:ahLst/>
                <a:cxnLst/>
                <a:rect l="l" t="t" r="r" b="b"/>
                <a:pathLst>
                  <a:path w="819" h="819" extrusionOk="0">
                    <a:moveTo>
                      <a:pt x="317" y="0"/>
                    </a:moveTo>
                    <a:lnTo>
                      <a:pt x="238" y="27"/>
                    </a:lnTo>
                    <a:lnTo>
                      <a:pt x="106" y="132"/>
                    </a:lnTo>
                    <a:lnTo>
                      <a:pt x="27" y="238"/>
                    </a:lnTo>
                    <a:lnTo>
                      <a:pt x="1" y="317"/>
                    </a:lnTo>
                    <a:lnTo>
                      <a:pt x="1" y="396"/>
                    </a:lnTo>
                    <a:lnTo>
                      <a:pt x="1" y="502"/>
                    </a:lnTo>
                    <a:lnTo>
                      <a:pt x="27" y="581"/>
                    </a:lnTo>
                    <a:lnTo>
                      <a:pt x="106" y="686"/>
                    </a:lnTo>
                    <a:lnTo>
                      <a:pt x="238" y="792"/>
                    </a:lnTo>
                    <a:lnTo>
                      <a:pt x="317" y="818"/>
                    </a:lnTo>
                    <a:lnTo>
                      <a:pt x="502" y="818"/>
                    </a:lnTo>
                    <a:lnTo>
                      <a:pt x="555" y="792"/>
                    </a:lnTo>
                    <a:lnTo>
                      <a:pt x="686" y="686"/>
                    </a:lnTo>
                    <a:lnTo>
                      <a:pt x="792" y="581"/>
                    </a:lnTo>
                    <a:lnTo>
                      <a:pt x="818" y="502"/>
                    </a:lnTo>
                    <a:lnTo>
                      <a:pt x="818" y="396"/>
                    </a:lnTo>
                    <a:lnTo>
                      <a:pt x="818" y="317"/>
                    </a:lnTo>
                    <a:lnTo>
                      <a:pt x="792" y="238"/>
                    </a:lnTo>
                    <a:lnTo>
                      <a:pt x="686" y="132"/>
                    </a:lnTo>
                    <a:lnTo>
                      <a:pt x="555" y="27"/>
                    </a:lnTo>
                    <a:lnTo>
                      <a:pt x="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42;p70">
                <a:extLst>
                  <a:ext uri="{FF2B5EF4-FFF2-40B4-BE49-F238E27FC236}">
                    <a16:creationId xmlns:a16="http://schemas.microsoft.com/office/drawing/2014/main" id="{78D80A1B-19BB-9146-B582-48B2A5CEBF63}"/>
                  </a:ext>
                </a:extLst>
              </p:cNvPr>
              <p:cNvSpPr/>
              <p:nvPr/>
            </p:nvSpPr>
            <p:spPr>
              <a:xfrm>
                <a:off x="993775" y="4824725"/>
                <a:ext cx="207725" cy="177400"/>
              </a:xfrm>
              <a:custGeom>
                <a:avLst/>
                <a:gdLst/>
                <a:ahLst/>
                <a:cxnLst/>
                <a:rect l="l" t="t" r="r" b="b"/>
                <a:pathLst>
                  <a:path w="8309" h="7096" extrusionOk="0">
                    <a:moveTo>
                      <a:pt x="2611" y="1"/>
                    </a:moveTo>
                    <a:lnTo>
                      <a:pt x="2268" y="27"/>
                    </a:lnTo>
                    <a:lnTo>
                      <a:pt x="1952" y="54"/>
                    </a:lnTo>
                    <a:lnTo>
                      <a:pt x="1662" y="106"/>
                    </a:lnTo>
                    <a:lnTo>
                      <a:pt x="1372" y="186"/>
                    </a:lnTo>
                    <a:lnTo>
                      <a:pt x="1134" y="317"/>
                    </a:lnTo>
                    <a:lnTo>
                      <a:pt x="897" y="449"/>
                    </a:lnTo>
                    <a:lnTo>
                      <a:pt x="659" y="608"/>
                    </a:lnTo>
                    <a:lnTo>
                      <a:pt x="501" y="792"/>
                    </a:lnTo>
                    <a:lnTo>
                      <a:pt x="343" y="977"/>
                    </a:lnTo>
                    <a:lnTo>
                      <a:pt x="185" y="1241"/>
                    </a:lnTo>
                    <a:lnTo>
                      <a:pt x="79" y="1531"/>
                    </a:lnTo>
                    <a:lnTo>
                      <a:pt x="26" y="1821"/>
                    </a:lnTo>
                    <a:lnTo>
                      <a:pt x="0" y="2137"/>
                    </a:lnTo>
                    <a:lnTo>
                      <a:pt x="26" y="2454"/>
                    </a:lnTo>
                    <a:lnTo>
                      <a:pt x="79" y="2797"/>
                    </a:lnTo>
                    <a:lnTo>
                      <a:pt x="158" y="3113"/>
                    </a:lnTo>
                    <a:lnTo>
                      <a:pt x="290" y="3456"/>
                    </a:lnTo>
                    <a:lnTo>
                      <a:pt x="448" y="3799"/>
                    </a:lnTo>
                    <a:lnTo>
                      <a:pt x="659" y="4142"/>
                    </a:lnTo>
                    <a:lnTo>
                      <a:pt x="897" y="4485"/>
                    </a:lnTo>
                    <a:lnTo>
                      <a:pt x="1161" y="4801"/>
                    </a:lnTo>
                    <a:lnTo>
                      <a:pt x="1451" y="5118"/>
                    </a:lnTo>
                    <a:lnTo>
                      <a:pt x="1767" y="5434"/>
                    </a:lnTo>
                    <a:lnTo>
                      <a:pt x="2136" y="5724"/>
                    </a:lnTo>
                    <a:lnTo>
                      <a:pt x="2506" y="5988"/>
                    </a:lnTo>
                    <a:lnTo>
                      <a:pt x="2954" y="6278"/>
                    </a:lnTo>
                    <a:lnTo>
                      <a:pt x="3323" y="6463"/>
                    </a:lnTo>
                    <a:lnTo>
                      <a:pt x="3693" y="6648"/>
                    </a:lnTo>
                    <a:lnTo>
                      <a:pt x="4088" y="6806"/>
                    </a:lnTo>
                    <a:lnTo>
                      <a:pt x="4458" y="6911"/>
                    </a:lnTo>
                    <a:lnTo>
                      <a:pt x="4827" y="6990"/>
                    </a:lnTo>
                    <a:lnTo>
                      <a:pt x="5196" y="7070"/>
                    </a:lnTo>
                    <a:lnTo>
                      <a:pt x="5565" y="7096"/>
                    </a:lnTo>
                    <a:lnTo>
                      <a:pt x="6225" y="7096"/>
                    </a:lnTo>
                    <a:lnTo>
                      <a:pt x="6541" y="7043"/>
                    </a:lnTo>
                    <a:lnTo>
                      <a:pt x="6831" y="6964"/>
                    </a:lnTo>
                    <a:lnTo>
                      <a:pt x="7121" y="6859"/>
                    </a:lnTo>
                    <a:lnTo>
                      <a:pt x="7385" y="6727"/>
                    </a:lnTo>
                    <a:lnTo>
                      <a:pt x="7596" y="6542"/>
                    </a:lnTo>
                    <a:lnTo>
                      <a:pt x="7807" y="6357"/>
                    </a:lnTo>
                    <a:lnTo>
                      <a:pt x="7992" y="6146"/>
                    </a:lnTo>
                    <a:lnTo>
                      <a:pt x="8018" y="6067"/>
                    </a:lnTo>
                    <a:lnTo>
                      <a:pt x="8150" y="5804"/>
                    </a:lnTo>
                    <a:lnTo>
                      <a:pt x="8256" y="5540"/>
                    </a:lnTo>
                    <a:lnTo>
                      <a:pt x="8308" y="5250"/>
                    </a:lnTo>
                    <a:lnTo>
                      <a:pt x="8308" y="4933"/>
                    </a:lnTo>
                    <a:lnTo>
                      <a:pt x="8308" y="4617"/>
                    </a:lnTo>
                    <a:lnTo>
                      <a:pt x="8229" y="4300"/>
                    </a:lnTo>
                    <a:lnTo>
                      <a:pt x="8150" y="3957"/>
                    </a:lnTo>
                    <a:lnTo>
                      <a:pt x="8018" y="3614"/>
                    </a:lnTo>
                    <a:lnTo>
                      <a:pt x="7860" y="3298"/>
                    </a:lnTo>
                    <a:lnTo>
                      <a:pt x="7649" y="2955"/>
                    </a:lnTo>
                    <a:lnTo>
                      <a:pt x="7412" y="2639"/>
                    </a:lnTo>
                    <a:lnTo>
                      <a:pt x="7174" y="2322"/>
                    </a:lnTo>
                    <a:lnTo>
                      <a:pt x="6884" y="2006"/>
                    </a:lnTo>
                    <a:lnTo>
                      <a:pt x="6568" y="1689"/>
                    </a:lnTo>
                    <a:lnTo>
                      <a:pt x="6198" y="1399"/>
                    </a:lnTo>
                    <a:lnTo>
                      <a:pt x="5829" y="1135"/>
                    </a:lnTo>
                    <a:lnTo>
                      <a:pt x="5803" y="1109"/>
                    </a:lnTo>
                    <a:lnTo>
                      <a:pt x="5460" y="898"/>
                    </a:lnTo>
                    <a:lnTo>
                      <a:pt x="5091" y="687"/>
                    </a:lnTo>
                    <a:lnTo>
                      <a:pt x="4721" y="528"/>
                    </a:lnTo>
                    <a:lnTo>
                      <a:pt x="4352" y="370"/>
                    </a:lnTo>
                    <a:lnTo>
                      <a:pt x="3983" y="238"/>
                    </a:lnTo>
                    <a:lnTo>
                      <a:pt x="3640" y="159"/>
                    </a:lnTo>
                    <a:lnTo>
                      <a:pt x="3271" y="80"/>
                    </a:lnTo>
                    <a:lnTo>
                      <a:pt x="2928" y="27"/>
                    </a:lnTo>
                    <a:lnTo>
                      <a:pt x="2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3;p70">
                <a:extLst>
                  <a:ext uri="{FF2B5EF4-FFF2-40B4-BE49-F238E27FC236}">
                    <a16:creationId xmlns:a16="http://schemas.microsoft.com/office/drawing/2014/main" id="{89324321-5BA6-A847-B507-E0458EE004A8}"/>
                  </a:ext>
                </a:extLst>
              </p:cNvPr>
              <p:cNvSpPr/>
              <p:nvPr/>
            </p:nvSpPr>
            <p:spPr>
              <a:xfrm>
                <a:off x="1003000" y="4814175"/>
                <a:ext cx="207725" cy="177400"/>
              </a:xfrm>
              <a:custGeom>
                <a:avLst/>
                <a:gdLst/>
                <a:ahLst/>
                <a:cxnLst/>
                <a:rect l="l" t="t" r="r" b="b"/>
                <a:pathLst>
                  <a:path w="8309" h="7096" extrusionOk="0">
                    <a:moveTo>
                      <a:pt x="2269" y="1"/>
                    </a:moveTo>
                    <a:lnTo>
                      <a:pt x="1926" y="54"/>
                    </a:lnTo>
                    <a:lnTo>
                      <a:pt x="1583" y="106"/>
                    </a:lnTo>
                    <a:lnTo>
                      <a:pt x="1293" y="212"/>
                    </a:lnTo>
                    <a:lnTo>
                      <a:pt x="1003" y="370"/>
                    </a:lnTo>
                    <a:lnTo>
                      <a:pt x="739" y="528"/>
                    </a:lnTo>
                    <a:lnTo>
                      <a:pt x="528" y="739"/>
                    </a:lnTo>
                    <a:lnTo>
                      <a:pt x="343" y="977"/>
                    </a:lnTo>
                    <a:lnTo>
                      <a:pt x="290" y="1030"/>
                    </a:lnTo>
                    <a:lnTo>
                      <a:pt x="159" y="1293"/>
                    </a:lnTo>
                    <a:lnTo>
                      <a:pt x="79" y="1584"/>
                    </a:lnTo>
                    <a:lnTo>
                      <a:pt x="27" y="1874"/>
                    </a:lnTo>
                    <a:lnTo>
                      <a:pt x="0" y="2190"/>
                    </a:lnTo>
                    <a:lnTo>
                      <a:pt x="27" y="2507"/>
                    </a:lnTo>
                    <a:lnTo>
                      <a:pt x="79" y="2823"/>
                    </a:lnTo>
                    <a:lnTo>
                      <a:pt x="185" y="3166"/>
                    </a:lnTo>
                    <a:lnTo>
                      <a:pt x="317" y="3483"/>
                    </a:lnTo>
                    <a:lnTo>
                      <a:pt x="475" y="3825"/>
                    </a:lnTo>
                    <a:lnTo>
                      <a:pt x="686" y="4168"/>
                    </a:lnTo>
                    <a:lnTo>
                      <a:pt x="897" y="4485"/>
                    </a:lnTo>
                    <a:lnTo>
                      <a:pt x="1161" y="4801"/>
                    </a:lnTo>
                    <a:lnTo>
                      <a:pt x="1451" y="5118"/>
                    </a:lnTo>
                    <a:lnTo>
                      <a:pt x="1794" y="5434"/>
                    </a:lnTo>
                    <a:lnTo>
                      <a:pt x="2137" y="5724"/>
                    </a:lnTo>
                    <a:lnTo>
                      <a:pt x="2506" y="5988"/>
                    </a:lnTo>
                    <a:lnTo>
                      <a:pt x="2743" y="6146"/>
                    </a:lnTo>
                    <a:lnTo>
                      <a:pt x="3086" y="6331"/>
                    </a:lnTo>
                    <a:lnTo>
                      <a:pt x="3429" y="6516"/>
                    </a:lnTo>
                    <a:lnTo>
                      <a:pt x="3798" y="6674"/>
                    </a:lnTo>
                    <a:lnTo>
                      <a:pt x="4141" y="6806"/>
                    </a:lnTo>
                    <a:lnTo>
                      <a:pt x="4484" y="6911"/>
                    </a:lnTo>
                    <a:lnTo>
                      <a:pt x="4827" y="6990"/>
                    </a:lnTo>
                    <a:lnTo>
                      <a:pt x="5170" y="7043"/>
                    </a:lnTo>
                    <a:lnTo>
                      <a:pt x="5486" y="7096"/>
                    </a:lnTo>
                    <a:lnTo>
                      <a:pt x="5829" y="7096"/>
                    </a:lnTo>
                    <a:lnTo>
                      <a:pt x="6119" y="7070"/>
                    </a:lnTo>
                    <a:lnTo>
                      <a:pt x="6436" y="7043"/>
                    </a:lnTo>
                    <a:lnTo>
                      <a:pt x="6700" y="6990"/>
                    </a:lnTo>
                    <a:lnTo>
                      <a:pt x="6963" y="6885"/>
                    </a:lnTo>
                    <a:lnTo>
                      <a:pt x="7227" y="6779"/>
                    </a:lnTo>
                    <a:lnTo>
                      <a:pt x="7438" y="6648"/>
                    </a:lnTo>
                    <a:lnTo>
                      <a:pt x="7649" y="6489"/>
                    </a:lnTo>
                    <a:lnTo>
                      <a:pt x="7834" y="6331"/>
                    </a:lnTo>
                    <a:lnTo>
                      <a:pt x="7966" y="6120"/>
                    </a:lnTo>
                    <a:lnTo>
                      <a:pt x="8124" y="5856"/>
                    </a:lnTo>
                    <a:lnTo>
                      <a:pt x="8229" y="5593"/>
                    </a:lnTo>
                    <a:lnTo>
                      <a:pt x="8282" y="5276"/>
                    </a:lnTo>
                    <a:lnTo>
                      <a:pt x="8309" y="4986"/>
                    </a:lnTo>
                    <a:lnTo>
                      <a:pt x="8309" y="4669"/>
                    </a:lnTo>
                    <a:lnTo>
                      <a:pt x="8256" y="4327"/>
                    </a:lnTo>
                    <a:lnTo>
                      <a:pt x="8150" y="4010"/>
                    </a:lnTo>
                    <a:lnTo>
                      <a:pt x="8018" y="3667"/>
                    </a:lnTo>
                    <a:lnTo>
                      <a:pt x="7860" y="3324"/>
                    </a:lnTo>
                    <a:lnTo>
                      <a:pt x="7676" y="2981"/>
                    </a:lnTo>
                    <a:lnTo>
                      <a:pt x="7438" y="2665"/>
                    </a:lnTo>
                    <a:lnTo>
                      <a:pt x="7174" y="2322"/>
                    </a:lnTo>
                    <a:lnTo>
                      <a:pt x="6884" y="2006"/>
                    </a:lnTo>
                    <a:lnTo>
                      <a:pt x="6568" y="1715"/>
                    </a:lnTo>
                    <a:lnTo>
                      <a:pt x="6225" y="1425"/>
                    </a:lnTo>
                    <a:lnTo>
                      <a:pt x="5856" y="1135"/>
                    </a:lnTo>
                    <a:lnTo>
                      <a:pt x="5803" y="1109"/>
                    </a:lnTo>
                    <a:lnTo>
                      <a:pt x="5407" y="845"/>
                    </a:lnTo>
                    <a:lnTo>
                      <a:pt x="5012" y="634"/>
                    </a:lnTo>
                    <a:lnTo>
                      <a:pt x="4590" y="449"/>
                    </a:lnTo>
                    <a:lnTo>
                      <a:pt x="4194" y="291"/>
                    </a:lnTo>
                    <a:lnTo>
                      <a:pt x="3798" y="159"/>
                    </a:lnTo>
                    <a:lnTo>
                      <a:pt x="3376" y="80"/>
                    </a:lnTo>
                    <a:lnTo>
                      <a:pt x="3007" y="27"/>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4;p70">
                <a:extLst>
                  <a:ext uri="{FF2B5EF4-FFF2-40B4-BE49-F238E27FC236}">
                    <a16:creationId xmlns:a16="http://schemas.microsoft.com/office/drawing/2014/main" id="{1ECCA771-F5C0-2D46-89F0-8CDCE33CD4C0}"/>
                  </a:ext>
                </a:extLst>
              </p:cNvPr>
              <p:cNvSpPr/>
              <p:nvPr/>
            </p:nvSpPr>
            <p:spPr>
              <a:xfrm>
                <a:off x="1071575" y="4842550"/>
                <a:ext cx="139150" cy="149025"/>
              </a:xfrm>
              <a:custGeom>
                <a:avLst/>
                <a:gdLst/>
                <a:ahLst/>
                <a:cxnLst/>
                <a:rect l="l" t="t" r="r" b="b"/>
                <a:pathLst>
                  <a:path w="5566" h="5961" extrusionOk="0">
                    <a:moveTo>
                      <a:pt x="3113" y="0"/>
                    </a:moveTo>
                    <a:lnTo>
                      <a:pt x="2717" y="422"/>
                    </a:lnTo>
                    <a:lnTo>
                      <a:pt x="2427" y="791"/>
                    </a:lnTo>
                    <a:lnTo>
                      <a:pt x="2137" y="1161"/>
                    </a:lnTo>
                    <a:lnTo>
                      <a:pt x="1609" y="1952"/>
                    </a:lnTo>
                    <a:lnTo>
                      <a:pt x="1135" y="2743"/>
                    </a:lnTo>
                    <a:lnTo>
                      <a:pt x="660" y="3587"/>
                    </a:lnTo>
                    <a:lnTo>
                      <a:pt x="317" y="4273"/>
                    </a:lnTo>
                    <a:lnTo>
                      <a:pt x="132" y="4642"/>
                    </a:lnTo>
                    <a:lnTo>
                      <a:pt x="0" y="5011"/>
                    </a:lnTo>
                    <a:lnTo>
                      <a:pt x="343" y="5196"/>
                    </a:lnTo>
                    <a:lnTo>
                      <a:pt x="686" y="5381"/>
                    </a:lnTo>
                    <a:lnTo>
                      <a:pt x="1055" y="5539"/>
                    </a:lnTo>
                    <a:lnTo>
                      <a:pt x="1398" y="5671"/>
                    </a:lnTo>
                    <a:lnTo>
                      <a:pt x="1741" y="5776"/>
                    </a:lnTo>
                    <a:lnTo>
                      <a:pt x="2084" y="5855"/>
                    </a:lnTo>
                    <a:lnTo>
                      <a:pt x="2427" y="5908"/>
                    </a:lnTo>
                    <a:lnTo>
                      <a:pt x="2743" y="5961"/>
                    </a:lnTo>
                    <a:lnTo>
                      <a:pt x="3086" y="5961"/>
                    </a:lnTo>
                    <a:lnTo>
                      <a:pt x="3376" y="5935"/>
                    </a:lnTo>
                    <a:lnTo>
                      <a:pt x="3693" y="5908"/>
                    </a:lnTo>
                    <a:lnTo>
                      <a:pt x="3957" y="5855"/>
                    </a:lnTo>
                    <a:lnTo>
                      <a:pt x="4220" y="5750"/>
                    </a:lnTo>
                    <a:lnTo>
                      <a:pt x="4484" y="5644"/>
                    </a:lnTo>
                    <a:lnTo>
                      <a:pt x="4695" y="5513"/>
                    </a:lnTo>
                    <a:lnTo>
                      <a:pt x="4906" y="5354"/>
                    </a:lnTo>
                    <a:lnTo>
                      <a:pt x="5091" y="5196"/>
                    </a:lnTo>
                    <a:lnTo>
                      <a:pt x="5223" y="4985"/>
                    </a:lnTo>
                    <a:lnTo>
                      <a:pt x="5381" y="4721"/>
                    </a:lnTo>
                    <a:lnTo>
                      <a:pt x="5486" y="4458"/>
                    </a:lnTo>
                    <a:lnTo>
                      <a:pt x="5539" y="4141"/>
                    </a:lnTo>
                    <a:lnTo>
                      <a:pt x="5566" y="3851"/>
                    </a:lnTo>
                    <a:lnTo>
                      <a:pt x="5566" y="3534"/>
                    </a:lnTo>
                    <a:lnTo>
                      <a:pt x="5513" y="3192"/>
                    </a:lnTo>
                    <a:lnTo>
                      <a:pt x="5407" y="2875"/>
                    </a:lnTo>
                    <a:lnTo>
                      <a:pt x="5275" y="2532"/>
                    </a:lnTo>
                    <a:lnTo>
                      <a:pt x="5117" y="2189"/>
                    </a:lnTo>
                    <a:lnTo>
                      <a:pt x="4933" y="1846"/>
                    </a:lnTo>
                    <a:lnTo>
                      <a:pt x="4695" y="1530"/>
                    </a:lnTo>
                    <a:lnTo>
                      <a:pt x="4431" y="1187"/>
                    </a:lnTo>
                    <a:lnTo>
                      <a:pt x="4141" y="871"/>
                    </a:lnTo>
                    <a:lnTo>
                      <a:pt x="3825" y="580"/>
                    </a:lnTo>
                    <a:lnTo>
                      <a:pt x="3482" y="290"/>
                    </a:lnTo>
                    <a:lnTo>
                      <a:pt x="3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5;p70">
                <a:extLst>
                  <a:ext uri="{FF2B5EF4-FFF2-40B4-BE49-F238E27FC236}">
                    <a16:creationId xmlns:a16="http://schemas.microsoft.com/office/drawing/2014/main" id="{474F4DC5-EEA7-874D-B4CE-55333D64B998}"/>
                  </a:ext>
                </a:extLst>
              </p:cNvPr>
              <p:cNvSpPr/>
              <p:nvPr/>
            </p:nvSpPr>
            <p:spPr>
              <a:xfrm>
                <a:off x="1108500" y="4947375"/>
                <a:ext cx="59375" cy="35650"/>
              </a:xfrm>
              <a:custGeom>
                <a:avLst/>
                <a:gdLst/>
                <a:ahLst/>
                <a:cxnLst/>
                <a:rect l="l" t="t" r="r" b="b"/>
                <a:pathLst>
                  <a:path w="2375" h="1426" extrusionOk="0">
                    <a:moveTo>
                      <a:pt x="633" y="1"/>
                    </a:moveTo>
                    <a:lnTo>
                      <a:pt x="396" y="54"/>
                    </a:lnTo>
                    <a:lnTo>
                      <a:pt x="317" y="80"/>
                    </a:lnTo>
                    <a:lnTo>
                      <a:pt x="132" y="185"/>
                    </a:lnTo>
                    <a:lnTo>
                      <a:pt x="27" y="291"/>
                    </a:lnTo>
                    <a:lnTo>
                      <a:pt x="0" y="423"/>
                    </a:lnTo>
                    <a:lnTo>
                      <a:pt x="0" y="555"/>
                    </a:lnTo>
                    <a:lnTo>
                      <a:pt x="53" y="713"/>
                    </a:lnTo>
                    <a:lnTo>
                      <a:pt x="132" y="845"/>
                    </a:lnTo>
                    <a:lnTo>
                      <a:pt x="238" y="977"/>
                    </a:lnTo>
                    <a:lnTo>
                      <a:pt x="370" y="1082"/>
                    </a:lnTo>
                    <a:lnTo>
                      <a:pt x="528" y="1161"/>
                    </a:lnTo>
                    <a:lnTo>
                      <a:pt x="713" y="1240"/>
                    </a:lnTo>
                    <a:lnTo>
                      <a:pt x="897" y="1320"/>
                    </a:lnTo>
                    <a:lnTo>
                      <a:pt x="1082" y="1372"/>
                    </a:lnTo>
                    <a:lnTo>
                      <a:pt x="1504" y="1425"/>
                    </a:lnTo>
                    <a:lnTo>
                      <a:pt x="1873" y="1425"/>
                    </a:lnTo>
                    <a:lnTo>
                      <a:pt x="2031" y="1372"/>
                    </a:lnTo>
                    <a:lnTo>
                      <a:pt x="2163" y="1320"/>
                    </a:lnTo>
                    <a:lnTo>
                      <a:pt x="2242" y="1214"/>
                    </a:lnTo>
                    <a:lnTo>
                      <a:pt x="2321" y="1109"/>
                    </a:lnTo>
                    <a:lnTo>
                      <a:pt x="2374" y="977"/>
                    </a:lnTo>
                    <a:lnTo>
                      <a:pt x="2374" y="845"/>
                    </a:lnTo>
                    <a:lnTo>
                      <a:pt x="2348" y="713"/>
                    </a:lnTo>
                    <a:lnTo>
                      <a:pt x="2295" y="555"/>
                    </a:lnTo>
                    <a:lnTo>
                      <a:pt x="2216" y="449"/>
                    </a:lnTo>
                    <a:lnTo>
                      <a:pt x="2137" y="370"/>
                    </a:lnTo>
                    <a:lnTo>
                      <a:pt x="1926" y="212"/>
                    </a:lnTo>
                    <a:lnTo>
                      <a:pt x="1688" y="106"/>
                    </a:lnTo>
                    <a:lnTo>
                      <a:pt x="1425" y="27"/>
                    </a:lnTo>
                    <a:lnTo>
                      <a:pt x="1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6;p70">
                <a:extLst>
                  <a:ext uri="{FF2B5EF4-FFF2-40B4-BE49-F238E27FC236}">
                    <a16:creationId xmlns:a16="http://schemas.microsoft.com/office/drawing/2014/main" id="{EB145B60-476B-394F-B46E-0BEF7035CC6A}"/>
                  </a:ext>
                </a:extLst>
              </p:cNvPr>
              <p:cNvSpPr/>
              <p:nvPr/>
            </p:nvSpPr>
            <p:spPr>
              <a:xfrm>
                <a:off x="1070250" y="4937500"/>
                <a:ext cx="20475" cy="20450"/>
              </a:xfrm>
              <a:custGeom>
                <a:avLst/>
                <a:gdLst/>
                <a:ahLst/>
                <a:cxnLst/>
                <a:rect l="l" t="t" r="r" b="b"/>
                <a:pathLst>
                  <a:path w="819" h="818" extrusionOk="0">
                    <a:moveTo>
                      <a:pt x="344" y="0"/>
                    </a:moveTo>
                    <a:lnTo>
                      <a:pt x="264" y="27"/>
                    </a:lnTo>
                    <a:lnTo>
                      <a:pt x="133" y="106"/>
                    </a:lnTo>
                    <a:lnTo>
                      <a:pt x="53" y="238"/>
                    </a:lnTo>
                    <a:lnTo>
                      <a:pt x="27" y="290"/>
                    </a:lnTo>
                    <a:lnTo>
                      <a:pt x="1" y="396"/>
                    </a:lnTo>
                    <a:lnTo>
                      <a:pt x="27" y="475"/>
                    </a:lnTo>
                    <a:lnTo>
                      <a:pt x="27" y="554"/>
                    </a:lnTo>
                    <a:lnTo>
                      <a:pt x="106" y="686"/>
                    </a:lnTo>
                    <a:lnTo>
                      <a:pt x="238" y="765"/>
                    </a:lnTo>
                    <a:lnTo>
                      <a:pt x="317" y="791"/>
                    </a:lnTo>
                    <a:lnTo>
                      <a:pt x="396" y="818"/>
                    </a:lnTo>
                    <a:lnTo>
                      <a:pt x="475" y="791"/>
                    </a:lnTo>
                    <a:lnTo>
                      <a:pt x="555" y="791"/>
                    </a:lnTo>
                    <a:lnTo>
                      <a:pt x="686" y="686"/>
                    </a:lnTo>
                    <a:lnTo>
                      <a:pt x="792" y="580"/>
                    </a:lnTo>
                    <a:lnTo>
                      <a:pt x="818" y="501"/>
                    </a:lnTo>
                    <a:lnTo>
                      <a:pt x="818" y="422"/>
                    </a:lnTo>
                    <a:lnTo>
                      <a:pt x="818" y="343"/>
                    </a:lnTo>
                    <a:lnTo>
                      <a:pt x="792" y="264"/>
                    </a:lnTo>
                    <a:lnTo>
                      <a:pt x="713" y="132"/>
                    </a:lnTo>
                    <a:lnTo>
                      <a:pt x="581" y="27"/>
                    </a:lnTo>
                    <a:lnTo>
                      <a:pt x="5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7;p70">
                <a:extLst>
                  <a:ext uri="{FF2B5EF4-FFF2-40B4-BE49-F238E27FC236}">
                    <a16:creationId xmlns:a16="http://schemas.microsoft.com/office/drawing/2014/main" id="{4A34BE1A-6BBA-3543-A063-E943F3583A96}"/>
                  </a:ext>
                </a:extLst>
              </p:cNvPr>
              <p:cNvSpPr/>
              <p:nvPr/>
            </p:nvSpPr>
            <p:spPr>
              <a:xfrm>
                <a:off x="621875" y="4741000"/>
                <a:ext cx="153650" cy="135200"/>
              </a:xfrm>
              <a:custGeom>
                <a:avLst/>
                <a:gdLst/>
                <a:ahLst/>
                <a:cxnLst/>
                <a:rect l="l" t="t" r="r" b="b"/>
                <a:pathLst>
                  <a:path w="6146" h="5408" extrusionOk="0">
                    <a:moveTo>
                      <a:pt x="4801" y="0"/>
                    </a:moveTo>
                    <a:lnTo>
                      <a:pt x="4537" y="27"/>
                    </a:lnTo>
                    <a:lnTo>
                      <a:pt x="4273" y="79"/>
                    </a:lnTo>
                    <a:lnTo>
                      <a:pt x="4009" y="132"/>
                    </a:lnTo>
                    <a:lnTo>
                      <a:pt x="3719" y="238"/>
                    </a:lnTo>
                    <a:lnTo>
                      <a:pt x="3429" y="370"/>
                    </a:lnTo>
                    <a:lnTo>
                      <a:pt x="3113" y="501"/>
                    </a:lnTo>
                    <a:lnTo>
                      <a:pt x="2823" y="660"/>
                    </a:lnTo>
                    <a:lnTo>
                      <a:pt x="2532" y="844"/>
                    </a:lnTo>
                    <a:lnTo>
                      <a:pt x="2216" y="1055"/>
                    </a:lnTo>
                    <a:lnTo>
                      <a:pt x="1926" y="1293"/>
                    </a:lnTo>
                    <a:lnTo>
                      <a:pt x="1636" y="1530"/>
                    </a:lnTo>
                    <a:lnTo>
                      <a:pt x="1372" y="1767"/>
                    </a:lnTo>
                    <a:lnTo>
                      <a:pt x="1135" y="2031"/>
                    </a:lnTo>
                    <a:lnTo>
                      <a:pt x="897" y="2295"/>
                    </a:lnTo>
                    <a:lnTo>
                      <a:pt x="713" y="2559"/>
                    </a:lnTo>
                    <a:lnTo>
                      <a:pt x="528" y="2822"/>
                    </a:lnTo>
                    <a:lnTo>
                      <a:pt x="370" y="3086"/>
                    </a:lnTo>
                    <a:lnTo>
                      <a:pt x="238" y="3324"/>
                    </a:lnTo>
                    <a:lnTo>
                      <a:pt x="159" y="3587"/>
                    </a:lnTo>
                    <a:lnTo>
                      <a:pt x="80" y="3825"/>
                    </a:lnTo>
                    <a:lnTo>
                      <a:pt x="27" y="4062"/>
                    </a:lnTo>
                    <a:lnTo>
                      <a:pt x="0" y="4273"/>
                    </a:lnTo>
                    <a:lnTo>
                      <a:pt x="0" y="4484"/>
                    </a:lnTo>
                    <a:lnTo>
                      <a:pt x="53" y="4669"/>
                    </a:lnTo>
                    <a:lnTo>
                      <a:pt x="132" y="4853"/>
                    </a:lnTo>
                    <a:lnTo>
                      <a:pt x="238" y="5012"/>
                    </a:lnTo>
                    <a:lnTo>
                      <a:pt x="370" y="5144"/>
                    </a:lnTo>
                    <a:lnTo>
                      <a:pt x="528" y="5249"/>
                    </a:lnTo>
                    <a:lnTo>
                      <a:pt x="686" y="5328"/>
                    </a:lnTo>
                    <a:lnTo>
                      <a:pt x="897" y="5381"/>
                    </a:lnTo>
                    <a:lnTo>
                      <a:pt x="1108" y="5407"/>
                    </a:lnTo>
                    <a:lnTo>
                      <a:pt x="1346" y="5407"/>
                    </a:lnTo>
                    <a:lnTo>
                      <a:pt x="1609" y="5381"/>
                    </a:lnTo>
                    <a:lnTo>
                      <a:pt x="1873" y="5328"/>
                    </a:lnTo>
                    <a:lnTo>
                      <a:pt x="2137" y="5275"/>
                    </a:lnTo>
                    <a:lnTo>
                      <a:pt x="2427" y="5170"/>
                    </a:lnTo>
                    <a:lnTo>
                      <a:pt x="2717" y="5038"/>
                    </a:lnTo>
                    <a:lnTo>
                      <a:pt x="3034" y="4906"/>
                    </a:lnTo>
                    <a:lnTo>
                      <a:pt x="3324" y="4748"/>
                    </a:lnTo>
                    <a:lnTo>
                      <a:pt x="3614" y="4563"/>
                    </a:lnTo>
                    <a:lnTo>
                      <a:pt x="3930" y="4352"/>
                    </a:lnTo>
                    <a:lnTo>
                      <a:pt x="4220" y="4115"/>
                    </a:lnTo>
                    <a:lnTo>
                      <a:pt x="4511" y="3877"/>
                    </a:lnTo>
                    <a:lnTo>
                      <a:pt x="4774" y="3640"/>
                    </a:lnTo>
                    <a:lnTo>
                      <a:pt x="5012" y="3376"/>
                    </a:lnTo>
                    <a:lnTo>
                      <a:pt x="5249" y="3113"/>
                    </a:lnTo>
                    <a:lnTo>
                      <a:pt x="5434" y="2849"/>
                    </a:lnTo>
                    <a:lnTo>
                      <a:pt x="5618" y="2585"/>
                    </a:lnTo>
                    <a:lnTo>
                      <a:pt x="5777" y="2321"/>
                    </a:lnTo>
                    <a:lnTo>
                      <a:pt x="5908" y="2084"/>
                    </a:lnTo>
                    <a:lnTo>
                      <a:pt x="6014" y="1820"/>
                    </a:lnTo>
                    <a:lnTo>
                      <a:pt x="6067" y="1583"/>
                    </a:lnTo>
                    <a:lnTo>
                      <a:pt x="6119" y="1345"/>
                    </a:lnTo>
                    <a:lnTo>
                      <a:pt x="6146" y="1134"/>
                    </a:lnTo>
                    <a:lnTo>
                      <a:pt x="6146" y="923"/>
                    </a:lnTo>
                    <a:lnTo>
                      <a:pt x="6093" y="739"/>
                    </a:lnTo>
                    <a:lnTo>
                      <a:pt x="6014" y="554"/>
                    </a:lnTo>
                    <a:lnTo>
                      <a:pt x="5935" y="396"/>
                    </a:lnTo>
                    <a:lnTo>
                      <a:pt x="5803" y="264"/>
                    </a:lnTo>
                    <a:lnTo>
                      <a:pt x="5645" y="159"/>
                    </a:lnTo>
                    <a:lnTo>
                      <a:pt x="5460" y="79"/>
                    </a:lnTo>
                    <a:lnTo>
                      <a:pt x="5249" y="27"/>
                    </a:lnTo>
                    <a:lnTo>
                      <a:pt x="50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8;p70">
                <a:extLst>
                  <a:ext uri="{FF2B5EF4-FFF2-40B4-BE49-F238E27FC236}">
                    <a16:creationId xmlns:a16="http://schemas.microsoft.com/office/drawing/2014/main" id="{61678FCB-1E36-8041-8C8B-79CBE9175AE6}"/>
                  </a:ext>
                </a:extLst>
              </p:cNvPr>
              <p:cNvSpPr/>
              <p:nvPr/>
            </p:nvSpPr>
            <p:spPr>
              <a:xfrm>
                <a:off x="616600" y="4738350"/>
                <a:ext cx="150350" cy="129275"/>
              </a:xfrm>
              <a:custGeom>
                <a:avLst/>
                <a:gdLst/>
                <a:ahLst/>
                <a:cxnLst/>
                <a:rect l="l" t="t" r="r" b="b"/>
                <a:pathLst>
                  <a:path w="6014" h="5171" extrusionOk="0">
                    <a:moveTo>
                      <a:pt x="5064" y="1"/>
                    </a:moveTo>
                    <a:lnTo>
                      <a:pt x="4853" y="27"/>
                    </a:lnTo>
                    <a:lnTo>
                      <a:pt x="4616" y="54"/>
                    </a:lnTo>
                    <a:lnTo>
                      <a:pt x="4352" y="133"/>
                    </a:lnTo>
                    <a:lnTo>
                      <a:pt x="4089" y="212"/>
                    </a:lnTo>
                    <a:lnTo>
                      <a:pt x="3825" y="344"/>
                    </a:lnTo>
                    <a:lnTo>
                      <a:pt x="3245" y="607"/>
                    </a:lnTo>
                    <a:lnTo>
                      <a:pt x="2664" y="977"/>
                    </a:lnTo>
                    <a:lnTo>
                      <a:pt x="2084" y="1425"/>
                    </a:lnTo>
                    <a:lnTo>
                      <a:pt x="1504" y="1900"/>
                    </a:lnTo>
                    <a:lnTo>
                      <a:pt x="1029" y="2401"/>
                    </a:lnTo>
                    <a:lnTo>
                      <a:pt x="633" y="2902"/>
                    </a:lnTo>
                    <a:lnTo>
                      <a:pt x="475" y="3166"/>
                    </a:lnTo>
                    <a:lnTo>
                      <a:pt x="343" y="3403"/>
                    </a:lnTo>
                    <a:lnTo>
                      <a:pt x="211" y="3614"/>
                    </a:lnTo>
                    <a:lnTo>
                      <a:pt x="132" y="3852"/>
                    </a:lnTo>
                    <a:lnTo>
                      <a:pt x="53" y="4063"/>
                    </a:lnTo>
                    <a:lnTo>
                      <a:pt x="27" y="4247"/>
                    </a:lnTo>
                    <a:lnTo>
                      <a:pt x="0" y="4432"/>
                    </a:lnTo>
                    <a:lnTo>
                      <a:pt x="27" y="4617"/>
                    </a:lnTo>
                    <a:lnTo>
                      <a:pt x="80" y="4748"/>
                    </a:lnTo>
                    <a:lnTo>
                      <a:pt x="159" y="4880"/>
                    </a:lnTo>
                    <a:lnTo>
                      <a:pt x="264" y="4986"/>
                    </a:lnTo>
                    <a:lnTo>
                      <a:pt x="396" y="5065"/>
                    </a:lnTo>
                    <a:lnTo>
                      <a:pt x="554" y="5118"/>
                    </a:lnTo>
                    <a:lnTo>
                      <a:pt x="739" y="5170"/>
                    </a:lnTo>
                    <a:lnTo>
                      <a:pt x="950" y="5170"/>
                    </a:lnTo>
                    <a:lnTo>
                      <a:pt x="1161" y="5144"/>
                    </a:lnTo>
                    <a:lnTo>
                      <a:pt x="1398" y="5091"/>
                    </a:lnTo>
                    <a:lnTo>
                      <a:pt x="1662" y="5039"/>
                    </a:lnTo>
                    <a:lnTo>
                      <a:pt x="1926" y="4933"/>
                    </a:lnTo>
                    <a:lnTo>
                      <a:pt x="2190" y="4828"/>
                    </a:lnTo>
                    <a:lnTo>
                      <a:pt x="2770" y="4537"/>
                    </a:lnTo>
                    <a:lnTo>
                      <a:pt x="3350" y="4168"/>
                    </a:lnTo>
                    <a:lnTo>
                      <a:pt x="3957" y="3746"/>
                    </a:lnTo>
                    <a:lnTo>
                      <a:pt x="4511" y="3245"/>
                    </a:lnTo>
                    <a:lnTo>
                      <a:pt x="4985" y="2744"/>
                    </a:lnTo>
                    <a:lnTo>
                      <a:pt x="5381" y="2243"/>
                    </a:lnTo>
                    <a:lnTo>
                      <a:pt x="5539" y="2005"/>
                    </a:lnTo>
                    <a:lnTo>
                      <a:pt x="5697" y="1768"/>
                    </a:lnTo>
                    <a:lnTo>
                      <a:pt x="5803" y="1531"/>
                    </a:lnTo>
                    <a:lnTo>
                      <a:pt x="5882" y="1320"/>
                    </a:lnTo>
                    <a:lnTo>
                      <a:pt x="5961" y="1109"/>
                    </a:lnTo>
                    <a:lnTo>
                      <a:pt x="5988" y="898"/>
                    </a:lnTo>
                    <a:lnTo>
                      <a:pt x="6014" y="713"/>
                    </a:lnTo>
                    <a:lnTo>
                      <a:pt x="5988" y="555"/>
                    </a:lnTo>
                    <a:lnTo>
                      <a:pt x="5935" y="396"/>
                    </a:lnTo>
                    <a:lnTo>
                      <a:pt x="5856" y="265"/>
                    </a:lnTo>
                    <a:lnTo>
                      <a:pt x="5750" y="159"/>
                    </a:lnTo>
                    <a:lnTo>
                      <a:pt x="5618" y="80"/>
                    </a:lnTo>
                    <a:lnTo>
                      <a:pt x="5460" y="27"/>
                    </a:lnTo>
                    <a:lnTo>
                      <a:pt x="5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49;p70">
                <a:extLst>
                  <a:ext uri="{FF2B5EF4-FFF2-40B4-BE49-F238E27FC236}">
                    <a16:creationId xmlns:a16="http://schemas.microsoft.com/office/drawing/2014/main" id="{F634B18C-C161-5142-94EC-BADB4873AB84}"/>
                  </a:ext>
                </a:extLst>
              </p:cNvPr>
              <p:cNvSpPr/>
              <p:nvPr/>
            </p:nvSpPr>
            <p:spPr>
              <a:xfrm>
                <a:off x="666700" y="4771975"/>
                <a:ext cx="56750" cy="62025"/>
              </a:xfrm>
              <a:custGeom>
                <a:avLst/>
                <a:gdLst/>
                <a:ahLst/>
                <a:cxnLst/>
                <a:rect l="l" t="t" r="r" b="b"/>
                <a:pathLst>
                  <a:path w="2270" h="2481" extrusionOk="0">
                    <a:moveTo>
                      <a:pt x="80" y="1"/>
                    </a:moveTo>
                    <a:lnTo>
                      <a:pt x="27" y="27"/>
                    </a:lnTo>
                    <a:lnTo>
                      <a:pt x="1" y="80"/>
                    </a:lnTo>
                    <a:lnTo>
                      <a:pt x="1" y="133"/>
                    </a:lnTo>
                    <a:lnTo>
                      <a:pt x="2164" y="2454"/>
                    </a:lnTo>
                    <a:lnTo>
                      <a:pt x="2216" y="2480"/>
                    </a:lnTo>
                    <a:lnTo>
                      <a:pt x="2269" y="2480"/>
                    </a:lnTo>
                    <a:lnTo>
                      <a:pt x="2269" y="2427"/>
                    </a:lnTo>
                    <a:lnTo>
                      <a:pt x="2269" y="2375"/>
                    </a:lnTo>
                    <a:lnTo>
                      <a:pt x="133" y="27"/>
                    </a:lnTo>
                    <a:lnTo>
                      <a:pt x="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50;p70">
                <a:extLst>
                  <a:ext uri="{FF2B5EF4-FFF2-40B4-BE49-F238E27FC236}">
                    <a16:creationId xmlns:a16="http://schemas.microsoft.com/office/drawing/2014/main" id="{0D14FD9C-7080-7F4C-BFDA-E3397D349021}"/>
                  </a:ext>
                </a:extLst>
              </p:cNvPr>
              <p:cNvSpPr/>
              <p:nvPr/>
            </p:nvSpPr>
            <p:spPr>
              <a:xfrm>
                <a:off x="786725" y="4770675"/>
                <a:ext cx="182000" cy="93650"/>
              </a:xfrm>
              <a:custGeom>
                <a:avLst/>
                <a:gdLst/>
                <a:ahLst/>
                <a:cxnLst/>
                <a:rect l="l" t="t" r="r" b="b"/>
                <a:pathLst>
                  <a:path w="7280" h="3746" extrusionOk="0">
                    <a:moveTo>
                      <a:pt x="2770" y="0"/>
                    </a:moveTo>
                    <a:lnTo>
                      <a:pt x="2453" y="27"/>
                    </a:lnTo>
                    <a:lnTo>
                      <a:pt x="2110" y="53"/>
                    </a:lnTo>
                    <a:lnTo>
                      <a:pt x="1794" y="106"/>
                    </a:lnTo>
                    <a:lnTo>
                      <a:pt x="1504" y="185"/>
                    </a:lnTo>
                    <a:lnTo>
                      <a:pt x="1240" y="264"/>
                    </a:lnTo>
                    <a:lnTo>
                      <a:pt x="976" y="369"/>
                    </a:lnTo>
                    <a:lnTo>
                      <a:pt x="765" y="475"/>
                    </a:lnTo>
                    <a:lnTo>
                      <a:pt x="554" y="607"/>
                    </a:lnTo>
                    <a:lnTo>
                      <a:pt x="396" y="739"/>
                    </a:lnTo>
                    <a:lnTo>
                      <a:pt x="238" y="897"/>
                    </a:lnTo>
                    <a:lnTo>
                      <a:pt x="132" y="1055"/>
                    </a:lnTo>
                    <a:lnTo>
                      <a:pt x="53" y="1240"/>
                    </a:lnTo>
                    <a:lnTo>
                      <a:pt x="0" y="1424"/>
                    </a:lnTo>
                    <a:lnTo>
                      <a:pt x="0" y="1609"/>
                    </a:lnTo>
                    <a:lnTo>
                      <a:pt x="27" y="1794"/>
                    </a:lnTo>
                    <a:lnTo>
                      <a:pt x="106" y="1978"/>
                    </a:lnTo>
                    <a:lnTo>
                      <a:pt x="211" y="2163"/>
                    </a:lnTo>
                    <a:lnTo>
                      <a:pt x="343" y="2348"/>
                    </a:lnTo>
                    <a:lnTo>
                      <a:pt x="501" y="2506"/>
                    </a:lnTo>
                    <a:lnTo>
                      <a:pt x="686" y="2664"/>
                    </a:lnTo>
                    <a:lnTo>
                      <a:pt x="923" y="2822"/>
                    </a:lnTo>
                    <a:lnTo>
                      <a:pt x="1161" y="2981"/>
                    </a:lnTo>
                    <a:lnTo>
                      <a:pt x="1425" y="3113"/>
                    </a:lnTo>
                    <a:lnTo>
                      <a:pt x="1715" y="3244"/>
                    </a:lnTo>
                    <a:lnTo>
                      <a:pt x="2005" y="3376"/>
                    </a:lnTo>
                    <a:lnTo>
                      <a:pt x="2348" y="3482"/>
                    </a:lnTo>
                    <a:lnTo>
                      <a:pt x="2691" y="3561"/>
                    </a:lnTo>
                    <a:lnTo>
                      <a:pt x="3033" y="3640"/>
                    </a:lnTo>
                    <a:lnTo>
                      <a:pt x="3403" y="3693"/>
                    </a:lnTo>
                    <a:lnTo>
                      <a:pt x="3798" y="3719"/>
                    </a:lnTo>
                    <a:lnTo>
                      <a:pt x="4141" y="3746"/>
                    </a:lnTo>
                    <a:lnTo>
                      <a:pt x="4510" y="3746"/>
                    </a:lnTo>
                    <a:lnTo>
                      <a:pt x="4853" y="3719"/>
                    </a:lnTo>
                    <a:lnTo>
                      <a:pt x="5170" y="3693"/>
                    </a:lnTo>
                    <a:lnTo>
                      <a:pt x="5486" y="3640"/>
                    </a:lnTo>
                    <a:lnTo>
                      <a:pt x="5776" y="3561"/>
                    </a:lnTo>
                    <a:lnTo>
                      <a:pt x="6067" y="3482"/>
                    </a:lnTo>
                    <a:lnTo>
                      <a:pt x="6304" y="3376"/>
                    </a:lnTo>
                    <a:lnTo>
                      <a:pt x="6541" y="3271"/>
                    </a:lnTo>
                    <a:lnTo>
                      <a:pt x="6726" y="3139"/>
                    </a:lnTo>
                    <a:lnTo>
                      <a:pt x="6911" y="3007"/>
                    </a:lnTo>
                    <a:lnTo>
                      <a:pt x="7042" y="2849"/>
                    </a:lnTo>
                    <a:lnTo>
                      <a:pt x="7174" y="2690"/>
                    </a:lnTo>
                    <a:lnTo>
                      <a:pt x="7227" y="2532"/>
                    </a:lnTo>
                    <a:lnTo>
                      <a:pt x="7280" y="2348"/>
                    </a:lnTo>
                    <a:lnTo>
                      <a:pt x="7280" y="2163"/>
                    </a:lnTo>
                    <a:lnTo>
                      <a:pt x="7253" y="1952"/>
                    </a:lnTo>
                    <a:lnTo>
                      <a:pt x="7174" y="1767"/>
                    </a:lnTo>
                    <a:lnTo>
                      <a:pt x="7095" y="1609"/>
                    </a:lnTo>
                    <a:lnTo>
                      <a:pt x="6963" y="1424"/>
                    </a:lnTo>
                    <a:lnTo>
                      <a:pt x="6779" y="1240"/>
                    </a:lnTo>
                    <a:lnTo>
                      <a:pt x="6594" y="1082"/>
                    </a:lnTo>
                    <a:lnTo>
                      <a:pt x="6383" y="923"/>
                    </a:lnTo>
                    <a:lnTo>
                      <a:pt x="6146" y="765"/>
                    </a:lnTo>
                    <a:lnTo>
                      <a:pt x="5856" y="633"/>
                    </a:lnTo>
                    <a:lnTo>
                      <a:pt x="5592" y="501"/>
                    </a:lnTo>
                    <a:lnTo>
                      <a:pt x="5275" y="396"/>
                    </a:lnTo>
                    <a:lnTo>
                      <a:pt x="4932" y="290"/>
                    </a:lnTo>
                    <a:lnTo>
                      <a:pt x="4616" y="185"/>
                    </a:lnTo>
                    <a:lnTo>
                      <a:pt x="4247" y="132"/>
                    </a:lnTo>
                    <a:lnTo>
                      <a:pt x="3877" y="79"/>
                    </a:lnTo>
                    <a:lnTo>
                      <a:pt x="3508" y="27"/>
                    </a:lnTo>
                    <a:lnTo>
                      <a:pt x="3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51;p70">
                <a:extLst>
                  <a:ext uri="{FF2B5EF4-FFF2-40B4-BE49-F238E27FC236}">
                    <a16:creationId xmlns:a16="http://schemas.microsoft.com/office/drawing/2014/main" id="{24F401A1-E520-324A-8ECD-99A6E04B89C8}"/>
                  </a:ext>
                </a:extLst>
              </p:cNvPr>
              <p:cNvSpPr/>
              <p:nvPr/>
            </p:nvSpPr>
            <p:spPr>
              <a:xfrm>
                <a:off x="786050" y="4770000"/>
                <a:ext cx="182025" cy="77175"/>
              </a:xfrm>
              <a:custGeom>
                <a:avLst/>
                <a:gdLst/>
                <a:ahLst/>
                <a:cxnLst/>
                <a:rect l="l" t="t" r="r" b="b"/>
                <a:pathLst>
                  <a:path w="7281" h="3087" extrusionOk="0">
                    <a:moveTo>
                      <a:pt x="2401" y="1"/>
                    </a:moveTo>
                    <a:lnTo>
                      <a:pt x="1768" y="54"/>
                    </a:lnTo>
                    <a:lnTo>
                      <a:pt x="1478" y="106"/>
                    </a:lnTo>
                    <a:lnTo>
                      <a:pt x="1214" y="185"/>
                    </a:lnTo>
                    <a:lnTo>
                      <a:pt x="950" y="238"/>
                    </a:lnTo>
                    <a:lnTo>
                      <a:pt x="739" y="344"/>
                    </a:lnTo>
                    <a:lnTo>
                      <a:pt x="528" y="449"/>
                    </a:lnTo>
                    <a:lnTo>
                      <a:pt x="370" y="555"/>
                    </a:lnTo>
                    <a:lnTo>
                      <a:pt x="238" y="660"/>
                    </a:lnTo>
                    <a:lnTo>
                      <a:pt x="106" y="792"/>
                    </a:lnTo>
                    <a:lnTo>
                      <a:pt x="54" y="924"/>
                    </a:lnTo>
                    <a:lnTo>
                      <a:pt x="1" y="1082"/>
                    </a:lnTo>
                    <a:lnTo>
                      <a:pt x="1" y="1240"/>
                    </a:lnTo>
                    <a:lnTo>
                      <a:pt x="54" y="1399"/>
                    </a:lnTo>
                    <a:lnTo>
                      <a:pt x="106" y="1557"/>
                    </a:lnTo>
                    <a:lnTo>
                      <a:pt x="212" y="1689"/>
                    </a:lnTo>
                    <a:lnTo>
                      <a:pt x="370" y="1847"/>
                    </a:lnTo>
                    <a:lnTo>
                      <a:pt x="528" y="1979"/>
                    </a:lnTo>
                    <a:lnTo>
                      <a:pt x="713" y="2137"/>
                    </a:lnTo>
                    <a:lnTo>
                      <a:pt x="950" y="2269"/>
                    </a:lnTo>
                    <a:lnTo>
                      <a:pt x="1188" y="2401"/>
                    </a:lnTo>
                    <a:lnTo>
                      <a:pt x="1452" y="2506"/>
                    </a:lnTo>
                    <a:lnTo>
                      <a:pt x="2058" y="2717"/>
                    </a:lnTo>
                    <a:lnTo>
                      <a:pt x="2718" y="2902"/>
                    </a:lnTo>
                    <a:lnTo>
                      <a:pt x="3456" y="3034"/>
                    </a:lnTo>
                    <a:lnTo>
                      <a:pt x="4195" y="3087"/>
                    </a:lnTo>
                    <a:lnTo>
                      <a:pt x="4880" y="3087"/>
                    </a:lnTo>
                    <a:lnTo>
                      <a:pt x="5513" y="3034"/>
                    </a:lnTo>
                    <a:lnTo>
                      <a:pt x="5803" y="2981"/>
                    </a:lnTo>
                    <a:lnTo>
                      <a:pt x="6094" y="2928"/>
                    </a:lnTo>
                    <a:lnTo>
                      <a:pt x="6331" y="2849"/>
                    </a:lnTo>
                    <a:lnTo>
                      <a:pt x="6568" y="2744"/>
                    </a:lnTo>
                    <a:lnTo>
                      <a:pt x="6753" y="2665"/>
                    </a:lnTo>
                    <a:lnTo>
                      <a:pt x="6911" y="2559"/>
                    </a:lnTo>
                    <a:lnTo>
                      <a:pt x="7069" y="2427"/>
                    </a:lnTo>
                    <a:lnTo>
                      <a:pt x="7175" y="2295"/>
                    </a:lnTo>
                    <a:lnTo>
                      <a:pt x="7254" y="2164"/>
                    </a:lnTo>
                    <a:lnTo>
                      <a:pt x="7280" y="2005"/>
                    </a:lnTo>
                    <a:lnTo>
                      <a:pt x="7280" y="1847"/>
                    </a:lnTo>
                    <a:lnTo>
                      <a:pt x="7254" y="1689"/>
                    </a:lnTo>
                    <a:lnTo>
                      <a:pt x="7175" y="1557"/>
                    </a:lnTo>
                    <a:lnTo>
                      <a:pt x="7069" y="1399"/>
                    </a:lnTo>
                    <a:lnTo>
                      <a:pt x="6938" y="1240"/>
                    </a:lnTo>
                    <a:lnTo>
                      <a:pt x="6753" y="1109"/>
                    </a:lnTo>
                    <a:lnTo>
                      <a:pt x="6568" y="950"/>
                    </a:lnTo>
                    <a:lnTo>
                      <a:pt x="6357" y="818"/>
                    </a:lnTo>
                    <a:lnTo>
                      <a:pt x="6094" y="713"/>
                    </a:lnTo>
                    <a:lnTo>
                      <a:pt x="5830" y="581"/>
                    </a:lnTo>
                    <a:lnTo>
                      <a:pt x="5223" y="370"/>
                    </a:lnTo>
                    <a:lnTo>
                      <a:pt x="4564" y="185"/>
                    </a:lnTo>
                    <a:lnTo>
                      <a:pt x="3825" y="80"/>
                    </a:lnTo>
                    <a:lnTo>
                      <a:pt x="30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52;p70">
                <a:extLst>
                  <a:ext uri="{FF2B5EF4-FFF2-40B4-BE49-F238E27FC236}">
                    <a16:creationId xmlns:a16="http://schemas.microsoft.com/office/drawing/2014/main" id="{EBBA0C33-88AF-6A40-837E-8EBB758F1C13}"/>
                  </a:ext>
                </a:extLst>
              </p:cNvPr>
              <p:cNvSpPr/>
              <p:nvPr/>
            </p:nvSpPr>
            <p:spPr>
              <a:xfrm>
                <a:off x="875075" y="4770675"/>
                <a:ext cx="10575" cy="81775"/>
              </a:xfrm>
              <a:custGeom>
                <a:avLst/>
                <a:gdLst/>
                <a:ahLst/>
                <a:cxnLst/>
                <a:rect l="l" t="t" r="r" b="b"/>
                <a:pathLst>
                  <a:path w="423" h="3271" extrusionOk="0">
                    <a:moveTo>
                      <a:pt x="343" y="0"/>
                    </a:moveTo>
                    <a:lnTo>
                      <a:pt x="291" y="27"/>
                    </a:lnTo>
                    <a:lnTo>
                      <a:pt x="264" y="79"/>
                    </a:lnTo>
                    <a:lnTo>
                      <a:pt x="1" y="3192"/>
                    </a:lnTo>
                    <a:lnTo>
                      <a:pt x="1" y="3244"/>
                    </a:lnTo>
                    <a:lnTo>
                      <a:pt x="53" y="3271"/>
                    </a:lnTo>
                    <a:lnTo>
                      <a:pt x="106" y="3271"/>
                    </a:lnTo>
                    <a:lnTo>
                      <a:pt x="132" y="3218"/>
                    </a:lnTo>
                    <a:lnTo>
                      <a:pt x="423" y="79"/>
                    </a:lnTo>
                    <a:lnTo>
                      <a:pt x="396" y="27"/>
                    </a:lnTo>
                    <a:lnTo>
                      <a:pt x="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53;p70">
                <a:extLst>
                  <a:ext uri="{FF2B5EF4-FFF2-40B4-BE49-F238E27FC236}">
                    <a16:creationId xmlns:a16="http://schemas.microsoft.com/office/drawing/2014/main" id="{F8831EBE-C889-1E4C-8B2C-489434D41036}"/>
                  </a:ext>
                </a:extLst>
              </p:cNvPr>
              <p:cNvSpPr/>
              <p:nvPr/>
            </p:nvSpPr>
            <p:spPr>
              <a:xfrm>
                <a:off x="995075" y="3897000"/>
                <a:ext cx="4650" cy="86400"/>
              </a:xfrm>
              <a:custGeom>
                <a:avLst/>
                <a:gdLst/>
                <a:ahLst/>
                <a:cxnLst/>
                <a:rect l="l" t="t" r="r" b="b"/>
                <a:pathLst>
                  <a:path w="186" h="3456" extrusionOk="0">
                    <a:moveTo>
                      <a:pt x="106" y="0"/>
                    </a:moveTo>
                    <a:lnTo>
                      <a:pt x="27" y="26"/>
                    </a:lnTo>
                    <a:lnTo>
                      <a:pt x="1" y="106"/>
                    </a:lnTo>
                    <a:lnTo>
                      <a:pt x="1" y="3350"/>
                    </a:lnTo>
                    <a:lnTo>
                      <a:pt x="27" y="3429"/>
                    </a:lnTo>
                    <a:lnTo>
                      <a:pt x="106" y="3455"/>
                    </a:lnTo>
                    <a:lnTo>
                      <a:pt x="159" y="3429"/>
                    </a:lnTo>
                    <a:lnTo>
                      <a:pt x="185" y="3350"/>
                    </a:lnTo>
                    <a:lnTo>
                      <a:pt x="185" y="106"/>
                    </a:lnTo>
                    <a:lnTo>
                      <a:pt x="159" y="26"/>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4;p70">
                <a:extLst>
                  <a:ext uri="{FF2B5EF4-FFF2-40B4-BE49-F238E27FC236}">
                    <a16:creationId xmlns:a16="http://schemas.microsoft.com/office/drawing/2014/main" id="{7806641F-F823-E243-902A-7E19E02BE672}"/>
                  </a:ext>
                </a:extLst>
              </p:cNvPr>
              <p:cNvSpPr/>
              <p:nvPr/>
            </p:nvSpPr>
            <p:spPr>
              <a:xfrm>
                <a:off x="966075" y="3908850"/>
                <a:ext cx="62650" cy="62675"/>
              </a:xfrm>
              <a:custGeom>
                <a:avLst/>
                <a:gdLst/>
                <a:ahLst/>
                <a:cxnLst/>
                <a:rect l="l" t="t" r="r" b="b"/>
                <a:pathLst>
                  <a:path w="2506" h="2507" extrusionOk="0">
                    <a:moveTo>
                      <a:pt x="2400" y="1"/>
                    </a:moveTo>
                    <a:lnTo>
                      <a:pt x="2348" y="27"/>
                    </a:lnTo>
                    <a:lnTo>
                      <a:pt x="27" y="2322"/>
                    </a:lnTo>
                    <a:lnTo>
                      <a:pt x="0" y="2401"/>
                    </a:lnTo>
                    <a:lnTo>
                      <a:pt x="27" y="2480"/>
                    </a:lnTo>
                    <a:lnTo>
                      <a:pt x="106" y="2506"/>
                    </a:lnTo>
                    <a:lnTo>
                      <a:pt x="185" y="2480"/>
                    </a:lnTo>
                    <a:lnTo>
                      <a:pt x="2480" y="159"/>
                    </a:lnTo>
                    <a:lnTo>
                      <a:pt x="2506" y="106"/>
                    </a:lnTo>
                    <a:lnTo>
                      <a:pt x="2480" y="27"/>
                    </a:lnTo>
                    <a:lnTo>
                      <a:pt x="24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55;p70">
                <a:extLst>
                  <a:ext uri="{FF2B5EF4-FFF2-40B4-BE49-F238E27FC236}">
                    <a16:creationId xmlns:a16="http://schemas.microsoft.com/office/drawing/2014/main" id="{8069BE76-4308-214D-9748-423A07655AE1}"/>
                  </a:ext>
                </a:extLst>
              </p:cNvPr>
              <p:cNvSpPr/>
              <p:nvPr/>
            </p:nvSpPr>
            <p:spPr>
              <a:xfrm>
                <a:off x="954200" y="3937875"/>
                <a:ext cx="86400" cy="4625"/>
              </a:xfrm>
              <a:custGeom>
                <a:avLst/>
                <a:gdLst/>
                <a:ahLst/>
                <a:cxnLst/>
                <a:rect l="l" t="t" r="r" b="b"/>
                <a:pathLst>
                  <a:path w="3456" h="185" extrusionOk="0">
                    <a:moveTo>
                      <a:pt x="106" y="0"/>
                    </a:moveTo>
                    <a:lnTo>
                      <a:pt x="27" y="27"/>
                    </a:lnTo>
                    <a:lnTo>
                      <a:pt x="1" y="79"/>
                    </a:lnTo>
                    <a:lnTo>
                      <a:pt x="27" y="159"/>
                    </a:lnTo>
                    <a:lnTo>
                      <a:pt x="106" y="185"/>
                    </a:lnTo>
                    <a:lnTo>
                      <a:pt x="3350" y="185"/>
                    </a:lnTo>
                    <a:lnTo>
                      <a:pt x="3429" y="159"/>
                    </a:lnTo>
                    <a:lnTo>
                      <a:pt x="3456" y="79"/>
                    </a:lnTo>
                    <a:lnTo>
                      <a:pt x="3429" y="27"/>
                    </a:lnTo>
                    <a:lnTo>
                      <a:pt x="33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6;p70">
                <a:extLst>
                  <a:ext uri="{FF2B5EF4-FFF2-40B4-BE49-F238E27FC236}">
                    <a16:creationId xmlns:a16="http://schemas.microsoft.com/office/drawing/2014/main" id="{0D4F8006-52E3-2C43-9D7F-852050C40097}"/>
                  </a:ext>
                </a:extLst>
              </p:cNvPr>
              <p:cNvSpPr/>
              <p:nvPr/>
            </p:nvSpPr>
            <p:spPr>
              <a:xfrm>
                <a:off x="966075" y="3908850"/>
                <a:ext cx="62650" cy="62675"/>
              </a:xfrm>
              <a:custGeom>
                <a:avLst/>
                <a:gdLst/>
                <a:ahLst/>
                <a:cxnLst/>
                <a:rect l="l" t="t" r="r" b="b"/>
                <a:pathLst>
                  <a:path w="2506" h="2507" extrusionOk="0">
                    <a:moveTo>
                      <a:pt x="106" y="1"/>
                    </a:moveTo>
                    <a:lnTo>
                      <a:pt x="27" y="27"/>
                    </a:lnTo>
                    <a:lnTo>
                      <a:pt x="0" y="106"/>
                    </a:lnTo>
                    <a:lnTo>
                      <a:pt x="27" y="159"/>
                    </a:lnTo>
                    <a:lnTo>
                      <a:pt x="2348" y="2480"/>
                    </a:lnTo>
                    <a:lnTo>
                      <a:pt x="2400" y="2506"/>
                    </a:lnTo>
                    <a:lnTo>
                      <a:pt x="2480" y="2480"/>
                    </a:lnTo>
                    <a:lnTo>
                      <a:pt x="2506" y="2401"/>
                    </a:lnTo>
                    <a:lnTo>
                      <a:pt x="2480" y="2322"/>
                    </a:lnTo>
                    <a:lnTo>
                      <a:pt x="185" y="27"/>
                    </a:lnTo>
                    <a:lnTo>
                      <a:pt x="1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57;p70">
                <a:extLst>
                  <a:ext uri="{FF2B5EF4-FFF2-40B4-BE49-F238E27FC236}">
                    <a16:creationId xmlns:a16="http://schemas.microsoft.com/office/drawing/2014/main" id="{CCAACB7E-5CA2-B243-9258-42781D25937E}"/>
                  </a:ext>
                </a:extLst>
              </p:cNvPr>
              <p:cNvSpPr/>
              <p:nvPr/>
            </p:nvSpPr>
            <p:spPr>
              <a:xfrm>
                <a:off x="1473800" y="4402075"/>
                <a:ext cx="4625" cy="86400"/>
              </a:xfrm>
              <a:custGeom>
                <a:avLst/>
                <a:gdLst/>
                <a:ahLst/>
                <a:cxnLst/>
                <a:rect l="l" t="t" r="r" b="b"/>
                <a:pathLst>
                  <a:path w="185" h="3456" extrusionOk="0">
                    <a:moveTo>
                      <a:pt x="106" y="0"/>
                    </a:moveTo>
                    <a:lnTo>
                      <a:pt x="27" y="27"/>
                    </a:lnTo>
                    <a:lnTo>
                      <a:pt x="0" y="106"/>
                    </a:lnTo>
                    <a:lnTo>
                      <a:pt x="0" y="3350"/>
                    </a:lnTo>
                    <a:lnTo>
                      <a:pt x="27" y="3429"/>
                    </a:lnTo>
                    <a:lnTo>
                      <a:pt x="106" y="3456"/>
                    </a:lnTo>
                    <a:lnTo>
                      <a:pt x="159" y="3429"/>
                    </a:lnTo>
                    <a:lnTo>
                      <a:pt x="185" y="3350"/>
                    </a:lnTo>
                    <a:lnTo>
                      <a:pt x="185" y="106"/>
                    </a:lnTo>
                    <a:lnTo>
                      <a:pt x="159"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58;p70">
                <a:extLst>
                  <a:ext uri="{FF2B5EF4-FFF2-40B4-BE49-F238E27FC236}">
                    <a16:creationId xmlns:a16="http://schemas.microsoft.com/office/drawing/2014/main" id="{DBF88E35-2026-9D49-8B78-78A5009D40D2}"/>
                  </a:ext>
                </a:extLst>
              </p:cNvPr>
              <p:cNvSpPr/>
              <p:nvPr/>
            </p:nvSpPr>
            <p:spPr>
              <a:xfrm>
                <a:off x="1444775" y="4413950"/>
                <a:ext cx="62675" cy="62650"/>
              </a:xfrm>
              <a:custGeom>
                <a:avLst/>
                <a:gdLst/>
                <a:ahLst/>
                <a:cxnLst/>
                <a:rect l="l" t="t" r="r" b="b"/>
                <a:pathLst>
                  <a:path w="2507" h="2506" extrusionOk="0">
                    <a:moveTo>
                      <a:pt x="2401" y="0"/>
                    </a:moveTo>
                    <a:lnTo>
                      <a:pt x="2348" y="27"/>
                    </a:lnTo>
                    <a:lnTo>
                      <a:pt x="27" y="2348"/>
                    </a:lnTo>
                    <a:lnTo>
                      <a:pt x="1" y="2400"/>
                    </a:lnTo>
                    <a:lnTo>
                      <a:pt x="27" y="2479"/>
                    </a:lnTo>
                    <a:lnTo>
                      <a:pt x="106" y="2506"/>
                    </a:lnTo>
                    <a:lnTo>
                      <a:pt x="185" y="2479"/>
                    </a:lnTo>
                    <a:lnTo>
                      <a:pt x="2480" y="185"/>
                    </a:lnTo>
                    <a:lnTo>
                      <a:pt x="2506" y="106"/>
                    </a:lnTo>
                    <a:lnTo>
                      <a:pt x="2480" y="27"/>
                    </a:lnTo>
                    <a:lnTo>
                      <a:pt x="24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59;p70">
                <a:extLst>
                  <a:ext uri="{FF2B5EF4-FFF2-40B4-BE49-F238E27FC236}">
                    <a16:creationId xmlns:a16="http://schemas.microsoft.com/office/drawing/2014/main" id="{5FF48B6A-1C47-E048-9A3C-C9F2B66A9DB7}"/>
                  </a:ext>
                </a:extLst>
              </p:cNvPr>
              <p:cNvSpPr/>
              <p:nvPr/>
            </p:nvSpPr>
            <p:spPr>
              <a:xfrm>
                <a:off x="1432925" y="4442950"/>
                <a:ext cx="86400" cy="4650"/>
              </a:xfrm>
              <a:custGeom>
                <a:avLst/>
                <a:gdLst/>
                <a:ahLst/>
                <a:cxnLst/>
                <a:rect l="l" t="t" r="r" b="b"/>
                <a:pathLst>
                  <a:path w="3456" h="186" extrusionOk="0">
                    <a:moveTo>
                      <a:pt x="106" y="1"/>
                    </a:moveTo>
                    <a:lnTo>
                      <a:pt x="26" y="27"/>
                    </a:lnTo>
                    <a:lnTo>
                      <a:pt x="0" y="106"/>
                    </a:lnTo>
                    <a:lnTo>
                      <a:pt x="26" y="159"/>
                    </a:lnTo>
                    <a:lnTo>
                      <a:pt x="106" y="185"/>
                    </a:lnTo>
                    <a:lnTo>
                      <a:pt x="3350" y="185"/>
                    </a:lnTo>
                    <a:lnTo>
                      <a:pt x="3429" y="159"/>
                    </a:lnTo>
                    <a:lnTo>
                      <a:pt x="3455" y="106"/>
                    </a:lnTo>
                    <a:lnTo>
                      <a:pt x="3429" y="27"/>
                    </a:lnTo>
                    <a:lnTo>
                      <a:pt x="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60;p70">
                <a:extLst>
                  <a:ext uri="{FF2B5EF4-FFF2-40B4-BE49-F238E27FC236}">
                    <a16:creationId xmlns:a16="http://schemas.microsoft.com/office/drawing/2014/main" id="{849F8FFA-6C15-F34F-AA9D-9FC89C84E53E}"/>
                  </a:ext>
                </a:extLst>
              </p:cNvPr>
              <p:cNvSpPr/>
              <p:nvPr/>
            </p:nvSpPr>
            <p:spPr>
              <a:xfrm>
                <a:off x="1444775" y="4413950"/>
                <a:ext cx="62675" cy="62650"/>
              </a:xfrm>
              <a:custGeom>
                <a:avLst/>
                <a:gdLst/>
                <a:ahLst/>
                <a:cxnLst/>
                <a:rect l="l" t="t" r="r" b="b"/>
                <a:pathLst>
                  <a:path w="2507" h="2506" extrusionOk="0">
                    <a:moveTo>
                      <a:pt x="106" y="0"/>
                    </a:moveTo>
                    <a:lnTo>
                      <a:pt x="27" y="27"/>
                    </a:lnTo>
                    <a:lnTo>
                      <a:pt x="1" y="106"/>
                    </a:lnTo>
                    <a:lnTo>
                      <a:pt x="27" y="185"/>
                    </a:lnTo>
                    <a:lnTo>
                      <a:pt x="2348" y="2479"/>
                    </a:lnTo>
                    <a:lnTo>
                      <a:pt x="2401" y="2506"/>
                    </a:lnTo>
                    <a:lnTo>
                      <a:pt x="2480" y="2479"/>
                    </a:lnTo>
                    <a:lnTo>
                      <a:pt x="2506" y="2400"/>
                    </a:lnTo>
                    <a:lnTo>
                      <a:pt x="2480" y="2348"/>
                    </a:lnTo>
                    <a:lnTo>
                      <a:pt x="185"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61;p70">
                <a:extLst>
                  <a:ext uri="{FF2B5EF4-FFF2-40B4-BE49-F238E27FC236}">
                    <a16:creationId xmlns:a16="http://schemas.microsoft.com/office/drawing/2014/main" id="{81A0C662-1FDB-AF40-98F6-FFDE197FEC1D}"/>
                  </a:ext>
                </a:extLst>
              </p:cNvPr>
              <p:cNvSpPr/>
              <p:nvPr/>
            </p:nvSpPr>
            <p:spPr>
              <a:xfrm>
                <a:off x="874425" y="4468675"/>
                <a:ext cx="5300" cy="86400"/>
              </a:xfrm>
              <a:custGeom>
                <a:avLst/>
                <a:gdLst/>
                <a:ahLst/>
                <a:cxnLst/>
                <a:rect l="l" t="t" r="r" b="b"/>
                <a:pathLst>
                  <a:path w="212" h="3456" extrusionOk="0">
                    <a:moveTo>
                      <a:pt x="106" y="0"/>
                    </a:moveTo>
                    <a:lnTo>
                      <a:pt x="27" y="27"/>
                    </a:lnTo>
                    <a:lnTo>
                      <a:pt x="0" y="106"/>
                    </a:lnTo>
                    <a:lnTo>
                      <a:pt x="0" y="3350"/>
                    </a:lnTo>
                    <a:lnTo>
                      <a:pt x="27" y="3429"/>
                    </a:lnTo>
                    <a:lnTo>
                      <a:pt x="106" y="3456"/>
                    </a:lnTo>
                    <a:lnTo>
                      <a:pt x="185" y="3429"/>
                    </a:lnTo>
                    <a:lnTo>
                      <a:pt x="211" y="3350"/>
                    </a:lnTo>
                    <a:lnTo>
                      <a:pt x="211" y="106"/>
                    </a:lnTo>
                    <a:lnTo>
                      <a:pt x="185" y="27"/>
                    </a:lnTo>
                    <a:lnTo>
                      <a:pt x="1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62;p70">
                <a:extLst>
                  <a:ext uri="{FF2B5EF4-FFF2-40B4-BE49-F238E27FC236}">
                    <a16:creationId xmlns:a16="http://schemas.microsoft.com/office/drawing/2014/main" id="{E0B09D0D-E1F8-E04E-B556-5C273828AAE0}"/>
                  </a:ext>
                </a:extLst>
              </p:cNvPr>
              <p:cNvSpPr/>
              <p:nvPr/>
            </p:nvSpPr>
            <p:spPr>
              <a:xfrm>
                <a:off x="846075" y="4480550"/>
                <a:ext cx="62000" cy="62650"/>
              </a:xfrm>
              <a:custGeom>
                <a:avLst/>
                <a:gdLst/>
                <a:ahLst/>
                <a:cxnLst/>
                <a:rect l="l" t="t" r="r" b="b"/>
                <a:pathLst>
                  <a:path w="2480" h="2506" extrusionOk="0">
                    <a:moveTo>
                      <a:pt x="2400" y="0"/>
                    </a:moveTo>
                    <a:lnTo>
                      <a:pt x="2321" y="27"/>
                    </a:lnTo>
                    <a:lnTo>
                      <a:pt x="26" y="2321"/>
                    </a:lnTo>
                    <a:lnTo>
                      <a:pt x="0" y="2400"/>
                    </a:lnTo>
                    <a:lnTo>
                      <a:pt x="26" y="2479"/>
                    </a:lnTo>
                    <a:lnTo>
                      <a:pt x="79" y="2506"/>
                    </a:lnTo>
                    <a:lnTo>
                      <a:pt x="158" y="2479"/>
                    </a:lnTo>
                    <a:lnTo>
                      <a:pt x="2453" y="158"/>
                    </a:lnTo>
                    <a:lnTo>
                      <a:pt x="2479" y="106"/>
                    </a:lnTo>
                    <a:lnTo>
                      <a:pt x="2453" y="27"/>
                    </a:lnTo>
                    <a:lnTo>
                      <a:pt x="24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63;p70">
                <a:extLst>
                  <a:ext uri="{FF2B5EF4-FFF2-40B4-BE49-F238E27FC236}">
                    <a16:creationId xmlns:a16="http://schemas.microsoft.com/office/drawing/2014/main" id="{3FE08439-BBCA-D047-B055-62658E278D2C}"/>
                  </a:ext>
                </a:extLst>
              </p:cNvPr>
              <p:cNvSpPr/>
              <p:nvPr/>
            </p:nvSpPr>
            <p:spPr>
              <a:xfrm>
                <a:off x="834200" y="4509550"/>
                <a:ext cx="85750" cy="4650"/>
              </a:xfrm>
              <a:custGeom>
                <a:avLst/>
                <a:gdLst/>
                <a:ahLst/>
                <a:cxnLst/>
                <a:rect l="l" t="t" r="r" b="b"/>
                <a:pathLst>
                  <a:path w="3430" h="186" extrusionOk="0">
                    <a:moveTo>
                      <a:pt x="79" y="1"/>
                    </a:moveTo>
                    <a:lnTo>
                      <a:pt x="27" y="27"/>
                    </a:lnTo>
                    <a:lnTo>
                      <a:pt x="0" y="80"/>
                    </a:lnTo>
                    <a:lnTo>
                      <a:pt x="27" y="159"/>
                    </a:lnTo>
                    <a:lnTo>
                      <a:pt x="79" y="185"/>
                    </a:lnTo>
                    <a:lnTo>
                      <a:pt x="3350" y="185"/>
                    </a:lnTo>
                    <a:lnTo>
                      <a:pt x="3403" y="159"/>
                    </a:lnTo>
                    <a:lnTo>
                      <a:pt x="3429" y="80"/>
                    </a:lnTo>
                    <a:lnTo>
                      <a:pt x="3403" y="27"/>
                    </a:lnTo>
                    <a:lnTo>
                      <a:pt x="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64;p70">
                <a:extLst>
                  <a:ext uri="{FF2B5EF4-FFF2-40B4-BE49-F238E27FC236}">
                    <a16:creationId xmlns:a16="http://schemas.microsoft.com/office/drawing/2014/main" id="{F0E8F234-5250-FF48-9AAE-6145725DE884}"/>
                  </a:ext>
                </a:extLst>
              </p:cNvPr>
              <p:cNvSpPr/>
              <p:nvPr/>
            </p:nvSpPr>
            <p:spPr>
              <a:xfrm>
                <a:off x="846075" y="4480550"/>
                <a:ext cx="62000" cy="62650"/>
              </a:xfrm>
              <a:custGeom>
                <a:avLst/>
                <a:gdLst/>
                <a:ahLst/>
                <a:cxnLst/>
                <a:rect l="l" t="t" r="r" b="b"/>
                <a:pathLst>
                  <a:path w="2480" h="2506" extrusionOk="0">
                    <a:moveTo>
                      <a:pt x="79" y="0"/>
                    </a:moveTo>
                    <a:lnTo>
                      <a:pt x="26" y="27"/>
                    </a:lnTo>
                    <a:lnTo>
                      <a:pt x="0" y="106"/>
                    </a:lnTo>
                    <a:lnTo>
                      <a:pt x="26" y="158"/>
                    </a:lnTo>
                    <a:lnTo>
                      <a:pt x="2321" y="2479"/>
                    </a:lnTo>
                    <a:lnTo>
                      <a:pt x="2400" y="2506"/>
                    </a:lnTo>
                    <a:lnTo>
                      <a:pt x="2453" y="2479"/>
                    </a:lnTo>
                    <a:lnTo>
                      <a:pt x="2479" y="2400"/>
                    </a:lnTo>
                    <a:lnTo>
                      <a:pt x="2453" y="2321"/>
                    </a:lnTo>
                    <a:lnTo>
                      <a:pt x="158" y="27"/>
                    </a:lnTo>
                    <a:lnTo>
                      <a:pt x="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65;p70">
                <a:extLst>
                  <a:ext uri="{FF2B5EF4-FFF2-40B4-BE49-F238E27FC236}">
                    <a16:creationId xmlns:a16="http://schemas.microsoft.com/office/drawing/2014/main" id="{F4013946-074E-9D48-93D2-9579FB4337A8}"/>
                  </a:ext>
                </a:extLst>
              </p:cNvPr>
              <p:cNvSpPr/>
              <p:nvPr/>
            </p:nvSpPr>
            <p:spPr>
              <a:xfrm>
                <a:off x="1337300" y="4135025"/>
                <a:ext cx="88375" cy="88375"/>
              </a:xfrm>
              <a:custGeom>
                <a:avLst/>
                <a:gdLst/>
                <a:ahLst/>
                <a:cxnLst/>
                <a:rect l="l" t="t" r="r" b="b"/>
                <a:pathLst>
                  <a:path w="3535" h="3535" extrusionOk="0">
                    <a:moveTo>
                      <a:pt x="1741" y="1"/>
                    </a:moveTo>
                    <a:lnTo>
                      <a:pt x="1399" y="1398"/>
                    </a:lnTo>
                    <a:lnTo>
                      <a:pt x="1" y="1794"/>
                    </a:lnTo>
                    <a:lnTo>
                      <a:pt x="1425" y="2137"/>
                    </a:lnTo>
                    <a:lnTo>
                      <a:pt x="1794" y="3535"/>
                    </a:lnTo>
                    <a:lnTo>
                      <a:pt x="2137" y="2111"/>
                    </a:lnTo>
                    <a:lnTo>
                      <a:pt x="3535" y="1715"/>
                    </a:lnTo>
                    <a:lnTo>
                      <a:pt x="2111" y="1398"/>
                    </a:lnTo>
                    <a:lnTo>
                      <a:pt x="17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66;p70">
                <a:extLst>
                  <a:ext uri="{FF2B5EF4-FFF2-40B4-BE49-F238E27FC236}">
                    <a16:creationId xmlns:a16="http://schemas.microsoft.com/office/drawing/2014/main" id="{438D44E2-4DEC-074A-868D-F2C690B142B4}"/>
                  </a:ext>
                </a:extLst>
              </p:cNvPr>
              <p:cNvSpPr/>
              <p:nvPr/>
            </p:nvSpPr>
            <p:spPr>
              <a:xfrm>
                <a:off x="1116400" y="4454825"/>
                <a:ext cx="61350" cy="61350"/>
              </a:xfrm>
              <a:custGeom>
                <a:avLst/>
                <a:gdLst/>
                <a:ahLst/>
                <a:cxnLst/>
                <a:rect l="l" t="t" r="r" b="b"/>
                <a:pathLst>
                  <a:path w="2454" h="2454" extrusionOk="0">
                    <a:moveTo>
                      <a:pt x="1188" y="0"/>
                    </a:moveTo>
                    <a:lnTo>
                      <a:pt x="977" y="976"/>
                    </a:lnTo>
                    <a:lnTo>
                      <a:pt x="1" y="1240"/>
                    </a:lnTo>
                    <a:lnTo>
                      <a:pt x="977" y="1478"/>
                    </a:lnTo>
                    <a:lnTo>
                      <a:pt x="1241" y="2453"/>
                    </a:lnTo>
                    <a:lnTo>
                      <a:pt x="1478" y="1451"/>
                    </a:lnTo>
                    <a:lnTo>
                      <a:pt x="2454" y="1187"/>
                    </a:lnTo>
                    <a:lnTo>
                      <a:pt x="1478" y="950"/>
                    </a:lnTo>
                    <a:lnTo>
                      <a:pt x="11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67;p70">
                <a:extLst>
                  <a:ext uri="{FF2B5EF4-FFF2-40B4-BE49-F238E27FC236}">
                    <a16:creationId xmlns:a16="http://schemas.microsoft.com/office/drawing/2014/main" id="{58FECF0D-C609-E448-B18D-63EDB2726260}"/>
                  </a:ext>
                </a:extLst>
              </p:cNvPr>
              <p:cNvSpPr/>
              <p:nvPr/>
            </p:nvSpPr>
            <p:spPr>
              <a:xfrm>
                <a:off x="1217300" y="4817475"/>
                <a:ext cx="61350" cy="61350"/>
              </a:xfrm>
              <a:custGeom>
                <a:avLst/>
                <a:gdLst/>
                <a:ahLst/>
                <a:cxnLst/>
                <a:rect l="l" t="t" r="r" b="b"/>
                <a:pathLst>
                  <a:path w="2454" h="2454" extrusionOk="0">
                    <a:moveTo>
                      <a:pt x="1187" y="1"/>
                    </a:moveTo>
                    <a:lnTo>
                      <a:pt x="950" y="1003"/>
                    </a:lnTo>
                    <a:lnTo>
                      <a:pt x="0" y="1267"/>
                    </a:lnTo>
                    <a:lnTo>
                      <a:pt x="976" y="1504"/>
                    </a:lnTo>
                    <a:lnTo>
                      <a:pt x="1240" y="2454"/>
                    </a:lnTo>
                    <a:lnTo>
                      <a:pt x="1477" y="1478"/>
                    </a:lnTo>
                    <a:lnTo>
                      <a:pt x="2453" y="1214"/>
                    </a:lnTo>
                    <a:lnTo>
                      <a:pt x="1451" y="977"/>
                    </a:lnTo>
                    <a:lnTo>
                      <a:pt x="1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68;p70">
                <a:extLst>
                  <a:ext uri="{FF2B5EF4-FFF2-40B4-BE49-F238E27FC236}">
                    <a16:creationId xmlns:a16="http://schemas.microsoft.com/office/drawing/2014/main" id="{0E645AD8-437A-F348-9D91-D7A87FAD1B89}"/>
                  </a:ext>
                </a:extLst>
              </p:cNvPr>
              <p:cNvSpPr/>
              <p:nvPr/>
            </p:nvSpPr>
            <p:spPr>
              <a:xfrm>
                <a:off x="589575" y="4679025"/>
                <a:ext cx="61325" cy="61325"/>
              </a:xfrm>
              <a:custGeom>
                <a:avLst/>
                <a:gdLst/>
                <a:ahLst/>
                <a:cxnLst/>
                <a:rect l="l" t="t" r="r" b="b"/>
                <a:pathLst>
                  <a:path w="2453" h="2453" extrusionOk="0">
                    <a:moveTo>
                      <a:pt x="1187" y="0"/>
                    </a:moveTo>
                    <a:lnTo>
                      <a:pt x="950" y="976"/>
                    </a:lnTo>
                    <a:lnTo>
                      <a:pt x="0" y="1266"/>
                    </a:lnTo>
                    <a:lnTo>
                      <a:pt x="976" y="1477"/>
                    </a:lnTo>
                    <a:lnTo>
                      <a:pt x="1240" y="2453"/>
                    </a:lnTo>
                    <a:lnTo>
                      <a:pt x="1477" y="1477"/>
                    </a:lnTo>
                    <a:lnTo>
                      <a:pt x="2453" y="1213"/>
                    </a:lnTo>
                    <a:lnTo>
                      <a:pt x="1451" y="976"/>
                    </a:lnTo>
                    <a:lnTo>
                      <a:pt x="118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69;p70">
                <a:extLst>
                  <a:ext uri="{FF2B5EF4-FFF2-40B4-BE49-F238E27FC236}">
                    <a16:creationId xmlns:a16="http://schemas.microsoft.com/office/drawing/2014/main" id="{ED7BF2D6-03A7-7B48-9513-FF3CEBD84F12}"/>
                  </a:ext>
                </a:extLst>
              </p:cNvPr>
              <p:cNvSpPr/>
              <p:nvPr/>
            </p:nvSpPr>
            <p:spPr>
              <a:xfrm>
                <a:off x="669350" y="4178550"/>
                <a:ext cx="88375" cy="88375"/>
              </a:xfrm>
              <a:custGeom>
                <a:avLst/>
                <a:gdLst/>
                <a:ahLst/>
                <a:cxnLst/>
                <a:rect l="l" t="t" r="r" b="b"/>
                <a:pathLst>
                  <a:path w="3535" h="3535" extrusionOk="0">
                    <a:moveTo>
                      <a:pt x="1715" y="0"/>
                    </a:moveTo>
                    <a:lnTo>
                      <a:pt x="1398" y="1398"/>
                    </a:lnTo>
                    <a:lnTo>
                      <a:pt x="0" y="1794"/>
                    </a:lnTo>
                    <a:lnTo>
                      <a:pt x="1425" y="2137"/>
                    </a:lnTo>
                    <a:lnTo>
                      <a:pt x="1794" y="3535"/>
                    </a:lnTo>
                    <a:lnTo>
                      <a:pt x="2137" y="2110"/>
                    </a:lnTo>
                    <a:lnTo>
                      <a:pt x="3535" y="1715"/>
                    </a:lnTo>
                    <a:lnTo>
                      <a:pt x="2110" y="1372"/>
                    </a:lnTo>
                    <a:lnTo>
                      <a:pt x="17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a:extLst>
              <a:ext uri="{FF2B5EF4-FFF2-40B4-BE49-F238E27FC236}">
                <a16:creationId xmlns:a16="http://schemas.microsoft.com/office/drawing/2014/main" id="{C09E1D0F-7556-FD49-8C13-B5367E9CEDD7}"/>
              </a:ext>
            </a:extLst>
          </p:cNvPr>
          <p:cNvSpPr/>
          <p:nvPr/>
        </p:nvSpPr>
        <p:spPr>
          <a:xfrm>
            <a:off x="212633" y="133514"/>
            <a:ext cx="1991251" cy="584775"/>
          </a:xfrm>
          <a:prstGeom prst="rect">
            <a:avLst/>
          </a:prstGeom>
        </p:spPr>
        <p:txBody>
          <a:bodyPr wrap="none">
            <a:spAutoFit/>
          </a:bodyPr>
          <a:lstStyle/>
          <a:p>
            <a:r>
              <a:rPr lang="en-US" sz="3200" b="1" dirty="0">
                <a:solidFill>
                  <a:schemeClr val="lt1"/>
                </a:solidFill>
                <a:latin typeface="Big Caslon Medium" panose="02000603090000020003" pitchFamily="2" charset="-79"/>
                <a:cs typeface="Big Caslon Medium" panose="02000603090000020003" pitchFamily="2" charset="-79"/>
              </a:rPr>
              <a:t>Diagnosis:</a:t>
            </a:r>
          </a:p>
        </p:txBody>
      </p:sp>
      <p:sp>
        <p:nvSpPr>
          <p:cNvPr id="1349" name="Rectangle 1348">
            <a:extLst>
              <a:ext uri="{FF2B5EF4-FFF2-40B4-BE49-F238E27FC236}">
                <a16:creationId xmlns:a16="http://schemas.microsoft.com/office/drawing/2014/main" id="{BD31D05C-1D46-7C4A-9DC9-3EC14A56CB72}"/>
              </a:ext>
            </a:extLst>
          </p:cNvPr>
          <p:cNvSpPr/>
          <p:nvPr/>
        </p:nvSpPr>
        <p:spPr>
          <a:xfrm>
            <a:off x="436909" y="703519"/>
            <a:ext cx="8353851" cy="1631216"/>
          </a:xfrm>
          <a:prstGeom prst="rect">
            <a:avLst/>
          </a:prstGeom>
        </p:spPr>
        <p:txBody>
          <a:bodyPr wrap="square">
            <a:spAutoFit/>
          </a:bodyPr>
          <a:lstStyle/>
          <a:p>
            <a:r>
              <a:rPr lang="en-US" sz="2000" b="1" dirty="0">
                <a:solidFill>
                  <a:srgbClr val="FF0000"/>
                </a:solidFill>
                <a:latin typeface="Big Caslon Medium" panose="02000603090000020003" pitchFamily="2" charset="-79"/>
                <a:cs typeface="Big Caslon Medium" panose="02000603090000020003" pitchFamily="2" charset="-79"/>
              </a:rPr>
              <a:t>A- Imaging : </a:t>
            </a:r>
          </a:p>
          <a:p>
            <a:r>
              <a:rPr lang="en-US" sz="2000" b="1" dirty="0">
                <a:solidFill>
                  <a:schemeClr val="lt1"/>
                </a:solidFill>
                <a:latin typeface="Big Caslon Medium" panose="02000603090000020003" pitchFamily="2" charset="-79"/>
                <a:cs typeface="Big Caslon Medium" panose="02000603090000020003" pitchFamily="2" charset="-79"/>
              </a:rPr>
              <a:t>-Doppler analysis and Duplex ultrasound</a:t>
            </a:r>
            <a:br>
              <a:rPr lang="en-US" sz="2000" b="1" dirty="0">
                <a:solidFill>
                  <a:schemeClr val="lt1"/>
                </a:solidFill>
                <a:latin typeface="Big Caslon Medium" panose="02000603090000020003" pitchFamily="2" charset="-79"/>
                <a:cs typeface="Big Caslon Medium" panose="02000603090000020003" pitchFamily="2" charset="-79"/>
              </a:rPr>
            </a:br>
            <a:r>
              <a:rPr lang="en-US" sz="2000" b="1" dirty="0">
                <a:solidFill>
                  <a:schemeClr val="lt1"/>
                </a:solidFill>
                <a:latin typeface="Big Caslon Medium" panose="02000603090000020003" pitchFamily="2" charset="-79"/>
                <a:cs typeface="Big Caslon Medium" panose="02000603090000020003" pitchFamily="2" charset="-79"/>
              </a:rPr>
              <a:t>Initial test for DVT; noninvasive, but highly operator dependent </a:t>
            </a:r>
          </a:p>
          <a:p>
            <a:r>
              <a:rPr lang="en-US" sz="2000" b="1" dirty="0">
                <a:solidFill>
                  <a:schemeClr val="lt1"/>
                </a:solidFill>
                <a:latin typeface="Big Caslon Medium" panose="02000603090000020003" pitchFamily="2" charset="-79"/>
                <a:cs typeface="Big Caslon Medium" panose="02000603090000020003" pitchFamily="2" charset="-79"/>
              </a:rPr>
              <a:t>-Venography</a:t>
            </a:r>
            <a:br>
              <a:rPr lang="en-US" sz="2000" b="1" dirty="0">
                <a:solidFill>
                  <a:schemeClr val="lt1"/>
                </a:solidFill>
                <a:latin typeface="Big Caslon Medium" panose="02000603090000020003" pitchFamily="2" charset="-79"/>
                <a:cs typeface="Big Caslon Medium" panose="02000603090000020003" pitchFamily="2" charset="-79"/>
              </a:rPr>
            </a:br>
            <a:r>
              <a:rPr lang="en-US" sz="2000" b="1" dirty="0">
                <a:solidFill>
                  <a:schemeClr val="lt1"/>
                </a:solidFill>
                <a:latin typeface="Big Caslon Medium" panose="02000603090000020003" pitchFamily="2" charset="-79"/>
                <a:cs typeface="Big Caslon Medium" panose="02000603090000020003" pitchFamily="2" charset="-79"/>
              </a:rPr>
              <a:t>Most accurate test for diagnosis of DVT Invasive and infrequently used </a:t>
            </a:r>
          </a:p>
        </p:txBody>
      </p:sp>
      <p:sp>
        <p:nvSpPr>
          <p:cNvPr id="1350" name="TextBox 1349">
            <a:extLst>
              <a:ext uri="{FF2B5EF4-FFF2-40B4-BE49-F238E27FC236}">
                <a16:creationId xmlns:a16="http://schemas.microsoft.com/office/drawing/2014/main" id="{BBCC5980-9353-7D4C-8059-B12D303A92B9}"/>
              </a:ext>
            </a:extLst>
          </p:cNvPr>
          <p:cNvSpPr txBox="1"/>
          <p:nvPr/>
        </p:nvSpPr>
        <p:spPr>
          <a:xfrm>
            <a:off x="3876170" y="2302135"/>
            <a:ext cx="4741259" cy="2462213"/>
          </a:xfrm>
          <a:prstGeom prst="rect">
            <a:avLst/>
          </a:prstGeom>
          <a:noFill/>
        </p:spPr>
        <p:txBody>
          <a:bodyPr wrap="square" rtlCol="0">
            <a:spAutoFit/>
          </a:bodyPr>
          <a:lstStyle/>
          <a:p>
            <a:r>
              <a:rPr lang="en-US" sz="2000" b="1" dirty="0">
                <a:solidFill>
                  <a:srgbClr val="FF0000"/>
                </a:solidFill>
                <a:latin typeface="Big Caslon Medium" panose="02000603090000020003" pitchFamily="2" charset="-79"/>
                <a:cs typeface="Big Caslon Medium" panose="02000603090000020003" pitchFamily="2" charset="-79"/>
              </a:rPr>
              <a:t>B-Labs :</a:t>
            </a:r>
            <a:br>
              <a:rPr lang="en-US" sz="2000" b="1" dirty="0">
                <a:solidFill>
                  <a:schemeClr val="lt1"/>
                </a:solidFill>
                <a:latin typeface="Big Caslon Medium" panose="02000603090000020003" pitchFamily="2" charset="-79"/>
                <a:cs typeface="Big Caslon Medium" panose="02000603090000020003" pitchFamily="2" charset="-79"/>
              </a:rPr>
            </a:br>
            <a:r>
              <a:rPr lang="en-US" sz="2000" b="1" dirty="0">
                <a:solidFill>
                  <a:schemeClr val="lt1"/>
                </a:solidFill>
                <a:latin typeface="Big Caslon Medium" panose="02000603090000020003" pitchFamily="2" charset="-79"/>
                <a:cs typeface="Big Caslon Medium" panose="02000603090000020003" pitchFamily="2" charset="-79"/>
              </a:rPr>
              <a:t>- D-dimer testing.</a:t>
            </a:r>
            <a:br>
              <a:rPr lang="en-US" sz="2000" b="1" dirty="0">
                <a:solidFill>
                  <a:schemeClr val="lt1"/>
                </a:solidFill>
                <a:latin typeface="Big Caslon Medium" panose="02000603090000020003" pitchFamily="2" charset="-79"/>
                <a:cs typeface="Big Caslon Medium" panose="02000603090000020003" pitchFamily="2" charset="-79"/>
              </a:rPr>
            </a:br>
            <a:r>
              <a:rPr lang="en-US" sz="2000" b="1" dirty="0">
                <a:solidFill>
                  <a:schemeClr val="lt1"/>
                </a:solidFill>
                <a:latin typeface="Big Caslon Medium" panose="02000603090000020003" pitchFamily="2" charset="-79"/>
                <a:cs typeface="Big Caslon Medium" panose="02000603090000020003" pitchFamily="2" charset="-79"/>
              </a:rPr>
              <a:t>Has a very high sensitivity (95%), but low specificity (50%); can be used to rule out DVT when combined with Doppler and clinical suspicion </a:t>
            </a:r>
          </a:p>
          <a:p>
            <a:r>
              <a:rPr lang="en-US" sz="2000" b="1" dirty="0">
                <a:solidFill>
                  <a:schemeClr val="lt1"/>
                </a:solidFill>
                <a:latin typeface="Big Caslon Medium" panose="02000603090000020003" pitchFamily="2" charset="-79"/>
                <a:cs typeface="Big Caslon Medium" panose="02000603090000020003" pitchFamily="2" charset="-79"/>
              </a:rPr>
              <a:t>-LFT</a:t>
            </a:r>
          </a:p>
          <a:p>
            <a:endParaRPr lang="en-US" dirty="0"/>
          </a:p>
        </p:txBody>
      </p:sp>
    </p:spTree>
    <p:extLst>
      <p:ext uri="{BB962C8B-B14F-4D97-AF65-F5344CB8AC3E}">
        <p14:creationId xmlns:p14="http://schemas.microsoft.com/office/powerpoint/2010/main" val="384943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571667-9D67-1943-A0A5-B4831FB28425}"/>
              </a:ext>
            </a:extLst>
          </p:cNvPr>
          <p:cNvSpPr txBox="1"/>
          <p:nvPr/>
        </p:nvSpPr>
        <p:spPr>
          <a:xfrm>
            <a:off x="128337" y="397471"/>
            <a:ext cx="2569934" cy="707886"/>
          </a:xfrm>
          <a:prstGeom prst="rect">
            <a:avLst/>
          </a:prstGeom>
          <a:noFill/>
        </p:spPr>
        <p:txBody>
          <a:bodyPr wrap="none" rtlCol="0">
            <a:spAutoFit/>
          </a:bodyPr>
          <a:lstStyle/>
          <a:p>
            <a:r>
              <a:rPr lang="en-US" sz="4000" b="1" dirty="0">
                <a:solidFill>
                  <a:schemeClr val="bg2"/>
                </a:solidFill>
                <a:latin typeface="Big Caslon Medium" panose="02000603090000020003" pitchFamily="2" charset="-79"/>
                <a:cs typeface="Big Caslon Medium" panose="02000603090000020003" pitchFamily="2" charset="-79"/>
              </a:rPr>
              <a:t>Treatment:</a:t>
            </a:r>
          </a:p>
        </p:txBody>
      </p:sp>
      <p:sp>
        <p:nvSpPr>
          <p:cNvPr id="6" name="Rectangle 5">
            <a:extLst>
              <a:ext uri="{FF2B5EF4-FFF2-40B4-BE49-F238E27FC236}">
                <a16:creationId xmlns:a16="http://schemas.microsoft.com/office/drawing/2014/main" id="{7B6603A7-61FF-624A-999D-7EB7D8E3E979}"/>
              </a:ext>
            </a:extLst>
          </p:cNvPr>
          <p:cNvSpPr/>
          <p:nvPr/>
        </p:nvSpPr>
        <p:spPr>
          <a:xfrm>
            <a:off x="128337" y="1105357"/>
            <a:ext cx="8710863" cy="4555093"/>
          </a:xfrm>
          <a:prstGeom prst="rect">
            <a:avLst/>
          </a:prstGeom>
        </p:spPr>
        <p:txBody>
          <a:bodyPr wrap="square">
            <a:spAutoFit/>
          </a:bodyPr>
          <a:lstStyle/>
          <a:p>
            <a:r>
              <a:rPr lang="en-US" sz="2000" b="1" dirty="0">
                <a:solidFill>
                  <a:schemeClr val="bg2"/>
                </a:solidFill>
                <a:latin typeface="Big Caslon Medium" panose="02000603090000020003" pitchFamily="2" charset="-79"/>
                <a:cs typeface="Big Caslon Medium" panose="02000603090000020003" pitchFamily="2" charset="-79"/>
              </a:rPr>
              <a:t>DVT treatment</a:t>
            </a:r>
            <a:r>
              <a:rPr lang="en-GB" sz="2000" b="1" dirty="0">
                <a:solidFill>
                  <a:schemeClr val="bg2"/>
                </a:solidFill>
                <a:latin typeface="Big Caslon Medium" panose="02000603090000020003" pitchFamily="2" charset="-79"/>
                <a:cs typeface="Big Caslon Medium" panose="02000603090000020003" pitchFamily="2" charset="-79"/>
              </a:rPr>
              <a:t> mainly to prevent further propagation of thrombus and to prevent occurrence of PE</a:t>
            </a:r>
            <a:br>
              <a:rPr lang="en-US" sz="2000" b="1" dirty="0">
                <a:solidFill>
                  <a:schemeClr val="bg2"/>
                </a:solidFill>
                <a:latin typeface="Big Caslon Medium" panose="02000603090000020003" pitchFamily="2" charset="-79"/>
                <a:cs typeface="Big Caslon Medium" panose="02000603090000020003" pitchFamily="2" charset="-79"/>
              </a:rPr>
            </a:br>
            <a:r>
              <a:rPr lang="en-US" sz="2400" b="1" dirty="0">
                <a:solidFill>
                  <a:srgbClr val="FF0000"/>
                </a:solidFill>
                <a:latin typeface="Big Caslon Medium" panose="02000603090000020003" pitchFamily="2" charset="-79"/>
                <a:cs typeface="Big Caslon Medium" panose="02000603090000020003" pitchFamily="2" charset="-79"/>
              </a:rPr>
              <a:t>MEDICATIONS:</a:t>
            </a:r>
            <a:br>
              <a:rPr lang="en-US" sz="2400" b="1" dirty="0">
                <a:solidFill>
                  <a:schemeClr val="bg2"/>
                </a:solidFill>
                <a:latin typeface="Big Caslon Medium" panose="02000603090000020003" pitchFamily="2" charset="-79"/>
                <a:cs typeface="Big Caslon Medium" panose="02000603090000020003" pitchFamily="2" charset="-79"/>
              </a:rPr>
            </a:br>
            <a:r>
              <a:rPr lang="en-US" sz="2400" b="1" dirty="0">
                <a:solidFill>
                  <a:schemeClr val="bg2"/>
                </a:solidFill>
                <a:latin typeface="Big Caslon Medium" panose="02000603090000020003" pitchFamily="2" charset="-79"/>
                <a:cs typeface="Big Caslon Medium" panose="02000603090000020003" pitchFamily="2" charset="-79"/>
              </a:rPr>
              <a:t>-</a:t>
            </a:r>
            <a:r>
              <a:rPr lang="en-GB" sz="2000" b="1" dirty="0">
                <a:solidFill>
                  <a:srgbClr val="FF0000"/>
                </a:solidFill>
                <a:latin typeface="Big Caslon Medium" panose="02000603090000020003" pitchFamily="2" charset="-79"/>
                <a:cs typeface="Big Caslon Medium" panose="02000603090000020003" pitchFamily="2" charset="-79"/>
              </a:rPr>
              <a:t>Injectable LMWH </a:t>
            </a:r>
            <a:r>
              <a:rPr lang="en-GB" sz="2000" b="1" dirty="0">
                <a:solidFill>
                  <a:schemeClr val="bg2"/>
                </a:solidFill>
                <a:latin typeface="Big Caslon Medium" panose="02000603090000020003" pitchFamily="2" charset="-79"/>
                <a:cs typeface="Big Caslon Medium" panose="02000603090000020003" pitchFamily="2" charset="-79"/>
              </a:rPr>
              <a:t>(e.g., enoxaparin, </a:t>
            </a:r>
            <a:r>
              <a:rPr lang="en-GB" sz="2000" b="1" dirty="0" err="1">
                <a:solidFill>
                  <a:schemeClr val="bg2"/>
                </a:solidFill>
                <a:latin typeface="Big Caslon Medium" panose="02000603090000020003" pitchFamily="2" charset="-79"/>
                <a:cs typeface="Big Caslon Medium" panose="02000603090000020003" pitchFamily="2" charset="-79"/>
              </a:rPr>
              <a:t>dalteparin</a:t>
            </a:r>
            <a:r>
              <a:rPr lang="en-GB" sz="2000" b="1" dirty="0">
                <a:solidFill>
                  <a:schemeClr val="bg2"/>
                </a:solidFill>
                <a:latin typeface="Big Caslon Medium" panose="02000603090000020003" pitchFamily="2" charset="-79"/>
                <a:cs typeface="Big Caslon Medium" panose="02000603090000020003" pitchFamily="2" charset="-79"/>
              </a:rPr>
              <a:t>) (best choice for DVT/PE associated with malignancy) </a:t>
            </a:r>
            <a:br>
              <a:rPr lang="en-GB" sz="2000" b="1" dirty="0">
                <a:solidFill>
                  <a:schemeClr val="bg2"/>
                </a:solidFill>
                <a:latin typeface="Big Caslon Medium" panose="02000603090000020003" pitchFamily="2" charset="-79"/>
                <a:cs typeface="Big Caslon Medium" panose="02000603090000020003" pitchFamily="2" charset="-79"/>
              </a:rPr>
            </a:br>
            <a:r>
              <a:rPr lang="en-GB" sz="2000" b="1" dirty="0">
                <a:solidFill>
                  <a:schemeClr val="bg2"/>
                </a:solidFill>
                <a:latin typeface="Big Caslon Medium" panose="02000603090000020003" pitchFamily="2" charset="-79"/>
                <a:cs typeface="Big Caslon Medium" panose="02000603090000020003" pitchFamily="2" charset="-79"/>
              </a:rPr>
              <a:t> -DOACs (e.g. apixaban, rivaroxaban, </a:t>
            </a:r>
            <a:r>
              <a:rPr lang="en-GB" sz="2000" b="1" dirty="0" err="1">
                <a:solidFill>
                  <a:schemeClr val="bg2"/>
                </a:solidFill>
                <a:latin typeface="Big Caslon Medium" panose="02000603090000020003" pitchFamily="2" charset="-79"/>
                <a:cs typeface="Big Caslon Medium" panose="02000603090000020003" pitchFamily="2" charset="-79"/>
              </a:rPr>
              <a:t>edoxaban</a:t>
            </a:r>
            <a:r>
              <a:rPr lang="en-GB" sz="2000" b="1" dirty="0">
                <a:solidFill>
                  <a:schemeClr val="bg2"/>
                </a:solidFill>
                <a:latin typeface="Big Caslon Medium" panose="02000603090000020003" pitchFamily="2" charset="-79"/>
                <a:cs typeface="Big Caslon Medium" panose="02000603090000020003" pitchFamily="2" charset="-79"/>
              </a:rPr>
              <a:t>, dabigatran) </a:t>
            </a:r>
            <a:br>
              <a:rPr lang="en-GB" sz="2000" b="1" dirty="0">
                <a:solidFill>
                  <a:schemeClr val="bg2"/>
                </a:solidFill>
                <a:latin typeface="Big Caslon Medium" panose="02000603090000020003" pitchFamily="2" charset="-79"/>
                <a:cs typeface="Big Caslon Medium" panose="02000603090000020003" pitchFamily="2" charset="-79"/>
              </a:rPr>
            </a:br>
            <a:r>
              <a:rPr lang="en-GB" sz="2000" b="1" dirty="0">
                <a:solidFill>
                  <a:schemeClr val="bg2"/>
                </a:solidFill>
                <a:latin typeface="Big Caslon Medium" panose="02000603090000020003" pitchFamily="2" charset="-79"/>
                <a:cs typeface="Big Caslon Medium" panose="02000603090000020003" pitchFamily="2" charset="-79"/>
              </a:rPr>
              <a:t>-</a:t>
            </a:r>
            <a:r>
              <a:rPr lang="en-GB" sz="2000" b="1" dirty="0">
                <a:solidFill>
                  <a:srgbClr val="FF0000"/>
                </a:solidFill>
                <a:latin typeface="Big Caslon Medium" panose="02000603090000020003" pitchFamily="2" charset="-79"/>
                <a:cs typeface="Big Caslon Medium" panose="02000603090000020003" pitchFamily="2" charset="-79"/>
              </a:rPr>
              <a:t>Warfarin</a:t>
            </a:r>
            <a:r>
              <a:rPr lang="en-GB" sz="2000" b="1" dirty="0">
                <a:solidFill>
                  <a:schemeClr val="bg2"/>
                </a:solidFill>
                <a:latin typeface="Big Caslon Medium" panose="02000603090000020003" pitchFamily="2" charset="-79"/>
                <a:cs typeface="Big Caslon Medium" panose="02000603090000020003" pitchFamily="2" charset="-79"/>
              </a:rPr>
              <a:t> (requires IV heparin bridge as below). </a:t>
            </a:r>
            <a:br>
              <a:rPr lang="en-GB" sz="2000" b="1" dirty="0">
                <a:solidFill>
                  <a:schemeClr val="bg2"/>
                </a:solidFill>
                <a:latin typeface="Big Caslon Medium" panose="02000603090000020003" pitchFamily="2" charset="-79"/>
                <a:cs typeface="Big Caslon Medium" panose="02000603090000020003" pitchFamily="2" charset="-79"/>
              </a:rPr>
            </a:br>
            <a:r>
              <a:rPr lang="en-GB" sz="2000" b="1" dirty="0">
                <a:solidFill>
                  <a:schemeClr val="bg2"/>
                </a:solidFill>
                <a:latin typeface="Big Caslon Medium" panose="02000603090000020003" pitchFamily="2" charset="-79"/>
                <a:cs typeface="Big Caslon Medium" panose="02000603090000020003" pitchFamily="2" charset="-79"/>
              </a:rPr>
              <a:t>-</a:t>
            </a:r>
            <a:r>
              <a:rPr lang="en-GB" sz="2000" b="1" dirty="0">
                <a:solidFill>
                  <a:srgbClr val="FF0000"/>
                </a:solidFill>
                <a:latin typeface="Big Caslon Medium" panose="02000603090000020003" pitchFamily="2" charset="-79"/>
                <a:cs typeface="Big Caslon Medium" panose="02000603090000020003" pitchFamily="2" charset="-79"/>
              </a:rPr>
              <a:t>Thrombolytic therapy </a:t>
            </a:r>
            <a:r>
              <a:rPr lang="en-GB" sz="2000" b="1" dirty="0">
                <a:solidFill>
                  <a:schemeClr val="bg2"/>
                </a:solidFill>
                <a:latin typeface="Big Caslon Medium" panose="02000603090000020003" pitchFamily="2" charset="-79"/>
                <a:cs typeface="Big Caslon Medium" panose="02000603090000020003" pitchFamily="2" charset="-79"/>
              </a:rPr>
              <a:t>(streptokinase, urokinase, tissue plasminogen activator [</a:t>
            </a:r>
            <a:r>
              <a:rPr lang="en-GB" sz="2000" b="1" dirty="0" err="1">
                <a:solidFill>
                  <a:schemeClr val="bg2"/>
                </a:solidFill>
                <a:latin typeface="Big Caslon Medium" panose="02000603090000020003" pitchFamily="2" charset="-79"/>
                <a:cs typeface="Big Caslon Medium" panose="02000603090000020003" pitchFamily="2" charset="-79"/>
              </a:rPr>
              <a:t>tPA</a:t>
            </a:r>
            <a:r>
              <a:rPr lang="en-GB" sz="2000" b="1" dirty="0">
                <a:solidFill>
                  <a:schemeClr val="bg2"/>
                </a:solidFill>
                <a:latin typeface="Big Caslon Medium" panose="02000603090000020003" pitchFamily="2" charset="-79"/>
                <a:cs typeface="Big Caslon Medium" panose="02000603090000020003" pitchFamily="2" charset="-79"/>
              </a:rPr>
              <a:t>]) </a:t>
            </a:r>
            <a:r>
              <a:rPr lang="en-US" sz="2000" b="1" dirty="0">
                <a:solidFill>
                  <a:schemeClr val="bg2"/>
                </a:solidFill>
                <a:latin typeface="Big Caslon Medium" panose="02000603090000020003" pitchFamily="2" charset="-79"/>
                <a:cs typeface="Big Caslon Medium" panose="02000603090000020003" pitchFamily="2" charset="-79"/>
              </a:rPr>
              <a:t>Speeds up the resolution of clots. </a:t>
            </a:r>
            <a:br>
              <a:rPr lang="en-US" sz="2000" b="1" dirty="0">
                <a:solidFill>
                  <a:schemeClr val="bg2"/>
                </a:solidFill>
                <a:latin typeface="Big Caslon Medium" panose="02000603090000020003" pitchFamily="2" charset="-79"/>
                <a:cs typeface="Big Caslon Medium" panose="02000603090000020003" pitchFamily="2" charset="-79"/>
              </a:rPr>
            </a:br>
            <a:r>
              <a:rPr lang="en-US" sz="2000" b="1" dirty="0">
                <a:solidFill>
                  <a:schemeClr val="bg2"/>
                </a:solidFill>
                <a:latin typeface="Big Caslon Medium" panose="02000603090000020003" pitchFamily="2" charset="-79"/>
                <a:cs typeface="Big Caslon Medium" panose="02000603090000020003" pitchFamily="2" charset="-79"/>
              </a:rPr>
              <a:t>   indicated mainly for patients with massive PE who are hemodynamically unstable      (hypotension with SBP &lt;90 mm Hg), and with no contraindications for thrombolytics.</a:t>
            </a:r>
            <a:br>
              <a:rPr lang="en-US" sz="2000" dirty="0">
                <a:solidFill>
                  <a:schemeClr val="bg2"/>
                </a:solidFill>
              </a:rPr>
            </a:br>
            <a:br>
              <a:rPr lang="en-US" b="1" dirty="0">
                <a:solidFill>
                  <a:schemeClr val="bg2"/>
                </a:solidFill>
                <a:latin typeface="Big Caslon Medium" panose="02000603090000020003" pitchFamily="2" charset="-79"/>
                <a:cs typeface="Big Caslon Medium" panose="02000603090000020003" pitchFamily="2" charset="-79"/>
              </a:rPr>
            </a:br>
            <a:br>
              <a:rPr lang="en-GB" b="1" dirty="0">
                <a:solidFill>
                  <a:schemeClr val="bg2"/>
                </a:solidFill>
                <a:latin typeface="Big Caslon Medium" panose="02000603090000020003" pitchFamily="2" charset="-79"/>
                <a:cs typeface="Big Caslon Medium" panose="02000603090000020003" pitchFamily="2" charset="-79"/>
              </a:rPr>
            </a:br>
            <a:endParaRPr lang="en-US" b="1" dirty="0">
              <a:solidFill>
                <a:schemeClr val="bg2"/>
              </a:solidFill>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353838390"/>
      </p:ext>
    </p:extLst>
  </p:cSld>
  <p:clrMapOvr>
    <a:masterClrMapping/>
  </p:clrMapOvr>
</p:sld>
</file>

<file path=ppt/theme/theme1.xml><?xml version="1.0" encoding="utf-8"?>
<a:theme xmlns:a="http://schemas.openxmlformats.org/drawingml/2006/main" name="Traditional Medicine Workshop by Slidesgo">
  <a:themeElements>
    <a:clrScheme name="Simple Light">
      <a:dk1>
        <a:srgbClr val="212D3D"/>
      </a:dk1>
      <a:lt1>
        <a:srgbClr val="476BAC"/>
      </a:lt1>
      <a:dk2>
        <a:srgbClr val="FFFFFF"/>
      </a:dk2>
      <a:lt2>
        <a:srgbClr val="EED9DE"/>
      </a:lt2>
      <a:accent1>
        <a:srgbClr val="72839B"/>
      </a:accent1>
      <a:accent2>
        <a:srgbClr val="FFD1AB"/>
      </a:accent2>
      <a:accent3>
        <a:srgbClr val="FFB3A9"/>
      </a:accent3>
      <a:accent4>
        <a:srgbClr val="FF998D"/>
      </a:accent4>
      <a:accent5>
        <a:srgbClr val="E5A5A1"/>
      </a:accent5>
      <a:accent6>
        <a:srgbClr val="FFEEDC"/>
      </a:accent6>
      <a:hlink>
        <a:srgbClr val="212D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1560</Words>
  <Application>Microsoft Macintosh PowerPoint</Application>
  <PresentationFormat>On-screen Show (16:9)</PresentationFormat>
  <Paragraphs>171</Paragraphs>
  <Slides>29</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Angsana New</vt:lpstr>
      <vt:lpstr>Arial</vt:lpstr>
      <vt:lpstr>Big Caslon Medium</vt:lpstr>
      <vt:lpstr>Calibri</vt:lpstr>
      <vt:lpstr>Helvetica</vt:lpstr>
      <vt:lpstr>Livvic</vt:lpstr>
      <vt:lpstr>Montserrat Black</vt:lpstr>
      <vt:lpstr>Roboto Condensed Light</vt:lpstr>
      <vt:lpstr>Wingdings</vt:lpstr>
      <vt:lpstr>Traditional Medicine Workshop by Slidesgo</vt:lpstr>
      <vt:lpstr>THROMBOEMBOLISM</vt:lpstr>
      <vt:lpstr>PowerPoint Presentation</vt:lpstr>
      <vt:lpstr>PowerPoint Presentation</vt:lpstr>
      <vt:lpstr>PowerPoint Presentation</vt:lpstr>
      <vt:lpstr>The symptoms of thromboembolism can vary depending on the location and severity of the clot.   For example, a clot in the lungs may cause shortness of breath, chest pain, and coughing while a clot in the brain can cause a stroke, which can result in weakness or paralysis on one side of the body, difficulty speaking or understanding language, and loss of vision in one or both eyes.   A clot in the legs may cause pain, swelling, and redness ,also palpable cord and Homan’s sign.</vt:lpstr>
      <vt:lpstr>PowerPoint Presentation</vt:lpstr>
      <vt:lpstr>PowerPoint Presentation</vt:lpstr>
      <vt:lpstr>PowerPoint Presentation</vt:lpstr>
      <vt:lpstr>PowerPoint Presentation</vt:lpstr>
      <vt:lpstr>PowerPoint Presentation</vt:lpstr>
      <vt:lpstr>PowerPoint Presentation</vt:lpstr>
      <vt:lpstr>1- Lower extremity DVT :  - Most pulmonary emboli arise from thrombosis in the deep veins of lower extremities above the knee (iliofemoral DVT).  *Pulmonary emboli can also arise from the deep veins of the pelvis. Pregnancy  *Although calf vein thrombi have a low incidence of embolizing to the lungs, in many patients these thrombi progress into the proximal veins, increasing the incidence of PE.   2- Upper extremity DVT : is a rare source of emboli (it may be seen in IV drug abusers)   3- uncommon embolic materials (fat, air, tumor, amniotic fluid or septic emboli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THROMBOEMBOLISM</dc:title>
  <cp:lastModifiedBy>maysa alsoudi</cp:lastModifiedBy>
  <cp:revision>23</cp:revision>
  <dcterms:modified xsi:type="dcterms:W3CDTF">2023-03-21T21:07:30Z</dcterms:modified>
</cp:coreProperties>
</file>