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diagrams/data1.xml" ContentType="application/vnd.openxmlformats-officedocument.drawingml.diagramData+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86" r:id="rId2"/>
    <p:sldId id="259" r:id="rId3"/>
    <p:sldId id="258" r:id="rId4"/>
    <p:sldId id="266" r:id="rId5"/>
    <p:sldId id="285" r:id="rId6"/>
    <p:sldId id="287" r:id="rId7"/>
    <p:sldId id="264" r:id="rId8"/>
    <p:sldId id="26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4" Type="http://schemas.openxmlformats.org/officeDocument/2006/relationships/image" Target="../media/image4.svg"/></Relationships>
</file>

<file path=ppt/diagrams/_rels/drawing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4" Type="http://schemas.openxmlformats.org/officeDocument/2006/relationships/image" Target="../media/image4.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8BB5403-C84C-4962-B2B7-3A57F8671CE3}" type="doc">
      <dgm:prSet loTypeId="urn:microsoft.com/office/officeart/2018/5/layout/CenteredIconLabelDescriptionList" loCatId="icon" qsTypeId="urn:microsoft.com/office/officeart/2005/8/quickstyle/simple1" qsCatId="simple" csTypeId="urn:microsoft.com/office/officeart/2018/5/colors/Iconchunking_neutralbg_colorful1" csCatId="colorful" phldr="1"/>
      <dgm:spPr/>
      <dgm:t>
        <a:bodyPr/>
        <a:lstStyle/>
        <a:p>
          <a:endParaRPr lang="en-US"/>
        </a:p>
      </dgm:t>
    </dgm:pt>
    <dgm:pt modelId="{56DD6EB4-5973-4163-8C51-07715669E146}">
      <dgm:prSet/>
      <dgm:spPr/>
      <dgm:t>
        <a:bodyPr/>
        <a:lstStyle/>
        <a:p>
          <a:pPr>
            <a:defRPr b="1"/>
          </a:pPr>
          <a:r>
            <a:rPr lang="en-US"/>
            <a:t>Conducting zone</a:t>
          </a:r>
        </a:p>
      </dgm:t>
    </dgm:pt>
    <dgm:pt modelId="{7BECDC15-81C6-473C-84F0-6B5191030C8D}" type="parTrans" cxnId="{79CF7216-4A7C-4819-809E-06BA30B748B7}">
      <dgm:prSet/>
      <dgm:spPr/>
      <dgm:t>
        <a:bodyPr/>
        <a:lstStyle/>
        <a:p>
          <a:endParaRPr lang="en-US"/>
        </a:p>
      </dgm:t>
    </dgm:pt>
    <dgm:pt modelId="{43689C70-F77F-4F3B-A1CD-195B56193A20}" type="sibTrans" cxnId="{79CF7216-4A7C-4819-809E-06BA30B748B7}">
      <dgm:prSet/>
      <dgm:spPr/>
      <dgm:t>
        <a:bodyPr/>
        <a:lstStyle/>
        <a:p>
          <a:endParaRPr lang="en-US"/>
        </a:p>
      </dgm:t>
    </dgm:pt>
    <dgm:pt modelId="{5DF5589E-19E5-484A-A65A-26824C36F29E}">
      <dgm:prSet/>
      <dgm:spPr/>
      <dgm:t>
        <a:bodyPr/>
        <a:lstStyle/>
        <a:p>
          <a:r>
            <a:rPr lang="en-US" dirty="0"/>
            <a:t>Respiratory passages that carry air to the site of gas exchange</a:t>
          </a:r>
        </a:p>
      </dgm:t>
    </dgm:pt>
    <dgm:pt modelId="{60697216-62EC-4CF3-9C7D-11EF644A256A}" type="parTrans" cxnId="{276F106C-4095-425D-B41F-610BEC9ECE33}">
      <dgm:prSet/>
      <dgm:spPr/>
      <dgm:t>
        <a:bodyPr/>
        <a:lstStyle/>
        <a:p>
          <a:endParaRPr lang="en-US"/>
        </a:p>
      </dgm:t>
    </dgm:pt>
    <dgm:pt modelId="{F87B3FEF-A417-42BD-AB79-FEB9E4D397D0}" type="sibTrans" cxnId="{276F106C-4095-425D-B41F-610BEC9ECE33}">
      <dgm:prSet/>
      <dgm:spPr/>
      <dgm:t>
        <a:bodyPr/>
        <a:lstStyle/>
        <a:p>
          <a:endParaRPr lang="en-US"/>
        </a:p>
      </dgm:t>
    </dgm:pt>
    <dgm:pt modelId="{1AA6B123-0CC5-4CFB-82A1-C19FD50FB1B7}">
      <dgm:prSet/>
      <dgm:spPr/>
      <dgm:t>
        <a:bodyPr/>
        <a:lstStyle/>
        <a:p>
          <a:r>
            <a:rPr lang="en-US" dirty="0"/>
            <a:t>Filters,</a:t>
          </a:r>
        </a:p>
        <a:p>
          <a:r>
            <a:rPr lang="en-US" dirty="0"/>
            <a:t>   humidifies </a:t>
          </a:r>
        </a:p>
        <a:p>
          <a:r>
            <a:rPr lang="en-US" dirty="0"/>
            <a:t>        and warms air</a:t>
          </a:r>
        </a:p>
      </dgm:t>
    </dgm:pt>
    <dgm:pt modelId="{B2B292DA-BFBD-4F8A-949A-B3359BA2C6A3}" type="parTrans" cxnId="{495176F7-AB2A-494C-936C-E49DA19BCBD1}">
      <dgm:prSet/>
      <dgm:spPr/>
      <dgm:t>
        <a:bodyPr/>
        <a:lstStyle/>
        <a:p>
          <a:endParaRPr lang="en-US"/>
        </a:p>
      </dgm:t>
    </dgm:pt>
    <dgm:pt modelId="{F4950CCD-C046-4127-9216-91D452255A8E}" type="sibTrans" cxnId="{495176F7-AB2A-494C-936C-E49DA19BCBD1}">
      <dgm:prSet/>
      <dgm:spPr/>
      <dgm:t>
        <a:bodyPr/>
        <a:lstStyle/>
        <a:p>
          <a:endParaRPr lang="en-US"/>
        </a:p>
      </dgm:t>
    </dgm:pt>
    <dgm:pt modelId="{A83CD6E7-728B-41F4-8E50-D9799394D768}">
      <dgm:prSet/>
      <dgm:spPr/>
      <dgm:t>
        <a:bodyPr/>
        <a:lstStyle/>
        <a:p>
          <a:pPr>
            <a:defRPr b="1"/>
          </a:pPr>
          <a:r>
            <a:rPr lang="en-US"/>
            <a:t>Respiratory zone</a:t>
          </a:r>
        </a:p>
      </dgm:t>
    </dgm:pt>
    <dgm:pt modelId="{3697B66F-5A23-4EB5-B646-92DCE1CA44A7}" type="parTrans" cxnId="{45F8612B-6FB3-455A-BE6F-CED863F71E27}">
      <dgm:prSet/>
      <dgm:spPr/>
      <dgm:t>
        <a:bodyPr/>
        <a:lstStyle/>
        <a:p>
          <a:endParaRPr lang="en-US"/>
        </a:p>
      </dgm:t>
    </dgm:pt>
    <dgm:pt modelId="{CD7C3FF2-8362-402B-9956-F9DC1D053767}" type="sibTrans" cxnId="{45F8612B-6FB3-455A-BE6F-CED863F71E27}">
      <dgm:prSet/>
      <dgm:spPr/>
      <dgm:t>
        <a:bodyPr/>
        <a:lstStyle/>
        <a:p>
          <a:endParaRPr lang="en-US"/>
        </a:p>
      </dgm:t>
    </dgm:pt>
    <dgm:pt modelId="{0FA2F0AB-40F0-49FA-8B77-8030726110A5}">
      <dgm:prSet/>
      <dgm:spPr/>
      <dgm:t>
        <a:bodyPr/>
        <a:lstStyle/>
        <a:p>
          <a:r>
            <a:rPr lang="en-US" dirty="0"/>
            <a:t>Site of gas exchange</a:t>
          </a:r>
        </a:p>
      </dgm:t>
    </dgm:pt>
    <dgm:pt modelId="{4DCBA085-5633-4AAD-AB2F-3E333893DBAF}" type="parTrans" cxnId="{C80C9151-AADA-4320-ABC6-979687C579ED}">
      <dgm:prSet/>
      <dgm:spPr/>
      <dgm:t>
        <a:bodyPr/>
        <a:lstStyle/>
        <a:p>
          <a:endParaRPr lang="en-US"/>
        </a:p>
      </dgm:t>
    </dgm:pt>
    <dgm:pt modelId="{12D5D62C-5CE6-4A09-9645-FB20F1EDA87C}" type="sibTrans" cxnId="{C80C9151-AADA-4320-ABC6-979687C579ED}">
      <dgm:prSet/>
      <dgm:spPr/>
      <dgm:t>
        <a:bodyPr/>
        <a:lstStyle/>
        <a:p>
          <a:endParaRPr lang="en-US"/>
        </a:p>
      </dgm:t>
    </dgm:pt>
    <dgm:pt modelId="{34CB94A9-BAAB-4858-BD24-39F897BBC617}">
      <dgm:prSet/>
      <dgm:spPr/>
      <dgm:t>
        <a:bodyPr/>
        <a:lstStyle/>
        <a:p>
          <a:r>
            <a:rPr lang="en-US"/>
            <a:t>Composed of</a:t>
          </a:r>
        </a:p>
      </dgm:t>
    </dgm:pt>
    <dgm:pt modelId="{24EFB593-205D-4124-B378-059F7C1304F9}" type="parTrans" cxnId="{439550E4-8032-41C4-9C52-F832B561F67C}">
      <dgm:prSet/>
      <dgm:spPr/>
      <dgm:t>
        <a:bodyPr/>
        <a:lstStyle/>
        <a:p>
          <a:endParaRPr lang="en-US"/>
        </a:p>
      </dgm:t>
    </dgm:pt>
    <dgm:pt modelId="{12058CB0-5F61-423D-863E-CAD4AC81B2A5}" type="sibTrans" cxnId="{439550E4-8032-41C4-9C52-F832B561F67C}">
      <dgm:prSet/>
      <dgm:spPr/>
      <dgm:t>
        <a:bodyPr/>
        <a:lstStyle/>
        <a:p>
          <a:endParaRPr lang="en-US"/>
        </a:p>
      </dgm:t>
    </dgm:pt>
    <dgm:pt modelId="{2AA9AE08-DEB5-461B-8AC8-A3007AC6C892}">
      <dgm:prSet/>
      <dgm:spPr/>
      <dgm:t>
        <a:bodyPr/>
        <a:lstStyle/>
        <a:p>
          <a:r>
            <a:rPr lang="en-US" dirty="0"/>
            <a:t>Respiratory bronchioles</a:t>
          </a:r>
        </a:p>
      </dgm:t>
    </dgm:pt>
    <dgm:pt modelId="{6D4CB662-5B66-47B9-A889-911D871141F8}" type="parTrans" cxnId="{DC8FA0A4-328E-4BCF-AC3B-022090FFDE82}">
      <dgm:prSet/>
      <dgm:spPr/>
      <dgm:t>
        <a:bodyPr/>
        <a:lstStyle/>
        <a:p>
          <a:endParaRPr lang="en-US"/>
        </a:p>
      </dgm:t>
    </dgm:pt>
    <dgm:pt modelId="{D131B5EA-D22D-4434-BE2B-FE8D614794A1}" type="sibTrans" cxnId="{DC8FA0A4-328E-4BCF-AC3B-022090FFDE82}">
      <dgm:prSet/>
      <dgm:spPr/>
      <dgm:t>
        <a:bodyPr/>
        <a:lstStyle/>
        <a:p>
          <a:endParaRPr lang="en-US"/>
        </a:p>
      </dgm:t>
    </dgm:pt>
    <dgm:pt modelId="{E84B27D8-26B4-4621-BD24-78879ABCCA70}">
      <dgm:prSet/>
      <dgm:spPr/>
      <dgm:t>
        <a:bodyPr/>
        <a:lstStyle/>
        <a:p>
          <a:r>
            <a:rPr lang="en-US"/>
            <a:t>Alveolar ducts</a:t>
          </a:r>
        </a:p>
      </dgm:t>
    </dgm:pt>
    <dgm:pt modelId="{E299952D-3494-475C-9355-EA3092D20041}" type="parTrans" cxnId="{1554E9D3-EEB8-4AA4-83D9-AE7E317EA6A7}">
      <dgm:prSet/>
      <dgm:spPr/>
      <dgm:t>
        <a:bodyPr/>
        <a:lstStyle/>
        <a:p>
          <a:endParaRPr lang="en-US"/>
        </a:p>
      </dgm:t>
    </dgm:pt>
    <dgm:pt modelId="{D390B507-A434-49FC-83B5-9365E51E859C}" type="sibTrans" cxnId="{1554E9D3-EEB8-4AA4-83D9-AE7E317EA6A7}">
      <dgm:prSet/>
      <dgm:spPr/>
      <dgm:t>
        <a:bodyPr/>
        <a:lstStyle/>
        <a:p>
          <a:endParaRPr lang="en-US"/>
        </a:p>
      </dgm:t>
    </dgm:pt>
    <dgm:pt modelId="{4DFA6690-E443-4F3B-B0B7-8B6DD5F9EC88}">
      <dgm:prSet/>
      <dgm:spPr/>
      <dgm:t>
        <a:bodyPr/>
        <a:lstStyle/>
        <a:p>
          <a:r>
            <a:rPr lang="en-US"/>
            <a:t>Alveolar sacs</a:t>
          </a:r>
        </a:p>
      </dgm:t>
    </dgm:pt>
    <dgm:pt modelId="{37DAB44C-B644-4EF1-A666-C060B7878637}" type="parTrans" cxnId="{A6C0D963-EEEB-4958-BFBE-847659BCA3A0}">
      <dgm:prSet/>
      <dgm:spPr/>
      <dgm:t>
        <a:bodyPr/>
        <a:lstStyle/>
        <a:p>
          <a:endParaRPr lang="en-US"/>
        </a:p>
      </dgm:t>
    </dgm:pt>
    <dgm:pt modelId="{D9118F22-5C26-4F48-BD64-146B89B1B90B}" type="sibTrans" cxnId="{A6C0D963-EEEB-4958-BFBE-847659BCA3A0}">
      <dgm:prSet/>
      <dgm:spPr/>
      <dgm:t>
        <a:bodyPr/>
        <a:lstStyle/>
        <a:p>
          <a:endParaRPr lang="en-US"/>
        </a:p>
      </dgm:t>
    </dgm:pt>
    <dgm:pt modelId="{F50FA8DB-68A2-484B-B06D-88AC4035F0B5}" type="pres">
      <dgm:prSet presAssocID="{68BB5403-C84C-4962-B2B7-3A57F8671CE3}" presName="root" presStyleCnt="0">
        <dgm:presLayoutVars>
          <dgm:dir/>
          <dgm:resizeHandles val="exact"/>
        </dgm:presLayoutVars>
      </dgm:prSet>
      <dgm:spPr/>
    </dgm:pt>
    <dgm:pt modelId="{8F591D58-42D7-4EFA-88B6-DD15076BDCE8}" type="pres">
      <dgm:prSet presAssocID="{56DD6EB4-5973-4163-8C51-07715669E146}" presName="compNode" presStyleCnt="0"/>
      <dgm:spPr/>
    </dgm:pt>
    <dgm:pt modelId="{C4F4FD20-34A9-4334-A188-3F8C6B530B66}" type="pres">
      <dgm:prSet presAssocID="{56DD6EB4-5973-4163-8C51-07715669E146}"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Lungs"/>
        </a:ext>
      </dgm:extLst>
    </dgm:pt>
    <dgm:pt modelId="{EF7BD69B-DC7D-4264-80DF-40B11F765964}" type="pres">
      <dgm:prSet presAssocID="{56DD6EB4-5973-4163-8C51-07715669E146}" presName="iconSpace" presStyleCnt="0"/>
      <dgm:spPr/>
    </dgm:pt>
    <dgm:pt modelId="{4D2598E5-87CB-418A-9D7B-AE9130B7D17C}" type="pres">
      <dgm:prSet presAssocID="{56DD6EB4-5973-4163-8C51-07715669E146}" presName="parTx" presStyleLbl="revTx" presStyleIdx="0" presStyleCnt="4">
        <dgm:presLayoutVars>
          <dgm:chMax val="0"/>
          <dgm:chPref val="0"/>
        </dgm:presLayoutVars>
      </dgm:prSet>
      <dgm:spPr/>
    </dgm:pt>
    <dgm:pt modelId="{E60B411D-AA53-4950-91A6-59AB27AF6696}" type="pres">
      <dgm:prSet presAssocID="{56DD6EB4-5973-4163-8C51-07715669E146}" presName="txSpace" presStyleCnt="0"/>
      <dgm:spPr/>
    </dgm:pt>
    <dgm:pt modelId="{3CA2CB28-81C9-4C0D-AB89-8F4F9EB2DC12}" type="pres">
      <dgm:prSet presAssocID="{56DD6EB4-5973-4163-8C51-07715669E146}" presName="desTx" presStyleLbl="revTx" presStyleIdx="1" presStyleCnt="4" custLinFactNeighborX="-4463" custLinFactNeighborY="1608">
        <dgm:presLayoutVars/>
      </dgm:prSet>
      <dgm:spPr/>
    </dgm:pt>
    <dgm:pt modelId="{E5349D2C-309C-45BB-9503-CE4783AFFA17}" type="pres">
      <dgm:prSet presAssocID="{43689C70-F77F-4F3B-A1CD-195B56193A20}" presName="sibTrans" presStyleCnt="0"/>
      <dgm:spPr/>
    </dgm:pt>
    <dgm:pt modelId="{CECF368D-38B9-4280-8A9D-EE0206519A15}" type="pres">
      <dgm:prSet presAssocID="{A83CD6E7-728B-41F4-8E50-D9799394D768}" presName="compNode" presStyleCnt="0"/>
      <dgm:spPr/>
    </dgm:pt>
    <dgm:pt modelId="{7025B729-9523-4A21-98BE-F1E55EEC32F1}" type="pres">
      <dgm:prSet presAssocID="{A83CD6E7-728B-41F4-8E50-D9799394D768}"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Line Arrow: Straight"/>
        </a:ext>
      </dgm:extLst>
    </dgm:pt>
    <dgm:pt modelId="{870077A6-5BA4-41D0-8131-52A7AD79E598}" type="pres">
      <dgm:prSet presAssocID="{A83CD6E7-728B-41F4-8E50-D9799394D768}" presName="iconSpace" presStyleCnt="0"/>
      <dgm:spPr/>
    </dgm:pt>
    <dgm:pt modelId="{F80499E9-1A02-4390-8B7C-2DDAA6BEEB5A}" type="pres">
      <dgm:prSet presAssocID="{A83CD6E7-728B-41F4-8E50-D9799394D768}" presName="parTx" presStyleLbl="revTx" presStyleIdx="2" presStyleCnt="4">
        <dgm:presLayoutVars>
          <dgm:chMax val="0"/>
          <dgm:chPref val="0"/>
        </dgm:presLayoutVars>
      </dgm:prSet>
      <dgm:spPr/>
    </dgm:pt>
    <dgm:pt modelId="{FB0B2593-BBD3-482E-A888-7233CC321976}" type="pres">
      <dgm:prSet presAssocID="{A83CD6E7-728B-41F4-8E50-D9799394D768}" presName="txSpace" presStyleCnt="0"/>
      <dgm:spPr/>
    </dgm:pt>
    <dgm:pt modelId="{E27047D1-6B5E-4D7E-B84C-3386F7953603}" type="pres">
      <dgm:prSet presAssocID="{A83CD6E7-728B-41F4-8E50-D9799394D768}" presName="desTx" presStyleLbl="revTx" presStyleIdx="3" presStyleCnt="4" custLinFactNeighborX="8792" custLinFactNeighborY="-6700">
        <dgm:presLayoutVars/>
      </dgm:prSet>
      <dgm:spPr/>
    </dgm:pt>
  </dgm:ptLst>
  <dgm:cxnLst>
    <dgm:cxn modelId="{6FCAF715-6583-4FB2-A2BB-E60DDD850394}" type="presOf" srcId="{A83CD6E7-728B-41F4-8E50-D9799394D768}" destId="{F80499E9-1A02-4390-8B7C-2DDAA6BEEB5A}" srcOrd="0" destOrd="0" presId="urn:microsoft.com/office/officeart/2018/5/layout/CenteredIconLabelDescriptionList"/>
    <dgm:cxn modelId="{79CF7216-4A7C-4819-809E-06BA30B748B7}" srcId="{68BB5403-C84C-4962-B2B7-3A57F8671CE3}" destId="{56DD6EB4-5973-4163-8C51-07715669E146}" srcOrd="0" destOrd="0" parTransId="{7BECDC15-81C6-473C-84F0-6B5191030C8D}" sibTransId="{43689C70-F77F-4F3B-A1CD-195B56193A20}"/>
    <dgm:cxn modelId="{45F8612B-6FB3-455A-BE6F-CED863F71E27}" srcId="{68BB5403-C84C-4962-B2B7-3A57F8671CE3}" destId="{A83CD6E7-728B-41F4-8E50-D9799394D768}" srcOrd="1" destOrd="0" parTransId="{3697B66F-5A23-4EB5-B646-92DCE1CA44A7}" sibTransId="{CD7C3FF2-8362-402B-9956-F9DC1D053767}"/>
    <dgm:cxn modelId="{FA6ED131-77F8-41D7-9670-0690C29149D3}" type="presOf" srcId="{5DF5589E-19E5-484A-A65A-26824C36F29E}" destId="{3CA2CB28-81C9-4C0D-AB89-8F4F9EB2DC12}" srcOrd="0" destOrd="0" presId="urn:microsoft.com/office/officeart/2018/5/layout/CenteredIconLabelDescriptionList"/>
    <dgm:cxn modelId="{7AF5803B-B949-466D-88F4-E2410296F6FF}" type="presOf" srcId="{34CB94A9-BAAB-4858-BD24-39F897BBC617}" destId="{E27047D1-6B5E-4D7E-B84C-3386F7953603}" srcOrd="0" destOrd="1" presId="urn:microsoft.com/office/officeart/2018/5/layout/CenteredIconLabelDescriptionList"/>
    <dgm:cxn modelId="{42E84943-EBA8-4337-81B3-565AF02E7642}" type="presOf" srcId="{1AA6B123-0CC5-4CFB-82A1-C19FD50FB1B7}" destId="{3CA2CB28-81C9-4C0D-AB89-8F4F9EB2DC12}" srcOrd="0" destOrd="1" presId="urn:microsoft.com/office/officeart/2018/5/layout/CenteredIconLabelDescriptionList"/>
    <dgm:cxn modelId="{A6C0D963-EEEB-4958-BFBE-847659BCA3A0}" srcId="{34CB94A9-BAAB-4858-BD24-39F897BBC617}" destId="{4DFA6690-E443-4F3B-B0B7-8B6DD5F9EC88}" srcOrd="2" destOrd="0" parTransId="{37DAB44C-B644-4EF1-A666-C060B7878637}" sibTransId="{D9118F22-5C26-4F48-BD64-146B89B1B90B}"/>
    <dgm:cxn modelId="{276F106C-4095-425D-B41F-610BEC9ECE33}" srcId="{56DD6EB4-5973-4163-8C51-07715669E146}" destId="{5DF5589E-19E5-484A-A65A-26824C36F29E}" srcOrd="0" destOrd="0" parTransId="{60697216-62EC-4CF3-9C7D-11EF644A256A}" sibTransId="{F87B3FEF-A417-42BD-AB79-FEB9E4D397D0}"/>
    <dgm:cxn modelId="{C80C9151-AADA-4320-ABC6-979687C579ED}" srcId="{A83CD6E7-728B-41F4-8E50-D9799394D768}" destId="{0FA2F0AB-40F0-49FA-8B77-8030726110A5}" srcOrd="0" destOrd="0" parTransId="{4DCBA085-5633-4AAD-AB2F-3E333893DBAF}" sibTransId="{12D5D62C-5CE6-4A09-9645-FB20F1EDA87C}"/>
    <dgm:cxn modelId="{FEDA4E8A-5CEF-4D25-97B7-517E4F868DE8}" type="presOf" srcId="{E84B27D8-26B4-4621-BD24-78879ABCCA70}" destId="{E27047D1-6B5E-4D7E-B84C-3386F7953603}" srcOrd="0" destOrd="3" presId="urn:microsoft.com/office/officeart/2018/5/layout/CenteredIconLabelDescriptionList"/>
    <dgm:cxn modelId="{5607D69C-AF68-4B8F-9081-6402E74CDDF8}" type="presOf" srcId="{2AA9AE08-DEB5-461B-8AC8-A3007AC6C892}" destId="{E27047D1-6B5E-4D7E-B84C-3386F7953603}" srcOrd="0" destOrd="2" presId="urn:microsoft.com/office/officeart/2018/5/layout/CenteredIconLabelDescriptionList"/>
    <dgm:cxn modelId="{DC8FA0A4-328E-4BCF-AC3B-022090FFDE82}" srcId="{34CB94A9-BAAB-4858-BD24-39F897BBC617}" destId="{2AA9AE08-DEB5-461B-8AC8-A3007AC6C892}" srcOrd="0" destOrd="0" parTransId="{6D4CB662-5B66-47B9-A889-911D871141F8}" sibTransId="{D131B5EA-D22D-4434-BE2B-FE8D614794A1}"/>
    <dgm:cxn modelId="{DD6B2DB5-523B-4840-9DEE-E63BD1F0A261}" type="presOf" srcId="{0FA2F0AB-40F0-49FA-8B77-8030726110A5}" destId="{E27047D1-6B5E-4D7E-B84C-3386F7953603}" srcOrd="0" destOrd="0" presId="urn:microsoft.com/office/officeart/2018/5/layout/CenteredIconLabelDescriptionList"/>
    <dgm:cxn modelId="{D8F122BE-F4D9-410D-AB29-B4D57AC76A4E}" type="presOf" srcId="{4DFA6690-E443-4F3B-B0B7-8B6DD5F9EC88}" destId="{E27047D1-6B5E-4D7E-B84C-3386F7953603}" srcOrd="0" destOrd="4" presId="urn:microsoft.com/office/officeart/2018/5/layout/CenteredIconLabelDescriptionList"/>
    <dgm:cxn modelId="{BE5D10CF-3AF4-48DD-B2E3-4FC044001972}" type="presOf" srcId="{56DD6EB4-5973-4163-8C51-07715669E146}" destId="{4D2598E5-87CB-418A-9D7B-AE9130B7D17C}" srcOrd="0" destOrd="0" presId="urn:microsoft.com/office/officeart/2018/5/layout/CenteredIconLabelDescriptionList"/>
    <dgm:cxn modelId="{1554E9D3-EEB8-4AA4-83D9-AE7E317EA6A7}" srcId="{34CB94A9-BAAB-4858-BD24-39F897BBC617}" destId="{E84B27D8-26B4-4621-BD24-78879ABCCA70}" srcOrd="1" destOrd="0" parTransId="{E299952D-3494-475C-9355-EA3092D20041}" sibTransId="{D390B507-A434-49FC-83B5-9365E51E859C}"/>
    <dgm:cxn modelId="{439550E4-8032-41C4-9C52-F832B561F67C}" srcId="{A83CD6E7-728B-41F4-8E50-D9799394D768}" destId="{34CB94A9-BAAB-4858-BD24-39F897BBC617}" srcOrd="1" destOrd="0" parTransId="{24EFB593-205D-4124-B378-059F7C1304F9}" sibTransId="{12058CB0-5F61-423D-863E-CAD4AC81B2A5}"/>
    <dgm:cxn modelId="{495176F7-AB2A-494C-936C-E49DA19BCBD1}" srcId="{56DD6EB4-5973-4163-8C51-07715669E146}" destId="{1AA6B123-0CC5-4CFB-82A1-C19FD50FB1B7}" srcOrd="1" destOrd="0" parTransId="{B2B292DA-BFBD-4F8A-949A-B3359BA2C6A3}" sibTransId="{F4950CCD-C046-4127-9216-91D452255A8E}"/>
    <dgm:cxn modelId="{5C79EEF9-390F-4859-8E1D-EBD598C6B275}" type="presOf" srcId="{68BB5403-C84C-4962-B2B7-3A57F8671CE3}" destId="{F50FA8DB-68A2-484B-B06D-88AC4035F0B5}" srcOrd="0" destOrd="0" presId="urn:microsoft.com/office/officeart/2018/5/layout/CenteredIconLabelDescriptionList"/>
    <dgm:cxn modelId="{26718872-FEB4-4818-8B44-CB7A3C9DA53D}" type="presParOf" srcId="{F50FA8DB-68A2-484B-B06D-88AC4035F0B5}" destId="{8F591D58-42D7-4EFA-88B6-DD15076BDCE8}" srcOrd="0" destOrd="0" presId="urn:microsoft.com/office/officeart/2018/5/layout/CenteredIconLabelDescriptionList"/>
    <dgm:cxn modelId="{38CB273D-F005-4863-AFE3-A7DB9F085A1A}" type="presParOf" srcId="{8F591D58-42D7-4EFA-88B6-DD15076BDCE8}" destId="{C4F4FD20-34A9-4334-A188-3F8C6B530B66}" srcOrd="0" destOrd="0" presId="urn:microsoft.com/office/officeart/2018/5/layout/CenteredIconLabelDescriptionList"/>
    <dgm:cxn modelId="{E350E552-3107-4389-BE30-4ED994EF63FE}" type="presParOf" srcId="{8F591D58-42D7-4EFA-88B6-DD15076BDCE8}" destId="{EF7BD69B-DC7D-4264-80DF-40B11F765964}" srcOrd="1" destOrd="0" presId="urn:microsoft.com/office/officeart/2018/5/layout/CenteredIconLabelDescriptionList"/>
    <dgm:cxn modelId="{E5932A95-1B20-4BF5-8AFD-D8393CD33B80}" type="presParOf" srcId="{8F591D58-42D7-4EFA-88B6-DD15076BDCE8}" destId="{4D2598E5-87CB-418A-9D7B-AE9130B7D17C}" srcOrd="2" destOrd="0" presId="urn:microsoft.com/office/officeart/2018/5/layout/CenteredIconLabelDescriptionList"/>
    <dgm:cxn modelId="{809E0119-EF7D-49B4-9C26-4ED3636B5792}" type="presParOf" srcId="{8F591D58-42D7-4EFA-88B6-DD15076BDCE8}" destId="{E60B411D-AA53-4950-91A6-59AB27AF6696}" srcOrd="3" destOrd="0" presId="urn:microsoft.com/office/officeart/2018/5/layout/CenteredIconLabelDescriptionList"/>
    <dgm:cxn modelId="{55801971-E1B3-487E-8AA4-02D734FC1400}" type="presParOf" srcId="{8F591D58-42D7-4EFA-88B6-DD15076BDCE8}" destId="{3CA2CB28-81C9-4C0D-AB89-8F4F9EB2DC12}" srcOrd="4" destOrd="0" presId="urn:microsoft.com/office/officeart/2018/5/layout/CenteredIconLabelDescriptionList"/>
    <dgm:cxn modelId="{78B6B18F-71F7-4750-8886-75077CC49B0D}" type="presParOf" srcId="{F50FA8DB-68A2-484B-B06D-88AC4035F0B5}" destId="{E5349D2C-309C-45BB-9503-CE4783AFFA17}" srcOrd="1" destOrd="0" presId="urn:microsoft.com/office/officeart/2018/5/layout/CenteredIconLabelDescriptionList"/>
    <dgm:cxn modelId="{0570B76C-23AD-4006-BE9B-CE48E4F0DE06}" type="presParOf" srcId="{F50FA8DB-68A2-484B-B06D-88AC4035F0B5}" destId="{CECF368D-38B9-4280-8A9D-EE0206519A15}" srcOrd="2" destOrd="0" presId="urn:microsoft.com/office/officeart/2018/5/layout/CenteredIconLabelDescriptionList"/>
    <dgm:cxn modelId="{2C5E7947-5EAB-4473-9251-804620CDC2E7}" type="presParOf" srcId="{CECF368D-38B9-4280-8A9D-EE0206519A15}" destId="{7025B729-9523-4A21-98BE-F1E55EEC32F1}" srcOrd="0" destOrd="0" presId="urn:microsoft.com/office/officeart/2018/5/layout/CenteredIconLabelDescriptionList"/>
    <dgm:cxn modelId="{69060C8B-4861-4C0C-9CEA-13013D3D32AC}" type="presParOf" srcId="{CECF368D-38B9-4280-8A9D-EE0206519A15}" destId="{870077A6-5BA4-41D0-8131-52A7AD79E598}" srcOrd="1" destOrd="0" presId="urn:microsoft.com/office/officeart/2018/5/layout/CenteredIconLabelDescriptionList"/>
    <dgm:cxn modelId="{411C53A3-1870-4FDF-AB58-6BD1C95F2C90}" type="presParOf" srcId="{CECF368D-38B9-4280-8A9D-EE0206519A15}" destId="{F80499E9-1A02-4390-8B7C-2DDAA6BEEB5A}" srcOrd="2" destOrd="0" presId="urn:microsoft.com/office/officeart/2018/5/layout/CenteredIconLabelDescriptionList"/>
    <dgm:cxn modelId="{D0FC0E1F-44DC-4920-A771-44E6404C08C0}" type="presParOf" srcId="{CECF368D-38B9-4280-8A9D-EE0206519A15}" destId="{FB0B2593-BBD3-482E-A888-7233CC321976}" srcOrd="3" destOrd="0" presId="urn:microsoft.com/office/officeart/2018/5/layout/CenteredIconLabelDescriptionList"/>
    <dgm:cxn modelId="{182AEDED-419E-4687-BD85-CE1E7DF426EE}" type="presParOf" srcId="{CECF368D-38B9-4280-8A9D-EE0206519A15}" destId="{E27047D1-6B5E-4D7E-B84C-3386F7953603}" srcOrd="4" destOrd="0" presId="urn:microsoft.com/office/officeart/2018/5/layout/Centered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F4FD20-34A9-4334-A188-3F8C6B530B66}">
      <dsp:nvSpPr>
        <dsp:cNvPr id="0" name=""/>
        <dsp:cNvSpPr/>
      </dsp:nvSpPr>
      <dsp:spPr>
        <a:xfrm>
          <a:off x="1959228" y="321443"/>
          <a:ext cx="1512000" cy="1512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D2598E5-87CB-418A-9D7B-AE9130B7D17C}">
      <dsp:nvSpPr>
        <dsp:cNvPr id="0" name=""/>
        <dsp:cNvSpPr/>
      </dsp:nvSpPr>
      <dsp:spPr>
        <a:xfrm>
          <a:off x="555228" y="2000822"/>
          <a:ext cx="4320000" cy="64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600200">
            <a:lnSpc>
              <a:spcPct val="90000"/>
            </a:lnSpc>
            <a:spcBef>
              <a:spcPct val="0"/>
            </a:spcBef>
            <a:spcAft>
              <a:spcPct val="35000"/>
            </a:spcAft>
            <a:buNone/>
            <a:defRPr b="1"/>
          </a:pPr>
          <a:r>
            <a:rPr lang="en-US" sz="3600" kern="1200"/>
            <a:t>Conducting zone</a:t>
          </a:r>
        </a:p>
      </dsp:txBody>
      <dsp:txXfrm>
        <a:off x="555228" y="2000822"/>
        <a:ext cx="4320000" cy="648000"/>
      </dsp:txXfrm>
    </dsp:sp>
    <dsp:sp modelId="{3CA2CB28-81C9-4C0D-AB89-8F4F9EB2DC12}">
      <dsp:nvSpPr>
        <dsp:cNvPr id="0" name=""/>
        <dsp:cNvSpPr/>
      </dsp:nvSpPr>
      <dsp:spPr>
        <a:xfrm>
          <a:off x="362426" y="2750589"/>
          <a:ext cx="4320000" cy="14873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pPr>
          <a:r>
            <a:rPr lang="en-US" sz="1700" kern="1200" dirty="0"/>
            <a:t>Respiratory passages that carry air to the site of gas exchange</a:t>
          </a:r>
        </a:p>
        <a:p>
          <a:pPr marL="0" lvl="0" indent="0" algn="ctr" defTabSz="755650">
            <a:lnSpc>
              <a:spcPct val="90000"/>
            </a:lnSpc>
            <a:spcBef>
              <a:spcPct val="0"/>
            </a:spcBef>
            <a:spcAft>
              <a:spcPct val="35000"/>
            </a:spcAft>
            <a:buNone/>
          </a:pPr>
          <a:r>
            <a:rPr lang="en-US" sz="1700" kern="1200" dirty="0"/>
            <a:t>Filters,</a:t>
          </a:r>
        </a:p>
        <a:p>
          <a:pPr marL="0" lvl="0" indent="0" algn="ctr" defTabSz="755650">
            <a:lnSpc>
              <a:spcPct val="90000"/>
            </a:lnSpc>
            <a:spcBef>
              <a:spcPct val="0"/>
            </a:spcBef>
            <a:spcAft>
              <a:spcPct val="35000"/>
            </a:spcAft>
            <a:buNone/>
          </a:pPr>
          <a:r>
            <a:rPr lang="en-US" sz="1700" kern="1200" dirty="0"/>
            <a:t>   humidifies </a:t>
          </a:r>
        </a:p>
        <a:p>
          <a:pPr marL="0" lvl="0" indent="0" algn="ctr" defTabSz="755650">
            <a:lnSpc>
              <a:spcPct val="90000"/>
            </a:lnSpc>
            <a:spcBef>
              <a:spcPct val="0"/>
            </a:spcBef>
            <a:spcAft>
              <a:spcPct val="35000"/>
            </a:spcAft>
            <a:buNone/>
          </a:pPr>
          <a:r>
            <a:rPr lang="en-US" sz="1700" kern="1200" dirty="0"/>
            <a:t>        and warms air</a:t>
          </a:r>
        </a:p>
      </dsp:txBody>
      <dsp:txXfrm>
        <a:off x="362426" y="2750589"/>
        <a:ext cx="4320000" cy="1487306"/>
      </dsp:txXfrm>
    </dsp:sp>
    <dsp:sp modelId="{7025B729-9523-4A21-98BE-F1E55EEC32F1}">
      <dsp:nvSpPr>
        <dsp:cNvPr id="0" name=""/>
        <dsp:cNvSpPr/>
      </dsp:nvSpPr>
      <dsp:spPr>
        <a:xfrm>
          <a:off x="7035228" y="321443"/>
          <a:ext cx="1512000" cy="1512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80499E9-1A02-4390-8B7C-2DDAA6BEEB5A}">
      <dsp:nvSpPr>
        <dsp:cNvPr id="0" name=""/>
        <dsp:cNvSpPr/>
      </dsp:nvSpPr>
      <dsp:spPr>
        <a:xfrm>
          <a:off x="5631228" y="2000822"/>
          <a:ext cx="4320000" cy="64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600200">
            <a:lnSpc>
              <a:spcPct val="90000"/>
            </a:lnSpc>
            <a:spcBef>
              <a:spcPct val="0"/>
            </a:spcBef>
            <a:spcAft>
              <a:spcPct val="35000"/>
            </a:spcAft>
            <a:buNone/>
            <a:defRPr b="1"/>
          </a:pPr>
          <a:r>
            <a:rPr lang="en-US" sz="3600" kern="1200"/>
            <a:t>Respiratory zone</a:t>
          </a:r>
        </a:p>
      </dsp:txBody>
      <dsp:txXfrm>
        <a:off x="5631228" y="2000822"/>
        <a:ext cx="4320000" cy="648000"/>
      </dsp:txXfrm>
    </dsp:sp>
    <dsp:sp modelId="{E27047D1-6B5E-4D7E-B84C-3386F7953603}">
      <dsp:nvSpPr>
        <dsp:cNvPr id="0" name=""/>
        <dsp:cNvSpPr/>
      </dsp:nvSpPr>
      <dsp:spPr>
        <a:xfrm>
          <a:off x="6011042" y="2627023"/>
          <a:ext cx="4320000" cy="14873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55650">
            <a:lnSpc>
              <a:spcPct val="90000"/>
            </a:lnSpc>
            <a:spcBef>
              <a:spcPct val="0"/>
            </a:spcBef>
            <a:spcAft>
              <a:spcPct val="35000"/>
            </a:spcAft>
            <a:buNone/>
          </a:pPr>
          <a:r>
            <a:rPr lang="en-US" sz="1700" kern="1200" dirty="0"/>
            <a:t>Site of gas exchange</a:t>
          </a:r>
        </a:p>
        <a:p>
          <a:pPr marL="0" lvl="0" indent="0" algn="l" defTabSz="755650">
            <a:lnSpc>
              <a:spcPct val="90000"/>
            </a:lnSpc>
            <a:spcBef>
              <a:spcPct val="0"/>
            </a:spcBef>
            <a:spcAft>
              <a:spcPct val="35000"/>
            </a:spcAft>
            <a:buNone/>
          </a:pPr>
          <a:r>
            <a:rPr lang="en-US" sz="1700" kern="1200"/>
            <a:t>Composed of</a:t>
          </a:r>
        </a:p>
        <a:p>
          <a:pPr marL="171450" lvl="1" indent="-171450" algn="l" defTabSz="755650">
            <a:lnSpc>
              <a:spcPct val="90000"/>
            </a:lnSpc>
            <a:spcBef>
              <a:spcPct val="0"/>
            </a:spcBef>
            <a:spcAft>
              <a:spcPct val="15000"/>
            </a:spcAft>
            <a:buChar char="•"/>
          </a:pPr>
          <a:r>
            <a:rPr lang="en-US" sz="1700" kern="1200" dirty="0"/>
            <a:t>Respiratory bronchioles</a:t>
          </a:r>
        </a:p>
        <a:p>
          <a:pPr marL="171450" lvl="1" indent="-171450" algn="l" defTabSz="755650">
            <a:lnSpc>
              <a:spcPct val="90000"/>
            </a:lnSpc>
            <a:spcBef>
              <a:spcPct val="0"/>
            </a:spcBef>
            <a:spcAft>
              <a:spcPct val="15000"/>
            </a:spcAft>
            <a:buChar char="•"/>
          </a:pPr>
          <a:r>
            <a:rPr lang="en-US" sz="1700" kern="1200"/>
            <a:t>Alveolar ducts</a:t>
          </a:r>
        </a:p>
        <a:p>
          <a:pPr marL="171450" lvl="1" indent="-171450" algn="l" defTabSz="755650">
            <a:lnSpc>
              <a:spcPct val="90000"/>
            </a:lnSpc>
            <a:spcBef>
              <a:spcPct val="0"/>
            </a:spcBef>
            <a:spcAft>
              <a:spcPct val="15000"/>
            </a:spcAft>
            <a:buChar char="•"/>
          </a:pPr>
          <a:r>
            <a:rPr lang="en-US" sz="1700" kern="1200"/>
            <a:t>Alveolar sacs</a:t>
          </a:r>
        </a:p>
      </dsp:txBody>
      <dsp:txXfrm>
        <a:off x="6011042" y="2627023"/>
        <a:ext cx="4320000" cy="1487306"/>
      </dsp:txXfrm>
    </dsp:sp>
  </dsp:spTree>
</dsp:drawing>
</file>

<file path=ppt/diagrams/layout1.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33014B-E8F4-4C6F-AC53-9FC78AEFE215}" type="datetimeFigureOut">
              <a:rPr lang="en-US" smtClean="0"/>
              <a:t>3/14/2021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116FB3-820A-4CE1-94FC-361AB4B7D3FD}" type="slidenum">
              <a:rPr lang="en-US" smtClean="0"/>
              <a:t>‹#›</a:t>
            </a:fld>
            <a:endParaRPr lang="en-US"/>
          </a:p>
        </p:txBody>
      </p:sp>
    </p:spTree>
    <p:extLst>
      <p:ext uri="{BB962C8B-B14F-4D97-AF65-F5344CB8AC3E}">
        <p14:creationId xmlns:p14="http://schemas.microsoft.com/office/powerpoint/2010/main" val="14694383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p>
        </p:txBody>
      </p:sp>
      <p:sp>
        <p:nvSpPr>
          <p:cNvPr id="4" name="Slide Number Placeholder 3"/>
          <p:cNvSpPr>
            <a:spLocks noGrp="1"/>
          </p:cNvSpPr>
          <p:nvPr>
            <p:ph type="sldNum" sz="quarter" idx="5"/>
          </p:nvPr>
        </p:nvSpPr>
        <p:spPr/>
        <p:txBody>
          <a:bodyPr/>
          <a:lstStyle/>
          <a:p>
            <a:pPr>
              <a:defRPr/>
            </a:pPr>
            <a:fld id="{0E714C1E-8D55-4AE0-B47B-27C028DC2B6A}" type="slidenum">
              <a:rPr lang="en-AU" smtClean="0"/>
              <a:pPr>
                <a:defRPr/>
              </a:pPr>
              <a:t>2</a:t>
            </a:fld>
            <a:endParaRPr lang="en-A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832759-D2D0-4D18-9606-E9616930F2E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951D18B-6132-422B-9DD3-51822463B2D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D2748D0-C4D7-435B-904D-47AB073217D6}"/>
              </a:ext>
            </a:extLst>
          </p:cNvPr>
          <p:cNvSpPr>
            <a:spLocks noGrp="1"/>
          </p:cNvSpPr>
          <p:nvPr>
            <p:ph type="dt" sz="half" idx="10"/>
          </p:nvPr>
        </p:nvSpPr>
        <p:spPr/>
        <p:txBody>
          <a:bodyPr/>
          <a:lstStyle/>
          <a:p>
            <a:fld id="{0E15F67E-3422-45A6-AA56-6E8AEF059DB7}" type="datetimeFigureOut">
              <a:rPr lang="en-US" smtClean="0"/>
              <a:t>3/14/2021</a:t>
            </a:fld>
            <a:endParaRPr lang="en-US"/>
          </a:p>
        </p:txBody>
      </p:sp>
      <p:sp>
        <p:nvSpPr>
          <p:cNvPr id="5" name="Footer Placeholder 4">
            <a:extLst>
              <a:ext uri="{FF2B5EF4-FFF2-40B4-BE49-F238E27FC236}">
                <a16:creationId xmlns:a16="http://schemas.microsoft.com/office/drawing/2014/main" id="{0DC43D75-26AA-4D20-8EF0-76CD004445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6CEA13-E5EA-4B01-AF8E-E4CEEE68D858}"/>
              </a:ext>
            </a:extLst>
          </p:cNvPr>
          <p:cNvSpPr>
            <a:spLocks noGrp="1"/>
          </p:cNvSpPr>
          <p:nvPr>
            <p:ph type="sldNum" sz="quarter" idx="12"/>
          </p:nvPr>
        </p:nvSpPr>
        <p:spPr/>
        <p:txBody>
          <a:bodyPr/>
          <a:lstStyle/>
          <a:p>
            <a:fld id="{1C25B113-5603-4875-964A-0A0DB9EE9EAC}" type="slidenum">
              <a:rPr lang="en-US" smtClean="0"/>
              <a:t>‹#›</a:t>
            </a:fld>
            <a:endParaRPr lang="en-US"/>
          </a:p>
        </p:txBody>
      </p:sp>
    </p:spTree>
    <p:extLst>
      <p:ext uri="{BB962C8B-B14F-4D97-AF65-F5344CB8AC3E}">
        <p14:creationId xmlns:p14="http://schemas.microsoft.com/office/powerpoint/2010/main" val="21652014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E1972A-9D40-4160-867A-429A965DB14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3057C01-43F0-4699-801B-5380DBFB72D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FABED5-E9F4-4B4F-812E-FC73074890F5}"/>
              </a:ext>
            </a:extLst>
          </p:cNvPr>
          <p:cNvSpPr>
            <a:spLocks noGrp="1"/>
          </p:cNvSpPr>
          <p:nvPr>
            <p:ph type="dt" sz="half" idx="10"/>
          </p:nvPr>
        </p:nvSpPr>
        <p:spPr/>
        <p:txBody>
          <a:bodyPr/>
          <a:lstStyle/>
          <a:p>
            <a:fld id="{0E15F67E-3422-45A6-AA56-6E8AEF059DB7}" type="datetimeFigureOut">
              <a:rPr lang="en-US" smtClean="0"/>
              <a:t>3/14/2021</a:t>
            </a:fld>
            <a:endParaRPr lang="en-US"/>
          </a:p>
        </p:txBody>
      </p:sp>
      <p:sp>
        <p:nvSpPr>
          <p:cNvPr id="5" name="Footer Placeholder 4">
            <a:extLst>
              <a:ext uri="{FF2B5EF4-FFF2-40B4-BE49-F238E27FC236}">
                <a16:creationId xmlns:a16="http://schemas.microsoft.com/office/drawing/2014/main" id="{929D7886-D18D-4CEF-80B7-D3DCCCB51E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D51B33-4514-4E56-AF9D-4F729F7E7CBB}"/>
              </a:ext>
            </a:extLst>
          </p:cNvPr>
          <p:cNvSpPr>
            <a:spLocks noGrp="1"/>
          </p:cNvSpPr>
          <p:nvPr>
            <p:ph type="sldNum" sz="quarter" idx="12"/>
          </p:nvPr>
        </p:nvSpPr>
        <p:spPr/>
        <p:txBody>
          <a:bodyPr/>
          <a:lstStyle/>
          <a:p>
            <a:fld id="{1C25B113-5603-4875-964A-0A0DB9EE9EAC}" type="slidenum">
              <a:rPr lang="en-US" smtClean="0"/>
              <a:t>‹#›</a:t>
            </a:fld>
            <a:endParaRPr lang="en-US"/>
          </a:p>
        </p:txBody>
      </p:sp>
    </p:spTree>
    <p:extLst>
      <p:ext uri="{BB962C8B-B14F-4D97-AF65-F5344CB8AC3E}">
        <p14:creationId xmlns:p14="http://schemas.microsoft.com/office/powerpoint/2010/main" val="4279957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B3AAFA0-B5BB-4E42-8E08-5C334E95A1D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66B1AE1-AE5A-4C81-A705-3A4644C75E0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CADF98-BEBA-41EF-92FB-0A72B043E2FB}"/>
              </a:ext>
            </a:extLst>
          </p:cNvPr>
          <p:cNvSpPr>
            <a:spLocks noGrp="1"/>
          </p:cNvSpPr>
          <p:nvPr>
            <p:ph type="dt" sz="half" idx="10"/>
          </p:nvPr>
        </p:nvSpPr>
        <p:spPr/>
        <p:txBody>
          <a:bodyPr/>
          <a:lstStyle/>
          <a:p>
            <a:fld id="{0E15F67E-3422-45A6-AA56-6E8AEF059DB7}" type="datetimeFigureOut">
              <a:rPr lang="en-US" smtClean="0"/>
              <a:t>3/14/2021</a:t>
            </a:fld>
            <a:endParaRPr lang="en-US"/>
          </a:p>
        </p:txBody>
      </p:sp>
      <p:sp>
        <p:nvSpPr>
          <p:cNvPr id="5" name="Footer Placeholder 4">
            <a:extLst>
              <a:ext uri="{FF2B5EF4-FFF2-40B4-BE49-F238E27FC236}">
                <a16:creationId xmlns:a16="http://schemas.microsoft.com/office/drawing/2014/main" id="{772336DA-89D9-49DC-BB67-6FA4423C071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F90446-312C-47B2-9634-CDF4D901FA1F}"/>
              </a:ext>
            </a:extLst>
          </p:cNvPr>
          <p:cNvSpPr>
            <a:spLocks noGrp="1"/>
          </p:cNvSpPr>
          <p:nvPr>
            <p:ph type="sldNum" sz="quarter" idx="12"/>
          </p:nvPr>
        </p:nvSpPr>
        <p:spPr/>
        <p:txBody>
          <a:bodyPr/>
          <a:lstStyle/>
          <a:p>
            <a:fld id="{1C25B113-5603-4875-964A-0A0DB9EE9EAC}" type="slidenum">
              <a:rPr lang="en-US" smtClean="0"/>
              <a:t>‹#›</a:t>
            </a:fld>
            <a:endParaRPr lang="en-US"/>
          </a:p>
        </p:txBody>
      </p:sp>
    </p:spTree>
    <p:extLst>
      <p:ext uri="{BB962C8B-B14F-4D97-AF65-F5344CB8AC3E}">
        <p14:creationId xmlns:p14="http://schemas.microsoft.com/office/powerpoint/2010/main" val="1498284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a:extLst>
              <a:ext uri="{FF2B5EF4-FFF2-40B4-BE49-F238E27FC236}">
                <a16:creationId xmlns:a16="http://schemas.microsoft.com/office/drawing/2014/main" id="{DEC9CCAE-D645-44AF-B4C4-C766EFE45E9A}"/>
              </a:ext>
            </a:extLst>
          </p:cNvPr>
          <p:cNvSpPr>
            <a:spLocks noGrp="1" noChangeArrowheads="1"/>
          </p:cNvSpPr>
          <p:nvPr>
            <p:ph type="dt" sz="half" idx="10"/>
          </p:nvPr>
        </p:nvSpPr>
        <p:spPr/>
        <p:txBody>
          <a:bodyPr/>
          <a:lstStyle>
            <a:lvl1pPr>
              <a:defRPr/>
            </a:lvl1pPr>
          </a:lstStyle>
          <a:p>
            <a:pPr>
              <a:defRPr/>
            </a:pPr>
            <a:fld id="{D0374B96-B6C4-4FE0-AF06-4E3D65BE98A4}" type="datetime1">
              <a:rPr lang="en-US"/>
              <a:pPr>
                <a:defRPr/>
              </a:pPr>
              <a:t>3/14/2021</a:t>
            </a:fld>
            <a:endParaRPr lang="en-AU"/>
          </a:p>
        </p:txBody>
      </p:sp>
      <p:sp>
        <p:nvSpPr>
          <p:cNvPr id="4" name="Rectangle 5">
            <a:extLst>
              <a:ext uri="{FF2B5EF4-FFF2-40B4-BE49-F238E27FC236}">
                <a16:creationId xmlns:a16="http://schemas.microsoft.com/office/drawing/2014/main" id="{F7409F47-F188-4D7F-9CCB-CA3ECDD5A577}"/>
              </a:ext>
            </a:extLst>
          </p:cNvPr>
          <p:cNvSpPr>
            <a:spLocks noGrp="1" noChangeArrowheads="1"/>
          </p:cNvSpPr>
          <p:nvPr>
            <p:ph type="ftr" sz="quarter" idx="11"/>
          </p:nvPr>
        </p:nvSpPr>
        <p:spPr/>
        <p:txBody>
          <a:bodyPr/>
          <a:lstStyle>
            <a:lvl1pPr>
              <a:defRPr/>
            </a:lvl1pPr>
          </a:lstStyle>
          <a:p>
            <a:pPr>
              <a:defRPr/>
            </a:pPr>
            <a:r>
              <a:rPr lang="en-US"/>
              <a:t>Medical Physiology/ First year 03/03/2015</a:t>
            </a:r>
            <a:endParaRPr lang="en-AU"/>
          </a:p>
        </p:txBody>
      </p:sp>
      <p:sp>
        <p:nvSpPr>
          <p:cNvPr id="5" name="Rectangle 6">
            <a:extLst>
              <a:ext uri="{FF2B5EF4-FFF2-40B4-BE49-F238E27FC236}">
                <a16:creationId xmlns:a16="http://schemas.microsoft.com/office/drawing/2014/main" id="{8F5BF0E7-0222-4A4D-BBF7-A8DAB3EAC875}"/>
              </a:ext>
            </a:extLst>
          </p:cNvPr>
          <p:cNvSpPr>
            <a:spLocks noGrp="1" noChangeArrowheads="1"/>
          </p:cNvSpPr>
          <p:nvPr>
            <p:ph type="sldNum" sz="quarter" idx="12"/>
          </p:nvPr>
        </p:nvSpPr>
        <p:spPr/>
        <p:txBody>
          <a:bodyPr/>
          <a:lstStyle>
            <a:lvl1pPr>
              <a:defRPr/>
            </a:lvl1pPr>
          </a:lstStyle>
          <a:p>
            <a:fld id="{74C36C24-CEFC-4FB6-A510-1BE3CA394A2A}" type="slidenum">
              <a:rPr lang="en-AU" altLang="en-US"/>
              <a:pPr/>
              <a:t>‹#›</a:t>
            </a:fld>
            <a:endParaRPr lang="en-AU" altLang="en-US"/>
          </a:p>
        </p:txBody>
      </p:sp>
    </p:spTree>
    <p:extLst>
      <p:ext uri="{BB962C8B-B14F-4D97-AF65-F5344CB8AC3E}">
        <p14:creationId xmlns:p14="http://schemas.microsoft.com/office/powerpoint/2010/main" val="2925800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A82B98-CD7C-4BA8-B36B-9CDA378846B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7ADE732-5366-4717-B1CA-287A511E51B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DDAF12-536A-49EF-8616-43FA983A49E9}"/>
              </a:ext>
            </a:extLst>
          </p:cNvPr>
          <p:cNvSpPr>
            <a:spLocks noGrp="1"/>
          </p:cNvSpPr>
          <p:nvPr>
            <p:ph type="dt" sz="half" idx="10"/>
          </p:nvPr>
        </p:nvSpPr>
        <p:spPr/>
        <p:txBody>
          <a:bodyPr/>
          <a:lstStyle/>
          <a:p>
            <a:fld id="{0E15F67E-3422-45A6-AA56-6E8AEF059DB7}" type="datetimeFigureOut">
              <a:rPr lang="en-US" smtClean="0"/>
              <a:t>3/14/2021</a:t>
            </a:fld>
            <a:endParaRPr lang="en-US"/>
          </a:p>
        </p:txBody>
      </p:sp>
      <p:sp>
        <p:nvSpPr>
          <p:cNvPr id="5" name="Footer Placeholder 4">
            <a:extLst>
              <a:ext uri="{FF2B5EF4-FFF2-40B4-BE49-F238E27FC236}">
                <a16:creationId xmlns:a16="http://schemas.microsoft.com/office/drawing/2014/main" id="{9089B289-EFE7-49A4-B3B2-91753AD96C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9949F7-F120-429F-A8D9-E54DD89EDD7A}"/>
              </a:ext>
            </a:extLst>
          </p:cNvPr>
          <p:cNvSpPr>
            <a:spLocks noGrp="1"/>
          </p:cNvSpPr>
          <p:nvPr>
            <p:ph type="sldNum" sz="quarter" idx="12"/>
          </p:nvPr>
        </p:nvSpPr>
        <p:spPr/>
        <p:txBody>
          <a:bodyPr/>
          <a:lstStyle/>
          <a:p>
            <a:fld id="{1C25B113-5603-4875-964A-0A0DB9EE9EAC}" type="slidenum">
              <a:rPr lang="en-US" smtClean="0"/>
              <a:t>‹#›</a:t>
            </a:fld>
            <a:endParaRPr lang="en-US"/>
          </a:p>
        </p:txBody>
      </p:sp>
    </p:spTree>
    <p:extLst>
      <p:ext uri="{BB962C8B-B14F-4D97-AF65-F5344CB8AC3E}">
        <p14:creationId xmlns:p14="http://schemas.microsoft.com/office/powerpoint/2010/main" val="16054363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5A92D4-1206-47E4-8884-A5654420474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3F368FF-1361-41B3-8C40-5B0C6A8477C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65BABBF-B3EF-4C35-8139-7940FBEA31B1}"/>
              </a:ext>
            </a:extLst>
          </p:cNvPr>
          <p:cNvSpPr>
            <a:spLocks noGrp="1"/>
          </p:cNvSpPr>
          <p:nvPr>
            <p:ph type="dt" sz="half" idx="10"/>
          </p:nvPr>
        </p:nvSpPr>
        <p:spPr/>
        <p:txBody>
          <a:bodyPr/>
          <a:lstStyle/>
          <a:p>
            <a:fld id="{0E15F67E-3422-45A6-AA56-6E8AEF059DB7}" type="datetimeFigureOut">
              <a:rPr lang="en-US" smtClean="0"/>
              <a:t>3/14/2021</a:t>
            </a:fld>
            <a:endParaRPr lang="en-US"/>
          </a:p>
        </p:txBody>
      </p:sp>
      <p:sp>
        <p:nvSpPr>
          <p:cNvPr id="5" name="Footer Placeholder 4">
            <a:extLst>
              <a:ext uri="{FF2B5EF4-FFF2-40B4-BE49-F238E27FC236}">
                <a16:creationId xmlns:a16="http://schemas.microsoft.com/office/drawing/2014/main" id="{EDA06FD2-C3F8-4564-9C68-D5FEC44D094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3EAA65-3B19-4B6B-AA93-77B3481842CA}"/>
              </a:ext>
            </a:extLst>
          </p:cNvPr>
          <p:cNvSpPr>
            <a:spLocks noGrp="1"/>
          </p:cNvSpPr>
          <p:nvPr>
            <p:ph type="sldNum" sz="quarter" idx="12"/>
          </p:nvPr>
        </p:nvSpPr>
        <p:spPr/>
        <p:txBody>
          <a:bodyPr/>
          <a:lstStyle/>
          <a:p>
            <a:fld id="{1C25B113-5603-4875-964A-0A0DB9EE9EAC}" type="slidenum">
              <a:rPr lang="en-US" smtClean="0"/>
              <a:t>‹#›</a:t>
            </a:fld>
            <a:endParaRPr lang="en-US"/>
          </a:p>
        </p:txBody>
      </p:sp>
    </p:spTree>
    <p:extLst>
      <p:ext uri="{BB962C8B-B14F-4D97-AF65-F5344CB8AC3E}">
        <p14:creationId xmlns:p14="http://schemas.microsoft.com/office/powerpoint/2010/main" val="2521765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6F9F9-06DD-480D-A862-E83C4519D1B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7CA7E33-445D-4F50-B74F-8B38D2EAD7B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F77FCED-81B5-4B2F-8F7E-CBE86A20295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DD272C3-EAED-42B9-82A6-566C8F5A34EE}"/>
              </a:ext>
            </a:extLst>
          </p:cNvPr>
          <p:cNvSpPr>
            <a:spLocks noGrp="1"/>
          </p:cNvSpPr>
          <p:nvPr>
            <p:ph type="dt" sz="half" idx="10"/>
          </p:nvPr>
        </p:nvSpPr>
        <p:spPr/>
        <p:txBody>
          <a:bodyPr/>
          <a:lstStyle/>
          <a:p>
            <a:fld id="{0E15F67E-3422-45A6-AA56-6E8AEF059DB7}" type="datetimeFigureOut">
              <a:rPr lang="en-US" smtClean="0"/>
              <a:t>3/14/2021</a:t>
            </a:fld>
            <a:endParaRPr lang="en-US"/>
          </a:p>
        </p:txBody>
      </p:sp>
      <p:sp>
        <p:nvSpPr>
          <p:cNvPr id="6" name="Footer Placeholder 5">
            <a:extLst>
              <a:ext uri="{FF2B5EF4-FFF2-40B4-BE49-F238E27FC236}">
                <a16:creationId xmlns:a16="http://schemas.microsoft.com/office/drawing/2014/main" id="{32006F8C-4F7A-4A07-9C4F-F2B5A75EB5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DC5E86F-A03D-4BCE-938D-F6B558A52758}"/>
              </a:ext>
            </a:extLst>
          </p:cNvPr>
          <p:cNvSpPr>
            <a:spLocks noGrp="1"/>
          </p:cNvSpPr>
          <p:nvPr>
            <p:ph type="sldNum" sz="quarter" idx="12"/>
          </p:nvPr>
        </p:nvSpPr>
        <p:spPr/>
        <p:txBody>
          <a:bodyPr/>
          <a:lstStyle/>
          <a:p>
            <a:fld id="{1C25B113-5603-4875-964A-0A0DB9EE9EAC}" type="slidenum">
              <a:rPr lang="en-US" smtClean="0"/>
              <a:t>‹#›</a:t>
            </a:fld>
            <a:endParaRPr lang="en-US"/>
          </a:p>
        </p:txBody>
      </p:sp>
    </p:spTree>
    <p:extLst>
      <p:ext uri="{BB962C8B-B14F-4D97-AF65-F5344CB8AC3E}">
        <p14:creationId xmlns:p14="http://schemas.microsoft.com/office/powerpoint/2010/main" val="34486569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B58657-618A-487D-983C-1D921E5BDE3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507684E-ABD1-4E51-BB88-BCFF96F5956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09EEC75-3ACF-45C2-8B81-53F3254755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075A563-CDD9-48FA-9CC9-1BA6A4E942C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584F67A-C843-4C14-9A3A-130AA0036A6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2A0A5FB-C09C-4A49-AC19-659704324763}"/>
              </a:ext>
            </a:extLst>
          </p:cNvPr>
          <p:cNvSpPr>
            <a:spLocks noGrp="1"/>
          </p:cNvSpPr>
          <p:nvPr>
            <p:ph type="dt" sz="half" idx="10"/>
          </p:nvPr>
        </p:nvSpPr>
        <p:spPr/>
        <p:txBody>
          <a:bodyPr/>
          <a:lstStyle/>
          <a:p>
            <a:fld id="{0E15F67E-3422-45A6-AA56-6E8AEF059DB7}" type="datetimeFigureOut">
              <a:rPr lang="en-US" smtClean="0"/>
              <a:t>3/14/2021</a:t>
            </a:fld>
            <a:endParaRPr lang="en-US"/>
          </a:p>
        </p:txBody>
      </p:sp>
      <p:sp>
        <p:nvSpPr>
          <p:cNvPr id="8" name="Footer Placeholder 7">
            <a:extLst>
              <a:ext uri="{FF2B5EF4-FFF2-40B4-BE49-F238E27FC236}">
                <a16:creationId xmlns:a16="http://schemas.microsoft.com/office/drawing/2014/main" id="{CA2869DA-DB17-49B2-B484-4D425D72368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E534250-03FC-44F6-B8AF-35CCF81F3678}"/>
              </a:ext>
            </a:extLst>
          </p:cNvPr>
          <p:cNvSpPr>
            <a:spLocks noGrp="1"/>
          </p:cNvSpPr>
          <p:nvPr>
            <p:ph type="sldNum" sz="quarter" idx="12"/>
          </p:nvPr>
        </p:nvSpPr>
        <p:spPr/>
        <p:txBody>
          <a:bodyPr/>
          <a:lstStyle/>
          <a:p>
            <a:fld id="{1C25B113-5603-4875-964A-0A0DB9EE9EAC}" type="slidenum">
              <a:rPr lang="en-US" smtClean="0"/>
              <a:t>‹#›</a:t>
            </a:fld>
            <a:endParaRPr lang="en-US"/>
          </a:p>
        </p:txBody>
      </p:sp>
    </p:spTree>
    <p:extLst>
      <p:ext uri="{BB962C8B-B14F-4D97-AF65-F5344CB8AC3E}">
        <p14:creationId xmlns:p14="http://schemas.microsoft.com/office/powerpoint/2010/main" val="2425138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5D126D-1C6C-47D9-B1F7-027D0DC4991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FC8EB4E-9FD1-4EBE-BE55-25B0034669A8}"/>
              </a:ext>
            </a:extLst>
          </p:cNvPr>
          <p:cNvSpPr>
            <a:spLocks noGrp="1"/>
          </p:cNvSpPr>
          <p:nvPr>
            <p:ph type="dt" sz="half" idx="10"/>
          </p:nvPr>
        </p:nvSpPr>
        <p:spPr/>
        <p:txBody>
          <a:bodyPr/>
          <a:lstStyle/>
          <a:p>
            <a:fld id="{0E15F67E-3422-45A6-AA56-6E8AEF059DB7}" type="datetimeFigureOut">
              <a:rPr lang="en-US" smtClean="0"/>
              <a:t>3/14/2021</a:t>
            </a:fld>
            <a:endParaRPr lang="en-US"/>
          </a:p>
        </p:txBody>
      </p:sp>
      <p:sp>
        <p:nvSpPr>
          <p:cNvPr id="4" name="Footer Placeholder 3">
            <a:extLst>
              <a:ext uri="{FF2B5EF4-FFF2-40B4-BE49-F238E27FC236}">
                <a16:creationId xmlns:a16="http://schemas.microsoft.com/office/drawing/2014/main" id="{1F98867F-ED3A-4176-8A39-4F177369480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1E0BC4D-059F-4BF1-8C6E-B91AF9EE4CBA}"/>
              </a:ext>
            </a:extLst>
          </p:cNvPr>
          <p:cNvSpPr>
            <a:spLocks noGrp="1"/>
          </p:cNvSpPr>
          <p:nvPr>
            <p:ph type="sldNum" sz="quarter" idx="12"/>
          </p:nvPr>
        </p:nvSpPr>
        <p:spPr/>
        <p:txBody>
          <a:bodyPr/>
          <a:lstStyle/>
          <a:p>
            <a:fld id="{1C25B113-5603-4875-964A-0A0DB9EE9EAC}" type="slidenum">
              <a:rPr lang="en-US" smtClean="0"/>
              <a:t>‹#›</a:t>
            </a:fld>
            <a:endParaRPr lang="en-US"/>
          </a:p>
        </p:txBody>
      </p:sp>
    </p:spTree>
    <p:extLst>
      <p:ext uri="{BB962C8B-B14F-4D97-AF65-F5344CB8AC3E}">
        <p14:creationId xmlns:p14="http://schemas.microsoft.com/office/powerpoint/2010/main" val="17171468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A0BD085-BB93-4999-82E4-A079E997D64D}"/>
              </a:ext>
            </a:extLst>
          </p:cNvPr>
          <p:cNvSpPr>
            <a:spLocks noGrp="1"/>
          </p:cNvSpPr>
          <p:nvPr>
            <p:ph type="dt" sz="half" idx="10"/>
          </p:nvPr>
        </p:nvSpPr>
        <p:spPr/>
        <p:txBody>
          <a:bodyPr/>
          <a:lstStyle/>
          <a:p>
            <a:fld id="{0E15F67E-3422-45A6-AA56-6E8AEF059DB7}" type="datetimeFigureOut">
              <a:rPr lang="en-US" smtClean="0"/>
              <a:t>3/14/2021</a:t>
            </a:fld>
            <a:endParaRPr lang="en-US"/>
          </a:p>
        </p:txBody>
      </p:sp>
      <p:sp>
        <p:nvSpPr>
          <p:cNvPr id="3" name="Footer Placeholder 2">
            <a:extLst>
              <a:ext uri="{FF2B5EF4-FFF2-40B4-BE49-F238E27FC236}">
                <a16:creationId xmlns:a16="http://schemas.microsoft.com/office/drawing/2014/main" id="{A238E917-61A5-4D13-B8C0-B369DB44710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EAAD5EB-4893-4944-939F-111C10134209}"/>
              </a:ext>
            </a:extLst>
          </p:cNvPr>
          <p:cNvSpPr>
            <a:spLocks noGrp="1"/>
          </p:cNvSpPr>
          <p:nvPr>
            <p:ph type="sldNum" sz="quarter" idx="12"/>
          </p:nvPr>
        </p:nvSpPr>
        <p:spPr/>
        <p:txBody>
          <a:bodyPr/>
          <a:lstStyle/>
          <a:p>
            <a:fld id="{1C25B113-5603-4875-964A-0A0DB9EE9EAC}" type="slidenum">
              <a:rPr lang="en-US" smtClean="0"/>
              <a:t>‹#›</a:t>
            </a:fld>
            <a:endParaRPr lang="en-US"/>
          </a:p>
        </p:txBody>
      </p:sp>
    </p:spTree>
    <p:extLst>
      <p:ext uri="{BB962C8B-B14F-4D97-AF65-F5344CB8AC3E}">
        <p14:creationId xmlns:p14="http://schemas.microsoft.com/office/powerpoint/2010/main" val="23668660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CE4AC-4476-4115-9137-3AA20F547D8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022000F-5D04-4F08-A71F-6C3F529BA8B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2A1B222-9083-4F0C-A41E-483F4B2753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7BDDC15-1831-4A65-8952-A975CFDB7997}"/>
              </a:ext>
            </a:extLst>
          </p:cNvPr>
          <p:cNvSpPr>
            <a:spLocks noGrp="1"/>
          </p:cNvSpPr>
          <p:nvPr>
            <p:ph type="dt" sz="half" idx="10"/>
          </p:nvPr>
        </p:nvSpPr>
        <p:spPr/>
        <p:txBody>
          <a:bodyPr/>
          <a:lstStyle/>
          <a:p>
            <a:fld id="{0E15F67E-3422-45A6-AA56-6E8AEF059DB7}" type="datetimeFigureOut">
              <a:rPr lang="en-US" smtClean="0"/>
              <a:t>3/14/2021</a:t>
            </a:fld>
            <a:endParaRPr lang="en-US"/>
          </a:p>
        </p:txBody>
      </p:sp>
      <p:sp>
        <p:nvSpPr>
          <p:cNvPr id="6" name="Footer Placeholder 5">
            <a:extLst>
              <a:ext uri="{FF2B5EF4-FFF2-40B4-BE49-F238E27FC236}">
                <a16:creationId xmlns:a16="http://schemas.microsoft.com/office/drawing/2014/main" id="{40E1BF97-8B8F-4376-BE30-396FC1EDEAB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B7198F1-E111-437E-9612-6932C74F62AF}"/>
              </a:ext>
            </a:extLst>
          </p:cNvPr>
          <p:cNvSpPr>
            <a:spLocks noGrp="1"/>
          </p:cNvSpPr>
          <p:nvPr>
            <p:ph type="sldNum" sz="quarter" idx="12"/>
          </p:nvPr>
        </p:nvSpPr>
        <p:spPr/>
        <p:txBody>
          <a:bodyPr/>
          <a:lstStyle/>
          <a:p>
            <a:fld id="{1C25B113-5603-4875-964A-0A0DB9EE9EAC}" type="slidenum">
              <a:rPr lang="en-US" smtClean="0"/>
              <a:t>‹#›</a:t>
            </a:fld>
            <a:endParaRPr lang="en-US"/>
          </a:p>
        </p:txBody>
      </p:sp>
    </p:spTree>
    <p:extLst>
      <p:ext uri="{BB962C8B-B14F-4D97-AF65-F5344CB8AC3E}">
        <p14:creationId xmlns:p14="http://schemas.microsoft.com/office/powerpoint/2010/main" val="7569946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41A905-263C-47C6-8BCF-32403ED4711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1916007-1A7F-4468-8029-9E4F304BCAF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39CEA15-9B81-4672-A19F-6BBF8EC786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FCEFDF-87D6-4C2E-B9D3-9540734FC546}"/>
              </a:ext>
            </a:extLst>
          </p:cNvPr>
          <p:cNvSpPr>
            <a:spLocks noGrp="1"/>
          </p:cNvSpPr>
          <p:nvPr>
            <p:ph type="dt" sz="half" idx="10"/>
          </p:nvPr>
        </p:nvSpPr>
        <p:spPr/>
        <p:txBody>
          <a:bodyPr/>
          <a:lstStyle/>
          <a:p>
            <a:fld id="{0E15F67E-3422-45A6-AA56-6E8AEF059DB7}" type="datetimeFigureOut">
              <a:rPr lang="en-US" smtClean="0"/>
              <a:t>3/14/2021</a:t>
            </a:fld>
            <a:endParaRPr lang="en-US"/>
          </a:p>
        </p:txBody>
      </p:sp>
      <p:sp>
        <p:nvSpPr>
          <p:cNvPr id="6" name="Footer Placeholder 5">
            <a:extLst>
              <a:ext uri="{FF2B5EF4-FFF2-40B4-BE49-F238E27FC236}">
                <a16:creationId xmlns:a16="http://schemas.microsoft.com/office/drawing/2014/main" id="{8989134C-2352-43F6-BE0D-C79DF1E3F0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ABFAAA-021A-47DF-8D2D-7E0AE4DFC1EE}"/>
              </a:ext>
            </a:extLst>
          </p:cNvPr>
          <p:cNvSpPr>
            <a:spLocks noGrp="1"/>
          </p:cNvSpPr>
          <p:nvPr>
            <p:ph type="sldNum" sz="quarter" idx="12"/>
          </p:nvPr>
        </p:nvSpPr>
        <p:spPr/>
        <p:txBody>
          <a:bodyPr/>
          <a:lstStyle/>
          <a:p>
            <a:fld id="{1C25B113-5603-4875-964A-0A0DB9EE9EAC}" type="slidenum">
              <a:rPr lang="en-US" smtClean="0"/>
              <a:t>‹#›</a:t>
            </a:fld>
            <a:endParaRPr lang="en-US"/>
          </a:p>
        </p:txBody>
      </p:sp>
    </p:spTree>
    <p:extLst>
      <p:ext uri="{BB962C8B-B14F-4D97-AF65-F5344CB8AC3E}">
        <p14:creationId xmlns:p14="http://schemas.microsoft.com/office/powerpoint/2010/main" val="4220538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060C9D3-E2F2-485B-8C5A-BF43447A2DB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3294F09-9C41-435E-BC20-69E705501F1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5744679-57B6-4D89-96DB-A9D65ED99A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15F67E-3422-45A6-AA56-6E8AEF059DB7}" type="datetimeFigureOut">
              <a:rPr lang="en-US" smtClean="0"/>
              <a:t>3/14/2021</a:t>
            </a:fld>
            <a:endParaRPr lang="en-US"/>
          </a:p>
        </p:txBody>
      </p:sp>
      <p:sp>
        <p:nvSpPr>
          <p:cNvPr id="5" name="Footer Placeholder 4">
            <a:extLst>
              <a:ext uri="{FF2B5EF4-FFF2-40B4-BE49-F238E27FC236}">
                <a16:creationId xmlns:a16="http://schemas.microsoft.com/office/drawing/2014/main" id="{DB425064-BEBC-494A-A879-6165FC93B3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C7C3A41-8221-4ADE-8276-CA28DDE23EC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25B113-5603-4875-964A-0A0DB9EE9EAC}" type="slidenum">
              <a:rPr lang="en-US" smtClean="0"/>
              <a:t>‹#›</a:t>
            </a:fld>
            <a:endParaRPr lang="en-US"/>
          </a:p>
        </p:txBody>
      </p:sp>
    </p:spTree>
    <p:extLst>
      <p:ext uri="{BB962C8B-B14F-4D97-AF65-F5344CB8AC3E}">
        <p14:creationId xmlns:p14="http://schemas.microsoft.com/office/powerpoint/2010/main" val="14017820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6">
            <a:extLst>
              <a:ext uri="{FF2B5EF4-FFF2-40B4-BE49-F238E27FC236}">
                <a16:creationId xmlns:a16="http://schemas.microsoft.com/office/drawing/2014/main" id="{ED4A2B3B-874C-457E-935F-2F21F1A93E10}"/>
              </a:ext>
            </a:extLst>
          </p:cNvPr>
          <p:cNvSpPr txBox="1">
            <a:spLocks/>
          </p:cNvSpPr>
          <p:nvPr/>
        </p:nvSpPr>
        <p:spPr>
          <a:xfrm>
            <a:off x="945486" y="1551872"/>
            <a:ext cx="9910296" cy="2590027"/>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ct val="0"/>
              </a:spcBef>
              <a:spcAft>
                <a:spcPts val="600"/>
              </a:spcAft>
              <a:buNone/>
            </a:pPr>
            <a:r>
              <a:rPr lang="en-US" sz="8000" b="1" kern="1200" dirty="0">
                <a:solidFill>
                  <a:schemeClr val="tx1"/>
                </a:solidFill>
                <a:latin typeface="+mj-lt"/>
                <a:ea typeface="+mj-ea"/>
                <a:cs typeface="+mj-cs"/>
              </a:rPr>
              <a:t>Overview of respiratory system </a:t>
            </a:r>
          </a:p>
        </p:txBody>
      </p:sp>
    </p:spTree>
    <p:extLst>
      <p:ext uri="{BB962C8B-B14F-4D97-AF65-F5344CB8AC3E}">
        <p14:creationId xmlns:p14="http://schemas.microsoft.com/office/powerpoint/2010/main" val="27788741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idx="1"/>
          </p:nvPr>
        </p:nvSpPr>
        <p:spPr>
          <a:xfrm>
            <a:off x="689317" y="0"/>
            <a:ext cx="10761785" cy="6858000"/>
          </a:xfrm>
        </p:spPr>
        <p:txBody>
          <a:bodyPr rtlCol="0">
            <a:normAutofit fontScale="92500" lnSpcReduction="10000"/>
          </a:bodyPr>
          <a:lstStyle/>
          <a:p>
            <a:pPr marL="365760" indent="-283464">
              <a:buClr>
                <a:schemeClr val="tx1">
                  <a:shade val="95000"/>
                </a:schemeClr>
              </a:buClr>
              <a:buNone/>
              <a:defRPr/>
            </a:pPr>
            <a:endParaRPr lang="en-US" sz="2400" b="1" dirty="0"/>
          </a:p>
          <a:p>
            <a:pPr marL="365760" indent="-283464">
              <a:buClr>
                <a:schemeClr val="tx1">
                  <a:shade val="95000"/>
                </a:schemeClr>
              </a:buClr>
              <a:buNone/>
              <a:defRPr/>
            </a:pPr>
            <a:r>
              <a:rPr lang="en-US" sz="1900" dirty="0">
                <a:latin typeface="Times New Roman" pitchFamily="18" charset="0"/>
                <a:cs typeface="Times New Roman" pitchFamily="18" charset="0"/>
              </a:rPr>
              <a:t>Pulmonary ventilation</a:t>
            </a:r>
          </a:p>
          <a:p>
            <a:pPr marL="640080" lvl="1" indent="-237744">
              <a:buFont typeface="Wingdings" pitchFamily="2" charset="2"/>
              <a:buChar char="§"/>
              <a:defRPr/>
            </a:pPr>
            <a:r>
              <a:rPr lang="en-US" sz="1900" dirty="0">
                <a:latin typeface="Times New Roman" pitchFamily="18" charset="0"/>
                <a:cs typeface="Times New Roman" pitchFamily="18" charset="0"/>
              </a:rPr>
              <a:t>Air moves in and out of lungs</a:t>
            </a:r>
          </a:p>
          <a:p>
            <a:pPr marL="640080" lvl="1" indent="-237744">
              <a:buFont typeface="Wingdings" pitchFamily="2" charset="2"/>
              <a:buChar char="§"/>
              <a:defRPr/>
            </a:pPr>
            <a:r>
              <a:rPr lang="en-US" sz="1900" dirty="0">
                <a:latin typeface="Times New Roman" pitchFamily="18" charset="0"/>
                <a:cs typeface="Times New Roman" pitchFamily="18" charset="0"/>
              </a:rPr>
              <a:t>Continuous replacement of gases in alveoli (air sacs)</a:t>
            </a:r>
          </a:p>
          <a:p>
            <a:pPr marL="365760" indent="-283464">
              <a:buClr>
                <a:schemeClr val="tx1">
                  <a:shade val="95000"/>
                </a:schemeClr>
              </a:buClr>
              <a:buNone/>
              <a:defRPr/>
            </a:pPr>
            <a:endParaRPr lang="en-US" sz="1900" dirty="0">
              <a:latin typeface="Times New Roman" pitchFamily="18" charset="0"/>
              <a:cs typeface="Times New Roman" pitchFamily="18" charset="0"/>
            </a:endParaRPr>
          </a:p>
          <a:p>
            <a:pPr marL="365760" indent="-283464">
              <a:buClr>
                <a:schemeClr val="tx1">
                  <a:shade val="95000"/>
                </a:schemeClr>
              </a:buClr>
              <a:buNone/>
              <a:defRPr/>
            </a:pPr>
            <a:r>
              <a:rPr lang="en-US" sz="1900" dirty="0">
                <a:latin typeface="Times New Roman" pitchFamily="18" charset="0"/>
                <a:cs typeface="Times New Roman" pitchFamily="18" charset="0"/>
              </a:rPr>
              <a:t>External respiration	</a:t>
            </a:r>
          </a:p>
          <a:p>
            <a:pPr marL="365760" indent="-283464">
              <a:buClr>
                <a:schemeClr val="tx1">
                  <a:shade val="95000"/>
                </a:schemeClr>
              </a:buClr>
              <a:buFont typeface="Wingdings" pitchFamily="2" charset="2"/>
              <a:buChar char="§"/>
              <a:defRPr/>
            </a:pPr>
            <a:r>
              <a:rPr lang="en-US" sz="1900" dirty="0">
                <a:latin typeface="Times New Roman" pitchFamily="18" charset="0"/>
                <a:cs typeface="Times New Roman" pitchFamily="18" charset="0"/>
              </a:rPr>
              <a:t>Gas exchange between blood and air at alveoli</a:t>
            </a:r>
          </a:p>
          <a:p>
            <a:pPr marL="365760" indent="-283464">
              <a:buClr>
                <a:schemeClr val="tx1">
                  <a:shade val="95000"/>
                </a:schemeClr>
              </a:buClr>
              <a:buFont typeface="Wingdings" pitchFamily="2" charset="2"/>
              <a:buChar char="§"/>
              <a:defRPr/>
            </a:pPr>
            <a:r>
              <a:rPr lang="en-US" sz="1900" dirty="0">
                <a:latin typeface="Times New Roman" pitchFamily="18" charset="0"/>
                <a:cs typeface="Times New Roman" pitchFamily="18" charset="0"/>
              </a:rPr>
              <a:t>O2 (oxygen) in air diffuses into blood</a:t>
            </a:r>
          </a:p>
          <a:p>
            <a:pPr marL="365760" indent="-283464">
              <a:buClr>
                <a:schemeClr val="tx1">
                  <a:shade val="95000"/>
                </a:schemeClr>
              </a:buClr>
              <a:buFont typeface="Wingdings" pitchFamily="2" charset="2"/>
              <a:buChar char="§"/>
              <a:defRPr/>
            </a:pPr>
            <a:r>
              <a:rPr lang="en-US" sz="1900" dirty="0">
                <a:latin typeface="Times New Roman" pitchFamily="18" charset="0"/>
                <a:cs typeface="Times New Roman" pitchFamily="18" charset="0"/>
              </a:rPr>
              <a:t>CO2  (carbon dioxide) in blood diffuses into alveoli</a:t>
            </a:r>
          </a:p>
          <a:p>
            <a:pPr eaLnBrk="1" hangingPunct="1">
              <a:lnSpc>
                <a:spcPct val="90000"/>
              </a:lnSpc>
              <a:buFont typeface="Arial" charset="0"/>
              <a:buNone/>
              <a:defRPr/>
            </a:pPr>
            <a:endParaRPr lang="en-US" sz="1900" dirty="0">
              <a:latin typeface="Times New Roman" pitchFamily="18" charset="0"/>
              <a:cs typeface="Times New Roman" pitchFamily="18" charset="0"/>
            </a:endParaRPr>
          </a:p>
          <a:p>
            <a:pPr eaLnBrk="1" hangingPunct="1">
              <a:lnSpc>
                <a:spcPct val="90000"/>
              </a:lnSpc>
              <a:buFont typeface="Arial" charset="0"/>
              <a:buNone/>
              <a:defRPr/>
            </a:pPr>
            <a:r>
              <a:rPr lang="en-US" sz="1900" dirty="0">
                <a:latin typeface="Times New Roman" pitchFamily="18" charset="0"/>
                <a:cs typeface="Times New Roman" pitchFamily="18" charset="0"/>
              </a:rPr>
              <a:t>Internal respiration</a:t>
            </a:r>
          </a:p>
          <a:p>
            <a:pPr eaLnBrk="1" hangingPunct="1">
              <a:lnSpc>
                <a:spcPct val="90000"/>
              </a:lnSpc>
              <a:buFont typeface="Wingdings" pitchFamily="2" charset="2"/>
              <a:buChar char="§"/>
              <a:defRPr/>
            </a:pPr>
            <a:r>
              <a:rPr lang="en-US" sz="1900" dirty="0">
                <a:latin typeface="Times New Roman" pitchFamily="18" charset="0"/>
                <a:cs typeface="Times New Roman" pitchFamily="18" charset="0"/>
              </a:rPr>
              <a:t>Gas exchange in capillaries between blood and tissue cells</a:t>
            </a:r>
          </a:p>
          <a:p>
            <a:pPr eaLnBrk="1" hangingPunct="1">
              <a:lnSpc>
                <a:spcPct val="90000"/>
              </a:lnSpc>
              <a:buFont typeface="Wingdings" pitchFamily="2" charset="2"/>
              <a:buChar char="§"/>
              <a:defRPr/>
            </a:pPr>
            <a:r>
              <a:rPr lang="en-US" sz="1900" dirty="0">
                <a:latin typeface="Times New Roman" pitchFamily="18" charset="0"/>
                <a:cs typeface="Times New Roman" pitchFamily="18" charset="0"/>
              </a:rPr>
              <a:t>O2 in blood diffuses into tissues</a:t>
            </a:r>
          </a:p>
          <a:p>
            <a:pPr eaLnBrk="1" hangingPunct="1">
              <a:lnSpc>
                <a:spcPct val="90000"/>
              </a:lnSpc>
              <a:buFont typeface="Wingdings" pitchFamily="2" charset="2"/>
              <a:buChar char="§"/>
              <a:defRPr/>
            </a:pPr>
            <a:r>
              <a:rPr lang="en-US" sz="1900" dirty="0">
                <a:latin typeface="Times New Roman" pitchFamily="18" charset="0"/>
                <a:cs typeface="Times New Roman" pitchFamily="18" charset="0"/>
              </a:rPr>
              <a:t>CO2 waste in tissues diffuses into blood</a:t>
            </a:r>
          </a:p>
          <a:p>
            <a:pPr eaLnBrk="1" hangingPunct="1">
              <a:lnSpc>
                <a:spcPct val="90000"/>
              </a:lnSpc>
              <a:buFont typeface="Arial" charset="0"/>
              <a:buNone/>
              <a:defRPr/>
            </a:pPr>
            <a:endParaRPr lang="en-US" sz="1900" dirty="0">
              <a:latin typeface="Times New Roman" pitchFamily="18" charset="0"/>
              <a:cs typeface="Times New Roman" pitchFamily="18" charset="0"/>
            </a:endParaRPr>
          </a:p>
          <a:p>
            <a:pPr eaLnBrk="1" hangingPunct="1">
              <a:lnSpc>
                <a:spcPct val="90000"/>
              </a:lnSpc>
              <a:buFont typeface="Arial" charset="0"/>
              <a:buNone/>
              <a:defRPr/>
            </a:pPr>
            <a:r>
              <a:rPr lang="en-US" sz="1900" dirty="0">
                <a:latin typeface="Times New Roman" pitchFamily="18" charset="0"/>
                <a:cs typeface="Times New Roman" pitchFamily="18" charset="0"/>
              </a:rPr>
              <a:t>Cellular respiration  </a:t>
            </a:r>
          </a:p>
          <a:p>
            <a:pPr marL="365760" indent="-283464">
              <a:buClr>
                <a:schemeClr val="tx1">
                  <a:shade val="95000"/>
                </a:schemeClr>
              </a:buClr>
              <a:buFont typeface="Wingdings" pitchFamily="2" charset="2"/>
              <a:buChar char="§"/>
              <a:defRPr/>
            </a:pPr>
            <a:r>
              <a:rPr lang="en-US" sz="1900" dirty="0">
                <a:latin typeface="Times New Roman" pitchFamily="18" charset="0"/>
                <a:cs typeface="Times New Roman" pitchFamily="18" charset="0"/>
              </a:rPr>
              <a:t>Oxygen (O2) is used by the cells</a:t>
            </a:r>
          </a:p>
          <a:p>
            <a:pPr marL="365760" indent="-283464">
              <a:buClr>
                <a:schemeClr val="tx1">
                  <a:shade val="95000"/>
                </a:schemeClr>
              </a:buClr>
              <a:buFont typeface="Wingdings" pitchFamily="2" charset="2"/>
              <a:buChar char="§"/>
              <a:defRPr/>
            </a:pPr>
            <a:r>
              <a:rPr lang="en-US" sz="1900" dirty="0">
                <a:latin typeface="Times New Roman" pitchFamily="18" charset="0"/>
                <a:cs typeface="Times New Roman" pitchFamily="18" charset="0"/>
              </a:rPr>
              <a:t>O2 needed in conversion of glucose to cellular energy (ATP) </a:t>
            </a:r>
          </a:p>
          <a:p>
            <a:pPr marL="365760" indent="-283464">
              <a:buClr>
                <a:schemeClr val="tx1">
                  <a:shade val="95000"/>
                </a:schemeClr>
              </a:buClr>
              <a:buFont typeface="Wingdings" pitchFamily="2" charset="2"/>
              <a:buChar char="§"/>
              <a:defRPr/>
            </a:pPr>
            <a:r>
              <a:rPr lang="en-US" sz="1900" dirty="0">
                <a:latin typeface="Times New Roman" pitchFamily="18" charset="0"/>
                <a:cs typeface="Times New Roman" pitchFamily="18" charset="0"/>
              </a:rPr>
              <a:t>Carbon dioxide (CO2) is produced as a waste product</a:t>
            </a:r>
          </a:p>
          <a:p>
            <a:pPr marL="365760" indent="-283464">
              <a:buClr>
                <a:schemeClr val="tx1">
                  <a:shade val="95000"/>
                </a:schemeClr>
              </a:buClr>
              <a:buFont typeface="Wingdings" pitchFamily="2" charset="2"/>
              <a:buChar char="§"/>
              <a:defRPr/>
            </a:pPr>
            <a:r>
              <a:rPr lang="en-US" sz="1900" dirty="0">
                <a:latin typeface="Times New Roman" pitchFamily="18" charset="0"/>
                <a:cs typeface="Times New Roman" pitchFamily="18" charset="0"/>
              </a:rPr>
              <a:t>The body’s cells die if either the respiratory or cardiovascular system fails</a:t>
            </a:r>
          </a:p>
          <a:p>
            <a:pPr lvl="1" eaLnBrk="1" hangingPunct="1">
              <a:lnSpc>
                <a:spcPct val="90000"/>
              </a:lnSpc>
              <a:buFont typeface="Arial" charset="0"/>
              <a:buNone/>
              <a:defRPr/>
            </a:pPr>
            <a:endParaRPr lang="en-US" sz="2000" dirty="0">
              <a:latin typeface="Times New Roman" pitchFamily="18" charset="0"/>
              <a:cs typeface="Times New Roman" pitchFamily="18" charset="0"/>
            </a:endParaRPr>
          </a:p>
          <a:p>
            <a:pPr lvl="1" eaLnBrk="1" hangingPunct="1">
              <a:lnSpc>
                <a:spcPct val="90000"/>
              </a:lnSpc>
              <a:buFont typeface="Arial" charset="0"/>
              <a:buNone/>
              <a:defRPr/>
            </a:pPr>
            <a:endParaRPr lang="en-US" sz="2000" dirty="0">
              <a:latin typeface="Times New Roman" pitchFamily="18" charset="0"/>
              <a:cs typeface="Times New Roman" pitchFamily="18" charset="0"/>
            </a:endParaRPr>
          </a:p>
          <a:p>
            <a:pPr marL="640080" lvl="1" indent="-237744">
              <a:buNone/>
              <a:defRPr/>
            </a:pPr>
            <a:endParaRPr lang="en-US" sz="2200" dirty="0">
              <a:latin typeface="Times New Roman" pitchFamily="18" charset="0"/>
              <a:cs typeface="Times New Roman" pitchFamily="18" charset="0"/>
            </a:endParaRPr>
          </a:p>
          <a:p>
            <a:pPr marL="365760" indent="-283464">
              <a:buClr>
                <a:schemeClr val="tx1">
                  <a:shade val="95000"/>
                </a:schemeClr>
              </a:buClr>
              <a:buNone/>
              <a:defRPr/>
            </a:pPr>
            <a:endParaRPr lang="en-US" sz="2200" dirty="0">
              <a:latin typeface="Times New Roman" pitchFamily="18" charset="0"/>
              <a:cs typeface="Times New Roman" pitchFamily="18" charset="0"/>
            </a:endParaRPr>
          </a:p>
          <a:p>
            <a:pPr marL="640080" lvl="1" indent="-237744">
              <a:buNone/>
              <a:defRPr/>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itle 6"/>
          <p:cNvSpPr>
            <a:spLocks noGrp="1"/>
          </p:cNvSpPr>
          <p:nvPr>
            <p:ph type="title"/>
          </p:nvPr>
        </p:nvSpPr>
        <p:spPr>
          <a:xfrm>
            <a:off x="841248" y="334644"/>
            <a:ext cx="10509504" cy="1076914"/>
          </a:xfrm>
        </p:spPr>
        <p:txBody>
          <a:bodyPr anchor="ctr">
            <a:normAutofit/>
          </a:bodyPr>
          <a:lstStyle/>
          <a:p>
            <a:pPr eaLnBrk="1" hangingPunct="1"/>
            <a:r>
              <a:rPr lang="en-US" sz="4000" b="1" dirty="0"/>
              <a:t>Overview of respiratory system </a:t>
            </a:r>
          </a:p>
        </p:txBody>
      </p:sp>
      <p:graphicFrame>
        <p:nvGraphicFramePr>
          <p:cNvPr id="6152" name="Rectangle 3">
            <a:extLst>
              <a:ext uri="{FF2B5EF4-FFF2-40B4-BE49-F238E27FC236}">
                <a16:creationId xmlns:a16="http://schemas.microsoft.com/office/drawing/2014/main" id="{3FE119A6-8DF2-45FE-92F1-4EA455B85297}"/>
              </a:ext>
            </a:extLst>
          </p:cNvPr>
          <p:cNvGraphicFramePr>
            <a:graphicFrameLocks noGrp="1"/>
          </p:cNvGraphicFramePr>
          <p:nvPr>
            <p:ph idx="1"/>
            <p:extLst>
              <p:ext uri="{D42A27DB-BD31-4B8C-83A1-F6EECF244321}">
                <p14:modId xmlns:p14="http://schemas.microsoft.com/office/powerpoint/2010/main" val="204043883"/>
              </p:ext>
            </p:extLst>
          </p:nvPr>
        </p:nvGraphicFramePr>
        <p:xfrm>
          <a:off x="838200" y="1737360"/>
          <a:ext cx="10506456" cy="45354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646" y="349664"/>
            <a:ext cx="5845571" cy="1638377"/>
          </a:xfrm>
        </p:spPr>
        <p:txBody>
          <a:bodyPr anchor="b">
            <a:normAutofit/>
          </a:bodyPr>
          <a:lstStyle/>
          <a:p>
            <a:r>
              <a:rPr lang="en-US" sz="4800" cap="none"/>
              <a:t>FACTS OF VENTILATION </a:t>
            </a:r>
          </a:p>
        </p:txBody>
      </p:sp>
      <p:sp>
        <p:nvSpPr>
          <p:cNvPr id="3" name="Content Placeholder 2"/>
          <p:cNvSpPr>
            <a:spLocks noGrp="1"/>
          </p:cNvSpPr>
          <p:nvPr>
            <p:ph idx="1"/>
          </p:nvPr>
        </p:nvSpPr>
        <p:spPr>
          <a:xfrm>
            <a:off x="581646" y="2198610"/>
            <a:ext cx="5837750" cy="3023702"/>
          </a:xfrm>
        </p:spPr>
        <p:txBody>
          <a:bodyPr anchor="ctr">
            <a:normAutofit/>
          </a:bodyPr>
          <a:lstStyle/>
          <a:p>
            <a:pPr>
              <a:buFont typeface="Wingdings" panose="05000000000000000000" pitchFamily="2" charset="2"/>
              <a:buChar char="q"/>
            </a:pPr>
            <a:r>
              <a:rPr lang="en-US" sz="2000" dirty="0"/>
              <a:t>Swiss anatomist dr. </a:t>
            </a:r>
            <a:r>
              <a:rPr lang="en-US" sz="2000" dirty="0" err="1"/>
              <a:t>weibel</a:t>
            </a:r>
            <a:r>
              <a:rPr lang="en-US" sz="2000" dirty="0"/>
              <a:t> counted the air ways in the lung and measures their sizes and he came up with idealized airway model  called </a:t>
            </a:r>
            <a:r>
              <a:rPr lang="en-US" sz="2000" dirty="0" err="1"/>
              <a:t>weibel</a:t>
            </a:r>
            <a:r>
              <a:rPr lang="en-US" sz="2000" dirty="0"/>
              <a:t> model   </a:t>
            </a:r>
          </a:p>
        </p:txBody>
      </p:sp>
      <p:pic>
        <p:nvPicPr>
          <p:cNvPr id="4" name="Content Placeholder 3" descr="Diagram&#10;&#10;Description automatically generated"/>
          <p:cNvPicPr>
            <a:picLocks noChangeAspect="1"/>
          </p:cNvPicPr>
          <p:nvPr/>
        </p:nvPicPr>
        <p:blipFill rotWithShape="1">
          <a:blip r:embed="rId2"/>
          <a:srcRect r="-3" b="2708"/>
          <a:stretch/>
        </p:blipFill>
        <p:spPr>
          <a:xfrm>
            <a:off x="7374838" y="752313"/>
            <a:ext cx="4235516" cy="5353373"/>
          </a:xfrm>
          <a:prstGeom prst="rect">
            <a:avLst/>
          </a:prstGeom>
        </p:spPr>
      </p:pic>
    </p:spTree>
    <p:extLst>
      <p:ext uri="{BB962C8B-B14F-4D97-AF65-F5344CB8AC3E}">
        <p14:creationId xmlns:p14="http://schemas.microsoft.com/office/powerpoint/2010/main" val="15134473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5889051A-AB4F-43B2-A121-E21740AF9342}"/>
              </a:ext>
            </a:extLst>
          </p:cNvPr>
          <p:cNvPicPr>
            <a:picLocks noChangeAspect="1"/>
          </p:cNvPicPr>
          <p:nvPr/>
        </p:nvPicPr>
        <p:blipFill>
          <a:blip r:embed="rId2"/>
          <a:stretch>
            <a:fillRect/>
          </a:stretch>
        </p:blipFill>
        <p:spPr>
          <a:xfrm>
            <a:off x="698313" y="2099603"/>
            <a:ext cx="5294716" cy="2658794"/>
          </a:xfrm>
          <a:prstGeom prst="rect">
            <a:avLst/>
          </a:prstGeom>
        </p:spPr>
      </p:pic>
      <p:pic>
        <p:nvPicPr>
          <p:cNvPr id="5" name="Picture 4">
            <a:extLst>
              <a:ext uri="{FF2B5EF4-FFF2-40B4-BE49-F238E27FC236}">
                <a16:creationId xmlns:a16="http://schemas.microsoft.com/office/drawing/2014/main" id="{0BBB85B3-CBC9-4DA4-913C-F03C06BE8993}"/>
              </a:ext>
            </a:extLst>
          </p:cNvPr>
          <p:cNvPicPr>
            <a:picLocks noChangeAspect="1"/>
          </p:cNvPicPr>
          <p:nvPr/>
        </p:nvPicPr>
        <p:blipFill>
          <a:blip r:embed="rId3"/>
          <a:stretch>
            <a:fillRect/>
          </a:stretch>
        </p:blipFill>
        <p:spPr>
          <a:xfrm>
            <a:off x="6253817" y="1417008"/>
            <a:ext cx="5294715" cy="4023984"/>
          </a:xfrm>
          <a:prstGeom prst="rect">
            <a:avLst/>
          </a:prstGeom>
        </p:spPr>
      </p:pic>
    </p:spTree>
    <p:extLst>
      <p:ext uri="{BB962C8B-B14F-4D97-AF65-F5344CB8AC3E}">
        <p14:creationId xmlns:p14="http://schemas.microsoft.com/office/powerpoint/2010/main" val="30889133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C55A70C8-4B96-4917-B199-D5747DFAC3A8}"/>
              </a:ext>
            </a:extLst>
          </p:cNvPr>
          <p:cNvPicPr>
            <a:picLocks noChangeAspect="1"/>
          </p:cNvPicPr>
          <p:nvPr/>
        </p:nvPicPr>
        <p:blipFill>
          <a:blip r:embed="rId2"/>
          <a:stretch>
            <a:fillRect/>
          </a:stretch>
        </p:blipFill>
        <p:spPr>
          <a:xfrm>
            <a:off x="1639148" y="643467"/>
            <a:ext cx="8913703" cy="5571065"/>
          </a:xfrm>
          <a:prstGeom prst="rect">
            <a:avLst/>
          </a:prstGeom>
          <a:ln>
            <a:noFill/>
          </a:ln>
        </p:spPr>
      </p:pic>
    </p:spTree>
    <p:extLst>
      <p:ext uri="{BB962C8B-B14F-4D97-AF65-F5344CB8AC3E}">
        <p14:creationId xmlns:p14="http://schemas.microsoft.com/office/powerpoint/2010/main" val="41931786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3"/>
          <p:cNvSpPr>
            <a:spLocks noGrp="1" noChangeArrowheads="1"/>
          </p:cNvSpPr>
          <p:nvPr>
            <p:ph idx="1"/>
          </p:nvPr>
        </p:nvSpPr>
        <p:spPr>
          <a:xfrm>
            <a:off x="766355" y="4130813"/>
            <a:ext cx="4724400" cy="2209800"/>
          </a:xfrm>
        </p:spPr>
        <p:txBody>
          <a:bodyPr rtlCol="0">
            <a:noAutofit/>
          </a:bodyPr>
          <a:lstStyle/>
          <a:p>
            <a:pPr marL="548640" indent="-411480">
              <a:lnSpc>
                <a:spcPct val="80000"/>
              </a:lnSpc>
              <a:spcAft>
                <a:spcPts val="0"/>
              </a:spcAft>
              <a:buClr>
                <a:schemeClr val="tx1">
                  <a:shade val="95000"/>
                </a:schemeClr>
              </a:buClr>
              <a:buFont typeface="Wingdings" pitchFamily="2" charset="2"/>
              <a:buChar char="§"/>
              <a:defRPr/>
            </a:pPr>
            <a:r>
              <a:rPr lang="en-US" sz="2000" dirty="0">
                <a:latin typeface="Times New Roman" pitchFamily="18" charset="0"/>
                <a:cs typeface="Times New Roman" pitchFamily="18" charset="0"/>
              </a:rPr>
              <a:t>Alveoli surrounded by fine elastic fibers</a:t>
            </a:r>
          </a:p>
          <a:p>
            <a:pPr marL="548640" indent="-411480">
              <a:lnSpc>
                <a:spcPct val="80000"/>
              </a:lnSpc>
              <a:spcAft>
                <a:spcPts val="0"/>
              </a:spcAft>
              <a:buClr>
                <a:schemeClr val="tx1">
                  <a:shade val="95000"/>
                </a:schemeClr>
              </a:buClr>
              <a:buFont typeface="Wingdings" pitchFamily="2" charset="2"/>
              <a:buChar char="§"/>
              <a:defRPr/>
            </a:pPr>
            <a:r>
              <a:rPr lang="en-US" sz="2000" dirty="0">
                <a:latin typeface="Times New Roman" pitchFamily="18" charset="0"/>
                <a:cs typeface="Times New Roman" pitchFamily="18" charset="0"/>
              </a:rPr>
              <a:t>Alveolar macrophages – free floating “dust cells”</a:t>
            </a:r>
          </a:p>
          <a:p>
            <a:pPr marL="548640" indent="-411480">
              <a:lnSpc>
                <a:spcPct val="80000"/>
              </a:lnSpc>
              <a:spcAft>
                <a:spcPts val="0"/>
              </a:spcAft>
              <a:buClr>
                <a:schemeClr val="tx1">
                  <a:shade val="95000"/>
                </a:schemeClr>
              </a:buClr>
              <a:buFont typeface="Wingdings" pitchFamily="2" charset="2"/>
              <a:buChar char="§"/>
              <a:defRPr/>
            </a:pPr>
            <a:r>
              <a:rPr lang="en-US" sz="2000" dirty="0">
                <a:latin typeface="Times New Roman" pitchFamily="18" charset="0"/>
                <a:cs typeface="Times New Roman" pitchFamily="18" charset="0"/>
              </a:rPr>
              <a:t>Note type I and type II cells and joint membrane</a:t>
            </a:r>
          </a:p>
          <a:p>
            <a:pPr marL="548640" indent="-411480">
              <a:lnSpc>
                <a:spcPct val="80000"/>
              </a:lnSpc>
              <a:spcAft>
                <a:spcPts val="0"/>
              </a:spcAft>
              <a:buClr>
                <a:schemeClr val="tx1">
                  <a:shade val="95000"/>
                </a:schemeClr>
              </a:buClr>
              <a:buFont typeface="Wingdings" pitchFamily="2" charset="2"/>
              <a:buChar char="§"/>
              <a:defRPr/>
            </a:pPr>
            <a:r>
              <a:rPr lang="en-US" sz="2000" dirty="0">
                <a:latin typeface="Times New Roman" pitchFamily="18" charset="0"/>
                <a:cs typeface="Times New Roman" pitchFamily="18" charset="0"/>
              </a:rPr>
              <a:t>Type 4 collagen responsible for the strength of basement membrane </a:t>
            </a:r>
          </a:p>
          <a:p>
            <a:pPr marL="548640" indent="-411480">
              <a:lnSpc>
                <a:spcPct val="80000"/>
              </a:lnSpc>
              <a:spcAft>
                <a:spcPts val="0"/>
              </a:spcAft>
              <a:buClr>
                <a:schemeClr val="tx1">
                  <a:shade val="95000"/>
                </a:schemeClr>
              </a:buClr>
              <a:buFont typeface="Wingdings" pitchFamily="2" charset="2"/>
              <a:buChar char="§"/>
              <a:defRPr/>
            </a:pPr>
            <a:endParaRPr lang="en-US" sz="2000" dirty="0">
              <a:latin typeface="Times New Roman" pitchFamily="18" charset="0"/>
              <a:cs typeface="Times New Roman" pitchFamily="18" charset="0"/>
            </a:endParaRPr>
          </a:p>
        </p:txBody>
      </p:sp>
      <p:pic>
        <p:nvPicPr>
          <p:cNvPr id="14339" name="Picture 4" descr="21-10cd_AlvliRespMbrn_1"/>
          <p:cNvPicPr>
            <a:picLocks noChangeAspect="1" noChangeArrowheads="1"/>
          </p:cNvPicPr>
          <p:nvPr/>
        </p:nvPicPr>
        <p:blipFill>
          <a:blip r:embed="rId2" cstate="print"/>
          <a:srcRect t="15294" b="16470"/>
          <a:stretch>
            <a:fillRect/>
          </a:stretch>
        </p:blipFill>
        <p:spPr bwMode="auto">
          <a:xfrm>
            <a:off x="766355" y="143692"/>
            <a:ext cx="9144000" cy="3671888"/>
          </a:xfrm>
          <a:prstGeom prst="rect">
            <a:avLst/>
          </a:prstGeom>
          <a:noFill/>
          <a:ln w="9525">
            <a:noFill/>
            <a:miter lim="800000"/>
            <a:headEnd/>
            <a:tailEnd/>
          </a:ln>
        </p:spPr>
      </p:pic>
      <p:sp>
        <p:nvSpPr>
          <p:cNvPr id="14340" name="Rectangle 6"/>
          <p:cNvSpPr>
            <a:spLocks noChangeArrowheads="1"/>
          </p:cNvSpPr>
          <p:nvPr/>
        </p:nvSpPr>
        <p:spPr bwMode="auto">
          <a:xfrm>
            <a:off x="5490755" y="3923984"/>
            <a:ext cx="4267200" cy="2308225"/>
          </a:xfrm>
          <a:prstGeom prst="rect">
            <a:avLst/>
          </a:prstGeom>
          <a:noFill/>
          <a:ln w="9525">
            <a:noFill/>
            <a:miter lim="800000"/>
            <a:headEnd/>
            <a:tailEnd/>
          </a:ln>
        </p:spPr>
        <p:txBody>
          <a:bodyPr>
            <a:spAutoFit/>
          </a:bodyPr>
          <a:lstStyle/>
          <a:p>
            <a:pPr>
              <a:buFont typeface="Wingdings" pitchFamily="2" charset="2"/>
              <a:buChar char="§"/>
            </a:pPr>
            <a:r>
              <a:rPr lang="en-US" dirty="0">
                <a:latin typeface="Times New Roman" pitchFamily="18" charset="0"/>
                <a:cs typeface="Times New Roman" pitchFamily="18" charset="0"/>
              </a:rPr>
              <a:t>air-blood barrier (the respiratory membrane)</a:t>
            </a:r>
          </a:p>
          <a:p>
            <a:r>
              <a:rPr lang="en-US" dirty="0">
                <a:latin typeface="Times New Roman" pitchFamily="18" charset="0"/>
                <a:cs typeface="Times New Roman" pitchFamily="18" charset="0"/>
              </a:rPr>
              <a:t>         is where gas exchange occurs</a:t>
            </a:r>
          </a:p>
          <a:p>
            <a:pPr lvl="1"/>
            <a:r>
              <a:rPr lang="en-US" dirty="0">
                <a:latin typeface="Times New Roman" pitchFamily="18" charset="0"/>
                <a:cs typeface="Times New Roman" pitchFamily="18" charset="0"/>
              </a:rPr>
              <a:t>Oxygen diffuses from air in alveolus (singular of alveoli) to blood in </a:t>
            </a:r>
            <a:r>
              <a:rPr lang="en-US" dirty="0" err="1">
                <a:latin typeface="Times New Roman" pitchFamily="18" charset="0"/>
                <a:cs typeface="Times New Roman" pitchFamily="18" charset="0"/>
              </a:rPr>
              <a:t>capillary.Carbon</a:t>
            </a:r>
            <a:r>
              <a:rPr lang="en-US" dirty="0">
                <a:latin typeface="Times New Roman" pitchFamily="18" charset="0"/>
                <a:cs typeface="Times New Roman" pitchFamily="18" charset="0"/>
              </a:rPr>
              <a:t> dioxide diffuses from the blood in  the capillary  into the air in the alveolus  </a:t>
            </a:r>
          </a:p>
        </p:txBody>
      </p:sp>
    </p:spTree>
    <p:extLst>
      <p:ext uri="{BB962C8B-B14F-4D97-AF65-F5344CB8AC3E}">
        <p14:creationId xmlns:p14="http://schemas.microsoft.com/office/powerpoint/2010/main" val="42107320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4098" y="100148"/>
            <a:ext cx="10131425" cy="1456267"/>
          </a:xfrm>
        </p:spPr>
        <p:txBody>
          <a:bodyPr>
            <a:normAutofit/>
          </a:bodyPr>
          <a:lstStyle/>
          <a:p>
            <a:r>
              <a:rPr lang="en-US" sz="3200" cap="none" dirty="0" err="1">
                <a:latin typeface="+mn-lt"/>
              </a:rPr>
              <a:t>Ficks</a:t>
            </a:r>
            <a:r>
              <a:rPr lang="en-US" sz="3200" cap="none" dirty="0">
                <a:latin typeface="+mn-lt"/>
              </a:rPr>
              <a:t> law of diffusion through a tissue sheet </a:t>
            </a:r>
          </a:p>
        </p:txBody>
      </p:sp>
      <p:pic>
        <p:nvPicPr>
          <p:cNvPr id="4" name="Content Placeholder 3"/>
          <p:cNvPicPr>
            <a:picLocks noGrp="1" noChangeAspect="1"/>
          </p:cNvPicPr>
          <p:nvPr>
            <p:ph idx="1"/>
          </p:nvPr>
        </p:nvPicPr>
        <p:blipFill>
          <a:blip r:embed="rId2"/>
          <a:stretch>
            <a:fillRect/>
          </a:stretch>
        </p:blipFill>
        <p:spPr>
          <a:xfrm>
            <a:off x="1240973" y="1084216"/>
            <a:ext cx="6577330" cy="2945969"/>
          </a:xfrm>
          <a:prstGeom prst="rect">
            <a:avLst/>
          </a:prstGeom>
        </p:spPr>
      </p:pic>
      <p:sp>
        <p:nvSpPr>
          <p:cNvPr id="5" name="Rectangle 4"/>
          <p:cNvSpPr/>
          <p:nvPr/>
        </p:nvSpPr>
        <p:spPr>
          <a:xfrm>
            <a:off x="222069" y="3995678"/>
            <a:ext cx="12191999" cy="2585323"/>
          </a:xfrm>
          <a:prstGeom prst="rect">
            <a:avLst/>
          </a:prstGeom>
        </p:spPr>
        <p:txBody>
          <a:bodyPr wrap="square">
            <a:spAutoFit/>
          </a:bodyPr>
          <a:lstStyle/>
          <a:p>
            <a:pPr>
              <a:buFont typeface="Wingdings" panose="05000000000000000000" pitchFamily="2" charset="2"/>
              <a:buChar char="q"/>
            </a:pPr>
            <a:r>
              <a:rPr lang="en-US" dirty="0"/>
              <a:t> if you have a tissue sheet like a postage stamp then the volume of gas which moves a cross the sheet is proportional to the area of the sheet and proportional to the constant which is called the diffusion constant and the difference of partial pressure between one side of the sheet and the other </a:t>
            </a:r>
          </a:p>
          <a:p>
            <a:pPr>
              <a:buFont typeface="Wingdings" panose="05000000000000000000" pitchFamily="2" charset="2"/>
              <a:buChar char="q"/>
            </a:pPr>
            <a:endParaRPr lang="en-US" dirty="0"/>
          </a:p>
          <a:p>
            <a:pPr>
              <a:buFont typeface="Wingdings" panose="05000000000000000000" pitchFamily="2" charset="2"/>
              <a:buChar char="q"/>
            </a:pPr>
            <a:r>
              <a:rPr lang="en-US" dirty="0"/>
              <a:t>Inversely proportional to the thickness of sheet </a:t>
            </a:r>
          </a:p>
          <a:p>
            <a:pPr>
              <a:buFont typeface="Wingdings" panose="05000000000000000000" pitchFamily="2" charset="2"/>
              <a:buChar char="q"/>
            </a:pPr>
            <a:endParaRPr lang="en-US" dirty="0"/>
          </a:p>
          <a:p>
            <a:pPr>
              <a:buFont typeface="Wingdings" panose="05000000000000000000" pitchFamily="2" charset="2"/>
              <a:buChar char="q"/>
            </a:pPr>
            <a:r>
              <a:rPr lang="en-US" dirty="0"/>
              <a:t>So we need thin sheet as possible and large area as possible </a:t>
            </a:r>
          </a:p>
          <a:p>
            <a:r>
              <a:rPr lang="en-US" dirty="0"/>
              <a:t>The blood gas barrier is phenomenally thin and the area is about 50 to 100 square meters enormous area that is generated by 500 million alveoli and in each walls of the alveoli you get these capillaries with their blood gas barrier </a:t>
            </a:r>
          </a:p>
        </p:txBody>
      </p:sp>
    </p:spTree>
    <p:extLst>
      <p:ext uri="{BB962C8B-B14F-4D97-AF65-F5344CB8AC3E}">
        <p14:creationId xmlns:p14="http://schemas.microsoft.com/office/powerpoint/2010/main" val="26119975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EC5823726B9434F9265DB64A8FFF9D7" ma:contentTypeVersion="2" ma:contentTypeDescription="Create a new document." ma:contentTypeScope="" ma:versionID="e48f093dee36ebeb48eac6a11b377fa5">
  <xsd:schema xmlns:xsd="http://www.w3.org/2001/XMLSchema" xmlns:xs="http://www.w3.org/2001/XMLSchema" xmlns:p="http://schemas.microsoft.com/office/2006/metadata/properties" xmlns:ns2="a079000d-8966-4c5a-9331-218429b85427" targetNamespace="http://schemas.microsoft.com/office/2006/metadata/properties" ma:root="true" ma:fieldsID="72d698c547c2428abc8b0b99b7bfee3f" ns2:_="">
    <xsd:import namespace="a079000d-8966-4c5a-9331-218429b85427"/>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079000d-8966-4c5a-9331-218429b8542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C8D71C7-3126-48E5-9EB4-CE6FB47F22BB}"/>
</file>

<file path=customXml/itemProps2.xml><?xml version="1.0" encoding="utf-8"?>
<ds:datastoreItem xmlns:ds="http://schemas.openxmlformats.org/officeDocument/2006/customXml" ds:itemID="{D35FFF2D-F9F2-4CE6-A3B8-1BB76055C5BF}"/>
</file>

<file path=customXml/itemProps3.xml><?xml version="1.0" encoding="utf-8"?>
<ds:datastoreItem xmlns:ds="http://schemas.openxmlformats.org/officeDocument/2006/customXml" ds:itemID="{213B2485-823F-4974-B6C5-29462C3FFC3E}"/>
</file>

<file path=docProps/app.xml><?xml version="1.0" encoding="utf-8"?>
<Properties xmlns="http://schemas.openxmlformats.org/officeDocument/2006/extended-properties" xmlns:vt="http://schemas.openxmlformats.org/officeDocument/2006/docPropsVTypes">
  <TotalTime>12</TotalTime>
  <Words>397</Words>
  <Application>Microsoft Office PowerPoint</Application>
  <PresentationFormat>Widescreen</PresentationFormat>
  <Paragraphs>53</Paragraphs>
  <Slides>8</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Times New Roman</vt:lpstr>
      <vt:lpstr>Wingdings</vt:lpstr>
      <vt:lpstr>Office Theme</vt:lpstr>
      <vt:lpstr>PowerPoint Presentation</vt:lpstr>
      <vt:lpstr>PowerPoint Presentation</vt:lpstr>
      <vt:lpstr>Overview of respiratory system </vt:lpstr>
      <vt:lpstr>FACTS OF VENTILATION </vt:lpstr>
      <vt:lpstr>PowerPoint Presentation</vt:lpstr>
      <vt:lpstr>PowerPoint Presentation</vt:lpstr>
      <vt:lpstr>PowerPoint Presentation</vt:lpstr>
      <vt:lpstr>Ficks law of diffusion through a tissue sheet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arwa rawashdeh</dc:creator>
  <cp:lastModifiedBy>arwa rawashdeh</cp:lastModifiedBy>
  <cp:revision>4</cp:revision>
  <dcterms:created xsi:type="dcterms:W3CDTF">2021-03-13T14:26:25Z</dcterms:created>
  <dcterms:modified xsi:type="dcterms:W3CDTF">2021-03-14T07:19:33Z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0x0101007EC5823726B9434F9265DB64A8FFF9D7</vt:lpwstr>
  </property>
</Properties>
</file>