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98450" indent="-298450" rtl="1" latinLnBrk="0">
      <a:defRPr sz="1400">
        <a:latin typeface="+mn-lt"/>
        <a:ea typeface="+mn-ea"/>
        <a:cs typeface="+mn-cs"/>
        <a:sym typeface="Arial"/>
      </a:defRPr>
    </a:lvl1pPr>
    <a:lvl2pPr marL="298450" indent="-69850" rtl="1" latinLnBrk="0">
      <a:defRPr sz="1400">
        <a:latin typeface="+mn-lt"/>
        <a:ea typeface="+mn-ea"/>
        <a:cs typeface="+mn-cs"/>
        <a:sym typeface="Arial"/>
      </a:defRPr>
    </a:lvl2pPr>
    <a:lvl3pPr marL="298450" indent="158750" rtl="1" latinLnBrk="0">
      <a:defRPr sz="1400">
        <a:latin typeface="+mn-lt"/>
        <a:ea typeface="+mn-ea"/>
        <a:cs typeface="+mn-cs"/>
        <a:sym typeface="Arial"/>
      </a:defRPr>
    </a:lvl3pPr>
    <a:lvl4pPr marL="298450" indent="387350" rtl="1" latinLnBrk="0">
      <a:defRPr sz="1400">
        <a:latin typeface="+mn-lt"/>
        <a:ea typeface="+mn-ea"/>
        <a:cs typeface="+mn-cs"/>
        <a:sym typeface="Arial"/>
      </a:defRPr>
    </a:lvl4pPr>
    <a:lvl5pPr marL="298450" indent="615950" rtl="1" latinLnBrk="0">
      <a:defRPr sz="1400">
        <a:latin typeface="+mn-lt"/>
        <a:ea typeface="+mn-ea"/>
        <a:cs typeface="+mn-cs"/>
        <a:sym typeface="Arial"/>
      </a:defRPr>
    </a:lvl5pPr>
    <a:lvl6pPr marL="298450" indent="844550" rtl="1" latinLnBrk="0">
      <a:defRPr sz="1400">
        <a:latin typeface="+mn-lt"/>
        <a:ea typeface="+mn-ea"/>
        <a:cs typeface="+mn-cs"/>
        <a:sym typeface="Arial"/>
      </a:defRPr>
    </a:lvl6pPr>
    <a:lvl7pPr marL="298450" indent="1073150" rtl="1" latinLnBrk="0">
      <a:defRPr sz="1400">
        <a:latin typeface="+mn-lt"/>
        <a:ea typeface="+mn-ea"/>
        <a:cs typeface="+mn-cs"/>
        <a:sym typeface="Arial"/>
      </a:defRPr>
    </a:lvl7pPr>
    <a:lvl8pPr marL="298450" indent="1301750" rtl="1" latinLnBrk="0">
      <a:defRPr sz="1400">
        <a:latin typeface="+mn-lt"/>
        <a:ea typeface="+mn-ea"/>
        <a:cs typeface="+mn-cs"/>
        <a:sym typeface="Arial"/>
      </a:defRPr>
    </a:lvl8pPr>
    <a:lvl9pPr marL="298450" indent="153035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1"/>
          </a:xfrm>
          <a:prstGeom prst="rect">
            <a:avLst/>
          </a:prstGeom>
        </p:spPr>
        <p:txBody>
          <a:bodyPr lIns="45699" tIns="45699" rIns="45699" bIns="45699"/>
          <a:lstStyle>
            <a:lvl1pPr algn="l"/>
          </a:lstStyle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 lIns="45699" tIns="45699" rIns="45699" bIns="45699"/>
          <a:lstStyle>
            <a:lvl1pPr marL="457200" indent="-365759" algn="l">
              <a:spcBef>
                <a:spcPts val="300"/>
              </a:spcBef>
              <a:buSzPts val="3200"/>
            </a:lvl1pPr>
            <a:lvl2pPr marL="963385" indent="-391885" algn="l">
              <a:spcBef>
                <a:spcPts val="300"/>
              </a:spcBef>
              <a:buSzPts val="3200"/>
            </a:lvl2pPr>
            <a:lvl3pPr marL="1493520" indent="-487680" algn="l">
              <a:spcBef>
                <a:spcPts val="300"/>
              </a:spcBef>
              <a:buSzPts val="3200"/>
            </a:lvl3pPr>
            <a:lvl4pPr marL="2034539" indent="-548639" algn="l">
              <a:spcBef>
                <a:spcPts val="300"/>
              </a:spcBef>
              <a:buSzPts val="3200"/>
            </a:lvl4pPr>
            <a:lvl5pPr marL="2478023" indent="-512062" algn="l">
              <a:spcBef>
                <a:spcPts val="300"/>
              </a:spcBef>
              <a:buSzPts val="3200"/>
              <a:buChar char="❖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Google Shape;44;p7"/>
          <p:cNvSpPr txBox="1">
            <a:spLocks noGrp="1"/>
          </p:cNvSpPr>
          <p:nvPr>
            <p:ph type="body" sz="half" idx="21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457200" indent="-365759" algn="l" rtl="0">
              <a:spcBef>
                <a:spcPts val="300"/>
              </a:spcBef>
              <a:buSzPts val="3200"/>
              <a:defRPr/>
            </a:pPr>
            <a:endParaRPr/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95697" y="6432691"/>
            <a:ext cx="291104" cy="288784"/>
          </a:xfrm>
          <a:prstGeom prst="rect">
            <a:avLst/>
          </a:prstGeom>
        </p:spPr>
        <p:txBody>
          <a:bodyPr lIns="45699" tIns="45699" rIns="45699" bIns="45699" anchor="b"/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2326372" y="6406785"/>
            <a:ext cx="264429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0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0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0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0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0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1033.jpeg" descr="IMG_103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27" y="1161100"/>
            <a:ext cx="7311946" cy="13560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" name="الرسم"/>
          <p:cNvGrpSpPr/>
          <p:nvPr/>
        </p:nvGrpSpPr>
        <p:grpSpPr>
          <a:xfrm>
            <a:off x="3604873" y="664299"/>
            <a:ext cx="4812827" cy="1252534"/>
            <a:chOff x="-720041" y="-507098"/>
            <a:chExt cx="4812825" cy="1252533"/>
          </a:xfrm>
        </p:grpSpPr>
        <p:sp>
          <p:nvSpPr>
            <p:cNvPr id="105" name="خط"/>
            <p:cNvSpPr/>
            <p:nvPr/>
          </p:nvSpPr>
          <p:spPr>
            <a:xfrm>
              <a:off x="634" y="-5071"/>
              <a:ext cx="25356" cy="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خط"/>
            <p:cNvSpPr/>
            <p:nvPr/>
          </p:nvSpPr>
          <p:spPr>
            <a:xfrm>
              <a:off x="-395804" y="-4645"/>
              <a:ext cx="660131" cy="9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47" extrusionOk="0">
                  <a:moveTo>
                    <a:pt x="12127" y="1023"/>
                  </a:moveTo>
                  <a:cubicBezTo>
                    <a:pt x="10304" y="1023"/>
                    <a:pt x="8481" y="1023"/>
                    <a:pt x="6548" y="2513"/>
                  </a:cubicBezTo>
                  <a:cubicBezTo>
                    <a:pt x="4614" y="4003"/>
                    <a:pt x="2570" y="6982"/>
                    <a:pt x="1410" y="8844"/>
                  </a:cubicBezTo>
                  <a:cubicBezTo>
                    <a:pt x="250" y="10706"/>
                    <a:pt x="-26" y="11451"/>
                    <a:pt x="2" y="11823"/>
                  </a:cubicBezTo>
                  <a:cubicBezTo>
                    <a:pt x="29" y="12196"/>
                    <a:pt x="361" y="12196"/>
                    <a:pt x="1300" y="11265"/>
                  </a:cubicBezTo>
                  <a:cubicBezTo>
                    <a:pt x="2239" y="10334"/>
                    <a:pt x="3786" y="8472"/>
                    <a:pt x="5305" y="6609"/>
                  </a:cubicBezTo>
                  <a:cubicBezTo>
                    <a:pt x="6824" y="4747"/>
                    <a:pt x="8316" y="2885"/>
                    <a:pt x="9310" y="1768"/>
                  </a:cubicBezTo>
                  <a:cubicBezTo>
                    <a:pt x="10304" y="651"/>
                    <a:pt x="10802" y="278"/>
                    <a:pt x="10857" y="92"/>
                  </a:cubicBezTo>
                  <a:cubicBezTo>
                    <a:pt x="10912" y="-94"/>
                    <a:pt x="10525" y="-94"/>
                    <a:pt x="9503" y="1023"/>
                  </a:cubicBezTo>
                  <a:cubicBezTo>
                    <a:pt x="8481" y="2140"/>
                    <a:pt x="6824" y="4375"/>
                    <a:pt x="5636" y="5865"/>
                  </a:cubicBezTo>
                  <a:cubicBezTo>
                    <a:pt x="4449" y="7354"/>
                    <a:pt x="3731" y="8099"/>
                    <a:pt x="3040" y="9030"/>
                  </a:cubicBezTo>
                  <a:cubicBezTo>
                    <a:pt x="2349" y="9961"/>
                    <a:pt x="1687" y="11078"/>
                    <a:pt x="1521" y="11823"/>
                  </a:cubicBezTo>
                  <a:cubicBezTo>
                    <a:pt x="1355" y="12568"/>
                    <a:pt x="1687" y="12940"/>
                    <a:pt x="2874" y="12754"/>
                  </a:cubicBezTo>
                  <a:cubicBezTo>
                    <a:pt x="4062" y="12568"/>
                    <a:pt x="6106" y="11823"/>
                    <a:pt x="7570" y="11078"/>
                  </a:cubicBezTo>
                  <a:cubicBezTo>
                    <a:pt x="9034" y="10334"/>
                    <a:pt x="9918" y="9589"/>
                    <a:pt x="9531" y="10520"/>
                  </a:cubicBezTo>
                  <a:cubicBezTo>
                    <a:pt x="9144" y="11451"/>
                    <a:pt x="7487" y="14058"/>
                    <a:pt x="6520" y="15547"/>
                  </a:cubicBezTo>
                  <a:cubicBezTo>
                    <a:pt x="5554" y="17037"/>
                    <a:pt x="5277" y="17409"/>
                    <a:pt x="5001" y="17968"/>
                  </a:cubicBezTo>
                  <a:cubicBezTo>
                    <a:pt x="4725" y="18527"/>
                    <a:pt x="4449" y="19272"/>
                    <a:pt x="4504" y="19644"/>
                  </a:cubicBezTo>
                  <a:cubicBezTo>
                    <a:pt x="4559" y="20016"/>
                    <a:pt x="4946" y="20016"/>
                    <a:pt x="5995" y="18713"/>
                  </a:cubicBezTo>
                  <a:cubicBezTo>
                    <a:pt x="7045" y="17409"/>
                    <a:pt x="8758" y="14803"/>
                    <a:pt x="9918" y="13127"/>
                  </a:cubicBezTo>
                  <a:cubicBezTo>
                    <a:pt x="11078" y="11451"/>
                    <a:pt x="11686" y="10706"/>
                    <a:pt x="12210" y="10334"/>
                  </a:cubicBezTo>
                  <a:cubicBezTo>
                    <a:pt x="12735" y="9961"/>
                    <a:pt x="13177" y="9961"/>
                    <a:pt x="13260" y="9961"/>
                  </a:cubicBezTo>
                  <a:cubicBezTo>
                    <a:pt x="13343" y="9961"/>
                    <a:pt x="13067" y="9961"/>
                    <a:pt x="12072" y="11078"/>
                  </a:cubicBezTo>
                  <a:cubicBezTo>
                    <a:pt x="11078" y="12196"/>
                    <a:pt x="9365" y="14430"/>
                    <a:pt x="8343" y="15920"/>
                  </a:cubicBezTo>
                  <a:cubicBezTo>
                    <a:pt x="7321" y="17409"/>
                    <a:pt x="6990" y="18154"/>
                    <a:pt x="6493" y="19085"/>
                  </a:cubicBezTo>
                  <a:cubicBezTo>
                    <a:pt x="5995" y="20016"/>
                    <a:pt x="5333" y="21134"/>
                    <a:pt x="5167" y="21320"/>
                  </a:cubicBezTo>
                  <a:cubicBezTo>
                    <a:pt x="5001" y="21506"/>
                    <a:pt x="5333" y="20761"/>
                    <a:pt x="6493" y="18527"/>
                  </a:cubicBezTo>
                  <a:cubicBezTo>
                    <a:pt x="7653" y="16292"/>
                    <a:pt x="9642" y="12568"/>
                    <a:pt x="10857" y="10520"/>
                  </a:cubicBezTo>
                  <a:cubicBezTo>
                    <a:pt x="12072" y="8472"/>
                    <a:pt x="12514" y="8099"/>
                    <a:pt x="12597" y="7913"/>
                  </a:cubicBezTo>
                  <a:cubicBezTo>
                    <a:pt x="12680" y="7727"/>
                    <a:pt x="12404" y="7727"/>
                    <a:pt x="11244" y="8658"/>
                  </a:cubicBezTo>
                  <a:cubicBezTo>
                    <a:pt x="10083" y="9589"/>
                    <a:pt x="8039" y="11451"/>
                    <a:pt x="6714" y="12568"/>
                  </a:cubicBezTo>
                  <a:cubicBezTo>
                    <a:pt x="5388" y="13685"/>
                    <a:pt x="4780" y="14058"/>
                    <a:pt x="4228" y="14430"/>
                  </a:cubicBezTo>
                  <a:cubicBezTo>
                    <a:pt x="3675" y="14803"/>
                    <a:pt x="3178" y="15175"/>
                    <a:pt x="3150" y="15175"/>
                  </a:cubicBezTo>
                  <a:cubicBezTo>
                    <a:pt x="3123" y="15175"/>
                    <a:pt x="3565" y="14803"/>
                    <a:pt x="4753" y="13313"/>
                  </a:cubicBezTo>
                  <a:cubicBezTo>
                    <a:pt x="5940" y="11823"/>
                    <a:pt x="7874" y="9216"/>
                    <a:pt x="9752" y="6982"/>
                  </a:cubicBezTo>
                  <a:cubicBezTo>
                    <a:pt x="11630" y="4747"/>
                    <a:pt x="13453" y="2885"/>
                    <a:pt x="14503" y="1954"/>
                  </a:cubicBezTo>
                  <a:cubicBezTo>
                    <a:pt x="15553" y="1023"/>
                    <a:pt x="15829" y="1023"/>
                    <a:pt x="15773" y="1396"/>
                  </a:cubicBezTo>
                  <a:cubicBezTo>
                    <a:pt x="15718" y="1768"/>
                    <a:pt x="15332" y="2513"/>
                    <a:pt x="14061" y="4189"/>
                  </a:cubicBezTo>
                  <a:cubicBezTo>
                    <a:pt x="12790" y="5865"/>
                    <a:pt x="10636" y="8472"/>
                    <a:pt x="9338" y="9961"/>
                  </a:cubicBezTo>
                  <a:cubicBezTo>
                    <a:pt x="8039" y="11451"/>
                    <a:pt x="7598" y="11823"/>
                    <a:pt x="7128" y="12196"/>
                  </a:cubicBezTo>
                  <a:cubicBezTo>
                    <a:pt x="6658" y="12568"/>
                    <a:pt x="6161" y="12940"/>
                    <a:pt x="6189" y="12940"/>
                  </a:cubicBezTo>
                  <a:cubicBezTo>
                    <a:pt x="6216" y="12940"/>
                    <a:pt x="6769" y="12568"/>
                    <a:pt x="8039" y="11265"/>
                  </a:cubicBezTo>
                  <a:cubicBezTo>
                    <a:pt x="9310" y="9961"/>
                    <a:pt x="11299" y="7727"/>
                    <a:pt x="13536" y="6609"/>
                  </a:cubicBezTo>
                  <a:cubicBezTo>
                    <a:pt x="15773" y="5492"/>
                    <a:pt x="18259" y="5492"/>
                    <a:pt x="19641" y="5678"/>
                  </a:cubicBezTo>
                  <a:cubicBezTo>
                    <a:pt x="21022" y="5865"/>
                    <a:pt x="21298" y="6237"/>
                    <a:pt x="21574" y="6609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خط"/>
            <p:cNvSpPr/>
            <p:nvPr/>
          </p:nvSpPr>
          <p:spPr>
            <a:xfrm>
              <a:off x="-720042" y="-507099"/>
              <a:ext cx="4812827" cy="125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21034" y="21600"/>
                  </a:moveTo>
                  <a:cubicBezTo>
                    <a:pt x="20997" y="21600"/>
                    <a:pt x="20959" y="21600"/>
                    <a:pt x="20921" y="21571"/>
                  </a:cubicBezTo>
                  <a:cubicBezTo>
                    <a:pt x="20883" y="21542"/>
                    <a:pt x="20845" y="21483"/>
                    <a:pt x="20830" y="21309"/>
                  </a:cubicBezTo>
                  <a:cubicBezTo>
                    <a:pt x="20815" y="21134"/>
                    <a:pt x="20822" y="20842"/>
                    <a:pt x="20841" y="20609"/>
                  </a:cubicBezTo>
                  <a:cubicBezTo>
                    <a:pt x="20860" y="20376"/>
                    <a:pt x="20891" y="20201"/>
                    <a:pt x="20887" y="20143"/>
                  </a:cubicBezTo>
                  <a:cubicBezTo>
                    <a:pt x="20883" y="20084"/>
                    <a:pt x="20845" y="20143"/>
                    <a:pt x="20807" y="20186"/>
                  </a:cubicBezTo>
                  <a:cubicBezTo>
                    <a:pt x="20769" y="20230"/>
                    <a:pt x="20732" y="20259"/>
                    <a:pt x="20694" y="20274"/>
                  </a:cubicBezTo>
                  <a:cubicBezTo>
                    <a:pt x="20656" y="20288"/>
                    <a:pt x="20618" y="20288"/>
                    <a:pt x="20592" y="20215"/>
                  </a:cubicBezTo>
                  <a:cubicBezTo>
                    <a:pt x="20565" y="20143"/>
                    <a:pt x="20550" y="19997"/>
                    <a:pt x="20539" y="19851"/>
                  </a:cubicBezTo>
                  <a:cubicBezTo>
                    <a:pt x="20527" y="19705"/>
                    <a:pt x="20520" y="19560"/>
                    <a:pt x="20527" y="19545"/>
                  </a:cubicBezTo>
                  <a:cubicBezTo>
                    <a:pt x="20535" y="19530"/>
                    <a:pt x="20557" y="19647"/>
                    <a:pt x="20569" y="19778"/>
                  </a:cubicBezTo>
                  <a:cubicBezTo>
                    <a:pt x="20580" y="19909"/>
                    <a:pt x="20580" y="20055"/>
                    <a:pt x="20561" y="20143"/>
                  </a:cubicBezTo>
                  <a:cubicBezTo>
                    <a:pt x="20542" y="20230"/>
                    <a:pt x="20504" y="20259"/>
                    <a:pt x="20478" y="20201"/>
                  </a:cubicBezTo>
                  <a:cubicBezTo>
                    <a:pt x="20451" y="20143"/>
                    <a:pt x="20436" y="19997"/>
                    <a:pt x="20414" y="19968"/>
                  </a:cubicBezTo>
                  <a:cubicBezTo>
                    <a:pt x="20391" y="19938"/>
                    <a:pt x="20361" y="20026"/>
                    <a:pt x="20361" y="20026"/>
                  </a:cubicBezTo>
                  <a:cubicBezTo>
                    <a:pt x="20361" y="20026"/>
                    <a:pt x="20391" y="19938"/>
                    <a:pt x="20440" y="19662"/>
                  </a:cubicBezTo>
                  <a:cubicBezTo>
                    <a:pt x="20489" y="19385"/>
                    <a:pt x="20557" y="18918"/>
                    <a:pt x="20633" y="18364"/>
                  </a:cubicBezTo>
                  <a:cubicBezTo>
                    <a:pt x="20709" y="17811"/>
                    <a:pt x="20792" y="17169"/>
                    <a:pt x="20845" y="16630"/>
                  </a:cubicBezTo>
                  <a:cubicBezTo>
                    <a:pt x="20898" y="16091"/>
                    <a:pt x="20921" y="15653"/>
                    <a:pt x="20955" y="15056"/>
                  </a:cubicBezTo>
                  <a:cubicBezTo>
                    <a:pt x="20989" y="14458"/>
                    <a:pt x="21034" y="13700"/>
                    <a:pt x="21057" y="13103"/>
                  </a:cubicBezTo>
                  <a:cubicBezTo>
                    <a:pt x="21080" y="12505"/>
                    <a:pt x="21080" y="12068"/>
                    <a:pt x="21076" y="11777"/>
                  </a:cubicBezTo>
                  <a:cubicBezTo>
                    <a:pt x="21072" y="11485"/>
                    <a:pt x="21065" y="11339"/>
                    <a:pt x="21042" y="11310"/>
                  </a:cubicBezTo>
                  <a:cubicBezTo>
                    <a:pt x="21019" y="11281"/>
                    <a:pt x="20981" y="11368"/>
                    <a:pt x="20845" y="11529"/>
                  </a:cubicBezTo>
                  <a:cubicBezTo>
                    <a:pt x="20709" y="11689"/>
                    <a:pt x="20474" y="11922"/>
                    <a:pt x="20311" y="12068"/>
                  </a:cubicBezTo>
                  <a:cubicBezTo>
                    <a:pt x="20149" y="12214"/>
                    <a:pt x="20058" y="12272"/>
                    <a:pt x="19982" y="12316"/>
                  </a:cubicBezTo>
                  <a:cubicBezTo>
                    <a:pt x="19906" y="12360"/>
                    <a:pt x="19846" y="12389"/>
                    <a:pt x="19842" y="12418"/>
                  </a:cubicBezTo>
                  <a:cubicBezTo>
                    <a:pt x="19838" y="12447"/>
                    <a:pt x="19891" y="12476"/>
                    <a:pt x="20039" y="12520"/>
                  </a:cubicBezTo>
                  <a:cubicBezTo>
                    <a:pt x="20187" y="12564"/>
                    <a:pt x="20429" y="12622"/>
                    <a:pt x="20626" y="12680"/>
                  </a:cubicBezTo>
                  <a:cubicBezTo>
                    <a:pt x="20822" y="12738"/>
                    <a:pt x="20974" y="12797"/>
                    <a:pt x="21076" y="12840"/>
                  </a:cubicBezTo>
                  <a:cubicBezTo>
                    <a:pt x="21178" y="12884"/>
                    <a:pt x="21231" y="12913"/>
                    <a:pt x="21231" y="12943"/>
                  </a:cubicBezTo>
                  <a:cubicBezTo>
                    <a:pt x="21231" y="12972"/>
                    <a:pt x="21178" y="13001"/>
                    <a:pt x="21004" y="13030"/>
                  </a:cubicBezTo>
                  <a:cubicBezTo>
                    <a:pt x="20830" y="13059"/>
                    <a:pt x="20535" y="13088"/>
                    <a:pt x="20236" y="13117"/>
                  </a:cubicBezTo>
                  <a:cubicBezTo>
                    <a:pt x="19937" y="13147"/>
                    <a:pt x="19634" y="13176"/>
                    <a:pt x="19463" y="13190"/>
                  </a:cubicBezTo>
                  <a:cubicBezTo>
                    <a:pt x="19293" y="13205"/>
                    <a:pt x="19255" y="13205"/>
                    <a:pt x="19255" y="13190"/>
                  </a:cubicBezTo>
                  <a:cubicBezTo>
                    <a:pt x="19255" y="13176"/>
                    <a:pt x="19293" y="13147"/>
                    <a:pt x="19456" y="13074"/>
                  </a:cubicBezTo>
                  <a:cubicBezTo>
                    <a:pt x="19619" y="13001"/>
                    <a:pt x="19906" y="12884"/>
                    <a:pt x="20160" y="12797"/>
                  </a:cubicBezTo>
                  <a:cubicBezTo>
                    <a:pt x="20414" y="12709"/>
                    <a:pt x="20633" y="12651"/>
                    <a:pt x="20781" y="12607"/>
                  </a:cubicBezTo>
                  <a:cubicBezTo>
                    <a:pt x="20928" y="12564"/>
                    <a:pt x="21004" y="12534"/>
                    <a:pt x="21004" y="12520"/>
                  </a:cubicBezTo>
                  <a:cubicBezTo>
                    <a:pt x="21004" y="12505"/>
                    <a:pt x="20928" y="12505"/>
                    <a:pt x="20743" y="12505"/>
                  </a:cubicBezTo>
                  <a:cubicBezTo>
                    <a:pt x="20557" y="12505"/>
                    <a:pt x="20262" y="12505"/>
                    <a:pt x="19993" y="12505"/>
                  </a:cubicBezTo>
                  <a:cubicBezTo>
                    <a:pt x="19725" y="12505"/>
                    <a:pt x="19482" y="12505"/>
                    <a:pt x="19342" y="12491"/>
                  </a:cubicBezTo>
                  <a:cubicBezTo>
                    <a:pt x="19202" y="12476"/>
                    <a:pt x="19164" y="12447"/>
                    <a:pt x="19172" y="12403"/>
                  </a:cubicBezTo>
                  <a:cubicBezTo>
                    <a:pt x="19180" y="12360"/>
                    <a:pt x="19233" y="12301"/>
                    <a:pt x="19384" y="12155"/>
                  </a:cubicBezTo>
                  <a:cubicBezTo>
                    <a:pt x="19535" y="12010"/>
                    <a:pt x="19785" y="11777"/>
                    <a:pt x="20050" y="11529"/>
                  </a:cubicBezTo>
                  <a:cubicBezTo>
                    <a:pt x="20315" y="11281"/>
                    <a:pt x="20595" y="11019"/>
                    <a:pt x="20841" y="10800"/>
                  </a:cubicBezTo>
                  <a:cubicBezTo>
                    <a:pt x="21087" y="10581"/>
                    <a:pt x="21299" y="10406"/>
                    <a:pt x="21421" y="10275"/>
                  </a:cubicBezTo>
                  <a:cubicBezTo>
                    <a:pt x="21542" y="10144"/>
                    <a:pt x="21572" y="10057"/>
                    <a:pt x="21549" y="9998"/>
                  </a:cubicBezTo>
                  <a:cubicBezTo>
                    <a:pt x="21527" y="9940"/>
                    <a:pt x="21451" y="9911"/>
                    <a:pt x="21288" y="9853"/>
                  </a:cubicBezTo>
                  <a:cubicBezTo>
                    <a:pt x="21125" y="9794"/>
                    <a:pt x="20875" y="9707"/>
                    <a:pt x="20626" y="9634"/>
                  </a:cubicBezTo>
                  <a:cubicBezTo>
                    <a:pt x="20376" y="9561"/>
                    <a:pt x="20126" y="9503"/>
                    <a:pt x="19895" y="9445"/>
                  </a:cubicBezTo>
                  <a:cubicBezTo>
                    <a:pt x="19664" y="9386"/>
                    <a:pt x="19452" y="9328"/>
                    <a:pt x="19320" y="9284"/>
                  </a:cubicBezTo>
                  <a:cubicBezTo>
                    <a:pt x="19187" y="9240"/>
                    <a:pt x="19134" y="9211"/>
                    <a:pt x="19134" y="9197"/>
                  </a:cubicBezTo>
                  <a:cubicBezTo>
                    <a:pt x="19134" y="9182"/>
                    <a:pt x="19187" y="9182"/>
                    <a:pt x="19354" y="9153"/>
                  </a:cubicBezTo>
                  <a:cubicBezTo>
                    <a:pt x="19520" y="9124"/>
                    <a:pt x="19800" y="9066"/>
                    <a:pt x="19971" y="9036"/>
                  </a:cubicBezTo>
                  <a:cubicBezTo>
                    <a:pt x="20141" y="9007"/>
                    <a:pt x="20202" y="9007"/>
                    <a:pt x="20168" y="9022"/>
                  </a:cubicBezTo>
                  <a:cubicBezTo>
                    <a:pt x="20134" y="9036"/>
                    <a:pt x="20005" y="9066"/>
                    <a:pt x="19884" y="9109"/>
                  </a:cubicBezTo>
                  <a:cubicBezTo>
                    <a:pt x="19763" y="9153"/>
                    <a:pt x="19649" y="9211"/>
                    <a:pt x="19569" y="9255"/>
                  </a:cubicBezTo>
                  <a:cubicBezTo>
                    <a:pt x="19490" y="9299"/>
                    <a:pt x="19445" y="9328"/>
                    <a:pt x="19460" y="9372"/>
                  </a:cubicBezTo>
                  <a:cubicBezTo>
                    <a:pt x="19475" y="9415"/>
                    <a:pt x="19551" y="9474"/>
                    <a:pt x="19747" y="9503"/>
                  </a:cubicBezTo>
                  <a:cubicBezTo>
                    <a:pt x="19944" y="9532"/>
                    <a:pt x="20262" y="9532"/>
                    <a:pt x="20527" y="9532"/>
                  </a:cubicBezTo>
                  <a:cubicBezTo>
                    <a:pt x="20792" y="9532"/>
                    <a:pt x="21004" y="9532"/>
                    <a:pt x="21129" y="9532"/>
                  </a:cubicBezTo>
                  <a:cubicBezTo>
                    <a:pt x="21254" y="9532"/>
                    <a:pt x="21292" y="9532"/>
                    <a:pt x="21292" y="9532"/>
                  </a:cubicBezTo>
                  <a:cubicBezTo>
                    <a:pt x="21292" y="9532"/>
                    <a:pt x="21254" y="9532"/>
                    <a:pt x="21076" y="9517"/>
                  </a:cubicBezTo>
                  <a:cubicBezTo>
                    <a:pt x="20898" y="9503"/>
                    <a:pt x="20580" y="9474"/>
                    <a:pt x="20372" y="9445"/>
                  </a:cubicBezTo>
                  <a:cubicBezTo>
                    <a:pt x="20164" y="9415"/>
                    <a:pt x="20065" y="9386"/>
                    <a:pt x="19986" y="9357"/>
                  </a:cubicBezTo>
                  <a:cubicBezTo>
                    <a:pt x="19906" y="9328"/>
                    <a:pt x="19846" y="9299"/>
                    <a:pt x="19846" y="9284"/>
                  </a:cubicBezTo>
                  <a:cubicBezTo>
                    <a:pt x="19846" y="9270"/>
                    <a:pt x="19906" y="9270"/>
                    <a:pt x="20069" y="9240"/>
                  </a:cubicBezTo>
                  <a:cubicBezTo>
                    <a:pt x="20232" y="9211"/>
                    <a:pt x="20497" y="9153"/>
                    <a:pt x="20735" y="9066"/>
                  </a:cubicBezTo>
                  <a:cubicBezTo>
                    <a:pt x="20974" y="8978"/>
                    <a:pt x="21186" y="8862"/>
                    <a:pt x="21311" y="8774"/>
                  </a:cubicBezTo>
                  <a:cubicBezTo>
                    <a:pt x="21436" y="8687"/>
                    <a:pt x="21474" y="8628"/>
                    <a:pt x="21493" y="8526"/>
                  </a:cubicBezTo>
                  <a:cubicBezTo>
                    <a:pt x="21511" y="8424"/>
                    <a:pt x="21511" y="8279"/>
                    <a:pt x="21474" y="8104"/>
                  </a:cubicBezTo>
                  <a:cubicBezTo>
                    <a:pt x="21436" y="7929"/>
                    <a:pt x="21360" y="7725"/>
                    <a:pt x="21186" y="7433"/>
                  </a:cubicBezTo>
                  <a:cubicBezTo>
                    <a:pt x="21012" y="7142"/>
                    <a:pt x="20739" y="6763"/>
                    <a:pt x="20486" y="6428"/>
                  </a:cubicBezTo>
                  <a:cubicBezTo>
                    <a:pt x="20232" y="6092"/>
                    <a:pt x="19997" y="5801"/>
                    <a:pt x="19759" y="5538"/>
                  </a:cubicBezTo>
                  <a:cubicBezTo>
                    <a:pt x="19520" y="5276"/>
                    <a:pt x="19278" y="5043"/>
                    <a:pt x="19119" y="4883"/>
                  </a:cubicBezTo>
                  <a:cubicBezTo>
                    <a:pt x="18960" y="4722"/>
                    <a:pt x="18884" y="4635"/>
                    <a:pt x="18884" y="4591"/>
                  </a:cubicBezTo>
                  <a:cubicBezTo>
                    <a:pt x="18884" y="4547"/>
                    <a:pt x="18960" y="4547"/>
                    <a:pt x="19130" y="4577"/>
                  </a:cubicBezTo>
                  <a:cubicBezTo>
                    <a:pt x="19301" y="4606"/>
                    <a:pt x="19566" y="4664"/>
                    <a:pt x="19789" y="4722"/>
                  </a:cubicBezTo>
                  <a:cubicBezTo>
                    <a:pt x="20012" y="4781"/>
                    <a:pt x="20194" y="4839"/>
                    <a:pt x="20315" y="4868"/>
                  </a:cubicBezTo>
                  <a:cubicBezTo>
                    <a:pt x="20436" y="4897"/>
                    <a:pt x="20497" y="4897"/>
                    <a:pt x="20508" y="4897"/>
                  </a:cubicBezTo>
                  <a:cubicBezTo>
                    <a:pt x="20520" y="4897"/>
                    <a:pt x="20482" y="4897"/>
                    <a:pt x="20300" y="4839"/>
                  </a:cubicBezTo>
                  <a:cubicBezTo>
                    <a:pt x="20118" y="4781"/>
                    <a:pt x="19793" y="4664"/>
                    <a:pt x="19505" y="4591"/>
                  </a:cubicBezTo>
                  <a:cubicBezTo>
                    <a:pt x="19217" y="4518"/>
                    <a:pt x="18968" y="4489"/>
                    <a:pt x="18839" y="4460"/>
                  </a:cubicBezTo>
                  <a:cubicBezTo>
                    <a:pt x="18710" y="4431"/>
                    <a:pt x="18703" y="4402"/>
                    <a:pt x="18831" y="4416"/>
                  </a:cubicBezTo>
                  <a:cubicBezTo>
                    <a:pt x="18960" y="4431"/>
                    <a:pt x="19225" y="4489"/>
                    <a:pt x="19505" y="4547"/>
                  </a:cubicBezTo>
                  <a:cubicBezTo>
                    <a:pt x="19785" y="4606"/>
                    <a:pt x="20081" y="4664"/>
                    <a:pt x="20258" y="4708"/>
                  </a:cubicBezTo>
                  <a:cubicBezTo>
                    <a:pt x="20436" y="4751"/>
                    <a:pt x="20497" y="4781"/>
                    <a:pt x="20546" y="4810"/>
                  </a:cubicBezTo>
                  <a:cubicBezTo>
                    <a:pt x="20595" y="4839"/>
                    <a:pt x="20633" y="4868"/>
                    <a:pt x="20626" y="4868"/>
                  </a:cubicBezTo>
                  <a:cubicBezTo>
                    <a:pt x="20618" y="4868"/>
                    <a:pt x="20565" y="4839"/>
                    <a:pt x="20383" y="4751"/>
                  </a:cubicBezTo>
                  <a:cubicBezTo>
                    <a:pt x="20202" y="4664"/>
                    <a:pt x="19891" y="4518"/>
                    <a:pt x="19596" y="4387"/>
                  </a:cubicBezTo>
                  <a:cubicBezTo>
                    <a:pt x="19301" y="4256"/>
                    <a:pt x="19021" y="4139"/>
                    <a:pt x="18737" y="4023"/>
                  </a:cubicBezTo>
                  <a:cubicBezTo>
                    <a:pt x="18453" y="3906"/>
                    <a:pt x="18165" y="3789"/>
                    <a:pt x="17866" y="3687"/>
                  </a:cubicBezTo>
                  <a:cubicBezTo>
                    <a:pt x="17567" y="3585"/>
                    <a:pt x="17257" y="3498"/>
                    <a:pt x="16946" y="3396"/>
                  </a:cubicBezTo>
                  <a:cubicBezTo>
                    <a:pt x="16636" y="3294"/>
                    <a:pt x="16325" y="3177"/>
                    <a:pt x="16038" y="3090"/>
                  </a:cubicBezTo>
                  <a:cubicBezTo>
                    <a:pt x="15750" y="3002"/>
                    <a:pt x="15485" y="2944"/>
                    <a:pt x="15220" y="2871"/>
                  </a:cubicBezTo>
                  <a:cubicBezTo>
                    <a:pt x="14955" y="2798"/>
                    <a:pt x="14690" y="2711"/>
                    <a:pt x="14402" y="2638"/>
                  </a:cubicBezTo>
                  <a:cubicBezTo>
                    <a:pt x="14115" y="2565"/>
                    <a:pt x="13804" y="2507"/>
                    <a:pt x="13501" y="2449"/>
                  </a:cubicBezTo>
                  <a:cubicBezTo>
                    <a:pt x="13198" y="2390"/>
                    <a:pt x="12903" y="2332"/>
                    <a:pt x="12585" y="2274"/>
                  </a:cubicBezTo>
                  <a:cubicBezTo>
                    <a:pt x="12267" y="2215"/>
                    <a:pt x="11927" y="2157"/>
                    <a:pt x="11605" y="2099"/>
                  </a:cubicBezTo>
                  <a:cubicBezTo>
                    <a:pt x="11283" y="2040"/>
                    <a:pt x="10980" y="1982"/>
                    <a:pt x="10719" y="1924"/>
                  </a:cubicBezTo>
                  <a:cubicBezTo>
                    <a:pt x="10458" y="1866"/>
                    <a:pt x="10238" y="1807"/>
                    <a:pt x="10019" y="1764"/>
                  </a:cubicBezTo>
                  <a:cubicBezTo>
                    <a:pt x="9799" y="1720"/>
                    <a:pt x="9580" y="1691"/>
                    <a:pt x="9352" y="1662"/>
                  </a:cubicBezTo>
                  <a:cubicBezTo>
                    <a:pt x="9125" y="1632"/>
                    <a:pt x="8891" y="1603"/>
                    <a:pt x="8660" y="1560"/>
                  </a:cubicBezTo>
                  <a:cubicBezTo>
                    <a:pt x="8429" y="1516"/>
                    <a:pt x="8202" y="1457"/>
                    <a:pt x="7975" y="1414"/>
                  </a:cubicBezTo>
                  <a:cubicBezTo>
                    <a:pt x="7747" y="1370"/>
                    <a:pt x="7520" y="1341"/>
                    <a:pt x="7282" y="1312"/>
                  </a:cubicBezTo>
                  <a:cubicBezTo>
                    <a:pt x="7043" y="1283"/>
                    <a:pt x="6793" y="1253"/>
                    <a:pt x="6555" y="1224"/>
                  </a:cubicBezTo>
                  <a:cubicBezTo>
                    <a:pt x="6316" y="1195"/>
                    <a:pt x="6089" y="1166"/>
                    <a:pt x="5862" y="1151"/>
                  </a:cubicBezTo>
                  <a:cubicBezTo>
                    <a:pt x="5635" y="1137"/>
                    <a:pt x="5408" y="1137"/>
                    <a:pt x="5177" y="1137"/>
                  </a:cubicBezTo>
                  <a:cubicBezTo>
                    <a:pt x="4946" y="1137"/>
                    <a:pt x="4711" y="1137"/>
                    <a:pt x="4477" y="1137"/>
                  </a:cubicBezTo>
                  <a:cubicBezTo>
                    <a:pt x="4242" y="1137"/>
                    <a:pt x="4007" y="1137"/>
                    <a:pt x="3780" y="1137"/>
                  </a:cubicBezTo>
                  <a:cubicBezTo>
                    <a:pt x="3553" y="1137"/>
                    <a:pt x="3334" y="1137"/>
                    <a:pt x="3053" y="1151"/>
                  </a:cubicBezTo>
                  <a:cubicBezTo>
                    <a:pt x="2773" y="1166"/>
                    <a:pt x="2433" y="1195"/>
                    <a:pt x="2122" y="1239"/>
                  </a:cubicBezTo>
                  <a:cubicBezTo>
                    <a:pt x="1812" y="1283"/>
                    <a:pt x="1532" y="1341"/>
                    <a:pt x="1236" y="1399"/>
                  </a:cubicBezTo>
                  <a:cubicBezTo>
                    <a:pt x="941" y="1457"/>
                    <a:pt x="631" y="1516"/>
                    <a:pt x="411" y="1560"/>
                  </a:cubicBezTo>
                  <a:cubicBezTo>
                    <a:pt x="192" y="1603"/>
                    <a:pt x="63" y="1632"/>
                    <a:pt x="17" y="1662"/>
                  </a:cubicBezTo>
                  <a:cubicBezTo>
                    <a:pt x="-28" y="1691"/>
                    <a:pt x="10" y="1720"/>
                    <a:pt x="173" y="1705"/>
                  </a:cubicBezTo>
                  <a:cubicBezTo>
                    <a:pt x="335" y="1691"/>
                    <a:pt x="623" y="1632"/>
                    <a:pt x="888" y="1574"/>
                  </a:cubicBezTo>
                  <a:cubicBezTo>
                    <a:pt x="1153" y="1516"/>
                    <a:pt x="1395" y="1457"/>
                    <a:pt x="1675" y="1385"/>
                  </a:cubicBezTo>
                  <a:cubicBezTo>
                    <a:pt x="1956" y="1312"/>
                    <a:pt x="2274" y="1224"/>
                    <a:pt x="2542" y="1151"/>
                  </a:cubicBezTo>
                  <a:cubicBezTo>
                    <a:pt x="2811" y="1079"/>
                    <a:pt x="3031" y="1020"/>
                    <a:pt x="3281" y="962"/>
                  </a:cubicBezTo>
                  <a:cubicBezTo>
                    <a:pt x="3530" y="904"/>
                    <a:pt x="3810" y="845"/>
                    <a:pt x="4110" y="802"/>
                  </a:cubicBezTo>
                  <a:cubicBezTo>
                    <a:pt x="4409" y="758"/>
                    <a:pt x="4727" y="729"/>
                    <a:pt x="5048" y="700"/>
                  </a:cubicBezTo>
                  <a:cubicBezTo>
                    <a:pt x="5370" y="670"/>
                    <a:pt x="5696" y="641"/>
                    <a:pt x="5938" y="627"/>
                  </a:cubicBezTo>
                  <a:cubicBezTo>
                    <a:pt x="6180" y="612"/>
                    <a:pt x="6339" y="612"/>
                    <a:pt x="6585" y="598"/>
                  </a:cubicBezTo>
                  <a:cubicBezTo>
                    <a:pt x="6831" y="583"/>
                    <a:pt x="7164" y="554"/>
                    <a:pt x="7498" y="539"/>
                  </a:cubicBezTo>
                  <a:cubicBezTo>
                    <a:pt x="7831" y="525"/>
                    <a:pt x="8164" y="525"/>
                    <a:pt x="8429" y="525"/>
                  </a:cubicBezTo>
                  <a:cubicBezTo>
                    <a:pt x="8694" y="525"/>
                    <a:pt x="8891" y="525"/>
                    <a:pt x="9065" y="539"/>
                  </a:cubicBezTo>
                  <a:cubicBezTo>
                    <a:pt x="9239" y="554"/>
                    <a:pt x="9390" y="583"/>
                    <a:pt x="9625" y="612"/>
                  </a:cubicBezTo>
                  <a:cubicBezTo>
                    <a:pt x="9860" y="641"/>
                    <a:pt x="10178" y="670"/>
                    <a:pt x="10496" y="700"/>
                  </a:cubicBezTo>
                  <a:cubicBezTo>
                    <a:pt x="10814" y="729"/>
                    <a:pt x="11132" y="758"/>
                    <a:pt x="11453" y="787"/>
                  </a:cubicBezTo>
                  <a:cubicBezTo>
                    <a:pt x="11775" y="816"/>
                    <a:pt x="12101" y="845"/>
                    <a:pt x="12400" y="874"/>
                  </a:cubicBezTo>
                  <a:cubicBezTo>
                    <a:pt x="12699" y="904"/>
                    <a:pt x="12971" y="933"/>
                    <a:pt x="13240" y="962"/>
                  </a:cubicBezTo>
                  <a:cubicBezTo>
                    <a:pt x="13509" y="991"/>
                    <a:pt x="13774" y="1020"/>
                    <a:pt x="14031" y="1049"/>
                  </a:cubicBezTo>
                  <a:cubicBezTo>
                    <a:pt x="14289" y="1079"/>
                    <a:pt x="14539" y="1108"/>
                    <a:pt x="14819" y="1122"/>
                  </a:cubicBezTo>
                  <a:cubicBezTo>
                    <a:pt x="15099" y="1137"/>
                    <a:pt x="15409" y="1137"/>
                    <a:pt x="15686" y="1137"/>
                  </a:cubicBezTo>
                  <a:cubicBezTo>
                    <a:pt x="15962" y="1137"/>
                    <a:pt x="16204" y="1137"/>
                    <a:pt x="16348" y="1122"/>
                  </a:cubicBezTo>
                  <a:cubicBezTo>
                    <a:pt x="16492" y="1108"/>
                    <a:pt x="16537" y="1079"/>
                    <a:pt x="16545" y="1020"/>
                  </a:cubicBezTo>
                  <a:cubicBezTo>
                    <a:pt x="16552" y="962"/>
                    <a:pt x="16522" y="874"/>
                    <a:pt x="16390" y="772"/>
                  </a:cubicBezTo>
                  <a:cubicBezTo>
                    <a:pt x="16257" y="670"/>
                    <a:pt x="16022" y="554"/>
                    <a:pt x="15746" y="466"/>
                  </a:cubicBezTo>
                  <a:cubicBezTo>
                    <a:pt x="15470" y="379"/>
                    <a:pt x="15152" y="321"/>
                    <a:pt x="14826" y="262"/>
                  </a:cubicBezTo>
                  <a:cubicBezTo>
                    <a:pt x="14501" y="204"/>
                    <a:pt x="14168" y="146"/>
                    <a:pt x="13846" y="102"/>
                  </a:cubicBezTo>
                  <a:cubicBezTo>
                    <a:pt x="13524" y="58"/>
                    <a:pt x="13214" y="29"/>
                    <a:pt x="12911" y="15"/>
                  </a:cubicBezTo>
                  <a:cubicBezTo>
                    <a:pt x="12608" y="0"/>
                    <a:pt x="12313" y="0"/>
                    <a:pt x="12014" y="0"/>
                  </a:cubicBezTo>
                  <a:cubicBezTo>
                    <a:pt x="11715" y="0"/>
                    <a:pt x="11412" y="0"/>
                    <a:pt x="11090" y="0"/>
                  </a:cubicBezTo>
                  <a:cubicBezTo>
                    <a:pt x="10768" y="0"/>
                    <a:pt x="10428" y="0"/>
                    <a:pt x="10155" y="15"/>
                  </a:cubicBezTo>
                  <a:cubicBezTo>
                    <a:pt x="9882" y="29"/>
                    <a:pt x="9678" y="58"/>
                    <a:pt x="9409" y="87"/>
                  </a:cubicBezTo>
                  <a:cubicBezTo>
                    <a:pt x="9140" y="117"/>
                    <a:pt x="8807" y="146"/>
                    <a:pt x="8482" y="189"/>
                  </a:cubicBezTo>
                  <a:cubicBezTo>
                    <a:pt x="8156" y="233"/>
                    <a:pt x="7838" y="291"/>
                    <a:pt x="7520" y="350"/>
                  </a:cubicBezTo>
                  <a:cubicBezTo>
                    <a:pt x="7202" y="408"/>
                    <a:pt x="6884" y="466"/>
                    <a:pt x="6544" y="554"/>
                  </a:cubicBezTo>
                  <a:cubicBezTo>
                    <a:pt x="6203" y="641"/>
                    <a:pt x="5840" y="758"/>
                    <a:pt x="5484" y="889"/>
                  </a:cubicBezTo>
                  <a:cubicBezTo>
                    <a:pt x="5128" y="1020"/>
                    <a:pt x="4780" y="1166"/>
                    <a:pt x="4560" y="1283"/>
                  </a:cubicBezTo>
                  <a:cubicBezTo>
                    <a:pt x="4340" y="1399"/>
                    <a:pt x="4250" y="1487"/>
                    <a:pt x="4159" y="157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9" name="Done by :…"/>
          <p:cNvSpPr txBox="1"/>
          <p:nvPr/>
        </p:nvSpPr>
        <p:spPr>
          <a:xfrm>
            <a:off x="748927" y="3513641"/>
            <a:ext cx="8341623" cy="119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/>
            </a:pPr>
            <a:r>
              <a:t>Done by :</a:t>
            </a:r>
          </a:p>
          <a:p>
            <a:pPr rtl="0">
              <a:defRPr b="1"/>
            </a:pPr>
            <a:endParaRPr/>
          </a:p>
          <a:p>
            <a:pPr rtl="0">
              <a:defRPr b="1"/>
            </a:pPr>
            <a:r>
              <a:t>Eman Mohammad Odibat</a:t>
            </a:r>
          </a:p>
          <a:p>
            <a:pPr rtl="0">
              <a:defRPr b="1"/>
            </a:pPr>
            <a:r>
              <a:t>Sara bilal Hloul </a:t>
            </a:r>
          </a:p>
          <a:p>
            <a:pPr rtl="0">
              <a:defRPr b="1"/>
            </a:pPr>
            <a:r>
              <a:t>Jood Rateb Sagarat</a:t>
            </a:r>
          </a:p>
        </p:txBody>
      </p:sp>
      <p:pic>
        <p:nvPicPr>
          <p:cNvPr id="110" name="IMG_1034.jpeg" descr="IMG_10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0" y="2667826"/>
            <a:ext cx="4002931" cy="3029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1032.jpeg" descr="IMG_10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01" y="0"/>
            <a:ext cx="833219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solidFill>
                  <a:srgbClr val="0000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Rapidly progressive glomerulonephritis (RPGN)</a:t>
            </a:r>
          </a:p>
        </p:txBody>
      </p:sp>
      <p:sp>
        <p:nvSpPr>
          <p:cNvPr id="157" name="Google Shape;15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l" rtl="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ts val="2000"/>
              <a:buFont typeface="Helvetica"/>
              <a:buChar char="▪"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Heterogeneous group of diseases, it is characterised by intense proliferation of glomerular/capsular epithelial cells in the form of a crescent.</a:t>
            </a:r>
          </a:p>
          <a:p>
            <a:pPr algn="l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rtl="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SzPts val="2000"/>
              <a:buFont typeface="Helvetica"/>
              <a:buChar char="▪"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crescemt = accumulation and proliferation of extracapillary cells.</a:t>
            </a:r>
          </a:p>
          <a:p>
            <a:pPr algn="l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 rtl="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SzPts val="2000"/>
              <a:buFont typeface="Helvetica"/>
              <a:buChar char="▪"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glomerular capillaries collapse and are bloodless, and fibrin can be identified within the capsule</a:t>
            </a:r>
          </a:p>
          <a:p>
            <a:pPr algn="l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                          ⇓</a:t>
            </a:r>
          </a:p>
          <a:p>
            <a:pPr algn="ctr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it can stimulate proliferation of  parietal epithelial cells</a:t>
            </a:r>
          </a:p>
          <a:p>
            <a:pPr algn="ctr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⇓ </a:t>
            </a:r>
          </a:p>
          <a:p>
            <a:pPr algn="ctr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deposits of fibrin compress the glomerula capillaries tuft</a:t>
            </a:r>
          </a:p>
          <a:p>
            <a:pPr algn="ctr" rtl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(↓ GFR and  destruction of glomerulus) 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Tex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Text Placeholder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65759" algn="l" rtl="0">
              <a:spcBef>
                <a:spcPts val="300"/>
              </a:spcBef>
              <a:buSzPts val="3200"/>
              <a:defRPr/>
            </a:pPr>
            <a:endParaRPr/>
          </a:p>
        </p:txBody>
      </p:sp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6" y="138043"/>
            <a:ext cx="8678335" cy="6427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Tex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Text Placeholder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65759" algn="l" rtl="0">
              <a:spcBef>
                <a:spcPts val="300"/>
              </a:spcBef>
              <a:buSzPts val="3200"/>
              <a:defRPr/>
            </a:pPr>
            <a:endParaRPr/>
          </a:p>
        </p:txBody>
      </p:sp>
      <p:pic>
        <p:nvPicPr>
          <p:cNvPr id="16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9" y="128840"/>
            <a:ext cx="8770364" cy="6437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Tex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Text Placeholder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65759" algn="l" rtl="0">
              <a:spcBef>
                <a:spcPts val="300"/>
              </a:spcBef>
              <a:buSzPts val="3200"/>
              <a:defRPr/>
            </a:pPr>
            <a:endParaRPr/>
          </a:p>
        </p:txBody>
      </p:sp>
      <p:pic>
        <p:nvPicPr>
          <p:cNvPr id="17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" y="110434"/>
            <a:ext cx="8797973" cy="655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مستطيل 1"/>
          <p:cNvSpPr txBox="1"/>
          <p:nvPr/>
        </p:nvSpPr>
        <p:spPr>
          <a:xfrm>
            <a:off x="154901" y="136478"/>
            <a:ext cx="8711367" cy="259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3200">
                <a:solidFill>
                  <a:srgbClr val="0000C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Amyloidosis</a:t>
            </a:r>
          </a:p>
          <a:p>
            <a:pPr rtl="0"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rtl="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sz="1800"/>
              <a:t>Is rare disease in which abnormal protein known as amyloid buildup</a:t>
            </a:r>
          </a:p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in organ and tissue </a:t>
            </a:r>
          </a:p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 There are two common types of amyloidosis:</a:t>
            </a:r>
          </a:p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1-Al(immunoglobulin light chain amyloidosis )</a:t>
            </a:r>
          </a:p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•Most common type </a:t>
            </a:r>
          </a:p>
        </p:txBody>
      </p:sp>
      <p:pic>
        <p:nvPicPr>
          <p:cNvPr id="175" name="صورة 2" descr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83" y="2740117"/>
            <a:ext cx="4633417" cy="41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مستطيل 3"/>
          <p:cNvSpPr txBox="1"/>
          <p:nvPr/>
        </p:nvSpPr>
        <p:spPr>
          <a:xfrm>
            <a:off x="154902" y="2851706"/>
            <a:ext cx="4480560" cy="275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•it is a disorder of plasma cell causing deposition of protein derived from immunoglobulin light chain.This may be associated with multiple myeloma..</a:t>
            </a:r>
          </a:p>
          <a:p>
            <a:pPr rtl="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2-AA in this condition the amyloid protein buildup in kidney causing GN and associated with multiple chronic infection or inflammatory condition such as rheumatoid arthritis,inflammatory bowl disease, cardiomyopathy and heart block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صورة 2" descr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991"/>
            <a:ext cx="9144000" cy="574570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مربع نص 3"/>
          <p:cNvSpPr txBox="1"/>
          <p:nvPr/>
        </p:nvSpPr>
        <p:spPr>
          <a:xfrm>
            <a:off x="2502316" y="163772"/>
            <a:ext cx="4739868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0000C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rtl="0">
              <a:defRPr/>
            </a:pPr>
            <a:r>
              <a:t>Goodpasture syndrome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268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>
              <a:defRPr sz="2800" b="1">
                <a:solidFill>
                  <a:srgbClr val="0000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Hereditary nephropaties</a:t>
            </a:r>
          </a:p>
        </p:txBody>
      </p:sp>
      <p:sp>
        <p:nvSpPr>
          <p:cNvPr id="182" name="Google Shape;269;p40"/>
          <p:cNvSpPr txBox="1">
            <a:spLocks noGrp="1"/>
          </p:cNvSpPr>
          <p:nvPr>
            <p:ph type="body" idx="1"/>
          </p:nvPr>
        </p:nvSpPr>
        <p:spPr>
          <a:xfrm>
            <a:off x="457200" y="1325325"/>
            <a:ext cx="8362950" cy="5258038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l" rtl="0">
              <a:spcBef>
                <a:spcPts val="0"/>
              </a:spcBef>
              <a:buSzTx/>
              <a:buNone/>
              <a:defRPr sz="2400" b="1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Alport syndrom</a:t>
            </a:r>
          </a:p>
          <a:p>
            <a:pPr algn="l" rtl="0">
              <a:spcBef>
                <a:spcPts val="0"/>
              </a:spcBef>
              <a:buSzTx/>
              <a:buNone/>
              <a:defRPr sz="2400" b="1">
                <a:effectLst>
                  <a:outerShdw blurRad="38100" dist="38100" dir="2700000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 rtl="0">
              <a:spcBef>
                <a:spcPts val="0"/>
              </a:spcBef>
              <a:buSzTx/>
              <a:buNone/>
              <a:defRPr sz="2400" b="1"/>
            </a:pPr>
            <a:r>
              <a:t>    is a genetic condition characterized by kidney disease, hearing loss, and eye abnormalities. People with Alport syndrome experience progressive loss of kidney function almost all affected It is caused by a defect (mutation) in a gene for a protein in the connective tissue, called collagen. The disorder is rare</a:t>
            </a:r>
            <a:r>
              <a:rPr b="0"/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" descr="Picture 1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4176214"/>
            <a:ext cx="9144000" cy="268178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مربع نص 1"/>
          <p:cNvSpPr txBox="1"/>
          <p:nvPr/>
        </p:nvSpPr>
        <p:spPr>
          <a:xfrm>
            <a:off x="605276" y="5742561"/>
            <a:ext cx="259717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6262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rtl="0">
              <a:defRPr/>
            </a:pPr>
            <a:r>
              <a:t>8 . Hypertension </a:t>
            </a:r>
          </a:p>
        </p:txBody>
      </p:sp>
      <p:pic>
        <p:nvPicPr>
          <p:cNvPr id="186" name="Picture 1" descr="Picture 1"/>
          <p:cNvPicPr>
            <a:picLocks noChangeAspect="1"/>
          </p:cNvPicPr>
          <p:nvPr/>
        </p:nvPicPr>
        <p:blipFill>
          <a:blip r:embed="rId2"/>
          <a:srcRect b="50031"/>
          <a:stretch>
            <a:fillRect/>
          </a:stretch>
        </p:blipFill>
        <p:spPr>
          <a:xfrm>
            <a:off x="0" y="-52325"/>
            <a:ext cx="9144000" cy="31640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مربع نص 3"/>
          <p:cNvSpPr txBox="1"/>
          <p:nvPr/>
        </p:nvSpPr>
        <p:spPr>
          <a:xfrm>
            <a:off x="496096" y="3316406"/>
            <a:ext cx="7223761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rtl="0">
              <a:defRPr/>
            </a:pPr>
            <a:r>
              <a:t>5. proteinuria that produces a persistent and excessive foam in te urine </a:t>
            </a:r>
          </a:p>
        </p:txBody>
      </p:sp>
      <p:pic>
        <p:nvPicPr>
          <p:cNvPr id="188" name="Picture 1" descr="Picture 1"/>
          <p:cNvPicPr>
            <a:picLocks noChangeAspect="1"/>
          </p:cNvPicPr>
          <p:nvPr/>
        </p:nvPicPr>
        <p:blipFill>
          <a:blip r:embed="rId2"/>
          <a:srcRect l="89701" t="51366"/>
          <a:stretch>
            <a:fillRect/>
          </a:stretch>
        </p:blipFill>
        <p:spPr>
          <a:xfrm>
            <a:off x="8134066" y="3111689"/>
            <a:ext cx="1037231" cy="3335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1" descr="Picture 1"/>
          <p:cNvPicPr>
            <a:picLocks noChangeAspect="1"/>
          </p:cNvPicPr>
          <p:nvPr/>
        </p:nvPicPr>
        <p:blipFill>
          <a:blip r:embed="rId2"/>
          <a:srcRect r="99500"/>
          <a:stretch>
            <a:fillRect/>
          </a:stretch>
        </p:blipFill>
        <p:spPr>
          <a:xfrm>
            <a:off x="1" y="-52390"/>
            <a:ext cx="9143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مستطيل 5"/>
          <p:cNvSpPr/>
          <p:nvPr/>
        </p:nvSpPr>
        <p:spPr>
          <a:xfrm>
            <a:off x="559556" y="4322147"/>
            <a:ext cx="286604" cy="72333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مربع نص 8"/>
          <p:cNvSpPr txBox="1"/>
          <p:nvPr/>
        </p:nvSpPr>
        <p:spPr>
          <a:xfrm>
            <a:off x="496096" y="4176214"/>
            <a:ext cx="522713" cy="84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6.</a:t>
            </a:r>
          </a:p>
          <a:p>
            <a:pPr rtl="0"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7</a:t>
            </a:r>
            <a:r>
              <a:rPr sz="2800"/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9" y="295132"/>
            <a:ext cx="8420101" cy="6018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 3"/>
          <p:cNvSpPr/>
          <p:nvPr/>
        </p:nvSpPr>
        <p:spPr>
          <a:xfrm>
            <a:off x="5609230" y="3861699"/>
            <a:ext cx="3127091" cy="271652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Rectangle 4"/>
          <p:cNvSpPr/>
          <p:nvPr/>
        </p:nvSpPr>
        <p:spPr>
          <a:xfrm>
            <a:off x="2525713" y="3467999"/>
            <a:ext cx="1058863" cy="7874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مربع نص 2"/>
          <p:cNvSpPr txBox="1"/>
          <p:nvPr/>
        </p:nvSpPr>
        <p:spPr>
          <a:xfrm>
            <a:off x="5341051" y="4020530"/>
            <a:ext cx="3566161" cy="2372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111111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 rtl="0">
              <a:defRPr/>
            </a:pPr>
            <a:r>
              <a:t>increased antistreptolysin o titer use to dignose disorder caused by streptococcal infection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1024.jpeg" descr="IMG_10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94"/>
            <a:ext cx="9144000" cy="6454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7" y="0"/>
            <a:ext cx="8609013" cy="3629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2600"/>
            <a:ext cx="9023350" cy="383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G_1025.jpeg" descr="IMG_10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9637"/>
            <a:ext cx="9144001" cy="445346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الرسم"/>
          <p:cNvSpPr/>
          <p:nvPr/>
        </p:nvSpPr>
        <p:spPr>
          <a:xfrm>
            <a:off x="414054" y="4153376"/>
            <a:ext cx="8761308" cy="313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1" extrusionOk="0">
                <a:moveTo>
                  <a:pt x="188" y="14831"/>
                </a:moveTo>
                <a:cubicBezTo>
                  <a:pt x="333" y="14081"/>
                  <a:pt x="478" y="13331"/>
                  <a:pt x="661" y="12806"/>
                </a:cubicBezTo>
                <a:cubicBezTo>
                  <a:pt x="844" y="12281"/>
                  <a:pt x="1064" y="11981"/>
                  <a:pt x="1263" y="11681"/>
                </a:cubicBezTo>
                <a:cubicBezTo>
                  <a:pt x="1462" y="11381"/>
                  <a:pt x="1639" y="11081"/>
                  <a:pt x="1827" y="10856"/>
                </a:cubicBezTo>
                <a:cubicBezTo>
                  <a:pt x="2015" y="10631"/>
                  <a:pt x="2214" y="10481"/>
                  <a:pt x="2420" y="10331"/>
                </a:cubicBezTo>
                <a:cubicBezTo>
                  <a:pt x="2627" y="10181"/>
                  <a:pt x="2842" y="10031"/>
                  <a:pt x="2963" y="10031"/>
                </a:cubicBezTo>
                <a:cubicBezTo>
                  <a:pt x="3084" y="10031"/>
                  <a:pt x="3111" y="10181"/>
                  <a:pt x="3138" y="10331"/>
                </a:cubicBezTo>
                <a:cubicBezTo>
                  <a:pt x="3164" y="10481"/>
                  <a:pt x="3191" y="10631"/>
                  <a:pt x="3191" y="10856"/>
                </a:cubicBezTo>
                <a:cubicBezTo>
                  <a:pt x="3191" y="11081"/>
                  <a:pt x="3164" y="11381"/>
                  <a:pt x="3049" y="11606"/>
                </a:cubicBezTo>
                <a:cubicBezTo>
                  <a:pt x="2933" y="11831"/>
                  <a:pt x="2729" y="11981"/>
                  <a:pt x="2533" y="12131"/>
                </a:cubicBezTo>
                <a:cubicBezTo>
                  <a:pt x="2337" y="12281"/>
                  <a:pt x="2149" y="12431"/>
                  <a:pt x="1953" y="12656"/>
                </a:cubicBezTo>
                <a:cubicBezTo>
                  <a:pt x="1757" y="12881"/>
                  <a:pt x="1553" y="13181"/>
                  <a:pt x="1357" y="13406"/>
                </a:cubicBezTo>
                <a:cubicBezTo>
                  <a:pt x="1161" y="13631"/>
                  <a:pt x="973" y="13781"/>
                  <a:pt x="803" y="13931"/>
                </a:cubicBezTo>
                <a:cubicBezTo>
                  <a:pt x="634" y="14081"/>
                  <a:pt x="484" y="14231"/>
                  <a:pt x="368" y="14381"/>
                </a:cubicBezTo>
                <a:cubicBezTo>
                  <a:pt x="253" y="14531"/>
                  <a:pt x="172" y="14681"/>
                  <a:pt x="108" y="14756"/>
                </a:cubicBezTo>
                <a:cubicBezTo>
                  <a:pt x="43" y="14831"/>
                  <a:pt x="-5" y="14831"/>
                  <a:pt x="0" y="14681"/>
                </a:cubicBezTo>
                <a:cubicBezTo>
                  <a:pt x="6" y="14531"/>
                  <a:pt x="65" y="14231"/>
                  <a:pt x="196" y="13781"/>
                </a:cubicBezTo>
                <a:cubicBezTo>
                  <a:pt x="328" y="13331"/>
                  <a:pt x="532" y="12731"/>
                  <a:pt x="742" y="12131"/>
                </a:cubicBezTo>
                <a:cubicBezTo>
                  <a:pt x="951" y="11531"/>
                  <a:pt x="1166" y="10931"/>
                  <a:pt x="1376" y="10556"/>
                </a:cubicBezTo>
                <a:cubicBezTo>
                  <a:pt x="1585" y="10181"/>
                  <a:pt x="1789" y="10031"/>
                  <a:pt x="2001" y="9881"/>
                </a:cubicBezTo>
                <a:cubicBezTo>
                  <a:pt x="2214" y="9731"/>
                  <a:pt x="2434" y="9581"/>
                  <a:pt x="2662" y="9506"/>
                </a:cubicBezTo>
                <a:cubicBezTo>
                  <a:pt x="2890" y="9431"/>
                  <a:pt x="3127" y="9431"/>
                  <a:pt x="3328" y="9506"/>
                </a:cubicBezTo>
                <a:cubicBezTo>
                  <a:pt x="3530" y="9581"/>
                  <a:pt x="3696" y="9731"/>
                  <a:pt x="3793" y="9956"/>
                </a:cubicBezTo>
                <a:cubicBezTo>
                  <a:pt x="3890" y="10181"/>
                  <a:pt x="3916" y="10481"/>
                  <a:pt x="3908" y="10781"/>
                </a:cubicBezTo>
                <a:cubicBezTo>
                  <a:pt x="3900" y="11081"/>
                  <a:pt x="3857" y="11381"/>
                  <a:pt x="3731" y="11756"/>
                </a:cubicBezTo>
                <a:cubicBezTo>
                  <a:pt x="3605" y="12131"/>
                  <a:pt x="3395" y="12581"/>
                  <a:pt x="3191" y="12956"/>
                </a:cubicBezTo>
                <a:cubicBezTo>
                  <a:pt x="2987" y="13331"/>
                  <a:pt x="2788" y="13631"/>
                  <a:pt x="2587" y="13856"/>
                </a:cubicBezTo>
                <a:cubicBezTo>
                  <a:pt x="2385" y="14081"/>
                  <a:pt x="2181" y="14231"/>
                  <a:pt x="1964" y="14456"/>
                </a:cubicBezTo>
                <a:cubicBezTo>
                  <a:pt x="1746" y="14681"/>
                  <a:pt x="1515" y="14981"/>
                  <a:pt x="1287" y="15281"/>
                </a:cubicBezTo>
                <a:cubicBezTo>
                  <a:pt x="1059" y="15581"/>
                  <a:pt x="833" y="15881"/>
                  <a:pt x="691" y="16031"/>
                </a:cubicBezTo>
                <a:cubicBezTo>
                  <a:pt x="548" y="16181"/>
                  <a:pt x="489" y="16181"/>
                  <a:pt x="446" y="16181"/>
                </a:cubicBezTo>
                <a:cubicBezTo>
                  <a:pt x="403" y="16181"/>
                  <a:pt x="376" y="16181"/>
                  <a:pt x="435" y="15881"/>
                </a:cubicBezTo>
                <a:cubicBezTo>
                  <a:pt x="495" y="15581"/>
                  <a:pt x="640" y="14981"/>
                  <a:pt x="806" y="14531"/>
                </a:cubicBezTo>
                <a:cubicBezTo>
                  <a:pt x="973" y="14081"/>
                  <a:pt x="1161" y="13781"/>
                  <a:pt x="1362" y="13406"/>
                </a:cubicBezTo>
                <a:cubicBezTo>
                  <a:pt x="1564" y="13031"/>
                  <a:pt x="1778" y="12581"/>
                  <a:pt x="1980" y="12281"/>
                </a:cubicBezTo>
                <a:cubicBezTo>
                  <a:pt x="2181" y="11981"/>
                  <a:pt x="2369" y="11831"/>
                  <a:pt x="2571" y="11681"/>
                </a:cubicBezTo>
                <a:cubicBezTo>
                  <a:pt x="2772" y="11531"/>
                  <a:pt x="2987" y="11381"/>
                  <a:pt x="3191" y="11231"/>
                </a:cubicBezTo>
                <a:cubicBezTo>
                  <a:pt x="3395" y="11081"/>
                  <a:pt x="3589" y="10931"/>
                  <a:pt x="3779" y="10856"/>
                </a:cubicBezTo>
                <a:cubicBezTo>
                  <a:pt x="3970" y="10781"/>
                  <a:pt x="4158" y="10781"/>
                  <a:pt x="4341" y="10781"/>
                </a:cubicBezTo>
                <a:cubicBezTo>
                  <a:pt x="4523" y="10781"/>
                  <a:pt x="4701" y="10781"/>
                  <a:pt x="4899" y="10781"/>
                </a:cubicBezTo>
                <a:cubicBezTo>
                  <a:pt x="5098" y="10781"/>
                  <a:pt x="5318" y="10781"/>
                  <a:pt x="5528" y="10856"/>
                </a:cubicBezTo>
                <a:cubicBezTo>
                  <a:pt x="5737" y="10931"/>
                  <a:pt x="5936" y="11081"/>
                  <a:pt x="6049" y="11231"/>
                </a:cubicBezTo>
                <a:cubicBezTo>
                  <a:pt x="6162" y="11381"/>
                  <a:pt x="6189" y="11531"/>
                  <a:pt x="6181" y="11756"/>
                </a:cubicBezTo>
                <a:cubicBezTo>
                  <a:pt x="6173" y="11981"/>
                  <a:pt x="6130" y="12281"/>
                  <a:pt x="6011" y="12731"/>
                </a:cubicBezTo>
                <a:cubicBezTo>
                  <a:pt x="5893" y="13181"/>
                  <a:pt x="5700" y="13781"/>
                  <a:pt x="5485" y="14306"/>
                </a:cubicBezTo>
                <a:cubicBezTo>
                  <a:pt x="5270" y="14831"/>
                  <a:pt x="5034" y="15281"/>
                  <a:pt x="4830" y="15656"/>
                </a:cubicBezTo>
                <a:cubicBezTo>
                  <a:pt x="4625" y="16031"/>
                  <a:pt x="4454" y="16331"/>
                  <a:pt x="4268" y="16631"/>
                </a:cubicBezTo>
                <a:cubicBezTo>
                  <a:pt x="4083" y="16931"/>
                  <a:pt x="3884" y="17231"/>
                  <a:pt x="3683" y="17456"/>
                </a:cubicBezTo>
                <a:cubicBezTo>
                  <a:pt x="3481" y="17681"/>
                  <a:pt x="3277" y="17831"/>
                  <a:pt x="3073" y="18056"/>
                </a:cubicBezTo>
                <a:cubicBezTo>
                  <a:pt x="2869" y="18281"/>
                  <a:pt x="2665" y="18581"/>
                  <a:pt x="2474" y="18806"/>
                </a:cubicBezTo>
                <a:cubicBezTo>
                  <a:pt x="2283" y="19031"/>
                  <a:pt x="2106" y="19181"/>
                  <a:pt x="1905" y="19331"/>
                </a:cubicBezTo>
                <a:cubicBezTo>
                  <a:pt x="1703" y="19481"/>
                  <a:pt x="1478" y="19631"/>
                  <a:pt x="1346" y="19706"/>
                </a:cubicBezTo>
                <a:cubicBezTo>
                  <a:pt x="1214" y="19781"/>
                  <a:pt x="1177" y="19781"/>
                  <a:pt x="1182" y="19631"/>
                </a:cubicBezTo>
                <a:cubicBezTo>
                  <a:pt x="1188" y="19481"/>
                  <a:pt x="1236" y="19181"/>
                  <a:pt x="1333" y="18881"/>
                </a:cubicBezTo>
                <a:cubicBezTo>
                  <a:pt x="1429" y="18581"/>
                  <a:pt x="1574" y="18281"/>
                  <a:pt x="1722" y="17981"/>
                </a:cubicBezTo>
                <a:cubicBezTo>
                  <a:pt x="1870" y="17681"/>
                  <a:pt x="2020" y="17381"/>
                  <a:pt x="2195" y="17006"/>
                </a:cubicBezTo>
                <a:cubicBezTo>
                  <a:pt x="2369" y="16631"/>
                  <a:pt x="2568" y="16181"/>
                  <a:pt x="2764" y="15806"/>
                </a:cubicBezTo>
                <a:cubicBezTo>
                  <a:pt x="2960" y="15431"/>
                  <a:pt x="3154" y="15131"/>
                  <a:pt x="3320" y="14831"/>
                </a:cubicBezTo>
                <a:cubicBezTo>
                  <a:pt x="3487" y="14531"/>
                  <a:pt x="3626" y="14231"/>
                  <a:pt x="3750" y="14081"/>
                </a:cubicBezTo>
                <a:cubicBezTo>
                  <a:pt x="3873" y="13931"/>
                  <a:pt x="3981" y="13931"/>
                  <a:pt x="4115" y="13856"/>
                </a:cubicBezTo>
                <a:cubicBezTo>
                  <a:pt x="4249" y="13781"/>
                  <a:pt x="4411" y="13631"/>
                  <a:pt x="4550" y="13556"/>
                </a:cubicBezTo>
                <a:cubicBezTo>
                  <a:pt x="4690" y="13481"/>
                  <a:pt x="4808" y="13481"/>
                  <a:pt x="4942" y="13406"/>
                </a:cubicBezTo>
                <a:cubicBezTo>
                  <a:pt x="5077" y="13331"/>
                  <a:pt x="5227" y="13181"/>
                  <a:pt x="5351" y="13106"/>
                </a:cubicBezTo>
                <a:cubicBezTo>
                  <a:pt x="5474" y="13031"/>
                  <a:pt x="5571" y="13031"/>
                  <a:pt x="5697" y="13031"/>
                </a:cubicBezTo>
                <a:cubicBezTo>
                  <a:pt x="5823" y="13031"/>
                  <a:pt x="5979" y="13031"/>
                  <a:pt x="6105" y="13031"/>
                </a:cubicBezTo>
                <a:cubicBezTo>
                  <a:pt x="6232" y="13031"/>
                  <a:pt x="6328" y="13031"/>
                  <a:pt x="6452" y="13031"/>
                </a:cubicBezTo>
                <a:cubicBezTo>
                  <a:pt x="6575" y="13031"/>
                  <a:pt x="6726" y="13031"/>
                  <a:pt x="6919" y="13181"/>
                </a:cubicBezTo>
                <a:cubicBezTo>
                  <a:pt x="7113" y="13331"/>
                  <a:pt x="7349" y="13631"/>
                  <a:pt x="7577" y="13856"/>
                </a:cubicBezTo>
                <a:cubicBezTo>
                  <a:pt x="7806" y="14081"/>
                  <a:pt x="8026" y="14231"/>
                  <a:pt x="8238" y="14531"/>
                </a:cubicBezTo>
                <a:cubicBezTo>
                  <a:pt x="8450" y="14831"/>
                  <a:pt x="8654" y="15281"/>
                  <a:pt x="8845" y="15656"/>
                </a:cubicBezTo>
                <a:cubicBezTo>
                  <a:pt x="9036" y="16031"/>
                  <a:pt x="9213" y="16331"/>
                  <a:pt x="9398" y="16631"/>
                </a:cubicBezTo>
                <a:cubicBezTo>
                  <a:pt x="9584" y="16931"/>
                  <a:pt x="9777" y="17231"/>
                  <a:pt x="9922" y="17606"/>
                </a:cubicBezTo>
                <a:cubicBezTo>
                  <a:pt x="10067" y="17981"/>
                  <a:pt x="10164" y="18431"/>
                  <a:pt x="10239" y="18806"/>
                </a:cubicBezTo>
                <a:cubicBezTo>
                  <a:pt x="10314" y="19181"/>
                  <a:pt x="10368" y="19481"/>
                  <a:pt x="10381" y="19781"/>
                </a:cubicBezTo>
                <a:cubicBezTo>
                  <a:pt x="10395" y="20081"/>
                  <a:pt x="10368" y="20381"/>
                  <a:pt x="10266" y="20681"/>
                </a:cubicBezTo>
                <a:cubicBezTo>
                  <a:pt x="10164" y="20981"/>
                  <a:pt x="9987" y="21281"/>
                  <a:pt x="9777" y="21431"/>
                </a:cubicBezTo>
                <a:cubicBezTo>
                  <a:pt x="9568" y="21581"/>
                  <a:pt x="9326" y="21581"/>
                  <a:pt x="9119" y="21581"/>
                </a:cubicBezTo>
                <a:cubicBezTo>
                  <a:pt x="8912" y="21581"/>
                  <a:pt x="8740" y="21581"/>
                  <a:pt x="8558" y="21581"/>
                </a:cubicBezTo>
                <a:cubicBezTo>
                  <a:pt x="8375" y="21581"/>
                  <a:pt x="8182" y="21581"/>
                  <a:pt x="7980" y="21581"/>
                </a:cubicBezTo>
                <a:cubicBezTo>
                  <a:pt x="7779" y="21581"/>
                  <a:pt x="7569" y="21581"/>
                  <a:pt x="7362" y="21506"/>
                </a:cubicBezTo>
                <a:cubicBezTo>
                  <a:pt x="7156" y="21431"/>
                  <a:pt x="6951" y="21281"/>
                  <a:pt x="6742" y="21206"/>
                </a:cubicBezTo>
                <a:cubicBezTo>
                  <a:pt x="6532" y="21131"/>
                  <a:pt x="6318" y="21131"/>
                  <a:pt x="6111" y="21056"/>
                </a:cubicBezTo>
                <a:cubicBezTo>
                  <a:pt x="5904" y="20981"/>
                  <a:pt x="5705" y="20831"/>
                  <a:pt x="5509" y="20756"/>
                </a:cubicBezTo>
                <a:cubicBezTo>
                  <a:pt x="5313" y="20681"/>
                  <a:pt x="5120" y="20681"/>
                  <a:pt x="4977" y="20681"/>
                </a:cubicBezTo>
                <a:cubicBezTo>
                  <a:pt x="4835" y="20681"/>
                  <a:pt x="4744" y="20681"/>
                  <a:pt x="4685" y="20606"/>
                </a:cubicBezTo>
                <a:cubicBezTo>
                  <a:pt x="4625" y="20531"/>
                  <a:pt x="4599" y="20381"/>
                  <a:pt x="4617" y="20156"/>
                </a:cubicBezTo>
                <a:cubicBezTo>
                  <a:pt x="4636" y="19931"/>
                  <a:pt x="4701" y="19631"/>
                  <a:pt x="4824" y="19331"/>
                </a:cubicBezTo>
                <a:cubicBezTo>
                  <a:pt x="4948" y="19031"/>
                  <a:pt x="5130" y="18731"/>
                  <a:pt x="5310" y="18506"/>
                </a:cubicBezTo>
                <a:cubicBezTo>
                  <a:pt x="5490" y="18281"/>
                  <a:pt x="5668" y="18131"/>
                  <a:pt x="5861" y="17906"/>
                </a:cubicBezTo>
                <a:cubicBezTo>
                  <a:pt x="6054" y="17681"/>
                  <a:pt x="6264" y="17381"/>
                  <a:pt x="6479" y="17156"/>
                </a:cubicBezTo>
                <a:cubicBezTo>
                  <a:pt x="6694" y="16931"/>
                  <a:pt x="6914" y="16781"/>
                  <a:pt x="7080" y="16631"/>
                </a:cubicBezTo>
                <a:cubicBezTo>
                  <a:pt x="7247" y="16481"/>
                  <a:pt x="7360" y="16331"/>
                  <a:pt x="7499" y="16256"/>
                </a:cubicBezTo>
                <a:cubicBezTo>
                  <a:pt x="7639" y="16181"/>
                  <a:pt x="7806" y="16181"/>
                  <a:pt x="7956" y="16181"/>
                </a:cubicBezTo>
                <a:cubicBezTo>
                  <a:pt x="8106" y="16181"/>
                  <a:pt x="8241" y="16181"/>
                  <a:pt x="8383" y="16181"/>
                </a:cubicBezTo>
                <a:cubicBezTo>
                  <a:pt x="8525" y="16181"/>
                  <a:pt x="8676" y="16181"/>
                  <a:pt x="8815" y="16181"/>
                </a:cubicBezTo>
                <a:cubicBezTo>
                  <a:pt x="8955" y="16181"/>
                  <a:pt x="9084" y="16181"/>
                  <a:pt x="9229" y="16181"/>
                </a:cubicBezTo>
                <a:cubicBezTo>
                  <a:pt x="9374" y="16181"/>
                  <a:pt x="9535" y="16181"/>
                  <a:pt x="9667" y="16181"/>
                </a:cubicBezTo>
                <a:cubicBezTo>
                  <a:pt x="9799" y="16181"/>
                  <a:pt x="9901" y="16181"/>
                  <a:pt x="10032" y="16256"/>
                </a:cubicBezTo>
                <a:cubicBezTo>
                  <a:pt x="10164" y="16331"/>
                  <a:pt x="10325" y="16481"/>
                  <a:pt x="10462" y="16556"/>
                </a:cubicBezTo>
                <a:cubicBezTo>
                  <a:pt x="10599" y="16631"/>
                  <a:pt x="10712" y="16631"/>
                  <a:pt x="10886" y="16781"/>
                </a:cubicBezTo>
                <a:cubicBezTo>
                  <a:pt x="11061" y="16931"/>
                  <a:pt x="11297" y="17231"/>
                  <a:pt x="11518" y="17456"/>
                </a:cubicBezTo>
                <a:cubicBezTo>
                  <a:pt x="11738" y="17681"/>
                  <a:pt x="11942" y="17831"/>
                  <a:pt x="12141" y="17981"/>
                </a:cubicBezTo>
                <a:cubicBezTo>
                  <a:pt x="12339" y="18131"/>
                  <a:pt x="12533" y="18281"/>
                  <a:pt x="12734" y="18506"/>
                </a:cubicBezTo>
                <a:cubicBezTo>
                  <a:pt x="12936" y="18731"/>
                  <a:pt x="13145" y="19031"/>
                  <a:pt x="13290" y="19181"/>
                </a:cubicBezTo>
                <a:cubicBezTo>
                  <a:pt x="13435" y="19331"/>
                  <a:pt x="13516" y="19331"/>
                  <a:pt x="13572" y="19406"/>
                </a:cubicBezTo>
                <a:cubicBezTo>
                  <a:pt x="13629" y="19481"/>
                  <a:pt x="13661" y="19631"/>
                  <a:pt x="13655" y="19706"/>
                </a:cubicBezTo>
                <a:cubicBezTo>
                  <a:pt x="13650" y="19781"/>
                  <a:pt x="13607" y="19781"/>
                  <a:pt x="13486" y="19706"/>
                </a:cubicBezTo>
                <a:cubicBezTo>
                  <a:pt x="13365" y="19631"/>
                  <a:pt x="13167" y="19481"/>
                  <a:pt x="12952" y="19256"/>
                </a:cubicBezTo>
                <a:cubicBezTo>
                  <a:pt x="12737" y="19031"/>
                  <a:pt x="12506" y="18731"/>
                  <a:pt x="12294" y="18431"/>
                </a:cubicBezTo>
                <a:cubicBezTo>
                  <a:pt x="12082" y="18131"/>
                  <a:pt x="11888" y="17831"/>
                  <a:pt x="11689" y="17606"/>
                </a:cubicBezTo>
                <a:cubicBezTo>
                  <a:pt x="11491" y="17381"/>
                  <a:pt x="11287" y="17231"/>
                  <a:pt x="11064" y="17006"/>
                </a:cubicBezTo>
                <a:cubicBezTo>
                  <a:pt x="10841" y="16781"/>
                  <a:pt x="10599" y="16481"/>
                  <a:pt x="10414" y="16331"/>
                </a:cubicBezTo>
                <a:cubicBezTo>
                  <a:pt x="10228" y="16181"/>
                  <a:pt x="10099" y="16181"/>
                  <a:pt x="9973" y="16106"/>
                </a:cubicBezTo>
                <a:cubicBezTo>
                  <a:pt x="9847" y="16031"/>
                  <a:pt x="9723" y="15881"/>
                  <a:pt x="9589" y="15806"/>
                </a:cubicBezTo>
                <a:cubicBezTo>
                  <a:pt x="9455" y="15731"/>
                  <a:pt x="9310" y="15731"/>
                  <a:pt x="9122" y="15731"/>
                </a:cubicBezTo>
                <a:cubicBezTo>
                  <a:pt x="8934" y="15731"/>
                  <a:pt x="8703" y="15731"/>
                  <a:pt x="8496" y="15731"/>
                </a:cubicBezTo>
                <a:cubicBezTo>
                  <a:pt x="8289" y="15731"/>
                  <a:pt x="8106" y="15731"/>
                  <a:pt x="7921" y="15731"/>
                </a:cubicBezTo>
                <a:cubicBezTo>
                  <a:pt x="7736" y="15731"/>
                  <a:pt x="7548" y="15731"/>
                  <a:pt x="7459" y="15806"/>
                </a:cubicBezTo>
                <a:cubicBezTo>
                  <a:pt x="7370" y="15881"/>
                  <a:pt x="7381" y="16031"/>
                  <a:pt x="7486" y="15956"/>
                </a:cubicBezTo>
                <a:cubicBezTo>
                  <a:pt x="7591" y="15881"/>
                  <a:pt x="7789" y="15581"/>
                  <a:pt x="7986" y="15281"/>
                </a:cubicBezTo>
                <a:cubicBezTo>
                  <a:pt x="8182" y="14981"/>
                  <a:pt x="8375" y="14681"/>
                  <a:pt x="8579" y="14306"/>
                </a:cubicBezTo>
                <a:cubicBezTo>
                  <a:pt x="8783" y="13931"/>
                  <a:pt x="8998" y="13481"/>
                  <a:pt x="9173" y="13181"/>
                </a:cubicBezTo>
                <a:cubicBezTo>
                  <a:pt x="9347" y="12881"/>
                  <a:pt x="9482" y="12731"/>
                  <a:pt x="9600" y="12581"/>
                </a:cubicBezTo>
                <a:cubicBezTo>
                  <a:pt x="9718" y="12431"/>
                  <a:pt x="9820" y="12281"/>
                  <a:pt x="9952" y="12056"/>
                </a:cubicBezTo>
                <a:cubicBezTo>
                  <a:pt x="10083" y="11831"/>
                  <a:pt x="10244" y="11531"/>
                  <a:pt x="10392" y="11306"/>
                </a:cubicBezTo>
                <a:cubicBezTo>
                  <a:pt x="10540" y="11081"/>
                  <a:pt x="10674" y="10931"/>
                  <a:pt x="10814" y="10781"/>
                </a:cubicBezTo>
                <a:cubicBezTo>
                  <a:pt x="10953" y="10631"/>
                  <a:pt x="11099" y="10481"/>
                  <a:pt x="11238" y="10331"/>
                </a:cubicBezTo>
                <a:cubicBezTo>
                  <a:pt x="11378" y="10181"/>
                  <a:pt x="11512" y="10031"/>
                  <a:pt x="11654" y="9956"/>
                </a:cubicBezTo>
                <a:cubicBezTo>
                  <a:pt x="11797" y="9881"/>
                  <a:pt x="11947" y="9881"/>
                  <a:pt x="12071" y="9881"/>
                </a:cubicBezTo>
                <a:cubicBezTo>
                  <a:pt x="12194" y="9881"/>
                  <a:pt x="12291" y="9881"/>
                  <a:pt x="12463" y="9881"/>
                </a:cubicBezTo>
                <a:cubicBezTo>
                  <a:pt x="12635" y="9881"/>
                  <a:pt x="12882" y="9881"/>
                  <a:pt x="13110" y="9881"/>
                </a:cubicBezTo>
                <a:cubicBezTo>
                  <a:pt x="13339" y="9881"/>
                  <a:pt x="13548" y="9881"/>
                  <a:pt x="13733" y="9956"/>
                </a:cubicBezTo>
                <a:cubicBezTo>
                  <a:pt x="13919" y="10031"/>
                  <a:pt x="14080" y="10181"/>
                  <a:pt x="14252" y="10406"/>
                </a:cubicBezTo>
                <a:cubicBezTo>
                  <a:pt x="14424" y="10631"/>
                  <a:pt x="14606" y="10931"/>
                  <a:pt x="14722" y="11231"/>
                </a:cubicBezTo>
                <a:cubicBezTo>
                  <a:pt x="14837" y="11531"/>
                  <a:pt x="14886" y="11831"/>
                  <a:pt x="14886" y="11981"/>
                </a:cubicBezTo>
                <a:cubicBezTo>
                  <a:pt x="14886" y="12131"/>
                  <a:pt x="14837" y="12131"/>
                  <a:pt x="14730" y="12056"/>
                </a:cubicBezTo>
                <a:cubicBezTo>
                  <a:pt x="14622" y="11981"/>
                  <a:pt x="14456" y="11831"/>
                  <a:pt x="14287" y="11531"/>
                </a:cubicBezTo>
                <a:cubicBezTo>
                  <a:pt x="14117" y="11231"/>
                  <a:pt x="13946" y="10781"/>
                  <a:pt x="13758" y="10331"/>
                </a:cubicBezTo>
                <a:cubicBezTo>
                  <a:pt x="13570" y="9881"/>
                  <a:pt x="13365" y="9431"/>
                  <a:pt x="13145" y="8981"/>
                </a:cubicBezTo>
                <a:cubicBezTo>
                  <a:pt x="12925" y="8531"/>
                  <a:pt x="12689" y="8081"/>
                  <a:pt x="12495" y="7706"/>
                </a:cubicBezTo>
                <a:cubicBezTo>
                  <a:pt x="12302" y="7331"/>
                  <a:pt x="12151" y="7031"/>
                  <a:pt x="12012" y="6806"/>
                </a:cubicBezTo>
                <a:cubicBezTo>
                  <a:pt x="11872" y="6581"/>
                  <a:pt x="11743" y="6431"/>
                  <a:pt x="11601" y="6281"/>
                </a:cubicBezTo>
                <a:cubicBezTo>
                  <a:pt x="11458" y="6131"/>
                  <a:pt x="11303" y="5981"/>
                  <a:pt x="11152" y="5831"/>
                </a:cubicBezTo>
                <a:cubicBezTo>
                  <a:pt x="11002" y="5681"/>
                  <a:pt x="10857" y="5531"/>
                  <a:pt x="10696" y="5456"/>
                </a:cubicBezTo>
                <a:cubicBezTo>
                  <a:pt x="10534" y="5381"/>
                  <a:pt x="10357" y="5381"/>
                  <a:pt x="10215" y="5381"/>
                </a:cubicBezTo>
                <a:cubicBezTo>
                  <a:pt x="10072" y="5381"/>
                  <a:pt x="9965" y="5381"/>
                  <a:pt x="9831" y="5381"/>
                </a:cubicBezTo>
                <a:cubicBezTo>
                  <a:pt x="9696" y="5381"/>
                  <a:pt x="9535" y="5381"/>
                  <a:pt x="9347" y="5456"/>
                </a:cubicBezTo>
                <a:cubicBezTo>
                  <a:pt x="9159" y="5531"/>
                  <a:pt x="8944" y="5681"/>
                  <a:pt x="8721" y="6056"/>
                </a:cubicBezTo>
                <a:cubicBezTo>
                  <a:pt x="8499" y="6431"/>
                  <a:pt x="8268" y="7031"/>
                  <a:pt x="8098" y="7481"/>
                </a:cubicBezTo>
                <a:cubicBezTo>
                  <a:pt x="7929" y="7931"/>
                  <a:pt x="7822" y="8231"/>
                  <a:pt x="7744" y="8681"/>
                </a:cubicBezTo>
                <a:cubicBezTo>
                  <a:pt x="7666" y="9131"/>
                  <a:pt x="7618" y="9731"/>
                  <a:pt x="7610" y="10106"/>
                </a:cubicBezTo>
                <a:cubicBezTo>
                  <a:pt x="7601" y="10481"/>
                  <a:pt x="7634" y="10631"/>
                  <a:pt x="7760" y="10781"/>
                </a:cubicBezTo>
                <a:cubicBezTo>
                  <a:pt x="7886" y="10931"/>
                  <a:pt x="8106" y="11081"/>
                  <a:pt x="8316" y="11156"/>
                </a:cubicBezTo>
                <a:cubicBezTo>
                  <a:pt x="8525" y="11231"/>
                  <a:pt x="8724" y="11231"/>
                  <a:pt x="8934" y="11156"/>
                </a:cubicBezTo>
                <a:cubicBezTo>
                  <a:pt x="9143" y="11081"/>
                  <a:pt x="9363" y="10931"/>
                  <a:pt x="9535" y="10781"/>
                </a:cubicBezTo>
                <a:cubicBezTo>
                  <a:pt x="9707" y="10631"/>
                  <a:pt x="9831" y="10481"/>
                  <a:pt x="9968" y="10331"/>
                </a:cubicBezTo>
                <a:cubicBezTo>
                  <a:pt x="10105" y="10181"/>
                  <a:pt x="10255" y="10031"/>
                  <a:pt x="10387" y="9881"/>
                </a:cubicBezTo>
                <a:cubicBezTo>
                  <a:pt x="10518" y="9731"/>
                  <a:pt x="10631" y="9581"/>
                  <a:pt x="10779" y="9431"/>
                </a:cubicBezTo>
                <a:cubicBezTo>
                  <a:pt x="10927" y="9281"/>
                  <a:pt x="11109" y="9131"/>
                  <a:pt x="11276" y="8981"/>
                </a:cubicBezTo>
                <a:cubicBezTo>
                  <a:pt x="11442" y="8831"/>
                  <a:pt x="11593" y="8681"/>
                  <a:pt x="11754" y="8606"/>
                </a:cubicBezTo>
                <a:cubicBezTo>
                  <a:pt x="11915" y="8531"/>
                  <a:pt x="12087" y="8531"/>
                  <a:pt x="12251" y="8456"/>
                </a:cubicBezTo>
                <a:cubicBezTo>
                  <a:pt x="12415" y="8381"/>
                  <a:pt x="12570" y="8231"/>
                  <a:pt x="12737" y="8156"/>
                </a:cubicBezTo>
                <a:cubicBezTo>
                  <a:pt x="12903" y="8081"/>
                  <a:pt x="13081" y="8081"/>
                  <a:pt x="13226" y="8081"/>
                </a:cubicBezTo>
                <a:cubicBezTo>
                  <a:pt x="13371" y="8081"/>
                  <a:pt x="13484" y="8081"/>
                  <a:pt x="13626" y="8156"/>
                </a:cubicBezTo>
                <a:cubicBezTo>
                  <a:pt x="13768" y="8231"/>
                  <a:pt x="13940" y="8381"/>
                  <a:pt x="14077" y="8456"/>
                </a:cubicBezTo>
                <a:cubicBezTo>
                  <a:pt x="14214" y="8531"/>
                  <a:pt x="14316" y="8531"/>
                  <a:pt x="14442" y="8681"/>
                </a:cubicBezTo>
                <a:cubicBezTo>
                  <a:pt x="14569" y="8831"/>
                  <a:pt x="14719" y="9131"/>
                  <a:pt x="14899" y="9431"/>
                </a:cubicBezTo>
                <a:cubicBezTo>
                  <a:pt x="15079" y="9731"/>
                  <a:pt x="15289" y="10031"/>
                  <a:pt x="15493" y="10556"/>
                </a:cubicBezTo>
                <a:cubicBezTo>
                  <a:pt x="15697" y="11081"/>
                  <a:pt x="15896" y="11831"/>
                  <a:pt x="16024" y="12356"/>
                </a:cubicBezTo>
                <a:cubicBezTo>
                  <a:pt x="16153" y="12881"/>
                  <a:pt x="16212" y="13181"/>
                  <a:pt x="16263" y="13481"/>
                </a:cubicBezTo>
                <a:cubicBezTo>
                  <a:pt x="16315" y="13781"/>
                  <a:pt x="16357" y="14081"/>
                  <a:pt x="16366" y="14231"/>
                </a:cubicBezTo>
                <a:cubicBezTo>
                  <a:pt x="16374" y="14381"/>
                  <a:pt x="16347" y="14381"/>
                  <a:pt x="16223" y="14306"/>
                </a:cubicBezTo>
                <a:cubicBezTo>
                  <a:pt x="16100" y="14231"/>
                  <a:pt x="15879" y="14081"/>
                  <a:pt x="15681" y="13781"/>
                </a:cubicBezTo>
                <a:cubicBezTo>
                  <a:pt x="15482" y="13481"/>
                  <a:pt x="15305" y="13031"/>
                  <a:pt x="15106" y="12581"/>
                </a:cubicBezTo>
                <a:cubicBezTo>
                  <a:pt x="14907" y="12131"/>
                  <a:pt x="14687" y="11681"/>
                  <a:pt x="14464" y="11231"/>
                </a:cubicBezTo>
                <a:cubicBezTo>
                  <a:pt x="14241" y="10781"/>
                  <a:pt x="14015" y="10331"/>
                  <a:pt x="13784" y="9881"/>
                </a:cubicBezTo>
                <a:cubicBezTo>
                  <a:pt x="13553" y="9431"/>
                  <a:pt x="13317" y="8981"/>
                  <a:pt x="13121" y="8606"/>
                </a:cubicBezTo>
                <a:cubicBezTo>
                  <a:pt x="12925" y="8231"/>
                  <a:pt x="12769" y="7931"/>
                  <a:pt x="12570" y="7631"/>
                </a:cubicBezTo>
                <a:cubicBezTo>
                  <a:pt x="12372" y="7331"/>
                  <a:pt x="12130" y="7031"/>
                  <a:pt x="11902" y="6806"/>
                </a:cubicBezTo>
                <a:cubicBezTo>
                  <a:pt x="11673" y="6581"/>
                  <a:pt x="11458" y="6431"/>
                  <a:pt x="11324" y="6356"/>
                </a:cubicBezTo>
                <a:cubicBezTo>
                  <a:pt x="11190" y="6281"/>
                  <a:pt x="11136" y="6281"/>
                  <a:pt x="11090" y="6281"/>
                </a:cubicBezTo>
                <a:cubicBezTo>
                  <a:pt x="11045" y="6281"/>
                  <a:pt x="11007" y="6281"/>
                  <a:pt x="11010" y="6356"/>
                </a:cubicBezTo>
                <a:cubicBezTo>
                  <a:pt x="11013" y="6431"/>
                  <a:pt x="11056" y="6581"/>
                  <a:pt x="11182" y="6881"/>
                </a:cubicBezTo>
                <a:cubicBezTo>
                  <a:pt x="11308" y="7181"/>
                  <a:pt x="11518" y="7631"/>
                  <a:pt x="11711" y="7931"/>
                </a:cubicBezTo>
                <a:cubicBezTo>
                  <a:pt x="11904" y="8231"/>
                  <a:pt x="12082" y="8381"/>
                  <a:pt x="12286" y="8456"/>
                </a:cubicBezTo>
                <a:cubicBezTo>
                  <a:pt x="12490" y="8531"/>
                  <a:pt x="12721" y="8531"/>
                  <a:pt x="12903" y="8531"/>
                </a:cubicBezTo>
                <a:cubicBezTo>
                  <a:pt x="13086" y="8531"/>
                  <a:pt x="13220" y="8531"/>
                  <a:pt x="13344" y="8531"/>
                </a:cubicBezTo>
                <a:cubicBezTo>
                  <a:pt x="13467" y="8531"/>
                  <a:pt x="13580" y="8531"/>
                  <a:pt x="13723" y="8531"/>
                </a:cubicBezTo>
                <a:cubicBezTo>
                  <a:pt x="13865" y="8531"/>
                  <a:pt x="14037" y="8531"/>
                  <a:pt x="14190" y="8531"/>
                </a:cubicBezTo>
                <a:cubicBezTo>
                  <a:pt x="14343" y="8531"/>
                  <a:pt x="14477" y="8531"/>
                  <a:pt x="14639" y="8531"/>
                </a:cubicBezTo>
                <a:cubicBezTo>
                  <a:pt x="14800" y="8531"/>
                  <a:pt x="14988" y="8531"/>
                  <a:pt x="15149" y="8531"/>
                </a:cubicBezTo>
                <a:cubicBezTo>
                  <a:pt x="15310" y="8531"/>
                  <a:pt x="15444" y="8531"/>
                  <a:pt x="15589" y="8606"/>
                </a:cubicBezTo>
                <a:cubicBezTo>
                  <a:pt x="15734" y="8681"/>
                  <a:pt x="15890" y="8831"/>
                  <a:pt x="16086" y="9131"/>
                </a:cubicBezTo>
                <a:cubicBezTo>
                  <a:pt x="16282" y="9431"/>
                  <a:pt x="16519" y="9881"/>
                  <a:pt x="16731" y="10331"/>
                </a:cubicBezTo>
                <a:cubicBezTo>
                  <a:pt x="16943" y="10781"/>
                  <a:pt x="17131" y="11231"/>
                  <a:pt x="17281" y="11681"/>
                </a:cubicBezTo>
                <a:cubicBezTo>
                  <a:pt x="17432" y="12131"/>
                  <a:pt x="17545" y="12581"/>
                  <a:pt x="17623" y="12956"/>
                </a:cubicBezTo>
                <a:cubicBezTo>
                  <a:pt x="17700" y="13331"/>
                  <a:pt x="17743" y="13631"/>
                  <a:pt x="17735" y="13781"/>
                </a:cubicBezTo>
                <a:cubicBezTo>
                  <a:pt x="17727" y="13931"/>
                  <a:pt x="17668" y="13931"/>
                  <a:pt x="17558" y="13931"/>
                </a:cubicBezTo>
                <a:cubicBezTo>
                  <a:pt x="17448" y="13931"/>
                  <a:pt x="17287" y="13931"/>
                  <a:pt x="17123" y="13781"/>
                </a:cubicBezTo>
                <a:cubicBezTo>
                  <a:pt x="16959" y="13631"/>
                  <a:pt x="16793" y="13331"/>
                  <a:pt x="16618" y="13031"/>
                </a:cubicBezTo>
                <a:cubicBezTo>
                  <a:pt x="16443" y="12731"/>
                  <a:pt x="16261" y="12431"/>
                  <a:pt x="16062" y="12206"/>
                </a:cubicBezTo>
                <a:cubicBezTo>
                  <a:pt x="15863" y="11981"/>
                  <a:pt x="15648" y="11831"/>
                  <a:pt x="15474" y="11681"/>
                </a:cubicBezTo>
                <a:cubicBezTo>
                  <a:pt x="15299" y="11531"/>
                  <a:pt x="15165" y="11381"/>
                  <a:pt x="15041" y="11231"/>
                </a:cubicBezTo>
                <a:cubicBezTo>
                  <a:pt x="14918" y="11081"/>
                  <a:pt x="14805" y="10931"/>
                  <a:pt x="14673" y="10781"/>
                </a:cubicBezTo>
                <a:cubicBezTo>
                  <a:pt x="14542" y="10631"/>
                  <a:pt x="14391" y="10481"/>
                  <a:pt x="14265" y="10406"/>
                </a:cubicBezTo>
                <a:cubicBezTo>
                  <a:pt x="14139" y="10331"/>
                  <a:pt x="14037" y="10331"/>
                  <a:pt x="13905" y="10331"/>
                </a:cubicBezTo>
                <a:cubicBezTo>
                  <a:pt x="13774" y="10331"/>
                  <a:pt x="13613" y="10331"/>
                  <a:pt x="13478" y="10331"/>
                </a:cubicBezTo>
                <a:cubicBezTo>
                  <a:pt x="13344" y="10331"/>
                  <a:pt x="13236" y="10331"/>
                  <a:pt x="13108" y="10331"/>
                </a:cubicBezTo>
                <a:cubicBezTo>
                  <a:pt x="12979" y="10331"/>
                  <a:pt x="12828" y="10331"/>
                  <a:pt x="12643" y="10331"/>
                </a:cubicBezTo>
                <a:cubicBezTo>
                  <a:pt x="12458" y="10331"/>
                  <a:pt x="12237" y="10331"/>
                  <a:pt x="12025" y="10406"/>
                </a:cubicBezTo>
                <a:cubicBezTo>
                  <a:pt x="11813" y="10481"/>
                  <a:pt x="11609" y="10631"/>
                  <a:pt x="11477" y="10706"/>
                </a:cubicBezTo>
                <a:cubicBezTo>
                  <a:pt x="11346" y="10781"/>
                  <a:pt x="11287" y="10781"/>
                  <a:pt x="11238" y="10856"/>
                </a:cubicBezTo>
                <a:cubicBezTo>
                  <a:pt x="11190" y="10931"/>
                  <a:pt x="11152" y="11081"/>
                  <a:pt x="11150" y="11156"/>
                </a:cubicBezTo>
                <a:cubicBezTo>
                  <a:pt x="11147" y="11231"/>
                  <a:pt x="11179" y="11231"/>
                  <a:pt x="11289" y="11231"/>
                </a:cubicBezTo>
                <a:cubicBezTo>
                  <a:pt x="11399" y="11231"/>
                  <a:pt x="11587" y="11231"/>
                  <a:pt x="11762" y="11156"/>
                </a:cubicBezTo>
                <a:cubicBezTo>
                  <a:pt x="11937" y="11081"/>
                  <a:pt x="12098" y="10931"/>
                  <a:pt x="12286" y="10781"/>
                </a:cubicBezTo>
                <a:cubicBezTo>
                  <a:pt x="12474" y="10631"/>
                  <a:pt x="12689" y="10481"/>
                  <a:pt x="12903" y="10256"/>
                </a:cubicBezTo>
                <a:cubicBezTo>
                  <a:pt x="13118" y="10031"/>
                  <a:pt x="13333" y="9731"/>
                  <a:pt x="13510" y="9506"/>
                </a:cubicBezTo>
                <a:cubicBezTo>
                  <a:pt x="13688" y="9281"/>
                  <a:pt x="13827" y="9131"/>
                  <a:pt x="13948" y="9056"/>
                </a:cubicBezTo>
                <a:cubicBezTo>
                  <a:pt x="14069" y="8981"/>
                  <a:pt x="14171" y="8981"/>
                  <a:pt x="14303" y="8981"/>
                </a:cubicBezTo>
                <a:cubicBezTo>
                  <a:pt x="14434" y="8981"/>
                  <a:pt x="14596" y="8981"/>
                  <a:pt x="14735" y="8981"/>
                </a:cubicBezTo>
                <a:cubicBezTo>
                  <a:pt x="14875" y="8981"/>
                  <a:pt x="14993" y="8981"/>
                  <a:pt x="15160" y="9131"/>
                </a:cubicBezTo>
                <a:cubicBezTo>
                  <a:pt x="15326" y="9281"/>
                  <a:pt x="15541" y="9581"/>
                  <a:pt x="15769" y="10106"/>
                </a:cubicBezTo>
                <a:cubicBezTo>
                  <a:pt x="15998" y="10631"/>
                  <a:pt x="16239" y="11381"/>
                  <a:pt x="16390" y="12056"/>
                </a:cubicBezTo>
                <a:cubicBezTo>
                  <a:pt x="16540" y="12731"/>
                  <a:pt x="16599" y="13331"/>
                  <a:pt x="16599" y="13781"/>
                </a:cubicBezTo>
                <a:cubicBezTo>
                  <a:pt x="16599" y="14231"/>
                  <a:pt x="16540" y="14531"/>
                  <a:pt x="16419" y="14681"/>
                </a:cubicBezTo>
                <a:cubicBezTo>
                  <a:pt x="16298" y="14831"/>
                  <a:pt x="16116" y="14831"/>
                  <a:pt x="15928" y="14756"/>
                </a:cubicBezTo>
                <a:cubicBezTo>
                  <a:pt x="15740" y="14681"/>
                  <a:pt x="15546" y="14531"/>
                  <a:pt x="15383" y="14381"/>
                </a:cubicBezTo>
                <a:cubicBezTo>
                  <a:pt x="15219" y="14231"/>
                  <a:pt x="15084" y="14081"/>
                  <a:pt x="14961" y="14006"/>
                </a:cubicBezTo>
                <a:cubicBezTo>
                  <a:pt x="14837" y="13931"/>
                  <a:pt x="14724" y="13931"/>
                  <a:pt x="14596" y="13931"/>
                </a:cubicBezTo>
                <a:cubicBezTo>
                  <a:pt x="14467" y="13931"/>
                  <a:pt x="14322" y="13931"/>
                  <a:pt x="14193" y="13856"/>
                </a:cubicBezTo>
                <a:cubicBezTo>
                  <a:pt x="14064" y="13781"/>
                  <a:pt x="13951" y="13631"/>
                  <a:pt x="13803" y="13556"/>
                </a:cubicBezTo>
                <a:cubicBezTo>
                  <a:pt x="13655" y="13481"/>
                  <a:pt x="13473" y="13481"/>
                  <a:pt x="13312" y="13481"/>
                </a:cubicBezTo>
                <a:cubicBezTo>
                  <a:pt x="13151" y="13481"/>
                  <a:pt x="13011" y="13481"/>
                  <a:pt x="12839" y="13481"/>
                </a:cubicBezTo>
                <a:cubicBezTo>
                  <a:pt x="12667" y="13481"/>
                  <a:pt x="12463" y="13481"/>
                  <a:pt x="12288" y="13481"/>
                </a:cubicBezTo>
                <a:cubicBezTo>
                  <a:pt x="12114" y="13481"/>
                  <a:pt x="11969" y="13481"/>
                  <a:pt x="11816" y="13481"/>
                </a:cubicBezTo>
                <a:cubicBezTo>
                  <a:pt x="11663" y="13481"/>
                  <a:pt x="11501" y="13481"/>
                  <a:pt x="11354" y="13481"/>
                </a:cubicBezTo>
                <a:cubicBezTo>
                  <a:pt x="11206" y="13481"/>
                  <a:pt x="11072" y="13481"/>
                  <a:pt x="10927" y="13556"/>
                </a:cubicBezTo>
                <a:cubicBezTo>
                  <a:pt x="10782" y="13631"/>
                  <a:pt x="10626" y="13781"/>
                  <a:pt x="10438" y="13931"/>
                </a:cubicBezTo>
                <a:cubicBezTo>
                  <a:pt x="10250" y="14081"/>
                  <a:pt x="10030" y="14231"/>
                  <a:pt x="9823" y="14381"/>
                </a:cubicBezTo>
                <a:cubicBezTo>
                  <a:pt x="9616" y="14531"/>
                  <a:pt x="9423" y="14681"/>
                  <a:pt x="9304" y="14831"/>
                </a:cubicBezTo>
                <a:cubicBezTo>
                  <a:pt x="9186" y="14981"/>
                  <a:pt x="9143" y="15131"/>
                  <a:pt x="9135" y="15206"/>
                </a:cubicBezTo>
                <a:cubicBezTo>
                  <a:pt x="9127" y="15281"/>
                  <a:pt x="9154" y="15281"/>
                  <a:pt x="9286" y="15206"/>
                </a:cubicBezTo>
                <a:cubicBezTo>
                  <a:pt x="9417" y="15131"/>
                  <a:pt x="9653" y="14981"/>
                  <a:pt x="9863" y="14756"/>
                </a:cubicBezTo>
                <a:cubicBezTo>
                  <a:pt x="10072" y="14531"/>
                  <a:pt x="10255" y="14231"/>
                  <a:pt x="10467" y="13931"/>
                </a:cubicBezTo>
                <a:cubicBezTo>
                  <a:pt x="10680" y="13631"/>
                  <a:pt x="10921" y="13331"/>
                  <a:pt x="11093" y="13106"/>
                </a:cubicBezTo>
                <a:cubicBezTo>
                  <a:pt x="11265" y="12881"/>
                  <a:pt x="11367" y="12731"/>
                  <a:pt x="11496" y="12581"/>
                </a:cubicBezTo>
                <a:cubicBezTo>
                  <a:pt x="11625" y="12431"/>
                  <a:pt x="11781" y="12281"/>
                  <a:pt x="11923" y="12131"/>
                </a:cubicBezTo>
                <a:cubicBezTo>
                  <a:pt x="12065" y="11981"/>
                  <a:pt x="12194" y="11831"/>
                  <a:pt x="12334" y="11681"/>
                </a:cubicBezTo>
                <a:cubicBezTo>
                  <a:pt x="12474" y="11531"/>
                  <a:pt x="12624" y="11381"/>
                  <a:pt x="12775" y="11231"/>
                </a:cubicBezTo>
                <a:cubicBezTo>
                  <a:pt x="12925" y="11081"/>
                  <a:pt x="13075" y="10931"/>
                  <a:pt x="13239" y="10781"/>
                </a:cubicBezTo>
                <a:cubicBezTo>
                  <a:pt x="13403" y="10631"/>
                  <a:pt x="13580" y="10481"/>
                  <a:pt x="13728" y="10406"/>
                </a:cubicBezTo>
                <a:cubicBezTo>
                  <a:pt x="13876" y="10331"/>
                  <a:pt x="13994" y="10331"/>
                  <a:pt x="14139" y="10331"/>
                </a:cubicBezTo>
                <a:cubicBezTo>
                  <a:pt x="14284" y="10331"/>
                  <a:pt x="14456" y="10331"/>
                  <a:pt x="14655" y="10331"/>
                </a:cubicBezTo>
                <a:cubicBezTo>
                  <a:pt x="14853" y="10331"/>
                  <a:pt x="15079" y="10331"/>
                  <a:pt x="15291" y="10331"/>
                </a:cubicBezTo>
                <a:cubicBezTo>
                  <a:pt x="15503" y="10331"/>
                  <a:pt x="15702" y="10331"/>
                  <a:pt x="15861" y="10406"/>
                </a:cubicBezTo>
                <a:cubicBezTo>
                  <a:pt x="16019" y="10481"/>
                  <a:pt x="16137" y="10631"/>
                  <a:pt x="16221" y="10781"/>
                </a:cubicBezTo>
                <a:cubicBezTo>
                  <a:pt x="16304" y="10931"/>
                  <a:pt x="16352" y="11081"/>
                  <a:pt x="16360" y="11231"/>
                </a:cubicBezTo>
                <a:cubicBezTo>
                  <a:pt x="16368" y="11381"/>
                  <a:pt x="16336" y="11531"/>
                  <a:pt x="16231" y="11531"/>
                </a:cubicBezTo>
                <a:cubicBezTo>
                  <a:pt x="16127" y="11531"/>
                  <a:pt x="15949" y="11381"/>
                  <a:pt x="15767" y="11231"/>
                </a:cubicBezTo>
                <a:cubicBezTo>
                  <a:pt x="15584" y="11081"/>
                  <a:pt x="15396" y="10931"/>
                  <a:pt x="15186" y="10706"/>
                </a:cubicBezTo>
                <a:cubicBezTo>
                  <a:pt x="14977" y="10481"/>
                  <a:pt x="14746" y="10181"/>
                  <a:pt x="14574" y="9881"/>
                </a:cubicBezTo>
                <a:cubicBezTo>
                  <a:pt x="14402" y="9581"/>
                  <a:pt x="14289" y="9281"/>
                  <a:pt x="14168" y="9056"/>
                </a:cubicBezTo>
                <a:cubicBezTo>
                  <a:pt x="14048" y="8831"/>
                  <a:pt x="13919" y="8681"/>
                  <a:pt x="13792" y="8531"/>
                </a:cubicBezTo>
                <a:cubicBezTo>
                  <a:pt x="13666" y="8381"/>
                  <a:pt x="13543" y="8231"/>
                  <a:pt x="13406" y="8006"/>
                </a:cubicBezTo>
                <a:cubicBezTo>
                  <a:pt x="13269" y="7781"/>
                  <a:pt x="13118" y="7481"/>
                  <a:pt x="12989" y="7256"/>
                </a:cubicBezTo>
                <a:cubicBezTo>
                  <a:pt x="12860" y="7031"/>
                  <a:pt x="12753" y="6881"/>
                  <a:pt x="12576" y="6656"/>
                </a:cubicBezTo>
                <a:cubicBezTo>
                  <a:pt x="12398" y="6431"/>
                  <a:pt x="12151" y="6131"/>
                  <a:pt x="11953" y="5831"/>
                </a:cubicBezTo>
                <a:cubicBezTo>
                  <a:pt x="11754" y="5531"/>
                  <a:pt x="11603" y="5231"/>
                  <a:pt x="11499" y="4931"/>
                </a:cubicBezTo>
                <a:cubicBezTo>
                  <a:pt x="11394" y="4631"/>
                  <a:pt x="11335" y="4331"/>
                  <a:pt x="11327" y="3956"/>
                </a:cubicBezTo>
                <a:cubicBezTo>
                  <a:pt x="11319" y="3581"/>
                  <a:pt x="11362" y="3131"/>
                  <a:pt x="11472" y="2756"/>
                </a:cubicBezTo>
                <a:cubicBezTo>
                  <a:pt x="11582" y="2381"/>
                  <a:pt x="11759" y="2081"/>
                  <a:pt x="11945" y="1856"/>
                </a:cubicBezTo>
                <a:cubicBezTo>
                  <a:pt x="12130" y="1631"/>
                  <a:pt x="12323" y="1481"/>
                  <a:pt x="12533" y="1331"/>
                </a:cubicBezTo>
                <a:cubicBezTo>
                  <a:pt x="12742" y="1181"/>
                  <a:pt x="12968" y="1031"/>
                  <a:pt x="13156" y="881"/>
                </a:cubicBezTo>
                <a:cubicBezTo>
                  <a:pt x="13344" y="731"/>
                  <a:pt x="13494" y="581"/>
                  <a:pt x="13626" y="506"/>
                </a:cubicBezTo>
                <a:cubicBezTo>
                  <a:pt x="13758" y="431"/>
                  <a:pt x="13870" y="431"/>
                  <a:pt x="14021" y="431"/>
                </a:cubicBezTo>
                <a:cubicBezTo>
                  <a:pt x="14171" y="431"/>
                  <a:pt x="14359" y="431"/>
                  <a:pt x="14528" y="356"/>
                </a:cubicBezTo>
                <a:cubicBezTo>
                  <a:pt x="14698" y="281"/>
                  <a:pt x="14848" y="131"/>
                  <a:pt x="15015" y="56"/>
                </a:cubicBezTo>
                <a:cubicBezTo>
                  <a:pt x="15181" y="-19"/>
                  <a:pt x="15364" y="-19"/>
                  <a:pt x="15536" y="56"/>
                </a:cubicBezTo>
                <a:cubicBezTo>
                  <a:pt x="15708" y="131"/>
                  <a:pt x="15869" y="281"/>
                  <a:pt x="16046" y="431"/>
                </a:cubicBezTo>
                <a:cubicBezTo>
                  <a:pt x="16223" y="581"/>
                  <a:pt x="16417" y="731"/>
                  <a:pt x="16575" y="881"/>
                </a:cubicBezTo>
                <a:cubicBezTo>
                  <a:pt x="16734" y="1031"/>
                  <a:pt x="16857" y="1181"/>
                  <a:pt x="17013" y="1406"/>
                </a:cubicBezTo>
                <a:cubicBezTo>
                  <a:pt x="17169" y="1631"/>
                  <a:pt x="17357" y="1931"/>
                  <a:pt x="17512" y="2231"/>
                </a:cubicBezTo>
                <a:cubicBezTo>
                  <a:pt x="17668" y="2531"/>
                  <a:pt x="17792" y="2831"/>
                  <a:pt x="17923" y="3131"/>
                </a:cubicBezTo>
                <a:cubicBezTo>
                  <a:pt x="18055" y="3431"/>
                  <a:pt x="18195" y="3731"/>
                  <a:pt x="18380" y="4181"/>
                </a:cubicBezTo>
                <a:cubicBezTo>
                  <a:pt x="18565" y="4631"/>
                  <a:pt x="18796" y="5231"/>
                  <a:pt x="19008" y="5981"/>
                </a:cubicBezTo>
                <a:cubicBezTo>
                  <a:pt x="19221" y="6731"/>
                  <a:pt x="19414" y="7631"/>
                  <a:pt x="19530" y="8231"/>
                </a:cubicBezTo>
                <a:cubicBezTo>
                  <a:pt x="19645" y="8831"/>
                  <a:pt x="19683" y="9131"/>
                  <a:pt x="19680" y="9281"/>
                </a:cubicBezTo>
                <a:cubicBezTo>
                  <a:pt x="19677" y="9431"/>
                  <a:pt x="19634" y="9431"/>
                  <a:pt x="19503" y="9281"/>
                </a:cubicBezTo>
                <a:cubicBezTo>
                  <a:pt x="19371" y="9131"/>
                  <a:pt x="19151" y="8831"/>
                  <a:pt x="18941" y="8381"/>
                </a:cubicBezTo>
                <a:cubicBezTo>
                  <a:pt x="18732" y="7931"/>
                  <a:pt x="18533" y="7331"/>
                  <a:pt x="18326" y="6656"/>
                </a:cubicBezTo>
                <a:cubicBezTo>
                  <a:pt x="18119" y="5981"/>
                  <a:pt x="17905" y="5231"/>
                  <a:pt x="17695" y="4481"/>
                </a:cubicBezTo>
                <a:cubicBezTo>
                  <a:pt x="17486" y="3731"/>
                  <a:pt x="17281" y="2981"/>
                  <a:pt x="17161" y="2531"/>
                </a:cubicBezTo>
                <a:cubicBezTo>
                  <a:pt x="17040" y="2081"/>
                  <a:pt x="17002" y="1931"/>
                  <a:pt x="17005" y="1931"/>
                </a:cubicBezTo>
                <a:cubicBezTo>
                  <a:pt x="17007" y="1931"/>
                  <a:pt x="17050" y="2081"/>
                  <a:pt x="17171" y="2681"/>
                </a:cubicBezTo>
                <a:cubicBezTo>
                  <a:pt x="17292" y="3281"/>
                  <a:pt x="17491" y="4331"/>
                  <a:pt x="17687" y="5231"/>
                </a:cubicBezTo>
                <a:cubicBezTo>
                  <a:pt x="17883" y="6131"/>
                  <a:pt x="18076" y="6881"/>
                  <a:pt x="18270" y="7481"/>
                </a:cubicBezTo>
                <a:cubicBezTo>
                  <a:pt x="18463" y="8081"/>
                  <a:pt x="18657" y="8531"/>
                  <a:pt x="18853" y="9056"/>
                </a:cubicBezTo>
                <a:cubicBezTo>
                  <a:pt x="19049" y="9581"/>
                  <a:pt x="19248" y="10181"/>
                  <a:pt x="19371" y="10631"/>
                </a:cubicBezTo>
                <a:cubicBezTo>
                  <a:pt x="19495" y="11081"/>
                  <a:pt x="19543" y="11381"/>
                  <a:pt x="19543" y="11681"/>
                </a:cubicBezTo>
                <a:cubicBezTo>
                  <a:pt x="19543" y="11981"/>
                  <a:pt x="19495" y="12281"/>
                  <a:pt x="19371" y="12356"/>
                </a:cubicBezTo>
                <a:cubicBezTo>
                  <a:pt x="19248" y="12431"/>
                  <a:pt x="19049" y="12281"/>
                  <a:pt x="18850" y="12056"/>
                </a:cubicBezTo>
                <a:cubicBezTo>
                  <a:pt x="18651" y="11831"/>
                  <a:pt x="18452" y="11531"/>
                  <a:pt x="18246" y="11306"/>
                </a:cubicBezTo>
                <a:cubicBezTo>
                  <a:pt x="18039" y="11081"/>
                  <a:pt x="17824" y="10931"/>
                  <a:pt x="17698" y="10856"/>
                </a:cubicBezTo>
                <a:cubicBezTo>
                  <a:pt x="17572" y="10781"/>
                  <a:pt x="17534" y="10781"/>
                  <a:pt x="17488" y="10781"/>
                </a:cubicBezTo>
                <a:cubicBezTo>
                  <a:pt x="17443" y="10781"/>
                  <a:pt x="17389" y="10781"/>
                  <a:pt x="17378" y="10856"/>
                </a:cubicBezTo>
                <a:cubicBezTo>
                  <a:pt x="17367" y="10931"/>
                  <a:pt x="17400" y="11081"/>
                  <a:pt x="17512" y="11306"/>
                </a:cubicBezTo>
                <a:cubicBezTo>
                  <a:pt x="17625" y="11531"/>
                  <a:pt x="17819" y="11831"/>
                  <a:pt x="18028" y="12056"/>
                </a:cubicBezTo>
                <a:cubicBezTo>
                  <a:pt x="18238" y="12281"/>
                  <a:pt x="18463" y="12431"/>
                  <a:pt x="18678" y="12656"/>
                </a:cubicBezTo>
                <a:cubicBezTo>
                  <a:pt x="18893" y="12881"/>
                  <a:pt x="19097" y="13181"/>
                  <a:pt x="19301" y="13556"/>
                </a:cubicBezTo>
                <a:cubicBezTo>
                  <a:pt x="19505" y="13931"/>
                  <a:pt x="19709" y="14381"/>
                  <a:pt x="19860" y="14681"/>
                </a:cubicBezTo>
                <a:cubicBezTo>
                  <a:pt x="20010" y="14981"/>
                  <a:pt x="20107" y="15131"/>
                  <a:pt x="20188" y="15356"/>
                </a:cubicBezTo>
                <a:cubicBezTo>
                  <a:pt x="20268" y="15581"/>
                  <a:pt x="20333" y="15881"/>
                  <a:pt x="20343" y="16031"/>
                </a:cubicBezTo>
                <a:cubicBezTo>
                  <a:pt x="20354" y="16181"/>
                  <a:pt x="20311" y="16181"/>
                  <a:pt x="20182" y="16106"/>
                </a:cubicBezTo>
                <a:cubicBezTo>
                  <a:pt x="20053" y="16031"/>
                  <a:pt x="19838" y="15881"/>
                  <a:pt x="19621" y="15656"/>
                </a:cubicBezTo>
                <a:cubicBezTo>
                  <a:pt x="19403" y="15431"/>
                  <a:pt x="19183" y="15131"/>
                  <a:pt x="18982" y="14831"/>
                </a:cubicBezTo>
                <a:cubicBezTo>
                  <a:pt x="18780" y="14531"/>
                  <a:pt x="18598" y="14231"/>
                  <a:pt x="18415" y="14081"/>
                </a:cubicBezTo>
                <a:cubicBezTo>
                  <a:pt x="18232" y="13931"/>
                  <a:pt x="18050" y="13931"/>
                  <a:pt x="17945" y="13931"/>
                </a:cubicBezTo>
                <a:cubicBezTo>
                  <a:pt x="17840" y="13931"/>
                  <a:pt x="17813" y="13931"/>
                  <a:pt x="17910" y="13931"/>
                </a:cubicBezTo>
                <a:cubicBezTo>
                  <a:pt x="18007" y="13931"/>
                  <a:pt x="18227" y="13931"/>
                  <a:pt x="18428" y="13931"/>
                </a:cubicBezTo>
                <a:cubicBezTo>
                  <a:pt x="18630" y="13931"/>
                  <a:pt x="18812" y="13931"/>
                  <a:pt x="18982" y="13931"/>
                </a:cubicBezTo>
                <a:cubicBezTo>
                  <a:pt x="19151" y="13931"/>
                  <a:pt x="19307" y="13931"/>
                  <a:pt x="19470" y="14081"/>
                </a:cubicBezTo>
                <a:cubicBezTo>
                  <a:pt x="19634" y="14231"/>
                  <a:pt x="19806" y="14531"/>
                  <a:pt x="19975" y="14831"/>
                </a:cubicBezTo>
                <a:cubicBezTo>
                  <a:pt x="20145" y="15131"/>
                  <a:pt x="20311" y="15431"/>
                  <a:pt x="20507" y="15806"/>
                </a:cubicBezTo>
                <a:cubicBezTo>
                  <a:pt x="20703" y="16181"/>
                  <a:pt x="20929" y="16631"/>
                  <a:pt x="21079" y="16931"/>
                </a:cubicBezTo>
                <a:cubicBezTo>
                  <a:pt x="21230" y="17231"/>
                  <a:pt x="21305" y="17381"/>
                  <a:pt x="21359" y="17456"/>
                </a:cubicBezTo>
                <a:cubicBezTo>
                  <a:pt x="21412" y="17531"/>
                  <a:pt x="21445" y="17531"/>
                  <a:pt x="21437" y="17456"/>
                </a:cubicBezTo>
                <a:cubicBezTo>
                  <a:pt x="21428" y="17381"/>
                  <a:pt x="21380" y="17231"/>
                  <a:pt x="21249" y="16706"/>
                </a:cubicBezTo>
                <a:cubicBezTo>
                  <a:pt x="21117" y="16181"/>
                  <a:pt x="20902" y="15281"/>
                  <a:pt x="20698" y="14456"/>
                </a:cubicBezTo>
                <a:cubicBezTo>
                  <a:pt x="20494" y="13631"/>
                  <a:pt x="20300" y="12881"/>
                  <a:pt x="20110" y="12206"/>
                </a:cubicBezTo>
                <a:cubicBezTo>
                  <a:pt x="19919" y="11531"/>
                  <a:pt x="19731" y="10931"/>
                  <a:pt x="19535" y="10331"/>
                </a:cubicBezTo>
                <a:cubicBezTo>
                  <a:pt x="19339" y="9731"/>
                  <a:pt x="19135" y="9131"/>
                  <a:pt x="19043" y="8831"/>
                </a:cubicBezTo>
                <a:cubicBezTo>
                  <a:pt x="18952" y="8531"/>
                  <a:pt x="18974" y="8531"/>
                  <a:pt x="19097" y="8831"/>
                </a:cubicBezTo>
                <a:cubicBezTo>
                  <a:pt x="19221" y="9131"/>
                  <a:pt x="19446" y="9731"/>
                  <a:pt x="19658" y="10331"/>
                </a:cubicBezTo>
                <a:cubicBezTo>
                  <a:pt x="19871" y="10931"/>
                  <a:pt x="20069" y="11531"/>
                  <a:pt x="20268" y="12131"/>
                </a:cubicBezTo>
                <a:cubicBezTo>
                  <a:pt x="20467" y="12731"/>
                  <a:pt x="20666" y="13331"/>
                  <a:pt x="20864" y="13931"/>
                </a:cubicBezTo>
                <a:cubicBezTo>
                  <a:pt x="21063" y="14531"/>
                  <a:pt x="21262" y="15131"/>
                  <a:pt x="21391" y="15506"/>
                </a:cubicBezTo>
                <a:cubicBezTo>
                  <a:pt x="21520" y="15881"/>
                  <a:pt x="21579" y="16031"/>
                  <a:pt x="21587" y="16031"/>
                </a:cubicBezTo>
                <a:cubicBezTo>
                  <a:pt x="21595" y="16031"/>
                  <a:pt x="21552" y="15881"/>
                  <a:pt x="21418" y="15131"/>
                </a:cubicBezTo>
                <a:cubicBezTo>
                  <a:pt x="21283" y="14381"/>
                  <a:pt x="21058" y="13031"/>
                  <a:pt x="20838" y="11906"/>
                </a:cubicBezTo>
                <a:cubicBezTo>
                  <a:pt x="20617" y="10781"/>
                  <a:pt x="20402" y="9881"/>
                  <a:pt x="20188" y="8981"/>
                </a:cubicBezTo>
                <a:cubicBezTo>
                  <a:pt x="19973" y="8081"/>
                  <a:pt x="19758" y="7181"/>
                  <a:pt x="19610" y="6731"/>
                </a:cubicBezTo>
                <a:cubicBezTo>
                  <a:pt x="19462" y="6281"/>
                  <a:pt x="19382" y="6281"/>
                  <a:pt x="19360" y="6431"/>
                </a:cubicBezTo>
                <a:cubicBezTo>
                  <a:pt x="19339" y="6581"/>
                  <a:pt x="19376" y="6881"/>
                  <a:pt x="19487" y="7406"/>
                </a:cubicBezTo>
                <a:cubicBezTo>
                  <a:pt x="19597" y="7931"/>
                  <a:pt x="19779" y="8681"/>
                  <a:pt x="19967" y="9356"/>
                </a:cubicBezTo>
                <a:cubicBezTo>
                  <a:pt x="20155" y="10031"/>
                  <a:pt x="20349" y="10631"/>
                  <a:pt x="20550" y="11231"/>
                </a:cubicBezTo>
                <a:cubicBezTo>
                  <a:pt x="20752" y="11831"/>
                  <a:pt x="20961" y="12431"/>
                  <a:pt x="21085" y="12806"/>
                </a:cubicBezTo>
                <a:cubicBezTo>
                  <a:pt x="21208" y="13181"/>
                  <a:pt x="21246" y="13331"/>
                  <a:pt x="21251" y="13331"/>
                </a:cubicBezTo>
                <a:cubicBezTo>
                  <a:pt x="21257" y="13331"/>
                  <a:pt x="21230" y="13181"/>
                  <a:pt x="21103" y="12656"/>
                </a:cubicBezTo>
                <a:cubicBezTo>
                  <a:pt x="20977" y="12131"/>
                  <a:pt x="20752" y="11231"/>
                  <a:pt x="20539" y="10331"/>
                </a:cubicBezTo>
                <a:cubicBezTo>
                  <a:pt x="20327" y="9431"/>
                  <a:pt x="20128" y="8531"/>
                  <a:pt x="19975" y="8006"/>
                </a:cubicBezTo>
                <a:cubicBezTo>
                  <a:pt x="19822" y="7481"/>
                  <a:pt x="19715" y="7331"/>
                  <a:pt x="19642" y="7181"/>
                </a:cubicBezTo>
                <a:cubicBezTo>
                  <a:pt x="19570" y="7031"/>
                  <a:pt x="19532" y="6881"/>
                  <a:pt x="19538" y="6956"/>
                </a:cubicBezTo>
                <a:cubicBezTo>
                  <a:pt x="19543" y="7031"/>
                  <a:pt x="19591" y="7331"/>
                  <a:pt x="19718" y="7856"/>
                </a:cubicBezTo>
                <a:cubicBezTo>
                  <a:pt x="19844" y="8381"/>
                  <a:pt x="20048" y="9131"/>
                  <a:pt x="20233" y="9731"/>
                </a:cubicBezTo>
                <a:cubicBezTo>
                  <a:pt x="20419" y="10331"/>
                  <a:pt x="20585" y="10781"/>
                  <a:pt x="20690" y="11081"/>
                </a:cubicBezTo>
                <a:cubicBezTo>
                  <a:pt x="20795" y="11381"/>
                  <a:pt x="20838" y="11531"/>
                  <a:pt x="20835" y="11606"/>
                </a:cubicBezTo>
                <a:cubicBezTo>
                  <a:pt x="20832" y="11681"/>
                  <a:pt x="20784" y="11681"/>
                  <a:pt x="20652" y="11306"/>
                </a:cubicBezTo>
                <a:cubicBezTo>
                  <a:pt x="20521" y="10931"/>
                  <a:pt x="20306" y="10181"/>
                  <a:pt x="20102" y="9581"/>
                </a:cubicBezTo>
                <a:cubicBezTo>
                  <a:pt x="19898" y="8981"/>
                  <a:pt x="19704" y="8531"/>
                  <a:pt x="19516" y="8231"/>
                </a:cubicBezTo>
                <a:cubicBezTo>
                  <a:pt x="19328" y="7931"/>
                  <a:pt x="19145" y="7781"/>
                  <a:pt x="18947" y="7706"/>
                </a:cubicBezTo>
                <a:cubicBezTo>
                  <a:pt x="18748" y="7631"/>
                  <a:pt x="18533" y="7631"/>
                  <a:pt x="18326" y="7706"/>
                </a:cubicBezTo>
                <a:cubicBezTo>
                  <a:pt x="18119" y="7781"/>
                  <a:pt x="17921" y="7931"/>
                  <a:pt x="17727" y="8081"/>
                </a:cubicBezTo>
                <a:cubicBezTo>
                  <a:pt x="17534" y="8231"/>
                  <a:pt x="17346" y="8381"/>
                  <a:pt x="17139" y="8456"/>
                </a:cubicBezTo>
                <a:cubicBezTo>
                  <a:pt x="16932" y="8531"/>
                  <a:pt x="16707" y="8531"/>
                  <a:pt x="16492" y="8606"/>
                </a:cubicBezTo>
                <a:cubicBezTo>
                  <a:pt x="16277" y="8681"/>
                  <a:pt x="16073" y="8831"/>
                  <a:pt x="15855" y="8981"/>
                </a:cubicBezTo>
                <a:cubicBezTo>
                  <a:pt x="15638" y="9131"/>
                  <a:pt x="15407" y="9281"/>
                  <a:pt x="15227" y="9431"/>
                </a:cubicBezTo>
                <a:cubicBezTo>
                  <a:pt x="15047" y="9581"/>
                  <a:pt x="14918" y="9731"/>
                  <a:pt x="14840" y="9806"/>
                </a:cubicBezTo>
                <a:cubicBezTo>
                  <a:pt x="14762" y="9881"/>
                  <a:pt x="14735" y="9881"/>
                  <a:pt x="14722" y="9881"/>
                </a:cubicBezTo>
                <a:cubicBezTo>
                  <a:pt x="14708" y="9881"/>
                  <a:pt x="14708" y="9881"/>
                  <a:pt x="14708" y="9881"/>
                </a:cubicBezTo>
              </a:path>
            </a:pathLst>
          </a:custGeom>
          <a:ln w="88900" cap="rnd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8" name="الرسم"/>
          <p:cNvGrpSpPr/>
          <p:nvPr/>
        </p:nvGrpSpPr>
        <p:grpSpPr>
          <a:xfrm>
            <a:off x="-161103" y="498819"/>
            <a:ext cx="5648433" cy="1083939"/>
            <a:chOff x="-637911" y="-469148"/>
            <a:chExt cx="5648432" cy="1083938"/>
          </a:xfrm>
        </p:grpSpPr>
        <p:sp>
          <p:nvSpPr>
            <p:cNvPr id="116" name="خط"/>
            <p:cNvSpPr/>
            <p:nvPr/>
          </p:nvSpPr>
          <p:spPr>
            <a:xfrm>
              <a:off x="-637912" y="-469149"/>
              <a:ext cx="5648434" cy="69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46" extrusionOk="0">
                  <a:moveTo>
                    <a:pt x="2439" y="14481"/>
                  </a:moveTo>
                  <a:cubicBezTo>
                    <a:pt x="2556" y="14481"/>
                    <a:pt x="2673" y="14481"/>
                    <a:pt x="2898" y="14615"/>
                  </a:cubicBezTo>
                  <a:cubicBezTo>
                    <a:pt x="3122" y="14750"/>
                    <a:pt x="3456" y="15019"/>
                    <a:pt x="3781" y="15187"/>
                  </a:cubicBezTo>
                  <a:cubicBezTo>
                    <a:pt x="4105" y="15355"/>
                    <a:pt x="4422" y="15423"/>
                    <a:pt x="4734" y="15490"/>
                  </a:cubicBezTo>
                  <a:cubicBezTo>
                    <a:pt x="5047" y="15557"/>
                    <a:pt x="5355" y="15625"/>
                    <a:pt x="5659" y="15658"/>
                  </a:cubicBezTo>
                  <a:cubicBezTo>
                    <a:pt x="5963" y="15692"/>
                    <a:pt x="6263" y="15692"/>
                    <a:pt x="6592" y="15759"/>
                  </a:cubicBezTo>
                  <a:cubicBezTo>
                    <a:pt x="6921" y="15826"/>
                    <a:pt x="7279" y="15961"/>
                    <a:pt x="7587" y="16129"/>
                  </a:cubicBezTo>
                  <a:cubicBezTo>
                    <a:pt x="7896" y="16297"/>
                    <a:pt x="8154" y="16499"/>
                    <a:pt x="8400" y="16667"/>
                  </a:cubicBezTo>
                  <a:cubicBezTo>
                    <a:pt x="8645" y="16836"/>
                    <a:pt x="8879" y="16970"/>
                    <a:pt x="9103" y="17105"/>
                  </a:cubicBezTo>
                  <a:cubicBezTo>
                    <a:pt x="9328" y="17239"/>
                    <a:pt x="9545" y="17374"/>
                    <a:pt x="9674" y="17475"/>
                  </a:cubicBezTo>
                  <a:cubicBezTo>
                    <a:pt x="9803" y="17576"/>
                    <a:pt x="9845" y="17643"/>
                    <a:pt x="9837" y="17677"/>
                  </a:cubicBezTo>
                  <a:cubicBezTo>
                    <a:pt x="9828" y="17710"/>
                    <a:pt x="9770" y="17710"/>
                    <a:pt x="9570" y="17710"/>
                  </a:cubicBezTo>
                  <a:cubicBezTo>
                    <a:pt x="9370" y="17710"/>
                    <a:pt x="9029" y="17710"/>
                    <a:pt x="8687" y="17643"/>
                  </a:cubicBezTo>
                  <a:cubicBezTo>
                    <a:pt x="8345" y="17576"/>
                    <a:pt x="8004" y="17441"/>
                    <a:pt x="7687" y="17307"/>
                  </a:cubicBezTo>
                  <a:cubicBezTo>
                    <a:pt x="7371" y="17172"/>
                    <a:pt x="7079" y="17038"/>
                    <a:pt x="6771" y="16937"/>
                  </a:cubicBezTo>
                  <a:cubicBezTo>
                    <a:pt x="6463" y="16836"/>
                    <a:pt x="6138" y="16768"/>
                    <a:pt x="5801" y="16667"/>
                  </a:cubicBezTo>
                  <a:cubicBezTo>
                    <a:pt x="5463" y="16567"/>
                    <a:pt x="5113" y="16432"/>
                    <a:pt x="4788" y="16331"/>
                  </a:cubicBezTo>
                  <a:cubicBezTo>
                    <a:pt x="4464" y="16230"/>
                    <a:pt x="4164" y="16163"/>
                    <a:pt x="4051" y="16096"/>
                  </a:cubicBezTo>
                  <a:cubicBezTo>
                    <a:pt x="3939" y="16028"/>
                    <a:pt x="4014" y="15961"/>
                    <a:pt x="4214" y="15860"/>
                  </a:cubicBezTo>
                  <a:cubicBezTo>
                    <a:pt x="4414" y="15759"/>
                    <a:pt x="4738" y="15625"/>
                    <a:pt x="5047" y="15490"/>
                  </a:cubicBezTo>
                  <a:cubicBezTo>
                    <a:pt x="5355" y="15355"/>
                    <a:pt x="5646" y="15221"/>
                    <a:pt x="5967" y="15120"/>
                  </a:cubicBezTo>
                  <a:cubicBezTo>
                    <a:pt x="6288" y="15019"/>
                    <a:pt x="6638" y="14952"/>
                    <a:pt x="6933" y="14884"/>
                  </a:cubicBezTo>
                  <a:cubicBezTo>
                    <a:pt x="7229" y="14817"/>
                    <a:pt x="7471" y="14750"/>
                    <a:pt x="7775" y="14716"/>
                  </a:cubicBezTo>
                  <a:cubicBezTo>
                    <a:pt x="8079" y="14682"/>
                    <a:pt x="8445" y="14682"/>
                    <a:pt x="8808" y="14716"/>
                  </a:cubicBezTo>
                  <a:cubicBezTo>
                    <a:pt x="9170" y="14750"/>
                    <a:pt x="9528" y="14817"/>
                    <a:pt x="9791" y="14851"/>
                  </a:cubicBezTo>
                  <a:cubicBezTo>
                    <a:pt x="10053" y="14884"/>
                    <a:pt x="10220" y="14884"/>
                    <a:pt x="10141" y="14817"/>
                  </a:cubicBezTo>
                  <a:cubicBezTo>
                    <a:pt x="10061" y="14750"/>
                    <a:pt x="9737" y="14615"/>
                    <a:pt x="9399" y="14548"/>
                  </a:cubicBezTo>
                  <a:cubicBezTo>
                    <a:pt x="9062" y="14481"/>
                    <a:pt x="8712" y="14481"/>
                    <a:pt x="8408" y="14447"/>
                  </a:cubicBezTo>
                  <a:cubicBezTo>
                    <a:pt x="8104" y="14413"/>
                    <a:pt x="7846" y="14346"/>
                    <a:pt x="7575" y="14312"/>
                  </a:cubicBezTo>
                  <a:cubicBezTo>
                    <a:pt x="7304" y="14279"/>
                    <a:pt x="7021" y="14279"/>
                    <a:pt x="6738" y="14279"/>
                  </a:cubicBezTo>
                  <a:cubicBezTo>
                    <a:pt x="6455" y="14279"/>
                    <a:pt x="6171" y="14279"/>
                    <a:pt x="5859" y="14279"/>
                  </a:cubicBezTo>
                  <a:cubicBezTo>
                    <a:pt x="5547" y="14279"/>
                    <a:pt x="5205" y="14279"/>
                    <a:pt x="4851" y="14279"/>
                  </a:cubicBezTo>
                  <a:cubicBezTo>
                    <a:pt x="4497" y="14279"/>
                    <a:pt x="4130" y="14279"/>
                    <a:pt x="3914" y="14279"/>
                  </a:cubicBezTo>
                  <a:cubicBezTo>
                    <a:pt x="3697" y="14279"/>
                    <a:pt x="3631" y="14279"/>
                    <a:pt x="3543" y="14211"/>
                  </a:cubicBezTo>
                  <a:cubicBezTo>
                    <a:pt x="3456" y="14144"/>
                    <a:pt x="3347" y="14010"/>
                    <a:pt x="3335" y="13875"/>
                  </a:cubicBezTo>
                  <a:cubicBezTo>
                    <a:pt x="3322" y="13740"/>
                    <a:pt x="3406" y="13606"/>
                    <a:pt x="3572" y="13505"/>
                  </a:cubicBezTo>
                  <a:cubicBezTo>
                    <a:pt x="3739" y="13404"/>
                    <a:pt x="3989" y="13337"/>
                    <a:pt x="4276" y="13269"/>
                  </a:cubicBezTo>
                  <a:cubicBezTo>
                    <a:pt x="4564" y="13202"/>
                    <a:pt x="4888" y="13135"/>
                    <a:pt x="5217" y="13067"/>
                  </a:cubicBezTo>
                  <a:cubicBezTo>
                    <a:pt x="5547" y="13000"/>
                    <a:pt x="5880" y="12933"/>
                    <a:pt x="6180" y="12899"/>
                  </a:cubicBezTo>
                  <a:cubicBezTo>
                    <a:pt x="6479" y="12866"/>
                    <a:pt x="6746" y="12866"/>
                    <a:pt x="7029" y="12866"/>
                  </a:cubicBezTo>
                  <a:cubicBezTo>
                    <a:pt x="7313" y="12866"/>
                    <a:pt x="7612" y="12866"/>
                    <a:pt x="7887" y="12933"/>
                  </a:cubicBezTo>
                  <a:cubicBezTo>
                    <a:pt x="8162" y="13000"/>
                    <a:pt x="8412" y="13135"/>
                    <a:pt x="8708" y="13303"/>
                  </a:cubicBezTo>
                  <a:cubicBezTo>
                    <a:pt x="9004" y="13471"/>
                    <a:pt x="9345" y="13673"/>
                    <a:pt x="9645" y="13875"/>
                  </a:cubicBezTo>
                  <a:cubicBezTo>
                    <a:pt x="9945" y="14077"/>
                    <a:pt x="10203" y="14279"/>
                    <a:pt x="10357" y="14413"/>
                  </a:cubicBezTo>
                  <a:cubicBezTo>
                    <a:pt x="10511" y="14548"/>
                    <a:pt x="10561" y="14615"/>
                    <a:pt x="10561" y="14682"/>
                  </a:cubicBezTo>
                  <a:cubicBezTo>
                    <a:pt x="10561" y="14750"/>
                    <a:pt x="10511" y="14817"/>
                    <a:pt x="10311" y="14851"/>
                  </a:cubicBezTo>
                  <a:cubicBezTo>
                    <a:pt x="10111" y="14884"/>
                    <a:pt x="9762" y="14884"/>
                    <a:pt x="9458" y="14884"/>
                  </a:cubicBezTo>
                  <a:cubicBezTo>
                    <a:pt x="9153" y="14884"/>
                    <a:pt x="8895" y="14884"/>
                    <a:pt x="8608" y="14851"/>
                  </a:cubicBezTo>
                  <a:cubicBezTo>
                    <a:pt x="8320" y="14817"/>
                    <a:pt x="8004" y="14750"/>
                    <a:pt x="7671" y="14716"/>
                  </a:cubicBezTo>
                  <a:cubicBezTo>
                    <a:pt x="7337" y="14682"/>
                    <a:pt x="6988" y="14682"/>
                    <a:pt x="6692" y="14649"/>
                  </a:cubicBezTo>
                  <a:cubicBezTo>
                    <a:pt x="6396" y="14615"/>
                    <a:pt x="6155" y="14548"/>
                    <a:pt x="5946" y="14514"/>
                  </a:cubicBezTo>
                  <a:cubicBezTo>
                    <a:pt x="5738" y="14481"/>
                    <a:pt x="5563" y="14481"/>
                    <a:pt x="5347" y="14481"/>
                  </a:cubicBezTo>
                  <a:cubicBezTo>
                    <a:pt x="5130" y="14481"/>
                    <a:pt x="4872" y="14481"/>
                    <a:pt x="4655" y="14481"/>
                  </a:cubicBezTo>
                  <a:cubicBezTo>
                    <a:pt x="4439" y="14481"/>
                    <a:pt x="4264" y="14481"/>
                    <a:pt x="4001" y="14481"/>
                  </a:cubicBezTo>
                  <a:cubicBezTo>
                    <a:pt x="3739" y="14481"/>
                    <a:pt x="3389" y="14481"/>
                    <a:pt x="3060" y="14481"/>
                  </a:cubicBezTo>
                  <a:cubicBezTo>
                    <a:pt x="2731" y="14481"/>
                    <a:pt x="2423" y="14481"/>
                    <a:pt x="2127" y="14514"/>
                  </a:cubicBezTo>
                  <a:cubicBezTo>
                    <a:pt x="1831" y="14548"/>
                    <a:pt x="1548" y="14615"/>
                    <a:pt x="1236" y="14750"/>
                  </a:cubicBezTo>
                  <a:cubicBezTo>
                    <a:pt x="923" y="14884"/>
                    <a:pt x="582" y="15086"/>
                    <a:pt x="382" y="15187"/>
                  </a:cubicBezTo>
                  <a:cubicBezTo>
                    <a:pt x="182" y="15288"/>
                    <a:pt x="124" y="15288"/>
                    <a:pt x="74" y="15322"/>
                  </a:cubicBezTo>
                  <a:cubicBezTo>
                    <a:pt x="24" y="15355"/>
                    <a:pt x="-18" y="15423"/>
                    <a:pt x="7" y="15456"/>
                  </a:cubicBezTo>
                  <a:cubicBezTo>
                    <a:pt x="32" y="15490"/>
                    <a:pt x="124" y="15490"/>
                    <a:pt x="307" y="15490"/>
                  </a:cubicBezTo>
                  <a:cubicBezTo>
                    <a:pt x="490" y="15490"/>
                    <a:pt x="765" y="15490"/>
                    <a:pt x="1077" y="15389"/>
                  </a:cubicBezTo>
                  <a:cubicBezTo>
                    <a:pt x="1390" y="15288"/>
                    <a:pt x="1740" y="15086"/>
                    <a:pt x="2056" y="14884"/>
                  </a:cubicBezTo>
                  <a:cubicBezTo>
                    <a:pt x="2373" y="14682"/>
                    <a:pt x="2656" y="14481"/>
                    <a:pt x="2935" y="14312"/>
                  </a:cubicBezTo>
                  <a:cubicBezTo>
                    <a:pt x="3214" y="14144"/>
                    <a:pt x="3489" y="14010"/>
                    <a:pt x="3785" y="13875"/>
                  </a:cubicBezTo>
                  <a:cubicBezTo>
                    <a:pt x="4080" y="13740"/>
                    <a:pt x="4397" y="13606"/>
                    <a:pt x="4726" y="13505"/>
                  </a:cubicBezTo>
                  <a:cubicBezTo>
                    <a:pt x="5055" y="13404"/>
                    <a:pt x="5397" y="13337"/>
                    <a:pt x="5721" y="13303"/>
                  </a:cubicBezTo>
                  <a:cubicBezTo>
                    <a:pt x="6046" y="13269"/>
                    <a:pt x="6355" y="13269"/>
                    <a:pt x="6684" y="13269"/>
                  </a:cubicBezTo>
                  <a:cubicBezTo>
                    <a:pt x="7013" y="13269"/>
                    <a:pt x="7362" y="13269"/>
                    <a:pt x="7696" y="13337"/>
                  </a:cubicBezTo>
                  <a:cubicBezTo>
                    <a:pt x="8029" y="13404"/>
                    <a:pt x="8345" y="13539"/>
                    <a:pt x="8525" y="13639"/>
                  </a:cubicBezTo>
                  <a:cubicBezTo>
                    <a:pt x="8704" y="13740"/>
                    <a:pt x="8745" y="13808"/>
                    <a:pt x="8787" y="13909"/>
                  </a:cubicBezTo>
                  <a:cubicBezTo>
                    <a:pt x="8829" y="14010"/>
                    <a:pt x="8870" y="14144"/>
                    <a:pt x="8854" y="14279"/>
                  </a:cubicBezTo>
                  <a:cubicBezTo>
                    <a:pt x="8837" y="14413"/>
                    <a:pt x="8762" y="14548"/>
                    <a:pt x="8579" y="14716"/>
                  </a:cubicBezTo>
                  <a:cubicBezTo>
                    <a:pt x="8395" y="14884"/>
                    <a:pt x="8104" y="15086"/>
                    <a:pt x="7779" y="15254"/>
                  </a:cubicBezTo>
                  <a:cubicBezTo>
                    <a:pt x="7454" y="15423"/>
                    <a:pt x="7096" y="15557"/>
                    <a:pt x="6784" y="15658"/>
                  </a:cubicBezTo>
                  <a:cubicBezTo>
                    <a:pt x="6471" y="15759"/>
                    <a:pt x="6205" y="15826"/>
                    <a:pt x="5934" y="15894"/>
                  </a:cubicBezTo>
                  <a:cubicBezTo>
                    <a:pt x="5663" y="15961"/>
                    <a:pt x="5388" y="16028"/>
                    <a:pt x="5093" y="16129"/>
                  </a:cubicBezTo>
                  <a:cubicBezTo>
                    <a:pt x="4797" y="16230"/>
                    <a:pt x="4480" y="16365"/>
                    <a:pt x="4180" y="16466"/>
                  </a:cubicBezTo>
                  <a:cubicBezTo>
                    <a:pt x="3880" y="16567"/>
                    <a:pt x="3597" y="16634"/>
                    <a:pt x="3302" y="16735"/>
                  </a:cubicBezTo>
                  <a:cubicBezTo>
                    <a:pt x="3006" y="16836"/>
                    <a:pt x="2698" y="16970"/>
                    <a:pt x="2439" y="17105"/>
                  </a:cubicBezTo>
                  <a:cubicBezTo>
                    <a:pt x="2181" y="17239"/>
                    <a:pt x="1973" y="17374"/>
                    <a:pt x="1840" y="17441"/>
                  </a:cubicBezTo>
                  <a:cubicBezTo>
                    <a:pt x="1706" y="17509"/>
                    <a:pt x="1648" y="17509"/>
                    <a:pt x="1790" y="17408"/>
                  </a:cubicBezTo>
                  <a:cubicBezTo>
                    <a:pt x="1931" y="17307"/>
                    <a:pt x="2273" y="17105"/>
                    <a:pt x="2606" y="16869"/>
                  </a:cubicBezTo>
                  <a:cubicBezTo>
                    <a:pt x="2939" y="16634"/>
                    <a:pt x="3264" y="16365"/>
                    <a:pt x="3556" y="16129"/>
                  </a:cubicBezTo>
                  <a:cubicBezTo>
                    <a:pt x="3847" y="15894"/>
                    <a:pt x="4105" y="15692"/>
                    <a:pt x="4364" y="15557"/>
                  </a:cubicBezTo>
                  <a:cubicBezTo>
                    <a:pt x="4622" y="15423"/>
                    <a:pt x="4880" y="15355"/>
                    <a:pt x="5147" y="15288"/>
                  </a:cubicBezTo>
                  <a:cubicBezTo>
                    <a:pt x="5413" y="15221"/>
                    <a:pt x="5688" y="15153"/>
                    <a:pt x="5971" y="15120"/>
                  </a:cubicBezTo>
                  <a:cubicBezTo>
                    <a:pt x="6255" y="15086"/>
                    <a:pt x="6546" y="15086"/>
                    <a:pt x="6863" y="15120"/>
                  </a:cubicBezTo>
                  <a:cubicBezTo>
                    <a:pt x="7179" y="15153"/>
                    <a:pt x="7521" y="15221"/>
                    <a:pt x="7854" y="15355"/>
                  </a:cubicBezTo>
                  <a:cubicBezTo>
                    <a:pt x="8187" y="15490"/>
                    <a:pt x="8512" y="15692"/>
                    <a:pt x="8724" y="15894"/>
                  </a:cubicBezTo>
                  <a:cubicBezTo>
                    <a:pt x="8937" y="16096"/>
                    <a:pt x="9037" y="16297"/>
                    <a:pt x="9112" y="16499"/>
                  </a:cubicBezTo>
                  <a:cubicBezTo>
                    <a:pt x="9187" y="16701"/>
                    <a:pt x="9237" y="16903"/>
                    <a:pt x="9241" y="17071"/>
                  </a:cubicBezTo>
                  <a:cubicBezTo>
                    <a:pt x="9245" y="17239"/>
                    <a:pt x="9203" y="17374"/>
                    <a:pt x="9016" y="17576"/>
                  </a:cubicBezTo>
                  <a:cubicBezTo>
                    <a:pt x="8829" y="17778"/>
                    <a:pt x="8495" y="18047"/>
                    <a:pt x="8162" y="18249"/>
                  </a:cubicBezTo>
                  <a:cubicBezTo>
                    <a:pt x="7829" y="18451"/>
                    <a:pt x="7496" y="18585"/>
                    <a:pt x="7208" y="18653"/>
                  </a:cubicBezTo>
                  <a:cubicBezTo>
                    <a:pt x="6921" y="18720"/>
                    <a:pt x="6679" y="18720"/>
                    <a:pt x="6417" y="18753"/>
                  </a:cubicBezTo>
                  <a:cubicBezTo>
                    <a:pt x="6155" y="18787"/>
                    <a:pt x="5871" y="18854"/>
                    <a:pt x="5592" y="18922"/>
                  </a:cubicBezTo>
                  <a:cubicBezTo>
                    <a:pt x="5313" y="18989"/>
                    <a:pt x="5038" y="19056"/>
                    <a:pt x="4776" y="19090"/>
                  </a:cubicBezTo>
                  <a:cubicBezTo>
                    <a:pt x="4514" y="19124"/>
                    <a:pt x="4264" y="19124"/>
                    <a:pt x="3980" y="19157"/>
                  </a:cubicBezTo>
                  <a:cubicBezTo>
                    <a:pt x="3697" y="19191"/>
                    <a:pt x="3381" y="19258"/>
                    <a:pt x="3131" y="19325"/>
                  </a:cubicBezTo>
                  <a:cubicBezTo>
                    <a:pt x="2881" y="19393"/>
                    <a:pt x="2698" y="19460"/>
                    <a:pt x="2748" y="19460"/>
                  </a:cubicBezTo>
                  <a:cubicBezTo>
                    <a:pt x="2798" y="19460"/>
                    <a:pt x="3081" y="19393"/>
                    <a:pt x="3389" y="19292"/>
                  </a:cubicBezTo>
                  <a:cubicBezTo>
                    <a:pt x="3697" y="19191"/>
                    <a:pt x="4030" y="19056"/>
                    <a:pt x="4326" y="18955"/>
                  </a:cubicBezTo>
                  <a:cubicBezTo>
                    <a:pt x="4622" y="18854"/>
                    <a:pt x="4880" y="18787"/>
                    <a:pt x="5143" y="18720"/>
                  </a:cubicBezTo>
                  <a:cubicBezTo>
                    <a:pt x="5405" y="18653"/>
                    <a:pt x="5671" y="18585"/>
                    <a:pt x="5955" y="18552"/>
                  </a:cubicBezTo>
                  <a:cubicBezTo>
                    <a:pt x="6238" y="18518"/>
                    <a:pt x="6538" y="18518"/>
                    <a:pt x="6821" y="18518"/>
                  </a:cubicBezTo>
                  <a:cubicBezTo>
                    <a:pt x="7104" y="18518"/>
                    <a:pt x="7371" y="18518"/>
                    <a:pt x="7650" y="18619"/>
                  </a:cubicBezTo>
                  <a:cubicBezTo>
                    <a:pt x="7929" y="18720"/>
                    <a:pt x="8220" y="18922"/>
                    <a:pt x="8504" y="19124"/>
                  </a:cubicBezTo>
                  <a:cubicBezTo>
                    <a:pt x="8787" y="19325"/>
                    <a:pt x="9062" y="19527"/>
                    <a:pt x="9220" y="19662"/>
                  </a:cubicBezTo>
                  <a:cubicBezTo>
                    <a:pt x="9378" y="19796"/>
                    <a:pt x="9420" y="19864"/>
                    <a:pt x="9420" y="19998"/>
                  </a:cubicBezTo>
                  <a:cubicBezTo>
                    <a:pt x="9420" y="20133"/>
                    <a:pt x="9378" y="20335"/>
                    <a:pt x="9216" y="20469"/>
                  </a:cubicBezTo>
                  <a:cubicBezTo>
                    <a:pt x="9054" y="20604"/>
                    <a:pt x="8770" y="20671"/>
                    <a:pt x="8470" y="20739"/>
                  </a:cubicBezTo>
                  <a:cubicBezTo>
                    <a:pt x="8171" y="20806"/>
                    <a:pt x="7854" y="20873"/>
                    <a:pt x="7558" y="20907"/>
                  </a:cubicBezTo>
                  <a:cubicBezTo>
                    <a:pt x="7263" y="20940"/>
                    <a:pt x="6988" y="20940"/>
                    <a:pt x="6713" y="20940"/>
                  </a:cubicBezTo>
                  <a:cubicBezTo>
                    <a:pt x="6438" y="20940"/>
                    <a:pt x="6163" y="20940"/>
                    <a:pt x="5884" y="20940"/>
                  </a:cubicBezTo>
                  <a:cubicBezTo>
                    <a:pt x="5605" y="20940"/>
                    <a:pt x="5322" y="20940"/>
                    <a:pt x="5043" y="20940"/>
                  </a:cubicBezTo>
                  <a:cubicBezTo>
                    <a:pt x="4763" y="20940"/>
                    <a:pt x="4489" y="20940"/>
                    <a:pt x="4176" y="20940"/>
                  </a:cubicBezTo>
                  <a:cubicBezTo>
                    <a:pt x="3864" y="20940"/>
                    <a:pt x="3514" y="20940"/>
                    <a:pt x="3352" y="20940"/>
                  </a:cubicBezTo>
                  <a:cubicBezTo>
                    <a:pt x="3189" y="20940"/>
                    <a:pt x="3214" y="20940"/>
                    <a:pt x="3356" y="20873"/>
                  </a:cubicBezTo>
                  <a:cubicBezTo>
                    <a:pt x="3497" y="20806"/>
                    <a:pt x="3756" y="20671"/>
                    <a:pt x="4051" y="20537"/>
                  </a:cubicBezTo>
                  <a:cubicBezTo>
                    <a:pt x="4347" y="20402"/>
                    <a:pt x="4680" y="20267"/>
                    <a:pt x="4963" y="20167"/>
                  </a:cubicBezTo>
                  <a:cubicBezTo>
                    <a:pt x="5247" y="20066"/>
                    <a:pt x="5480" y="19998"/>
                    <a:pt x="5734" y="19965"/>
                  </a:cubicBezTo>
                  <a:cubicBezTo>
                    <a:pt x="5988" y="19931"/>
                    <a:pt x="6263" y="19931"/>
                    <a:pt x="6575" y="19931"/>
                  </a:cubicBezTo>
                  <a:cubicBezTo>
                    <a:pt x="6888" y="19931"/>
                    <a:pt x="7238" y="19931"/>
                    <a:pt x="7583" y="19965"/>
                  </a:cubicBezTo>
                  <a:cubicBezTo>
                    <a:pt x="7929" y="19998"/>
                    <a:pt x="8270" y="20066"/>
                    <a:pt x="8595" y="20200"/>
                  </a:cubicBezTo>
                  <a:cubicBezTo>
                    <a:pt x="8920" y="20335"/>
                    <a:pt x="9228" y="20537"/>
                    <a:pt x="9408" y="20705"/>
                  </a:cubicBezTo>
                  <a:cubicBezTo>
                    <a:pt x="9587" y="20873"/>
                    <a:pt x="9637" y="21008"/>
                    <a:pt x="9632" y="21109"/>
                  </a:cubicBezTo>
                  <a:cubicBezTo>
                    <a:pt x="9628" y="21210"/>
                    <a:pt x="9570" y="21277"/>
                    <a:pt x="9391" y="21344"/>
                  </a:cubicBezTo>
                  <a:cubicBezTo>
                    <a:pt x="9212" y="21411"/>
                    <a:pt x="8912" y="21479"/>
                    <a:pt x="8608" y="21512"/>
                  </a:cubicBezTo>
                  <a:cubicBezTo>
                    <a:pt x="8304" y="21546"/>
                    <a:pt x="7996" y="21546"/>
                    <a:pt x="7692" y="21546"/>
                  </a:cubicBezTo>
                  <a:cubicBezTo>
                    <a:pt x="7387" y="21546"/>
                    <a:pt x="7088" y="21546"/>
                    <a:pt x="6771" y="21546"/>
                  </a:cubicBezTo>
                  <a:cubicBezTo>
                    <a:pt x="6455" y="21546"/>
                    <a:pt x="6121" y="21546"/>
                    <a:pt x="5921" y="21546"/>
                  </a:cubicBezTo>
                  <a:cubicBezTo>
                    <a:pt x="5721" y="21546"/>
                    <a:pt x="5655" y="21546"/>
                    <a:pt x="5597" y="21512"/>
                  </a:cubicBezTo>
                  <a:cubicBezTo>
                    <a:pt x="5538" y="21479"/>
                    <a:pt x="5488" y="21411"/>
                    <a:pt x="5513" y="21310"/>
                  </a:cubicBezTo>
                  <a:cubicBezTo>
                    <a:pt x="5538" y="21210"/>
                    <a:pt x="5638" y="21075"/>
                    <a:pt x="5821" y="20940"/>
                  </a:cubicBezTo>
                  <a:cubicBezTo>
                    <a:pt x="6005" y="20806"/>
                    <a:pt x="6271" y="20671"/>
                    <a:pt x="6575" y="20503"/>
                  </a:cubicBezTo>
                  <a:cubicBezTo>
                    <a:pt x="6879" y="20335"/>
                    <a:pt x="7221" y="20133"/>
                    <a:pt x="7517" y="19965"/>
                  </a:cubicBezTo>
                  <a:cubicBezTo>
                    <a:pt x="7812" y="19796"/>
                    <a:pt x="8062" y="19662"/>
                    <a:pt x="8333" y="19561"/>
                  </a:cubicBezTo>
                  <a:cubicBezTo>
                    <a:pt x="8604" y="19460"/>
                    <a:pt x="8895" y="19393"/>
                    <a:pt x="9178" y="19325"/>
                  </a:cubicBezTo>
                  <a:cubicBezTo>
                    <a:pt x="9462" y="19258"/>
                    <a:pt x="9737" y="19191"/>
                    <a:pt x="10016" y="19157"/>
                  </a:cubicBezTo>
                  <a:cubicBezTo>
                    <a:pt x="10295" y="19124"/>
                    <a:pt x="10578" y="19124"/>
                    <a:pt x="10844" y="19124"/>
                  </a:cubicBezTo>
                  <a:cubicBezTo>
                    <a:pt x="11111" y="19124"/>
                    <a:pt x="11361" y="19124"/>
                    <a:pt x="11332" y="19191"/>
                  </a:cubicBezTo>
                  <a:cubicBezTo>
                    <a:pt x="11303" y="19258"/>
                    <a:pt x="10994" y="19393"/>
                    <a:pt x="10686" y="19527"/>
                  </a:cubicBezTo>
                  <a:cubicBezTo>
                    <a:pt x="10378" y="19662"/>
                    <a:pt x="10070" y="19796"/>
                    <a:pt x="9757" y="19897"/>
                  </a:cubicBezTo>
                  <a:cubicBezTo>
                    <a:pt x="9445" y="19998"/>
                    <a:pt x="9128" y="20066"/>
                    <a:pt x="8783" y="20099"/>
                  </a:cubicBezTo>
                  <a:cubicBezTo>
                    <a:pt x="8437" y="20133"/>
                    <a:pt x="8062" y="20133"/>
                    <a:pt x="7962" y="20099"/>
                  </a:cubicBezTo>
                  <a:cubicBezTo>
                    <a:pt x="7862" y="20066"/>
                    <a:pt x="8037" y="19998"/>
                    <a:pt x="8295" y="19864"/>
                  </a:cubicBezTo>
                  <a:cubicBezTo>
                    <a:pt x="8554" y="19729"/>
                    <a:pt x="8895" y="19527"/>
                    <a:pt x="9212" y="19393"/>
                  </a:cubicBezTo>
                  <a:cubicBezTo>
                    <a:pt x="9528" y="19258"/>
                    <a:pt x="9820" y="19191"/>
                    <a:pt x="10132" y="19157"/>
                  </a:cubicBezTo>
                  <a:cubicBezTo>
                    <a:pt x="10445" y="19124"/>
                    <a:pt x="10778" y="19124"/>
                    <a:pt x="11003" y="19124"/>
                  </a:cubicBezTo>
                  <a:cubicBezTo>
                    <a:pt x="11228" y="19124"/>
                    <a:pt x="11344" y="19124"/>
                    <a:pt x="11432" y="19191"/>
                  </a:cubicBezTo>
                  <a:cubicBezTo>
                    <a:pt x="11519" y="19258"/>
                    <a:pt x="11578" y="19393"/>
                    <a:pt x="11565" y="19460"/>
                  </a:cubicBezTo>
                  <a:cubicBezTo>
                    <a:pt x="11553" y="19527"/>
                    <a:pt x="11469" y="19527"/>
                    <a:pt x="11294" y="19561"/>
                  </a:cubicBezTo>
                  <a:cubicBezTo>
                    <a:pt x="11119" y="19595"/>
                    <a:pt x="10853" y="19662"/>
                    <a:pt x="10557" y="19696"/>
                  </a:cubicBezTo>
                  <a:cubicBezTo>
                    <a:pt x="10261" y="19729"/>
                    <a:pt x="9936" y="19729"/>
                    <a:pt x="9620" y="19696"/>
                  </a:cubicBezTo>
                  <a:cubicBezTo>
                    <a:pt x="9303" y="19662"/>
                    <a:pt x="8995" y="19595"/>
                    <a:pt x="8795" y="19494"/>
                  </a:cubicBezTo>
                  <a:cubicBezTo>
                    <a:pt x="8595" y="19393"/>
                    <a:pt x="8504" y="19258"/>
                    <a:pt x="8445" y="19056"/>
                  </a:cubicBezTo>
                  <a:cubicBezTo>
                    <a:pt x="8387" y="18854"/>
                    <a:pt x="8362" y="18585"/>
                    <a:pt x="8375" y="18383"/>
                  </a:cubicBezTo>
                  <a:cubicBezTo>
                    <a:pt x="8387" y="18182"/>
                    <a:pt x="8437" y="18047"/>
                    <a:pt x="8608" y="17677"/>
                  </a:cubicBezTo>
                  <a:cubicBezTo>
                    <a:pt x="8779" y="17307"/>
                    <a:pt x="9070" y="16701"/>
                    <a:pt x="9378" y="16129"/>
                  </a:cubicBezTo>
                  <a:cubicBezTo>
                    <a:pt x="9687" y="15557"/>
                    <a:pt x="10011" y="15019"/>
                    <a:pt x="10278" y="14582"/>
                  </a:cubicBezTo>
                  <a:cubicBezTo>
                    <a:pt x="10545" y="14144"/>
                    <a:pt x="10753" y="13808"/>
                    <a:pt x="10886" y="13539"/>
                  </a:cubicBezTo>
                  <a:cubicBezTo>
                    <a:pt x="11019" y="13269"/>
                    <a:pt x="11078" y="13067"/>
                    <a:pt x="11094" y="12832"/>
                  </a:cubicBezTo>
                  <a:cubicBezTo>
                    <a:pt x="11111" y="12596"/>
                    <a:pt x="11086" y="12327"/>
                    <a:pt x="10940" y="12058"/>
                  </a:cubicBezTo>
                  <a:cubicBezTo>
                    <a:pt x="10794" y="11789"/>
                    <a:pt x="10528" y="11520"/>
                    <a:pt x="10320" y="11385"/>
                  </a:cubicBezTo>
                  <a:cubicBezTo>
                    <a:pt x="10111" y="11251"/>
                    <a:pt x="9961" y="11251"/>
                    <a:pt x="9853" y="11116"/>
                  </a:cubicBezTo>
                  <a:cubicBezTo>
                    <a:pt x="9745" y="10982"/>
                    <a:pt x="9678" y="10712"/>
                    <a:pt x="9645" y="10275"/>
                  </a:cubicBezTo>
                  <a:cubicBezTo>
                    <a:pt x="9612" y="9838"/>
                    <a:pt x="9612" y="9232"/>
                    <a:pt x="9603" y="9097"/>
                  </a:cubicBezTo>
                  <a:cubicBezTo>
                    <a:pt x="9595" y="8963"/>
                    <a:pt x="9578" y="9299"/>
                    <a:pt x="9562" y="9636"/>
                  </a:cubicBezTo>
                  <a:cubicBezTo>
                    <a:pt x="9545" y="9972"/>
                    <a:pt x="9528" y="10309"/>
                    <a:pt x="9512" y="10309"/>
                  </a:cubicBezTo>
                  <a:cubicBezTo>
                    <a:pt x="9495" y="10309"/>
                    <a:pt x="9478" y="9972"/>
                    <a:pt x="9466" y="9467"/>
                  </a:cubicBezTo>
                  <a:cubicBezTo>
                    <a:pt x="9453" y="8963"/>
                    <a:pt x="9445" y="8290"/>
                    <a:pt x="9433" y="7684"/>
                  </a:cubicBezTo>
                  <a:cubicBezTo>
                    <a:pt x="9420" y="7079"/>
                    <a:pt x="9403" y="6540"/>
                    <a:pt x="9391" y="6439"/>
                  </a:cubicBezTo>
                  <a:cubicBezTo>
                    <a:pt x="9378" y="6339"/>
                    <a:pt x="9370" y="6675"/>
                    <a:pt x="9362" y="7045"/>
                  </a:cubicBezTo>
                  <a:cubicBezTo>
                    <a:pt x="9353" y="7415"/>
                    <a:pt x="9345" y="7819"/>
                    <a:pt x="9333" y="8189"/>
                  </a:cubicBezTo>
                  <a:cubicBezTo>
                    <a:pt x="9320" y="8559"/>
                    <a:pt x="9303" y="8896"/>
                    <a:pt x="9291" y="8896"/>
                  </a:cubicBezTo>
                  <a:cubicBezTo>
                    <a:pt x="9278" y="8896"/>
                    <a:pt x="9270" y="8559"/>
                    <a:pt x="9249" y="7853"/>
                  </a:cubicBezTo>
                  <a:cubicBezTo>
                    <a:pt x="9228" y="7146"/>
                    <a:pt x="9195" y="6069"/>
                    <a:pt x="9174" y="5329"/>
                  </a:cubicBezTo>
                  <a:cubicBezTo>
                    <a:pt x="9153" y="4589"/>
                    <a:pt x="9145" y="4185"/>
                    <a:pt x="9153" y="4185"/>
                  </a:cubicBezTo>
                  <a:cubicBezTo>
                    <a:pt x="9162" y="4185"/>
                    <a:pt x="9187" y="4589"/>
                    <a:pt x="9203" y="4959"/>
                  </a:cubicBezTo>
                  <a:cubicBezTo>
                    <a:pt x="9220" y="5329"/>
                    <a:pt x="9228" y="5666"/>
                    <a:pt x="9224" y="5666"/>
                  </a:cubicBezTo>
                  <a:cubicBezTo>
                    <a:pt x="9220" y="5666"/>
                    <a:pt x="9203" y="5329"/>
                    <a:pt x="9183" y="5296"/>
                  </a:cubicBezTo>
                  <a:cubicBezTo>
                    <a:pt x="9162" y="5262"/>
                    <a:pt x="9137" y="5531"/>
                    <a:pt x="9124" y="5834"/>
                  </a:cubicBezTo>
                  <a:cubicBezTo>
                    <a:pt x="9112" y="6137"/>
                    <a:pt x="9112" y="6473"/>
                    <a:pt x="9112" y="6843"/>
                  </a:cubicBezTo>
                  <a:cubicBezTo>
                    <a:pt x="9112" y="7213"/>
                    <a:pt x="9112" y="7617"/>
                    <a:pt x="9099" y="7651"/>
                  </a:cubicBezTo>
                  <a:cubicBezTo>
                    <a:pt x="9087" y="7684"/>
                    <a:pt x="9062" y="7348"/>
                    <a:pt x="9041" y="6810"/>
                  </a:cubicBezTo>
                  <a:cubicBezTo>
                    <a:pt x="9020" y="6271"/>
                    <a:pt x="9004" y="5531"/>
                    <a:pt x="8991" y="4993"/>
                  </a:cubicBezTo>
                  <a:cubicBezTo>
                    <a:pt x="8979" y="4454"/>
                    <a:pt x="8970" y="4118"/>
                    <a:pt x="8966" y="4118"/>
                  </a:cubicBezTo>
                  <a:cubicBezTo>
                    <a:pt x="8962" y="4118"/>
                    <a:pt x="8962" y="4454"/>
                    <a:pt x="8970" y="4959"/>
                  </a:cubicBezTo>
                  <a:cubicBezTo>
                    <a:pt x="8979" y="5464"/>
                    <a:pt x="8995" y="6137"/>
                    <a:pt x="9004" y="6641"/>
                  </a:cubicBezTo>
                  <a:cubicBezTo>
                    <a:pt x="9012" y="7146"/>
                    <a:pt x="9012" y="7482"/>
                    <a:pt x="9008" y="7011"/>
                  </a:cubicBezTo>
                  <a:cubicBezTo>
                    <a:pt x="9004" y="6540"/>
                    <a:pt x="8995" y="5262"/>
                    <a:pt x="8987" y="4454"/>
                  </a:cubicBezTo>
                  <a:cubicBezTo>
                    <a:pt x="8979" y="3647"/>
                    <a:pt x="8970" y="3310"/>
                    <a:pt x="8966" y="3310"/>
                  </a:cubicBezTo>
                  <a:cubicBezTo>
                    <a:pt x="8962" y="3310"/>
                    <a:pt x="8962" y="3647"/>
                    <a:pt x="8966" y="3748"/>
                  </a:cubicBezTo>
                  <a:cubicBezTo>
                    <a:pt x="8970" y="3849"/>
                    <a:pt x="8979" y="3714"/>
                    <a:pt x="8979" y="3479"/>
                  </a:cubicBezTo>
                  <a:cubicBezTo>
                    <a:pt x="8979" y="3243"/>
                    <a:pt x="8970" y="2907"/>
                    <a:pt x="8966" y="3176"/>
                  </a:cubicBezTo>
                  <a:cubicBezTo>
                    <a:pt x="8962" y="3445"/>
                    <a:pt x="8962" y="4320"/>
                    <a:pt x="8966" y="4555"/>
                  </a:cubicBezTo>
                  <a:cubicBezTo>
                    <a:pt x="8970" y="4791"/>
                    <a:pt x="8979" y="4387"/>
                    <a:pt x="8999" y="3647"/>
                  </a:cubicBezTo>
                  <a:cubicBezTo>
                    <a:pt x="9020" y="2907"/>
                    <a:pt x="9054" y="1830"/>
                    <a:pt x="9170" y="1124"/>
                  </a:cubicBezTo>
                  <a:cubicBezTo>
                    <a:pt x="9287" y="417"/>
                    <a:pt x="9487" y="81"/>
                    <a:pt x="9724" y="13"/>
                  </a:cubicBezTo>
                  <a:cubicBezTo>
                    <a:pt x="9961" y="-54"/>
                    <a:pt x="10236" y="148"/>
                    <a:pt x="10507" y="383"/>
                  </a:cubicBezTo>
                  <a:cubicBezTo>
                    <a:pt x="10778" y="619"/>
                    <a:pt x="11044" y="888"/>
                    <a:pt x="11357" y="1157"/>
                  </a:cubicBezTo>
                  <a:cubicBezTo>
                    <a:pt x="11669" y="1426"/>
                    <a:pt x="12027" y="1696"/>
                    <a:pt x="12294" y="1931"/>
                  </a:cubicBezTo>
                  <a:cubicBezTo>
                    <a:pt x="12560" y="2167"/>
                    <a:pt x="12735" y="2368"/>
                    <a:pt x="12844" y="2503"/>
                  </a:cubicBezTo>
                  <a:cubicBezTo>
                    <a:pt x="12952" y="2638"/>
                    <a:pt x="12994" y="2705"/>
                    <a:pt x="12994" y="2772"/>
                  </a:cubicBezTo>
                  <a:cubicBezTo>
                    <a:pt x="12994" y="2839"/>
                    <a:pt x="12952" y="2907"/>
                    <a:pt x="12769" y="2907"/>
                  </a:cubicBezTo>
                  <a:cubicBezTo>
                    <a:pt x="12585" y="2907"/>
                    <a:pt x="12261" y="2839"/>
                    <a:pt x="11936" y="2772"/>
                  </a:cubicBezTo>
                  <a:cubicBezTo>
                    <a:pt x="11611" y="2705"/>
                    <a:pt x="11286" y="2638"/>
                    <a:pt x="10949" y="2604"/>
                  </a:cubicBezTo>
                  <a:cubicBezTo>
                    <a:pt x="10611" y="2570"/>
                    <a:pt x="10261" y="2570"/>
                    <a:pt x="10032" y="2570"/>
                  </a:cubicBezTo>
                  <a:cubicBezTo>
                    <a:pt x="9803" y="2570"/>
                    <a:pt x="9695" y="2570"/>
                    <a:pt x="9607" y="2570"/>
                  </a:cubicBezTo>
                  <a:cubicBezTo>
                    <a:pt x="9520" y="2570"/>
                    <a:pt x="9453" y="2570"/>
                    <a:pt x="9441" y="2570"/>
                  </a:cubicBezTo>
                  <a:cubicBezTo>
                    <a:pt x="9428" y="2570"/>
                    <a:pt x="9470" y="2570"/>
                    <a:pt x="9653" y="2537"/>
                  </a:cubicBezTo>
                  <a:cubicBezTo>
                    <a:pt x="9837" y="2503"/>
                    <a:pt x="10161" y="2436"/>
                    <a:pt x="10474" y="2368"/>
                  </a:cubicBezTo>
                  <a:cubicBezTo>
                    <a:pt x="10786" y="2301"/>
                    <a:pt x="11086" y="2234"/>
                    <a:pt x="11257" y="2167"/>
                  </a:cubicBezTo>
                  <a:cubicBezTo>
                    <a:pt x="11428" y="2099"/>
                    <a:pt x="11469" y="2032"/>
                    <a:pt x="11523" y="1998"/>
                  </a:cubicBezTo>
                  <a:cubicBezTo>
                    <a:pt x="11578" y="1965"/>
                    <a:pt x="11644" y="1965"/>
                    <a:pt x="11657" y="1965"/>
                  </a:cubicBezTo>
                  <a:cubicBezTo>
                    <a:pt x="11669" y="1965"/>
                    <a:pt x="11628" y="1965"/>
                    <a:pt x="11436" y="1998"/>
                  </a:cubicBezTo>
                  <a:cubicBezTo>
                    <a:pt x="11244" y="2032"/>
                    <a:pt x="10903" y="2099"/>
                    <a:pt x="10549" y="2133"/>
                  </a:cubicBezTo>
                  <a:cubicBezTo>
                    <a:pt x="10195" y="2167"/>
                    <a:pt x="9828" y="2167"/>
                    <a:pt x="9599" y="2167"/>
                  </a:cubicBezTo>
                  <a:cubicBezTo>
                    <a:pt x="9370" y="2167"/>
                    <a:pt x="9278" y="2167"/>
                    <a:pt x="9208" y="2133"/>
                  </a:cubicBezTo>
                  <a:cubicBezTo>
                    <a:pt x="9137" y="2099"/>
                    <a:pt x="9087" y="2032"/>
                    <a:pt x="9095" y="1998"/>
                  </a:cubicBezTo>
                  <a:cubicBezTo>
                    <a:pt x="9103" y="1965"/>
                    <a:pt x="9170" y="1965"/>
                    <a:pt x="9366" y="1931"/>
                  </a:cubicBezTo>
                  <a:cubicBezTo>
                    <a:pt x="9562" y="1897"/>
                    <a:pt x="9887" y="1830"/>
                    <a:pt x="10124" y="1796"/>
                  </a:cubicBezTo>
                  <a:cubicBezTo>
                    <a:pt x="10361" y="1763"/>
                    <a:pt x="10511" y="1763"/>
                    <a:pt x="10611" y="1763"/>
                  </a:cubicBezTo>
                  <a:cubicBezTo>
                    <a:pt x="10711" y="1763"/>
                    <a:pt x="10761" y="1763"/>
                    <a:pt x="10765" y="1830"/>
                  </a:cubicBezTo>
                  <a:cubicBezTo>
                    <a:pt x="10770" y="1897"/>
                    <a:pt x="10728" y="2032"/>
                    <a:pt x="10565" y="2200"/>
                  </a:cubicBezTo>
                  <a:cubicBezTo>
                    <a:pt x="10403" y="2368"/>
                    <a:pt x="10120" y="2570"/>
                    <a:pt x="9891" y="2671"/>
                  </a:cubicBezTo>
                  <a:cubicBezTo>
                    <a:pt x="9662" y="2772"/>
                    <a:pt x="9487" y="2772"/>
                    <a:pt x="9370" y="2806"/>
                  </a:cubicBezTo>
                  <a:cubicBezTo>
                    <a:pt x="9253" y="2839"/>
                    <a:pt x="9195" y="2907"/>
                    <a:pt x="9195" y="3008"/>
                  </a:cubicBezTo>
                  <a:cubicBezTo>
                    <a:pt x="9195" y="3109"/>
                    <a:pt x="9253" y="3243"/>
                    <a:pt x="9428" y="3344"/>
                  </a:cubicBezTo>
                  <a:cubicBezTo>
                    <a:pt x="9603" y="3445"/>
                    <a:pt x="9895" y="3512"/>
                    <a:pt x="10178" y="3580"/>
                  </a:cubicBezTo>
                  <a:cubicBezTo>
                    <a:pt x="10461" y="3647"/>
                    <a:pt x="10736" y="3714"/>
                    <a:pt x="10899" y="3748"/>
                  </a:cubicBezTo>
                  <a:cubicBezTo>
                    <a:pt x="11061" y="3782"/>
                    <a:pt x="11111" y="3782"/>
                    <a:pt x="11157" y="3849"/>
                  </a:cubicBezTo>
                  <a:cubicBezTo>
                    <a:pt x="11203" y="3916"/>
                    <a:pt x="11244" y="4051"/>
                    <a:pt x="11244" y="4118"/>
                  </a:cubicBezTo>
                  <a:cubicBezTo>
                    <a:pt x="11244" y="4185"/>
                    <a:pt x="11203" y="4185"/>
                    <a:pt x="11044" y="4219"/>
                  </a:cubicBezTo>
                  <a:cubicBezTo>
                    <a:pt x="10886" y="4253"/>
                    <a:pt x="10611" y="4320"/>
                    <a:pt x="10320" y="4421"/>
                  </a:cubicBezTo>
                  <a:cubicBezTo>
                    <a:pt x="10028" y="4522"/>
                    <a:pt x="9720" y="4656"/>
                    <a:pt x="9532" y="4724"/>
                  </a:cubicBezTo>
                  <a:cubicBezTo>
                    <a:pt x="9345" y="4791"/>
                    <a:pt x="9278" y="4791"/>
                    <a:pt x="9216" y="4825"/>
                  </a:cubicBezTo>
                  <a:cubicBezTo>
                    <a:pt x="9153" y="4858"/>
                    <a:pt x="9095" y="4925"/>
                    <a:pt x="9091" y="4959"/>
                  </a:cubicBezTo>
                  <a:cubicBezTo>
                    <a:pt x="9087" y="4993"/>
                    <a:pt x="9137" y="4993"/>
                    <a:pt x="9320" y="4993"/>
                  </a:cubicBezTo>
                  <a:cubicBezTo>
                    <a:pt x="9503" y="4993"/>
                    <a:pt x="9820" y="4993"/>
                    <a:pt x="10161" y="4993"/>
                  </a:cubicBezTo>
                  <a:cubicBezTo>
                    <a:pt x="10503" y="4993"/>
                    <a:pt x="10869" y="4993"/>
                    <a:pt x="11086" y="4993"/>
                  </a:cubicBezTo>
                  <a:cubicBezTo>
                    <a:pt x="11303" y="4993"/>
                    <a:pt x="11369" y="4993"/>
                    <a:pt x="11436" y="5026"/>
                  </a:cubicBezTo>
                  <a:cubicBezTo>
                    <a:pt x="11503" y="5060"/>
                    <a:pt x="11569" y="5127"/>
                    <a:pt x="11582" y="5195"/>
                  </a:cubicBezTo>
                  <a:cubicBezTo>
                    <a:pt x="11594" y="5262"/>
                    <a:pt x="11553" y="5329"/>
                    <a:pt x="11369" y="5396"/>
                  </a:cubicBezTo>
                  <a:cubicBezTo>
                    <a:pt x="11186" y="5464"/>
                    <a:pt x="10861" y="5531"/>
                    <a:pt x="10561" y="5598"/>
                  </a:cubicBezTo>
                  <a:cubicBezTo>
                    <a:pt x="10261" y="5666"/>
                    <a:pt x="9986" y="5733"/>
                    <a:pt x="9766" y="5834"/>
                  </a:cubicBezTo>
                  <a:cubicBezTo>
                    <a:pt x="9545" y="5935"/>
                    <a:pt x="9378" y="6069"/>
                    <a:pt x="9274" y="6170"/>
                  </a:cubicBezTo>
                  <a:cubicBezTo>
                    <a:pt x="9170" y="6271"/>
                    <a:pt x="9128" y="6339"/>
                    <a:pt x="9128" y="6372"/>
                  </a:cubicBezTo>
                  <a:cubicBezTo>
                    <a:pt x="9128" y="6406"/>
                    <a:pt x="9170" y="6406"/>
                    <a:pt x="9349" y="6372"/>
                  </a:cubicBezTo>
                  <a:cubicBezTo>
                    <a:pt x="9528" y="6339"/>
                    <a:pt x="9845" y="6271"/>
                    <a:pt x="10161" y="6238"/>
                  </a:cubicBezTo>
                  <a:cubicBezTo>
                    <a:pt x="10478" y="6204"/>
                    <a:pt x="10794" y="6204"/>
                    <a:pt x="10832" y="6238"/>
                  </a:cubicBezTo>
                  <a:cubicBezTo>
                    <a:pt x="10869" y="6271"/>
                    <a:pt x="10628" y="6339"/>
                    <a:pt x="10336" y="6372"/>
                  </a:cubicBezTo>
                  <a:cubicBezTo>
                    <a:pt x="10045" y="6406"/>
                    <a:pt x="9703" y="6406"/>
                    <a:pt x="9716" y="6406"/>
                  </a:cubicBezTo>
                  <a:cubicBezTo>
                    <a:pt x="9728" y="6406"/>
                    <a:pt x="10095" y="6406"/>
                    <a:pt x="10420" y="6339"/>
                  </a:cubicBezTo>
                  <a:cubicBezTo>
                    <a:pt x="10745" y="6271"/>
                    <a:pt x="11028" y="6137"/>
                    <a:pt x="11340" y="6036"/>
                  </a:cubicBezTo>
                  <a:cubicBezTo>
                    <a:pt x="11652" y="5935"/>
                    <a:pt x="11994" y="5867"/>
                    <a:pt x="12352" y="5834"/>
                  </a:cubicBezTo>
                  <a:cubicBezTo>
                    <a:pt x="12710" y="5800"/>
                    <a:pt x="13085" y="5800"/>
                    <a:pt x="13406" y="5800"/>
                  </a:cubicBezTo>
                  <a:cubicBezTo>
                    <a:pt x="13727" y="5800"/>
                    <a:pt x="13993" y="5800"/>
                    <a:pt x="14272" y="5834"/>
                  </a:cubicBezTo>
                  <a:cubicBezTo>
                    <a:pt x="14551" y="5867"/>
                    <a:pt x="14843" y="5935"/>
                    <a:pt x="15168" y="6002"/>
                  </a:cubicBezTo>
                  <a:cubicBezTo>
                    <a:pt x="15493" y="6069"/>
                    <a:pt x="15851" y="6137"/>
                    <a:pt x="16180" y="6204"/>
                  </a:cubicBezTo>
                  <a:cubicBezTo>
                    <a:pt x="16509" y="6271"/>
                    <a:pt x="16809" y="6339"/>
                    <a:pt x="16984" y="6406"/>
                  </a:cubicBezTo>
                  <a:cubicBezTo>
                    <a:pt x="17159" y="6473"/>
                    <a:pt x="17209" y="6540"/>
                    <a:pt x="17259" y="6574"/>
                  </a:cubicBezTo>
                  <a:cubicBezTo>
                    <a:pt x="17309" y="6608"/>
                    <a:pt x="17359" y="6608"/>
                    <a:pt x="17363" y="6641"/>
                  </a:cubicBezTo>
                  <a:cubicBezTo>
                    <a:pt x="17367" y="6675"/>
                    <a:pt x="17325" y="6742"/>
                    <a:pt x="17138" y="6776"/>
                  </a:cubicBezTo>
                  <a:cubicBezTo>
                    <a:pt x="16950" y="6810"/>
                    <a:pt x="16617" y="6810"/>
                    <a:pt x="16288" y="6810"/>
                  </a:cubicBezTo>
                  <a:cubicBezTo>
                    <a:pt x="15959" y="6810"/>
                    <a:pt x="15634" y="6810"/>
                    <a:pt x="15314" y="6810"/>
                  </a:cubicBezTo>
                  <a:cubicBezTo>
                    <a:pt x="14993" y="6810"/>
                    <a:pt x="14676" y="6810"/>
                    <a:pt x="14385" y="6810"/>
                  </a:cubicBezTo>
                  <a:cubicBezTo>
                    <a:pt x="14093" y="6810"/>
                    <a:pt x="13827" y="6810"/>
                    <a:pt x="13564" y="6843"/>
                  </a:cubicBezTo>
                  <a:cubicBezTo>
                    <a:pt x="13302" y="6877"/>
                    <a:pt x="13044" y="6944"/>
                    <a:pt x="12756" y="6978"/>
                  </a:cubicBezTo>
                  <a:cubicBezTo>
                    <a:pt x="12469" y="7011"/>
                    <a:pt x="12152" y="7011"/>
                    <a:pt x="11890" y="7045"/>
                  </a:cubicBezTo>
                  <a:cubicBezTo>
                    <a:pt x="11628" y="7079"/>
                    <a:pt x="11419" y="7146"/>
                    <a:pt x="11290" y="7146"/>
                  </a:cubicBezTo>
                  <a:cubicBezTo>
                    <a:pt x="11161" y="7146"/>
                    <a:pt x="11111" y="7079"/>
                    <a:pt x="11115" y="7011"/>
                  </a:cubicBezTo>
                  <a:cubicBezTo>
                    <a:pt x="11119" y="6944"/>
                    <a:pt x="11178" y="6877"/>
                    <a:pt x="11357" y="6742"/>
                  </a:cubicBezTo>
                  <a:cubicBezTo>
                    <a:pt x="11536" y="6608"/>
                    <a:pt x="11836" y="6406"/>
                    <a:pt x="12156" y="6238"/>
                  </a:cubicBezTo>
                  <a:cubicBezTo>
                    <a:pt x="12477" y="6069"/>
                    <a:pt x="12819" y="5935"/>
                    <a:pt x="13164" y="5800"/>
                  </a:cubicBezTo>
                  <a:cubicBezTo>
                    <a:pt x="13510" y="5666"/>
                    <a:pt x="13860" y="5531"/>
                    <a:pt x="14197" y="5430"/>
                  </a:cubicBezTo>
                  <a:cubicBezTo>
                    <a:pt x="14535" y="5329"/>
                    <a:pt x="14860" y="5262"/>
                    <a:pt x="15197" y="5195"/>
                  </a:cubicBezTo>
                  <a:cubicBezTo>
                    <a:pt x="15534" y="5127"/>
                    <a:pt x="15884" y="5060"/>
                    <a:pt x="16242" y="5026"/>
                  </a:cubicBezTo>
                  <a:cubicBezTo>
                    <a:pt x="16601" y="4993"/>
                    <a:pt x="16967" y="4993"/>
                    <a:pt x="17309" y="4993"/>
                  </a:cubicBezTo>
                  <a:cubicBezTo>
                    <a:pt x="17650" y="4993"/>
                    <a:pt x="17967" y="4993"/>
                    <a:pt x="18262" y="5026"/>
                  </a:cubicBezTo>
                  <a:cubicBezTo>
                    <a:pt x="18558" y="5060"/>
                    <a:pt x="18833" y="5127"/>
                    <a:pt x="19162" y="5262"/>
                  </a:cubicBezTo>
                  <a:cubicBezTo>
                    <a:pt x="19491" y="5396"/>
                    <a:pt x="19874" y="5598"/>
                    <a:pt x="20237" y="5767"/>
                  </a:cubicBezTo>
                  <a:cubicBezTo>
                    <a:pt x="20599" y="5935"/>
                    <a:pt x="20941" y="6069"/>
                    <a:pt x="21136" y="6170"/>
                  </a:cubicBezTo>
                  <a:cubicBezTo>
                    <a:pt x="21332" y="6271"/>
                    <a:pt x="21382" y="6339"/>
                    <a:pt x="21378" y="6372"/>
                  </a:cubicBezTo>
                  <a:cubicBezTo>
                    <a:pt x="21374" y="6406"/>
                    <a:pt x="21315" y="6406"/>
                    <a:pt x="21120" y="6271"/>
                  </a:cubicBezTo>
                  <a:cubicBezTo>
                    <a:pt x="20924" y="6137"/>
                    <a:pt x="20591" y="5867"/>
                    <a:pt x="20258" y="5666"/>
                  </a:cubicBezTo>
                  <a:cubicBezTo>
                    <a:pt x="19924" y="5464"/>
                    <a:pt x="19591" y="5329"/>
                    <a:pt x="19295" y="5195"/>
                  </a:cubicBezTo>
                  <a:cubicBezTo>
                    <a:pt x="19000" y="5060"/>
                    <a:pt x="18741" y="4925"/>
                    <a:pt x="18462" y="4825"/>
                  </a:cubicBezTo>
                  <a:cubicBezTo>
                    <a:pt x="18183" y="4724"/>
                    <a:pt x="17883" y="4656"/>
                    <a:pt x="17625" y="4589"/>
                  </a:cubicBezTo>
                  <a:cubicBezTo>
                    <a:pt x="17367" y="4522"/>
                    <a:pt x="17150" y="4454"/>
                    <a:pt x="16955" y="4421"/>
                  </a:cubicBezTo>
                  <a:cubicBezTo>
                    <a:pt x="16759" y="4387"/>
                    <a:pt x="16584" y="4387"/>
                    <a:pt x="16313" y="4387"/>
                  </a:cubicBezTo>
                  <a:cubicBezTo>
                    <a:pt x="16042" y="4387"/>
                    <a:pt x="15676" y="4387"/>
                    <a:pt x="15318" y="4387"/>
                  </a:cubicBezTo>
                  <a:cubicBezTo>
                    <a:pt x="14960" y="4387"/>
                    <a:pt x="14610" y="4387"/>
                    <a:pt x="14285" y="4387"/>
                  </a:cubicBezTo>
                  <a:cubicBezTo>
                    <a:pt x="13960" y="4387"/>
                    <a:pt x="13660" y="4387"/>
                    <a:pt x="13348" y="4387"/>
                  </a:cubicBezTo>
                  <a:cubicBezTo>
                    <a:pt x="13035" y="4387"/>
                    <a:pt x="12710" y="4387"/>
                    <a:pt x="12523" y="4387"/>
                  </a:cubicBezTo>
                  <a:cubicBezTo>
                    <a:pt x="12336" y="4387"/>
                    <a:pt x="12286" y="4387"/>
                    <a:pt x="12281" y="4421"/>
                  </a:cubicBezTo>
                  <a:cubicBezTo>
                    <a:pt x="12277" y="4454"/>
                    <a:pt x="12319" y="4522"/>
                    <a:pt x="12506" y="4522"/>
                  </a:cubicBezTo>
                  <a:cubicBezTo>
                    <a:pt x="12694" y="4522"/>
                    <a:pt x="13027" y="4454"/>
                    <a:pt x="13310" y="4387"/>
                  </a:cubicBezTo>
                  <a:cubicBezTo>
                    <a:pt x="13593" y="4320"/>
                    <a:pt x="13827" y="4253"/>
                    <a:pt x="14089" y="4152"/>
                  </a:cubicBezTo>
                  <a:cubicBezTo>
                    <a:pt x="14351" y="4051"/>
                    <a:pt x="14643" y="3916"/>
                    <a:pt x="14935" y="3815"/>
                  </a:cubicBezTo>
                  <a:cubicBezTo>
                    <a:pt x="15226" y="3714"/>
                    <a:pt x="15518" y="3647"/>
                    <a:pt x="15838" y="3580"/>
                  </a:cubicBezTo>
                  <a:cubicBezTo>
                    <a:pt x="16159" y="3512"/>
                    <a:pt x="16509" y="3445"/>
                    <a:pt x="16796" y="3411"/>
                  </a:cubicBezTo>
                  <a:cubicBezTo>
                    <a:pt x="17084" y="3378"/>
                    <a:pt x="17309" y="3378"/>
                    <a:pt x="17604" y="3378"/>
                  </a:cubicBezTo>
                  <a:cubicBezTo>
                    <a:pt x="17900" y="3378"/>
                    <a:pt x="18267" y="3378"/>
                    <a:pt x="18604" y="3411"/>
                  </a:cubicBezTo>
                  <a:cubicBezTo>
                    <a:pt x="18941" y="3445"/>
                    <a:pt x="19250" y="3512"/>
                    <a:pt x="19579" y="3613"/>
                  </a:cubicBezTo>
                  <a:cubicBezTo>
                    <a:pt x="19908" y="3714"/>
                    <a:pt x="20258" y="3849"/>
                    <a:pt x="20578" y="4017"/>
                  </a:cubicBezTo>
                  <a:cubicBezTo>
                    <a:pt x="20899" y="4185"/>
                    <a:pt x="21190" y="4387"/>
                    <a:pt x="21361" y="4522"/>
                  </a:cubicBezTo>
                  <a:cubicBezTo>
                    <a:pt x="21532" y="4656"/>
                    <a:pt x="21582" y="4724"/>
                    <a:pt x="21582" y="4791"/>
                  </a:cubicBezTo>
                  <a:cubicBezTo>
                    <a:pt x="21582" y="4858"/>
                    <a:pt x="21532" y="4925"/>
                    <a:pt x="21378" y="4925"/>
                  </a:cubicBezTo>
                  <a:cubicBezTo>
                    <a:pt x="21224" y="4925"/>
                    <a:pt x="20966" y="4858"/>
                    <a:pt x="20666" y="4757"/>
                  </a:cubicBezTo>
                  <a:cubicBezTo>
                    <a:pt x="20366" y="4656"/>
                    <a:pt x="20024" y="4522"/>
                    <a:pt x="19720" y="4421"/>
                  </a:cubicBezTo>
                  <a:cubicBezTo>
                    <a:pt x="19416" y="4320"/>
                    <a:pt x="19150" y="4253"/>
                    <a:pt x="18875" y="4185"/>
                  </a:cubicBezTo>
                  <a:cubicBezTo>
                    <a:pt x="18600" y="4118"/>
                    <a:pt x="18317" y="4051"/>
                    <a:pt x="17996" y="4017"/>
                  </a:cubicBezTo>
                  <a:cubicBezTo>
                    <a:pt x="17675" y="3983"/>
                    <a:pt x="17317" y="3983"/>
                    <a:pt x="17050" y="3983"/>
                  </a:cubicBezTo>
                  <a:cubicBezTo>
                    <a:pt x="16784" y="3983"/>
                    <a:pt x="16609" y="3983"/>
                    <a:pt x="16338" y="3983"/>
                  </a:cubicBezTo>
                  <a:cubicBezTo>
                    <a:pt x="16067" y="3983"/>
                    <a:pt x="15701" y="3983"/>
                    <a:pt x="15351" y="3983"/>
                  </a:cubicBezTo>
                  <a:cubicBezTo>
                    <a:pt x="15001" y="3983"/>
                    <a:pt x="14668" y="3983"/>
                    <a:pt x="14356" y="4017"/>
                  </a:cubicBezTo>
                  <a:cubicBezTo>
                    <a:pt x="14043" y="4051"/>
                    <a:pt x="13752" y="4118"/>
                    <a:pt x="13452" y="4152"/>
                  </a:cubicBezTo>
                  <a:cubicBezTo>
                    <a:pt x="13152" y="4185"/>
                    <a:pt x="12844" y="4185"/>
                    <a:pt x="12665" y="4185"/>
                  </a:cubicBezTo>
                  <a:cubicBezTo>
                    <a:pt x="12486" y="4185"/>
                    <a:pt x="12436" y="4185"/>
                    <a:pt x="12456" y="4118"/>
                  </a:cubicBezTo>
                  <a:cubicBezTo>
                    <a:pt x="12477" y="4051"/>
                    <a:pt x="12569" y="3916"/>
                    <a:pt x="12769" y="3714"/>
                  </a:cubicBezTo>
                  <a:cubicBezTo>
                    <a:pt x="12969" y="3512"/>
                    <a:pt x="13277" y="3243"/>
                    <a:pt x="13623" y="3008"/>
                  </a:cubicBezTo>
                  <a:cubicBezTo>
                    <a:pt x="13968" y="2772"/>
                    <a:pt x="14351" y="2570"/>
                    <a:pt x="14693" y="2402"/>
                  </a:cubicBezTo>
                  <a:cubicBezTo>
                    <a:pt x="15035" y="2234"/>
                    <a:pt x="15334" y="2099"/>
                    <a:pt x="15643" y="1998"/>
                  </a:cubicBezTo>
                  <a:cubicBezTo>
                    <a:pt x="15951" y="1897"/>
                    <a:pt x="16267" y="1830"/>
                    <a:pt x="16613" y="1796"/>
                  </a:cubicBezTo>
                  <a:cubicBezTo>
                    <a:pt x="16959" y="1763"/>
                    <a:pt x="17334" y="1763"/>
                    <a:pt x="17700" y="1763"/>
                  </a:cubicBezTo>
                  <a:cubicBezTo>
                    <a:pt x="18067" y="1763"/>
                    <a:pt x="18425" y="1763"/>
                    <a:pt x="18750" y="1864"/>
                  </a:cubicBezTo>
                  <a:cubicBezTo>
                    <a:pt x="19075" y="1965"/>
                    <a:pt x="19366" y="2167"/>
                    <a:pt x="19670" y="2368"/>
                  </a:cubicBezTo>
                  <a:cubicBezTo>
                    <a:pt x="19974" y="2570"/>
                    <a:pt x="20291" y="2772"/>
                    <a:pt x="20520" y="2940"/>
                  </a:cubicBezTo>
                  <a:cubicBezTo>
                    <a:pt x="20749" y="3109"/>
                    <a:pt x="20891" y="3243"/>
                    <a:pt x="21003" y="3378"/>
                  </a:cubicBezTo>
                  <a:cubicBezTo>
                    <a:pt x="21116" y="3512"/>
                    <a:pt x="21199" y="3647"/>
                    <a:pt x="21220" y="3748"/>
                  </a:cubicBezTo>
                  <a:cubicBezTo>
                    <a:pt x="21240" y="3849"/>
                    <a:pt x="21199" y="3916"/>
                    <a:pt x="21007" y="3916"/>
                  </a:cubicBezTo>
                  <a:cubicBezTo>
                    <a:pt x="20816" y="3916"/>
                    <a:pt x="20474" y="3849"/>
                    <a:pt x="20133" y="3748"/>
                  </a:cubicBezTo>
                  <a:cubicBezTo>
                    <a:pt x="19791" y="3647"/>
                    <a:pt x="19449" y="3512"/>
                    <a:pt x="19125" y="3411"/>
                  </a:cubicBezTo>
                  <a:cubicBezTo>
                    <a:pt x="18800" y="3310"/>
                    <a:pt x="18492" y="3243"/>
                    <a:pt x="18175" y="3142"/>
                  </a:cubicBezTo>
                  <a:cubicBezTo>
                    <a:pt x="17858" y="3041"/>
                    <a:pt x="17534" y="2907"/>
                    <a:pt x="17263" y="2839"/>
                  </a:cubicBezTo>
                  <a:cubicBezTo>
                    <a:pt x="16992" y="2772"/>
                    <a:pt x="16776" y="2772"/>
                    <a:pt x="16584" y="2772"/>
                  </a:cubicBezTo>
                  <a:cubicBezTo>
                    <a:pt x="16392" y="2772"/>
                    <a:pt x="16226" y="2772"/>
                    <a:pt x="16022" y="2772"/>
                  </a:cubicBezTo>
                  <a:cubicBezTo>
                    <a:pt x="15818" y="2772"/>
                    <a:pt x="15576" y="2772"/>
                    <a:pt x="15364" y="2772"/>
                  </a:cubicBezTo>
                  <a:cubicBezTo>
                    <a:pt x="15151" y="2772"/>
                    <a:pt x="14968" y="2772"/>
                    <a:pt x="14697" y="2772"/>
                  </a:cubicBezTo>
                  <a:cubicBezTo>
                    <a:pt x="14426" y="2772"/>
                    <a:pt x="14068" y="2772"/>
                    <a:pt x="13731" y="2772"/>
                  </a:cubicBezTo>
                  <a:cubicBezTo>
                    <a:pt x="13393" y="2772"/>
                    <a:pt x="13077" y="2772"/>
                    <a:pt x="12727" y="2772"/>
                  </a:cubicBezTo>
                  <a:cubicBezTo>
                    <a:pt x="12377" y="2772"/>
                    <a:pt x="11994" y="2772"/>
                    <a:pt x="11736" y="2739"/>
                  </a:cubicBezTo>
                  <a:cubicBezTo>
                    <a:pt x="11478" y="2705"/>
                    <a:pt x="11344" y="2638"/>
                    <a:pt x="11423" y="2537"/>
                  </a:cubicBezTo>
                  <a:cubicBezTo>
                    <a:pt x="11503" y="2436"/>
                    <a:pt x="11794" y="2301"/>
                    <a:pt x="12115" y="2167"/>
                  </a:cubicBezTo>
                  <a:cubicBezTo>
                    <a:pt x="12436" y="2032"/>
                    <a:pt x="12785" y="1897"/>
                    <a:pt x="13085" y="1796"/>
                  </a:cubicBezTo>
                  <a:cubicBezTo>
                    <a:pt x="13385" y="1696"/>
                    <a:pt x="13635" y="1628"/>
                    <a:pt x="13906" y="1527"/>
                  </a:cubicBezTo>
                  <a:cubicBezTo>
                    <a:pt x="14177" y="1426"/>
                    <a:pt x="14468" y="1292"/>
                    <a:pt x="14764" y="1191"/>
                  </a:cubicBezTo>
                  <a:cubicBezTo>
                    <a:pt x="15060" y="1090"/>
                    <a:pt x="15359" y="1023"/>
                    <a:pt x="15651" y="989"/>
                  </a:cubicBezTo>
                  <a:cubicBezTo>
                    <a:pt x="15943" y="955"/>
                    <a:pt x="16226" y="955"/>
                    <a:pt x="16534" y="955"/>
                  </a:cubicBezTo>
                  <a:cubicBezTo>
                    <a:pt x="16842" y="955"/>
                    <a:pt x="17175" y="955"/>
                    <a:pt x="17425" y="955"/>
                  </a:cubicBezTo>
                  <a:cubicBezTo>
                    <a:pt x="17675" y="955"/>
                    <a:pt x="17842" y="955"/>
                    <a:pt x="17992" y="1023"/>
                  </a:cubicBezTo>
                  <a:cubicBezTo>
                    <a:pt x="18142" y="1090"/>
                    <a:pt x="18275" y="1225"/>
                    <a:pt x="18321" y="1325"/>
                  </a:cubicBezTo>
                  <a:cubicBezTo>
                    <a:pt x="18367" y="1426"/>
                    <a:pt x="18325" y="1494"/>
                    <a:pt x="18162" y="1527"/>
                  </a:cubicBezTo>
                  <a:cubicBezTo>
                    <a:pt x="18000" y="1561"/>
                    <a:pt x="17717" y="1561"/>
                    <a:pt x="17434" y="1595"/>
                  </a:cubicBezTo>
                  <a:cubicBezTo>
                    <a:pt x="17150" y="1628"/>
                    <a:pt x="16867" y="1696"/>
                    <a:pt x="16563" y="1729"/>
                  </a:cubicBezTo>
                  <a:cubicBezTo>
                    <a:pt x="16259" y="1763"/>
                    <a:pt x="15934" y="1763"/>
                    <a:pt x="15638" y="1796"/>
                  </a:cubicBezTo>
                  <a:cubicBezTo>
                    <a:pt x="15343" y="1830"/>
                    <a:pt x="15076" y="1897"/>
                    <a:pt x="14789" y="1998"/>
                  </a:cubicBezTo>
                  <a:cubicBezTo>
                    <a:pt x="14501" y="2099"/>
                    <a:pt x="14193" y="2234"/>
                    <a:pt x="13885" y="2368"/>
                  </a:cubicBezTo>
                  <a:cubicBezTo>
                    <a:pt x="13577" y="2503"/>
                    <a:pt x="13269" y="2638"/>
                    <a:pt x="12931" y="2772"/>
                  </a:cubicBezTo>
                  <a:cubicBezTo>
                    <a:pt x="12594" y="2907"/>
                    <a:pt x="12227" y="3041"/>
                    <a:pt x="11952" y="3142"/>
                  </a:cubicBezTo>
                  <a:cubicBezTo>
                    <a:pt x="11677" y="3243"/>
                    <a:pt x="11494" y="3310"/>
                    <a:pt x="11382" y="3344"/>
                  </a:cubicBezTo>
                  <a:cubicBezTo>
                    <a:pt x="11269" y="3378"/>
                    <a:pt x="11228" y="3378"/>
                    <a:pt x="11353" y="3310"/>
                  </a:cubicBezTo>
                  <a:cubicBezTo>
                    <a:pt x="11478" y="3243"/>
                    <a:pt x="11769" y="3109"/>
                    <a:pt x="12090" y="2940"/>
                  </a:cubicBezTo>
                  <a:cubicBezTo>
                    <a:pt x="12411" y="2772"/>
                    <a:pt x="12760" y="2570"/>
                    <a:pt x="13085" y="2402"/>
                  </a:cubicBezTo>
                  <a:cubicBezTo>
                    <a:pt x="13410" y="2234"/>
                    <a:pt x="13710" y="2099"/>
                    <a:pt x="14043" y="1998"/>
                  </a:cubicBezTo>
                  <a:cubicBezTo>
                    <a:pt x="14376" y="1897"/>
                    <a:pt x="14743" y="1830"/>
                    <a:pt x="14947" y="1796"/>
                  </a:cubicBezTo>
                  <a:cubicBezTo>
                    <a:pt x="15151" y="1763"/>
                    <a:pt x="15193" y="1763"/>
                    <a:pt x="15259" y="1763"/>
                  </a:cubicBezTo>
                  <a:cubicBezTo>
                    <a:pt x="15326" y="1763"/>
                    <a:pt x="15418" y="1763"/>
                    <a:pt x="15430" y="1830"/>
                  </a:cubicBezTo>
                  <a:cubicBezTo>
                    <a:pt x="15443" y="1897"/>
                    <a:pt x="15376" y="2032"/>
                    <a:pt x="15180" y="2167"/>
                  </a:cubicBezTo>
                  <a:cubicBezTo>
                    <a:pt x="14985" y="2301"/>
                    <a:pt x="14660" y="2436"/>
                    <a:pt x="14347" y="2604"/>
                  </a:cubicBezTo>
                  <a:cubicBezTo>
                    <a:pt x="14035" y="2772"/>
                    <a:pt x="13735" y="2974"/>
                    <a:pt x="13448" y="3176"/>
                  </a:cubicBezTo>
                  <a:cubicBezTo>
                    <a:pt x="13160" y="3378"/>
                    <a:pt x="12885" y="3580"/>
                    <a:pt x="12598" y="3849"/>
                  </a:cubicBezTo>
                  <a:cubicBezTo>
                    <a:pt x="12311" y="4118"/>
                    <a:pt x="12011" y="4454"/>
                    <a:pt x="11827" y="4656"/>
                  </a:cubicBezTo>
                  <a:cubicBezTo>
                    <a:pt x="11644" y="4858"/>
                    <a:pt x="11578" y="4925"/>
                    <a:pt x="11519" y="5026"/>
                  </a:cubicBezTo>
                  <a:cubicBezTo>
                    <a:pt x="11461" y="5127"/>
                    <a:pt x="11411" y="5262"/>
                    <a:pt x="11432" y="5329"/>
                  </a:cubicBezTo>
                  <a:cubicBezTo>
                    <a:pt x="11453" y="5396"/>
                    <a:pt x="11544" y="5396"/>
                    <a:pt x="11732" y="5329"/>
                  </a:cubicBezTo>
                  <a:cubicBezTo>
                    <a:pt x="11919" y="5262"/>
                    <a:pt x="12202" y="5127"/>
                    <a:pt x="12515" y="4925"/>
                  </a:cubicBezTo>
                  <a:cubicBezTo>
                    <a:pt x="12827" y="4724"/>
                    <a:pt x="13169" y="4454"/>
                    <a:pt x="13514" y="4253"/>
                  </a:cubicBezTo>
                  <a:cubicBezTo>
                    <a:pt x="13860" y="4051"/>
                    <a:pt x="14210" y="3916"/>
                    <a:pt x="14231" y="3882"/>
                  </a:cubicBezTo>
                  <a:cubicBezTo>
                    <a:pt x="14251" y="3849"/>
                    <a:pt x="13943" y="3916"/>
                    <a:pt x="13685" y="3916"/>
                  </a:cubicBezTo>
                  <a:cubicBezTo>
                    <a:pt x="13427" y="3916"/>
                    <a:pt x="13219" y="3849"/>
                    <a:pt x="13094" y="3748"/>
                  </a:cubicBezTo>
                  <a:cubicBezTo>
                    <a:pt x="12969" y="3647"/>
                    <a:pt x="12927" y="3512"/>
                    <a:pt x="12931" y="3378"/>
                  </a:cubicBezTo>
                  <a:cubicBezTo>
                    <a:pt x="12935" y="3243"/>
                    <a:pt x="12985" y="3109"/>
                    <a:pt x="13164" y="2907"/>
                  </a:cubicBezTo>
                  <a:cubicBezTo>
                    <a:pt x="13344" y="2705"/>
                    <a:pt x="13652" y="2436"/>
                    <a:pt x="13956" y="2200"/>
                  </a:cubicBezTo>
                  <a:cubicBezTo>
                    <a:pt x="14260" y="1965"/>
                    <a:pt x="14560" y="1763"/>
                    <a:pt x="14885" y="1561"/>
                  </a:cubicBezTo>
                  <a:cubicBezTo>
                    <a:pt x="15209" y="1359"/>
                    <a:pt x="15559" y="1157"/>
                    <a:pt x="15872" y="1023"/>
                  </a:cubicBezTo>
                  <a:cubicBezTo>
                    <a:pt x="16184" y="888"/>
                    <a:pt x="16459" y="821"/>
                    <a:pt x="16742" y="753"/>
                  </a:cubicBezTo>
                  <a:cubicBezTo>
                    <a:pt x="17025" y="686"/>
                    <a:pt x="17317" y="619"/>
                    <a:pt x="17596" y="585"/>
                  </a:cubicBezTo>
                  <a:cubicBezTo>
                    <a:pt x="17875" y="552"/>
                    <a:pt x="18142" y="552"/>
                    <a:pt x="18400" y="552"/>
                  </a:cubicBezTo>
                  <a:cubicBezTo>
                    <a:pt x="18658" y="552"/>
                    <a:pt x="18908" y="552"/>
                    <a:pt x="19212" y="585"/>
                  </a:cubicBezTo>
                  <a:cubicBezTo>
                    <a:pt x="19516" y="619"/>
                    <a:pt x="19874" y="686"/>
                    <a:pt x="20195" y="821"/>
                  </a:cubicBezTo>
                  <a:cubicBezTo>
                    <a:pt x="20516" y="955"/>
                    <a:pt x="20799" y="1157"/>
                    <a:pt x="20970" y="1292"/>
                  </a:cubicBezTo>
                  <a:cubicBezTo>
                    <a:pt x="21141" y="1426"/>
                    <a:pt x="21199" y="1494"/>
                    <a:pt x="21203" y="1561"/>
                  </a:cubicBezTo>
                  <a:cubicBezTo>
                    <a:pt x="21207" y="1628"/>
                    <a:pt x="21157" y="1696"/>
                    <a:pt x="20986" y="1729"/>
                  </a:cubicBezTo>
                  <a:cubicBezTo>
                    <a:pt x="20816" y="1763"/>
                    <a:pt x="20524" y="1763"/>
                    <a:pt x="20208" y="1696"/>
                  </a:cubicBezTo>
                  <a:cubicBezTo>
                    <a:pt x="19891" y="1628"/>
                    <a:pt x="19549" y="1494"/>
                    <a:pt x="19237" y="1393"/>
                  </a:cubicBezTo>
                  <a:cubicBezTo>
                    <a:pt x="18925" y="1292"/>
                    <a:pt x="18641" y="1225"/>
                    <a:pt x="18329" y="1124"/>
                  </a:cubicBezTo>
                  <a:cubicBezTo>
                    <a:pt x="18017" y="1023"/>
                    <a:pt x="17675" y="888"/>
                    <a:pt x="17454" y="821"/>
                  </a:cubicBezTo>
                  <a:cubicBezTo>
                    <a:pt x="17234" y="753"/>
                    <a:pt x="17134" y="753"/>
                    <a:pt x="17105" y="720"/>
                  </a:cubicBezTo>
                  <a:cubicBezTo>
                    <a:pt x="17075" y="686"/>
                    <a:pt x="17117" y="619"/>
                    <a:pt x="17309" y="585"/>
                  </a:cubicBezTo>
                  <a:cubicBezTo>
                    <a:pt x="17500" y="552"/>
                    <a:pt x="17842" y="552"/>
                    <a:pt x="18171" y="552"/>
                  </a:cubicBezTo>
                  <a:cubicBezTo>
                    <a:pt x="18500" y="552"/>
                    <a:pt x="18816" y="552"/>
                    <a:pt x="19154" y="585"/>
                  </a:cubicBezTo>
                  <a:cubicBezTo>
                    <a:pt x="19491" y="619"/>
                    <a:pt x="19849" y="686"/>
                    <a:pt x="20174" y="787"/>
                  </a:cubicBezTo>
                  <a:cubicBezTo>
                    <a:pt x="20499" y="888"/>
                    <a:pt x="20791" y="1023"/>
                    <a:pt x="20982" y="1124"/>
                  </a:cubicBezTo>
                  <a:cubicBezTo>
                    <a:pt x="21174" y="1225"/>
                    <a:pt x="21265" y="1292"/>
                    <a:pt x="21265" y="1393"/>
                  </a:cubicBezTo>
                  <a:cubicBezTo>
                    <a:pt x="21265" y="1494"/>
                    <a:pt x="21174" y="1628"/>
                    <a:pt x="20953" y="1696"/>
                  </a:cubicBezTo>
                  <a:cubicBezTo>
                    <a:pt x="20732" y="1763"/>
                    <a:pt x="20382" y="1763"/>
                    <a:pt x="20049" y="1763"/>
                  </a:cubicBezTo>
                  <a:cubicBezTo>
                    <a:pt x="19716" y="1763"/>
                    <a:pt x="19400" y="1763"/>
                    <a:pt x="19070" y="1763"/>
                  </a:cubicBezTo>
                  <a:cubicBezTo>
                    <a:pt x="18741" y="1763"/>
                    <a:pt x="18400" y="1763"/>
                    <a:pt x="18200" y="1763"/>
                  </a:cubicBezTo>
                  <a:cubicBezTo>
                    <a:pt x="18000" y="1763"/>
                    <a:pt x="17942" y="1763"/>
                    <a:pt x="17867" y="1763"/>
                  </a:cubicBezTo>
                  <a:cubicBezTo>
                    <a:pt x="17792" y="1763"/>
                    <a:pt x="17700" y="1763"/>
                    <a:pt x="17675" y="1796"/>
                  </a:cubicBezTo>
                  <a:cubicBezTo>
                    <a:pt x="17650" y="1830"/>
                    <a:pt x="17692" y="1897"/>
                    <a:pt x="17863" y="1931"/>
                  </a:cubicBezTo>
                  <a:cubicBezTo>
                    <a:pt x="18033" y="1965"/>
                    <a:pt x="18333" y="1965"/>
                    <a:pt x="18662" y="1931"/>
                  </a:cubicBezTo>
                  <a:cubicBezTo>
                    <a:pt x="18991" y="1897"/>
                    <a:pt x="19350" y="1830"/>
                    <a:pt x="19699" y="1796"/>
                  </a:cubicBezTo>
                  <a:cubicBezTo>
                    <a:pt x="20049" y="1763"/>
                    <a:pt x="20391" y="1763"/>
                    <a:pt x="20582" y="1763"/>
                  </a:cubicBezTo>
                  <a:cubicBezTo>
                    <a:pt x="20774" y="1763"/>
                    <a:pt x="20816" y="1763"/>
                    <a:pt x="20857" y="1763"/>
                  </a:cubicBezTo>
                  <a:cubicBezTo>
                    <a:pt x="20899" y="1763"/>
                    <a:pt x="20941" y="1763"/>
                    <a:pt x="20936" y="1796"/>
                  </a:cubicBezTo>
                  <a:cubicBezTo>
                    <a:pt x="20932" y="1830"/>
                    <a:pt x="20882" y="1897"/>
                    <a:pt x="20699" y="1931"/>
                  </a:cubicBezTo>
                  <a:cubicBezTo>
                    <a:pt x="20516" y="1965"/>
                    <a:pt x="20199" y="1965"/>
                    <a:pt x="19887" y="1965"/>
                  </a:cubicBezTo>
                  <a:cubicBezTo>
                    <a:pt x="19574" y="1965"/>
                    <a:pt x="19266" y="1965"/>
                    <a:pt x="18962" y="1965"/>
                  </a:cubicBezTo>
                  <a:cubicBezTo>
                    <a:pt x="18658" y="1965"/>
                    <a:pt x="18358" y="1965"/>
                    <a:pt x="18025" y="1998"/>
                  </a:cubicBezTo>
                  <a:cubicBezTo>
                    <a:pt x="17692" y="2032"/>
                    <a:pt x="17325" y="2099"/>
                    <a:pt x="16975" y="2167"/>
                  </a:cubicBezTo>
                  <a:cubicBezTo>
                    <a:pt x="16626" y="2234"/>
                    <a:pt x="16292" y="2301"/>
                    <a:pt x="15976" y="2368"/>
                  </a:cubicBezTo>
                  <a:cubicBezTo>
                    <a:pt x="15659" y="2436"/>
                    <a:pt x="15359" y="2503"/>
                    <a:pt x="15143" y="2570"/>
                  </a:cubicBezTo>
                  <a:cubicBezTo>
                    <a:pt x="14926" y="2638"/>
                    <a:pt x="14793" y="2705"/>
                    <a:pt x="14901" y="2739"/>
                  </a:cubicBezTo>
                  <a:cubicBezTo>
                    <a:pt x="15010" y="2772"/>
                    <a:pt x="15359" y="2772"/>
                    <a:pt x="15709" y="2772"/>
                  </a:cubicBezTo>
                  <a:cubicBezTo>
                    <a:pt x="16059" y="2772"/>
                    <a:pt x="16409" y="2772"/>
                    <a:pt x="16730" y="2806"/>
                  </a:cubicBezTo>
                  <a:cubicBezTo>
                    <a:pt x="17050" y="2839"/>
                    <a:pt x="17342" y="2907"/>
                    <a:pt x="17563" y="3041"/>
                  </a:cubicBezTo>
                  <a:cubicBezTo>
                    <a:pt x="17783" y="3176"/>
                    <a:pt x="17933" y="3378"/>
                    <a:pt x="18033" y="3546"/>
                  </a:cubicBezTo>
                  <a:cubicBezTo>
                    <a:pt x="18133" y="3714"/>
                    <a:pt x="18183" y="3849"/>
                    <a:pt x="18183" y="3983"/>
                  </a:cubicBezTo>
                  <a:cubicBezTo>
                    <a:pt x="18183" y="4118"/>
                    <a:pt x="18133" y="4253"/>
                    <a:pt x="17950" y="4353"/>
                  </a:cubicBezTo>
                  <a:cubicBezTo>
                    <a:pt x="17767" y="4454"/>
                    <a:pt x="17450" y="4522"/>
                    <a:pt x="17130" y="4589"/>
                  </a:cubicBezTo>
                  <a:cubicBezTo>
                    <a:pt x="16809" y="4656"/>
                    <a:pt x="16484" y="4724"/>
                    <a:pt x="16151" y="4825"/>
                  </a:cubicBezTo>
                  <a:cubicBezTo>
                    <a:pt x="15818" y="4925"/>
                    <a:pt x="15476" y="5060"/>
                    <a:pt x="15164" y="5228"/>
                  </a:cubicBezTo>
                  <a:cubicBezTo>
                    <a:pt x="14851" y="5396"/>
                    <a:pt x="14568" y="5598"/>
                    <a:pt x="14393" y="5699"/>
                  </a:cubicBezTo>
                  <a:cubicBezTo>
                    <a:pt x="14218" y="5800"/>
                    <a:pt x="14152" y="5800"/>
                    <a:pt x="14152" y="5800"/>
                  </a:cubicBezTo>
                  <a:cubicBezTo>
                    <a:pt x="14152" y="5800"/>
                    <a:pt x="14218" y="5800"/>
                    <a:pt x="14389" y="5767"/>
                  </a:cubicBezTo>
                  <a:cubicBezTo>
                    <a:pt x="14560" y="5733"/>
                    <a:pt x="14835" y="5666"/>
                    <a:pt x="15114" y="5531"/>
                  </a:cubicBezTo>
                  <a:cubicBezTo>
                    <a:pt x="15393" y="5396"/>
                    <a:pt x="15676" y="5195"/>
                    <a:pt x="15988" y="5060"/>
                  </a:cubicBezTo>
                  <a:cubicBezTo>
                    <a:pt x="16301" y="4925"/>
                    <a:pt x="16642" y="4858"/>
                    <a:pt x="16963" y="4858"/>
                  </a:cubicBezTo>
                  <a:cubicBezTo>
                    <a:pt x="17284" y="4858"/>
                    <a:pt x="17584" y="4925"/>
                    <a:pt x="17779" y="4993"/>
                  </a:cubicBezTo>
                  <a:cubicBezTo>
                    <a:pt x="17975" y="5060"/>
                    <a:pt x="18067" y="5127"/>
                    <a:pt x="18146" y="5228"/>
                  </a:cubicBezTo>
                  <a:cubicBezTo>
                    <a:pt x="18225" y="5329"/>
                    <a:pt x="18292" y="5464"/>
                    <a:pt x="18300" y="5598"/>
                  </a:cubicBezTo>
                  <a:cubicBezTo>
                    <a:pt x="18308" y="5733"/>
                    <a:pt x="18258" y="5867"/>
                    <a:pt x="18088" y="6002"/>
                  </a:cubicBezTo>
                  <a:cubicBezTo>
                    <a:pt x="17917" y="6137"/>
                    <a:pt x="17625" y="6271"/>
                    <a:pt x="17325" y="6372"/>
                  </a:cubicBezTo>
                  <a:cubicBezTo>
                    <a:pt x="17025" y="6473"/>
                    <a:pt x="16717" y="6540"/>
                    <a:pt x="16409" y="6641"/>
                  </a:cubicBezTo>
                  <a:cubicBezTo>
                    <a:pt x="16101" y="6742"/>
                    <a:pt x="15793" y="6877"/>
                    <a:pt x="15484" y="7045"/>
                  </a:cubicBezTo>
                  <a:cubicBezTo>
                    <a:pt x="15176" y="7213"/>
                    <a:pt x="14868" y="7415"/>
                    <a:pt x="14685" y="7550"/>
                  </a:cubicBezTo>
                  <a:cubicBezTo>
                    <a:pt x="14501" y="7684"/>
                    <a:pt x="14443" y="7752"/>
                    <a:pt x="14372" y="7785"/>
                  </a:cubicBezTo>
                  <a:cubicBezTo>
                    <a:pt x="14301" y="7819"/>
                    <a:pt x="14218" y="7819"/>
                    <a:pt x="14218" y="7785"/>
                  </a:cubicBezTo>
                  <a:cubicBezTo>
                    <a:pt x="14218" y="7752"/>
                    <a:pt x="14301" y="7684"/>
                    <a:pt x="14497" y="7516"/>
                  </a:cubicBezTo>
                  <a:cubicBezTo>
                    <a:pt x="14693" y="7348"/>
                    <a:pt x="15001" y="7079"/>
                    <a:pt x="15305" y="6877"/>
                  </a:cubicBezTo>
                  <a:cubicBezTo>
                    <a:pt x="15609" y="6675"/>
                    <a:pt x="15909" y="6540"/>
                    <a:pt x="16242" y="6439"/>
                  </a:cubicBezTo>
                  <a:cubicBezTo>
                    <a:pt x="16576" y="6339"/>
                    <a:pt x="16942" y="6271"/>
                    <a:pt x="17279" y="6305"/>
                  </a:cubicBezTo>
                  <a:cubicBezTo>
                    <a:pt x="17617" y="6339"/>
                    <a:pt x="17925" y="6473"/>
                    <a:pt x="18158" y="6608"/>
                  </a:cubicBezTo>
                  <a:cubicBezTo>
                    <a:pt x="18392" y="6742"/>
                    <a:pt x="18550" y="6877"/>
                    <a:pt x="18650" y="7011"/>
                  </a:cubicBezTo>
                  <a:cubicBezTo>
                    <a:pt x="18750" y="7146"/>
                    <a:pt x="18791" y="7281"/>
                    <a:pt x="18783" y="7382"/>
                  </a:cubicBezTo>
                  <a:cubicBezTo>
                    <a:pt x="18775" y="7482"/>
                    <a:pt x="18716" y="7550"/>
                    <a:pt x="18542" y="7617"/>
                  </a:cubicBezTo>
                  <a:cubicBezTo>
                    <a:pt x="18367" y="7684"/>
                    <a:pt x="18075" y="7752"/>
                    <a:pt x="17763" y="7785"/>
                  </a:cubicBezTo>
                  <a:cubicBezTo>
                    <a:pt x="17450" y="7819"/>
                    <a:pt x="17117" y="7819"/>
                    <a:pt x="16801" y="7853"/>
                  </a:cubicBezTo>
                  <a:cubicBezTo>
                    <a:pt x="16484" y="7886"/>
                    <a:pt x="16184" y="7953"/>
                    <a:pt x="15905" y="8054"/>
                  </a:cubicBezTo>
                  <a:cubicBezTo>
                    <a:pt x="15626" y="8155"/>
                    <a:pt x="15368" y="8290"/>
                    <a:pt x="15205" y="8357"/>
                  </a:cubicBezTo>
                  <a:cubicBezTo>
                    <a:pt x="15043" y="8425"/>
                    <a:pt x="14976" y="8425"/>
                    <a:pt x="14964" y="8425"/>
                  </a:cubicBezTo>
                  <a:cubicBezTo>
                    <a:pt x="14951" y="8425"/>
                    <a:pt x="14993" y="8425"/>
                    <a:pt x="15172" y="8324"/>
                  </a:cubicBezTo>
                  <a:cubicBezTo>
                    <a:pt x="15351" y="8223"/>
                    <a:pt x="15668" y="8021"/>
                    <a:pt x="15980" y="7853"/>
                  </a:cubicBezTo>
                  <a:cubicBezTo>
                    <a:pt x="16292" y="7684"/>
                    <a:pt x="16601" y="7550"/>
                    <a:pt x="16921" y="7449"/>
                  </a:cubicBezTo>
                  <a:cubicBezTo>
                    <a:pt x="17242" y="7348"/>
                    <a:pt x="17575" y="7281"/>
                    <a:pt x="17783" y="7247"/>
                  </a:cubicBezTo>
                  <a:cubicBezTo>
                    <a:pt x="17992" y="7213"/>
                    <a:pt x="18075" y="7213"/>
                    <a:pt x="18137" y="7213"/>
                  </a:cubicBezTo>
                  <a:cubicBezTo>
                    <a:pt x="18200" y="7213"/>
                    <a:pt x="18242" y="7213"/>
                    <a:pt x="18242" y="7247"/>
                  </a:cubicBezTo>
                  <a:cubicBezTo>
                    <a:pt x="18242" y="7281"/>
                    <a:pt x="18200" y="7348"/>
                    <a:pt x="18029" y="7415"/>
                  </a:cubicBezTo>
                  <a:cubicBezTo>
                    <a:pt x="17858" y="7482"/>
                    <a:pt x="17559" y="7550"/>
                    <a:pt x="17225" y="7583"/>
                  </a:cubicBezTo>
                  <a:cubicBezTo>
                    <a:pt x="16892" y="7617"/>
                    <a:pt x="16526" y="7617"/>
                    <a:pt x="16163" y="7617"/>
                  </a:cubicBezTo>
                  <a:cubicBezTo>
                    <a:pt x="15801" y="7617"/>
                    <a:pt x="15443" y="7617"/>
                    <a:pt x="15230" y="7617"/>
                  </a:cubicBezTo>
                  <a:cubicBezTo>
                    <a:pt x="15018" y="7617"/>
                    <a:pt x="14951" y="7617"/>
                    <a:pt x="14935" y="7516"/>
                  </a:cubicBezTo>
                  <a:cubicBezTo>
                    <a:pt x="14918" y="7415"/>
                    <a:pt x="14951" y="7213"/>
                    <a:pt x="15114" y="6978"/>
                  </a:cubicBezTo>
                  <a:cubicBezTo>
                    <a:pt x="15276" y="6742"/>
                    <a:pt x="15568" y="6473"/>
                    <a:pt x="15843" y="6271"/>
                  </a:cubicBezTo>
                  <a:cubicBezTo>
                    <a:pt x="16117" y="6069"/>
                    <a:pt x="16376" y="5935"/>
                    <a:pt x="16546" y="5834"/>
                  </a:cubicBezTo>
                  <a:cubicBezTo>
                    <a:pt x="16717" y="5733"/>
                    <a:pt x="16801" y="5666"/>
                    <a:pt x="16821" y="5598"/>
                  </a:cubicBezTo>
                  <a:cubicBezTo>
                    <a:pt x="16842" y="5531"/>
                    <a:pt x="16801" y="5464"/>
                    <a:pt x="16630" y="5396"/>
                  </a:cubicBezTo>
                  <a:cubicBezTo>
                    <a:pt x="16459" y="5329"/>
                    <a:pt x="16159" y="5262"/>
                    <a:pt x="15972" y="5228"/>
                  </a:cubicBezTo>
                  <a:cubicBezTo>
                    <a:pt x="15784" y="5195"/>
                    <a:pt x="15709" y="5195"/>
                    <a:pt x="15697" y="5195"/>
                  </a:cubicBezTo>
                  <a:cubicBezTo>
                    <a:pt x="15684" y="5195"/>
                    <a:pt x="15734" y="5195"/>
                    <a:pt x="15855" y="5060"/>
                  </a:cubicBezTo>
                  <a:cubicBezTo>
                    <a:pt x="15976" y="4925"/>
                    <a:pt x="16167" y="4656"/>
                    <a:pt x="16284" y="4454"/>
                  </a:cubicBezTo>
                  <a:cubicBezTo>
                    <a:pt x="16401" y="4253"/>
                    <a:pt x="16442" y="4118"/>
                    <a:pt x="16442" y="4286"/>
                  </a:cubicBezTo>
                  <a:cubicBezTo>
                    <a:pt x="16442" y="4454"/>
                    <a:pt x="16401" y="4925"/>
                    <a:pt x="16359" y="5396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خط"/>
            <p:cNvSpPr/>
            <p:nvPr/>
          </p:nvSpPr>
          <p:spPr>
            <a:xfrm>
              <a:off x="-332213" y="-6167"/>
              <a:ext cx="3589929" cy="62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7" extrusionOk="0">
                  <a:moveTo>
                    <a:pt x="17218" y="14084"/>
                  </a:moveTo>
                  <a:cubicBezTo>
                    <a:pt x="17114" y="13856"/>
                    <a:pt x="17009" y="13629"/>
                    <a:pt x="17002" y="13515"/>
                  </a:cubicBezTo>
                  <a:cubicBezTo>
                    <a:pt x="16996" y="13402"/>
                    <a:pt x="17087" y="13402"/>
                    <a:pt x="17336" y="13478"/>
                  </a:cubicBezTo>
                  <a:cubicBezTo>
                    <a:pt x="17585" y="13553"/>
                    <a:pt x="17992" y="13705"/>
                    <a:pt x="18333" y="13819"/>
                  </a:cubicBezTo>
                  <a:cubicBezTo>
                    <a:pt x="18673" y="13932"/>
                    <a:pt x="18949" y="14008"/>
                    <a:pt x="19132" y="14084"/>
                  </a:cubicBezTo>
                  <a:cubicBezTo>
                    <a:pt x="19316" y="14160"/>
                    <a:pt x="19407" y="14235"/>
                    <a:pt x="19381" y="14273"/>
                  </a:cubicBezTo>
                  <a:cubicBezTo>
                    <a:pt x="19355" y="14311"/>
                    <a:pt x="19211" y="14311"/>
                    <a:pt x="18870" y="14311"/>
                  </a:cubicBezTo>
                  <a:cubicBezTo>
                    <a:pt x="18529" y="14311"/>
                    <a:pt x="17992" y="14311"/>
                    <a:pt x="17435" y="14311"/>
                  </a:cubicBezTo>
                  <a:cubicBezTo>
                    <a:pt x="16878" y="14311"/>
                    <a:pt x="16301" y="14311"/>
                    <a:pt x="15764" y="14311"/>
                  </a:cubicBezTo>
                  <a:cubicBezTo>
                    <a:pt x="15226" y="14311"/>
                    <a:pt x="14728" y="14311"/>
                    <a:pt x="14256" y="14387"/>
                  </a:cubicBezTo>
                  <a:cubicBezTo>
                    <a:pt x="13784" y="14463"/>
                    <a:pt x="13339" y="14614"/>
                    <a:pt x="12906" y="14728"/>
                  </a:cubicBezTo>
                  <a:cubicBezTo>
                    <a:pt x="12474" y="14842"/>
                    <a:pt x="12054" y="14918"/>
                    <a:pt x="11792" y="14955"/>
                  </a:cubicBezTo>
                  <a:cubicBezTo>
                    <a:pt x="11530" y="14993"/>
                    <a:pt x="11425" y="14993"/>
                    <a:pt x="11425" y="14993"/>
                  </a:cubicBezTo>
                  <a:cubicBezTo>
                    <a:pt x="11425" y="14993"/>
                    <a:pt x="11530" y="14993"/>
                    <a:pt x="11805" y="14918"/>
                  </a:cubicBezTo>
                  <a:cubicBezTo>
                    <a:pt x="12081" y="14842"/>
                    <a:pt x="12526" y="14690"/>
                    <a:pt x="13024" y="14539"/>
                  </a:cubicBezTo>
                  <a:cubicBezTo>
                    <a:pt x="13522" y="14387"/>
                    <a:pt x="14073" y="14235"/>
                    <a:pt x="14558" y="14122"/>
                  </a:cubicBezTo>
                  <a:cubicBezTo>
                    <a:pt x="15043" y="14008"/>
                    <a:pt x="15462" y="13932"/>
                    <a:pt x="15941" y="13894"/>
                  </a:cubicBezTo>
                  <a:cubicBezTo>
                    <a:pt x="16419" y="13856"/>
                    <a:pt x="16956" y="13856"/>
                    <a:pt x="17448" y="13932"/>
                  </a:cubicBezTo>
                  <a:cubicBezTo>
                    <a:pt x="17939" y="14008"/>
                    <a:pt x="18385" y="14160"/>
                    <a:pt x="18686" y="14235"/>
                  </a:cubicBezTo>
                  <a:cubicBezTo>
                    <a:pt x="18988" y="14311"/>
                    <a:pt x="19145" y="14311"/>
                    <a:pt x="19171" y="14311"/>
                  </a:cubicBezTo>
                  <a:cubicBezTo>
                    <a:pt x="19198" y="14311"/>
                    <a:pt x="19093" y="14311"/>
                    <a:pt x="18831" y="14235"/>
                  </a:cubicBezTo>
                  <a:cubicBezTo>
                    <a:pt x="18568" y="14160"/>
                    <a:pt x="18149" y="14008"/>
                    <a:pt x="17710" y="13894"/>
                  </a:cubicBezTo>
                  <a:cubicBezTo>
                    <a:pt x="17271" y="13781"/>
                    <a:pt x="16812" y="13705"/>
                    <a:pt x="16321" y="13629"/>
                  </a:cubicBezTo>
                  <a:cubicBezTo>
                    <a:pt x="15829" y="13553"/>
                    <a:pt x="15305" y="13478"/>
                    <a:pt x="14846" y="13440"/>
                  </a:cubicBezTo>
                  <a:cubicBezTo>
                    <a:pt x="14387" y="13402"/>
                    <a:pt x="13994" y="13402"/>
                    <a:pt x="13496" y="13515"/>
                  </a:cubicBezTo>
                  <a:cubicBezTo>
                    <a:pt x="12998" y="13629"/>
                    <a:pt x="12395" y="13856"/>
                    <a:pt x="11910" y="14046"/>
                  </a:cubicBezTo>
                  <a:cubicBezTo>
                    <a:pt x="11425" y="14235"/>
                    <a:pt x="11058" y="14387"/>
                    <a:pt x="10750" y="14501"/>
                  </a:cubicBezTo>
                  <a:cubicBezTo>
                    <a:pt x="10442" y="14614"/>
                    <a:pt x="10193" y="14690"/>
                    <a:pt x="10115" y="14728"/>
                  </a:cubicBezTo>
                  <a:cubicBezTo>
                    <a:pt x="10036" y="14766"/>
                    <a:pt x="10128" y="14766"/>
                    <a:pt x="10403" y="14690"/>
                  </a:cubicBezTo>
                  <a:cubicBezTo>
                    <a:pt x="10678" y="14614"/>
                    <a:pt x="11137" y="14463"/>
                    <a:pt x="11635" y="14387"/>
                  </a:cubicBezTo>
                  <a:cubicBezTo>
                    <a:pt x="12133" y="14311"/>
                    <a:pt x="12670" y="14311"/>
                    <a:pt x="13201" y="14311"/>
                  </a:cubicBezTo>
                  <a:cubicBezTo>
                    <a:pt x="13732" y="14311"/>
                    <a:pt x="14256" y="14311"/>
                    <a:pt x="14728" y="14311"/>
                  </a:cubicBezTo>
                  <a:cubicBezTo>
                    <a:pt x="15200" y="14311"/>
                    <a:pt x="15619" y="14311"/>
                    <a:pt x="16045" y="14349"/>
                  </a:cubicBezTo>
                  <a:cubicBezTo>
                    <a:pt x="16471" y="14387"/>
                    <a:pt x="16904" y="14463"/>
                    <a:pt x="17389" y="14614"/>
                  </a:cubicBezTo>
                  <a:cubicBezTo>
                    <a:pt x="17874" y="14766"/>
                    <a:pt x="18411" y="14993"/>
                    <a:pt x="18896" y="15259"/>
                  </a:cubicBezTo>
                  <a:cubicBezTo>
                    <a:pt x="19381" y="15524"/>
                    <a:pt x="19814" y="15827"/>
                    <a:pt x="20063" y="16092"/>
                  </a:cubicBezTo>
                  <a:cubicBezTo>
                    <a:pt x="20312" y="16358"/>
                    <a:pt x="20377" y="16585"/>
                    <a:pt x="20371" y="16736"/>
                  </a:cubicBezTo>
                  <a:cubicBezTo>
                    <a:pt x="20364" y="16888"/>
                    <a:pt x="20285" y="16964"/>
                    <a:pt x="19984" y="17002"/>
                  </a:cubicBezTo>
                  <a:cubicBezTo>
                    <a:pt x="19683" y="17040"/>
                    <a:pt x="19158" y="17040"/>
                    <a:pt x="18641" y="17040"/>
                  </a:cubicBezTo>
                  <a:cubicBezTo>
                    <a:pt x="18123" y="17040"/>
                    <a:pt x="17612" y="17040"/>
                    <a:pt x="17166" y="17040"/>
                  </a:cubicBezTo>
                  <a:cubicBezTo>
                    <a:pt x="16720" y="17040"/>
                    <a:pt x="16340" y="17040"/>
                    <a:pt x="15921" y="17040"/>
                  </a:cubicBezTo>
                  <a:cubicBezTo>
                    <a:pt x="15501" y="17040"/>
                    <a:pt x="15043" y="17040"/>
                    <a:pt x="14577" y="17040"/>
                  </a:cubicBezTo>
                  <a:cubicBezTo>
                    <a:pt x="14112" y="17040"/>
                    <a:pt x="13640" y="17040"/>
                    <a:pt x="13129" y="17040"/>
                  </a:cubicBezTo>
                  <a:cubicBezTo>
                    <a:pt x="12618" y="17040"/>
                    <a:pt x="12067" y="17040"/>
                    <a:pt x="11773" y="17040"/>
                  </a:cubicBezTo>
                  <a:cubicBezTo>
                    <a:pt x="11478" y="17040"/>
                    <a:pt x="11438" y="17040"/>
                    <a:pt x="11694" y="17040"/>
                  </a:cubicBezTo>
                  <a:cubicBezTo>
                    <a:pt x="11950" y="17040"/>
                    <a:pt x="12500" y="17040"/>
                    <a:pt x="13031" y="17040"/>
                  </a:cubicBezTo>
                  <a:cubicBezTo>
                    <a:pt x="13562" y="17040"/>
                    <a:pt x="14073" y="17040"/>
                    <a:pt x="14525" y="17002"/>
                  </a:cubicBezTo>
                  <a:cubicBezTo>
                    <a:pt x="14977" y="16964"/>
                    <a:pt x="15370" y="16888"/>
                    <a:pt x="15796" y="16850"/>
                  </a:cubicBezTo>
                  <a:cubicBezTo>
                    <a:pt x="16222" y="16812"/>
                    <a:pt x="16681" y="16812"/>
                    <a:pt x="17146" y="16812"/>
                  </a:cubicBezTo>
                  <a:cubicBezTo>
                    <a:pt x="17612" y="16812"/>
                    <a:pt x="18083" y="16812"/>
                    <a:pt x="18582" y="16850"/>
                  </a:cubicBezTo>
                  <a:cubicBezTo>
                    <a:pt x="19080" y="16888"/>
                    <a:pt x="19604" y="16964"/>
                    <a:pt x="19971" y="17040"/>
                  </a:cubicBezTo>
                  <a:cubicBezTo>
                    <a:pt x="20338" y="17115"/>
                    <a:pt x="20548" y="17191"/>
                    <a:pt x="20698" y="17305"/>
                  </a:cubicBezTo>
                  <a:cubicBezTo>
                    <a:pt x="20849" y="17419"/>
                    <a:pt x="20941" y="17570"/>
                    <a:pt x="20947" y="17646"/>
                  </a:cubicBezTo>
                  <a:cubicBezTo>
                    <a:pt x="20954" y="17722"/>
                    <a:pt x="20875" y="17722"/>
                    <a:pt x="20587" y="17722"/>
                  </a:cubicBezTo>
                  <a:cubicBezTo>
                    <a:pt x="20299" y="17722"/>
                    <a:pt x="19800" y="17722"/>
                    <a:pt x="19263" y="17722"/>
                  </a:cubicBezTo>
                  <a:cubicBezTo>
                    <a:pt x="18726" y="17722"/>
                    <a:pt x="18149" y="17722"/>
                    <a:pt x="17638" y="17722"/>
                  </a:cubicBezTo>
                  <a:cubicBezTo>
                    <a:pt x="17127" y="17722"/>
                    <a:pt x="16681" y="17722"/>
                    <a:pt x="16216" y="17722"/>
                  </a:cubicBezTo>
                  <a:cubicBezTo>
                    <a:pt x="15750" y="17722"/>
                    <a:pt x="15266" y="17722"/>
                    <a:pt x="14787" y="17722"/>
                  </a:cubicBezTo>
                  <a:cubicBezTo>
                    <a:pt x="14309" y="17722"/>
                    <a:pt x="13837" y="17722"/>
                    <a:pt x="13326" y="17722"/>
                  </a:cubicBezTo>
                  <a:cubicBezTo>
                    <a:pt x="12815" y="17722"/>
                    <a:pt x="12264" y="17722"/>
                    <a:pt x="11832" y="17722"/>
                  </a:cubicBezTo>
                  <a:cubicBezTo>
                    <a:pt x="11399" y="17722"/>
                    <a:pt x="11084" y="17722"/>
                    <a:pt x="11150" y="17646"/>
                  </a:cubicBezTo>
                  <a:cubicBezTo>
                    <a:pt x="11216" y="17570"/>
                    <a:pt x="11661" y="17419"/>
                    <a:pt x="12166" y="17343"/>
                  </a:cubicBezTo>
                  <a:cubicBezTo>
                    <a:pt x="12670" y="17267"/>
                    <a:pt x="13234" y="17267"/>
                    <a:pt x="13719" y="17229"/>
                  </a:cubicBezTo>
                  <a:cubicBezTo>
                    <a:pt x="14204" y="17191"/>
                    <a:pt x="14610" y="17115"/>
                    <a:pt x="15049" y="17078"/>
                  </a:cubicBezTo>
                  <a:cubicBezTo>
                    <a:pt x="15488" y="17040"/>
                    <a:pt x="15960" y="17040"/>
                    <a:pt x="16465" y="17040"/>
                  </a:cubicBezTo>
                  <a:cubicBezTo>
                    <a:pt x="16969" y="17040"/>
                    <a:pt x="17507" y="17040"/>
                    <a:pt x="17998" y="17115"/>
                  </a:cubicBezTo>
                  <a:cubicBezTo>
                    <a:pt x="18490" y="17191"/>
                    <a:pt x="18935" y="17343"/>
                    <a:pt x="19394" y="17570"/>
                  </a:cubicBezTo>
                  <a:cubicBezTo>
                    <a:pt x="19853" y="17798"/>
                    <a:pt x="20325" y="18101"/>
                    <a:pt x="20626" y="18290"/>
                  </a:cubicBezTo>
                  <a:cubicBezTo>
                    <a:pt x="20928" y="18480"/>
                    <a:pt x="21059" y="18555"/>
                    <a:pt x="21196" y="18707"/>
                  </a:cubicBezTo>
                  <a:cubicBezTo>
                    <a:pt x="21334" y="18859"/>
                    <a:pt x="21478" y="19086"/>
                    <a:pt x="21504" y="19275"/>
                  </a:cubicBezTo>
                  <a:cubicBezTo>
                    <a:pt x="21531" y="19465"/>
                    <a:pt x="21439" y="19616"/>
                    <a:pt x="21150" y="19730"/>
                  </a:cubicBezTo>
                  <a:cubicBezTo>
                    <a:pt x="20862" y="19844"/>
                    <a:pt x="20377" y="19920"/>
                    <a:pt x="19833" y="19958"/>
                  </a:cubicBezTo>
                  <a:cubicBezTo>
                    <a:pt x="19289" y="19995"/>
                    <a:pt x="18686" y="19995"/>
                    <a:pt x="18175" y="19995"/>
                  </a:cubicBezTo>
                  <a:cubicBezTo>
                    <a:pt x="17664" y="19995"/>
                    <a:pt x="17245" y="19995"/>
                    <a:pt x="16786" y="19995"/>
                  </a:cubicBezTo>
                  <a:cubicBezTo>
                    <a:pt x="16327" y="19995"/>
                    <a:pt x="15829" y="19995"/>
                    <a:pt x="15357" y="19995"/>
                  </a:cubicBezTo>
                  <a:cubicBezTo>
                    <a:pt x="14885" y="19995"/>
                    <a:pt x="14440" y="19995"/>
                    <a:pt x="13975" y="19958"/>
                  </a:cubicBezTo>
                  <a:cubicBezTo>
                    <a:pt x="13509" y="19920"/>
                    <a:pt x="13024" y="19844"/>
                    <a:pt x="12683" y="19806"/>
                  </a:cubicBezTo>
                  <a:cubicBezTo>
                    <a:pt x="12343" y="19768"/>
                    <a:pt x="12146" y="19768"/>
                    <a:pt x="12002" y="19730"/>
                  </a:cubicBezTo>
                  <a:cubicBezTo>
                    <a:pt x="11858" y="19692"/>
                    <a:pt x="11766" y="19616"/>
                    <a:pt x="11753" y="19541"/>
                  </a:cubicBezTo>
                  <a:cubicBezTo>
                    <a:pt x="11740" y="19465"/>
                    <a:pt x="11805" y="19389"/>
                    <a:pt x="12120" y="19351"/>
                  </a:cubicBezTo>
                  <a:cubicBezTo>
                    <a:pt x="12434" y="19313"/>
                    <a:pt x="12998" y="19313"/>
                    <a:pt x="13529" y="19313"/>
                  </a:cubicBezTo>
                  <a:cubicBezTo>
                    <a:pt x="14060" y="19313"/>
                    <a:pt x="14558" y="19313"/>
                    <a:pt x="14997" y="19313"/>
                  </a:cubicBezTo>
                  <a:cubicBezTo>
                    <a:pt x="15436" y="19313"/>
                    <a:pt x="15816" y="19313"/>
                    <a:pt x="16216" y="19351"/>
                  </a:cubicBezTo>
                  <a:cubicBezTo>
                    <a:pt x="16616" y="19389"/>
                    <a:pt x="17035" y="19465"/>
                    <a:pt x="17474" y="19541"/>
                  </a:cubicBezTo>
                  <a:cubicBezTo>
                    <a:pt x="17913" y="19616"/>
                    <a:pt x="18372" y="19692"/>
                    <a:pt x="18863" y="19844"/>
                  </a:cubicBezTo>
                  <a:cubicBezTo>
                    <a:pt x="19355" y="19995"/>
                    <a:pt x="19879" y="20223"/>
                    <a:pt x="20240" y="20412"/>
                  </a:cubicBezTo>
                  <a:cubicBezTo>
                    <a:pt x="20600" y="20602"/>
                    <a:pt x="20797" y="20753"/>
                    <a:pt x="20934" y="20905"/>
                  </a:cubicBezTo>
                  <a:cubicBezTo>
                    <a:pt x="21072" y="21056"/>
                    <a:pt x="21150" y="21208"/>
                    <a:pt x="21157" y="21322"/>
                  </a:cubicBezTo>
                  <a:cubicBezTo>
                    <a:pt x="21164" y="21435"/>
                    <a:pt x="21098" y="21511"/>
                    <a:pt x="20810" y="21549"/>
                  </a:cubicBezTo>
                  <a:cubicBezTo>
                    <a:pt x="20521" y="21587"/>
                    <a:pt x="20010" y="21587"/>
                    <a:pt x="19466" y="21587"/>
                  </a:cubicBezTo>
                  <a:cubicBezTo>
                    <a:pt x="18922" y="21587"/>
                    <a:pt x="18346" y="21587"/>
                    <a:pt x="17841" y="21587"/>
                  </a:cubicBezTo>
                  <a:cubicBezTo>
                    <a:pt x="17336" y="21587"/>
                    <a:pt x="16904" y="21587"/>
                    <a:pt x="16471" y="21549"/>
                  </a:cubicBezTo>
                  <a:cubicBezTo>
                    <a:pt x="16039" y="21511"/>
                    <a:pt x="15606" y="21435"/>
                    <a:pt x="15128" y="21322"/>
                  </a:cubicBezTo>
                  <a:cubicBezTo>
                    <a:pt x="14650" y="21208"/>
                    <a:pt x="14125" y="21056"/>
                    <a:pt x="13647" y="20943"/>
                  </a:cubicBezTo>
                  <a:cubicBezTo>
                    <a:pt x="13168" y="20829"/>
                    <a:pt x="12736" y="20753"/>
                    <a:pt x="12762" y="20715"/>
                  </a:cubicBezTo>
                  <a:cubicBezTo>
                    <a:pt x="12788" y="20678"/>
                    <a:pt x="13273" y="20678"/>
                    <a:pt x="13752" y="20678"/>
                  </a:cubicBezTo>
                  <a:cubicBezTo>
                    <a:pt x="14230" y="20678"/>
                    <a:pt x="14702" y="20678"/>
                    <a:pt x="15187" y="20678"/>
                  </a:cubicBezTo>
                  <a:cubicBezTo>
                    <a:pt x="15672" y="20678"/>
                    <a:pt x="16170" y="20678"/>
                    <a:pt x="16707" y="20753"/>
                  </a:cubicBezTo>
                  <a:cubicBezTo>
                    <a:pt x="17245" y="20829"/>
                    <a:pt x="17821" y="20981"/>
                    <a:pt x="18293" y="21094"/>
                  </a:cubicBezTo>
                  <a:cubicBezTo>
                    <a:pt x="18765" y="21208"/>
                    <a:pt x="19132" y="21284"/>
                    <a:pt x="19381" y="21360"/>
                  </a:cubicBezTo>
                  <a:cubicBezTo>
                    <a:pt x="19630" y="21435"/>
                    <a:pt x="19761" y="21511"/>
                    <a:pt x="19774" y="21549"/>
                  </a:cubicBezTo>
                  <a:cubicBezTo>
                    <a:pt x="19787" y="21587"/>
                    <a:pt x="19683" y="21587"/>
                    <a:pt x="19427" y="21473"/>
                  </a:cubicBezTo>
                  <a:cubicBezTo>
                    <a:pt x="19171" y="21360"/>
                    <a:pt x="18765" y="21132"/>
                    <a:pt x="18319" y="20943"/>
                  </a:cubicBezTo>
                  <a:cubicBezTo>
                    <a:pt x="17874" y="20753"/>
                    <a:pt x="17389" y="20602"/>
                    <a:pt x="16924" y="20450"/>
                  </a:cubicBezTo>
                  <a:cubicBezTo>
                    <a:pt x="16458" y="20299"/>
                    <a:pt x="16013" y="20147"/>
                    <a:pt x="15560" y="19995"/>
                  </a:cubicBezTo>
                  <a:cubicBezTo>
                    <a:pt x="15108" y="19844"/>
                    <a:pt x="14650" y="19692"/>
                    <a:pt x="14184" y="19579"/>
                  </a:cubicBezTo>
                  <a:cubicBezTo>
                    <a:pt x="13719" y="19465"/>
                    <a:pt x="13247" y="19389"/>
                    <a:pt x="12782" y="19313"/>
                  </a:cubicBezTo>
                  <a:cubicBezTo>
                    <a:pt x="12316" y="19238"/>
                    <a:pt x="11858" y="19162"/>
                    <a:pt x="11333" y="19124"/>
                  </a:cubicBezTo>
                  <a:cubicBezTo>
                    <a:pt x="10809" y="19086"/>
                    <a:pt x="10219" y="19086"/>
                    <a:pt x="9662" y="19048"/>
                  </a:cubicBezTo>
                  <a:cubicBezTo>
                    <a:pt x="9105" y="19010"/>
                    <a:pt x="8581" y="18934"/>
                    <a:pt x="8031" y="18896"/>
                  </a:cubicBezTo>
                  <a:cubicBezTo>
                    <a:pt x="7480" y="18859"/>
                    <a:pt x="6903" y="18859"/>
                    <a:pt x="6517" y="18859"/>
                  </a:cubicBezTo>
                  <a:cubicBezTo>
                    <a:pt x="6130" y="18859"/>
                    <a:pt x="5933" y="18859"/>
                    <a:pt x="5796" y="18821"/>
                  </a:cubicBezTo>
                  <a:cubicBezTo>
                    <a:pt x="5658" y="18783"/>
                    <a:pt x="5580" y="18707"/>
                    <a:pt x="5573" y="18669"/>
                  </a:cubicBezTo>
                  <a:cubicBezTo>
                    <a:pt x="5566" y="18631"/>
                    <a:pt x="5632" y="18631"/>
                    <a:pt x="5875" y="18593"/>
                  </a:cubicBezTo>
                  <a:cubicBezTo>
                    <a:pt x="6117" y="18555"/>
                    <a:pt x="6536" y="18480"/>
                    <a:pt x="7034" y="18404"/>
                  </a:cubicBezTo>
                  <a:cubicBezTo>
                    <a:pt x="7533" y="18328"/>
                    <a:pt x="8109" y="18252"/>
                    <a:pt x="8614" y="18214"/>
                  </a:cubicBezTo>
                  <a:cubicBezTo>
                    <a:pt x="9118" y="18176"/>
                    <a:pt x="9551" y="18176"/>
                    <a:pt x="10003" y="18139"/>
                  </a:cubicBezTo>
                  <a:cubicBezTo>
                    <a:pt x="10455" y="18101"/>
                    <a:pt x="10927" y="18025"/>
                    <a:pt x="11425" y="17987"/>
                  </a:cubicBezTo>
                  <a:cubicBezTo>
                    <a:pt x="11923" y="17949"/>
                    <a:pt x="12448" y="17949"/>
                    <a:pt x="12946" y="17949"/>
                  </a:cubicBezTo>
                  <a:cubicBezTo>
                    <a:pt x="13444" y="17949"/>
                    <a:pt x="13916" y="17949"/>
                    <a:pt x="14420" y="18063"/>
                  </a:cubicBezTo>
                  <a:cubicBezTo>
                    <a:pt x="14925" y="18176"/>
                    <a:pt x="15462" y="18404"/>
                    <a:pt x="15809" y="18518"/>
                  </a:cubicBezTo>
                  <a:cubicBezTo>
                    <a:pt x="16157" y="18631"/>
                    <a:pt x="16314" y="18631"/>
                    <a:pt x="16484" y="18707"/>
                  </a:cubicBezTo>
                  <a:cubicBezTo>
                    <a:pt x="16655" y="18783"/>
                    <a:pt x="16838" y="18934"/>
                    <a:pt x="16897" y="19048"/>
                  </a:cubicBezTo>
                  <a:cubicBezTo>
                    <a:pt x="16956" y="19162"/>
                    <a:pt x="16891" y="19238"/>
                    <a:pt x="16609" y="19238"/>
                  </a:cubicBezTo>
                  <a:cubicBezTo>
                    <a:pt x="16327" y="19238"/>
                    <a:pt x="15829" y="19162"/>
                    <a:pt x="15364" y="19124"/>
                  </a:cubicBezTo>
                  <a:cubicBezTo>
                    <a:pt x="14899" y="19086"/>
                    <a:pt x="14466" y="19086"/>
                    <a:pt x="13988" y="19048"/>
                  </a:cubicBezTo>
                  <a:cubicBezTo>
                    <a:pt x="13509" y="19010"/>
                    <a:pt x="12985" y="18934"/>
                    <a:pt x="12552" y="18896"/>
                  </a:cubicBezTo>
                  <a:cubicBezTo>
                    <a:pt x="12120" y="18859"/>
                    <a:pt x="11779" y="18859"/>
                    <a:pt x="11451" y="18821"/>
                  </a:cubicBezTo>
                  <a:cubicBezTo>
                    <a:pt x="11124" y="18783"/>
                    <a:pt x="10809" y="18707"/>
                    <a:pt x="10455" y="18669"/>
                  </a:cubicBezTo>
                  <a:cubicBezTo>
                    <a:pt x="10101" y="18631"/>
                    <a:pt x="9708" y="18631"/>
                    <a:pt x="9374" y="18631"/>
                  </a:cubicBezTo>
                  <a:cubicBezTo>
                    <a:pt x="9040" y="18631"/>
                    <a:pt x="8765" y="18631"/>
                    <a:pt x="8424" y="18593"/>
                  </a:cubicBezTo>
                  <a:cubicBezTo>
                    <a:pt x="8083" y="18555"/>
                    <a:pt x="7677" y="18480"/>
                    <a:pt x="7185" y="18442"/>
                  </a:cubicBezTo>
                  <a:cubicBezTo>
                    <a:pt x="6694" y="18404"/>
                    <a:pt x="6117" y="18404"/>
                    <a:pt x="5593" y="18366"/>
                  </a:cubicBezTo>
                  <a:cubicBezTo>
                    <a:pt x="5068" y="18328"/>
                    <a:pt x="4597" y="18252"/>
                    <a:pt x="4092" y="18176"/>
                  </a:cubicBezTo>
                  <a:cubicBezTo>
                    <a:pt x="3587" y="18101"/>
                    <a:pt x="3050" y="18025"/>
                    <a:pt x="2742" y="17949"/>
                  </a:cubicBezTo>
                  <a:cubicBezTo>
                    <a:pt x="2434" y="17873"/>
                    <a:pt x="2355" y="17798"/>
                    <a:pt x="2388" y="17684"/>
                  </a:cubicBezTo>
                  <a:cubicBezTo>
                    <a:pt x="2421" y="17570"/>
                    <a:pt x="2565" y="17419"/>
                    <a:pt x="2821" y="17267"/>
                  </a:cubicBezTo>
                  <a:cubicBezTo>
                    <a:pt x="3076" y="17115"/>
                    <a:pt x="3443" y="16964"/>
                    <a:pt x="3810" y="16774"/>
                  </a:cubicBezTo>
                  <a:cubicBezTo>
                    <a:pt x="4177" y="16585"/>
                    <a:pt x="4544" y="16358"/>
                    <a:pt x="4970" y="16168"/>
                  </a:cubicBezTo>
                  <a:cubicBezTo>
                    <a:pt x="5396" y="15979"/>
                    <a:pt x="5881" y="15827"/>
                    <a:pt x="6366" y="15675"/>
                  </a:cubicBezTo>
                  <a:cubicBezTo>
                    <a:pt x="6851" y="15524"/>
                    <a:pt x="7336" y="15372"/>
                    <a:pt x="7854" y="15221"/>
                  </a:cubicBezTo>
                  <a:cubicBezTo>
                    <a:pt x="8371" y="15069"/>
                    <a:pt x="8922" y="14918"/>
                    <a:pt x="9374" y="14804"/>
                  </a:cubicBezTo>
                  <a:cubicBezTo>
                    <a:pt x="9826" y="14690"/>
                    <a:pt x="10180" y="14614"/>
                    <a:pt x="10632" y="14576"/>
                  </a:cubicBezTo>
                  <a:cubicBezTo>
                    <a:pt x="11084" y="14539"/>
                    <a:pt x="11635" y="14539"/>
                    <a:pt x="12126" y="14539"/>
                  </a:cubicBezTo>
                  <a:cubicBezTo>
                    <a:pt x="12618" y="14539"/>
                    <a:pt x="13050" y="14539"/>
                    <a:pt x="13490" y="14576"/>
                  </a:cubicBezTo>
                  <a:cubicBezTo>
                    <a:pt x="13929" y="14614"/>
                    <a:pt x="14374" y="14690"/>
                    <a:pt x="14669" y="14804"/>
                  </a:cubicBezTo>
                  <a:cubicBezTo>
                    <a:pt x="14964" y="14918"/>
                    <a:pt x="15108" y="15069"/>
                    <a:pt x="15141" y="15145"/>
                  </a:cubicBezTo>
                  <a:cubicBezTo>
                    <a:pt x="15174" y="15221"/>
                    <a:pt x="15095" y="15221"/>
                    <a:pt x="14800" y="15221"/>
                  </a:cubicBezTo>
                  <a:cubicBezTo>
                    <a:pt x="14505" y="15221"/>
                    <a:pt x="13994" y="15221"/>
                    <a:pt x="13509" y="15221"/>
                  </a:cubicBezTo>
                  <a:cubicBezTo>
                    <a:pt x="13024" y="15221"/>
                    <a:pt x="12566" y="15221"/>
                    <a:pt x="12081" y="15221"/>
                  </a:cubicBezTo>
                  <a:cubicBezTo>
                    <a:pt x="11596" y="15221"/>
                    <a:pt x="11084" y="15221"/>
                    <a:pt x="10554" y="15221"/>
                  </a:cubicBezTo>
                  <a:cubicBezTo>
                    <a:pt x="10023" y="15221"/>
                    <a:pt x="9472" y="15221"/>
                    <a:pt x="9020" y="15221"/>
                  </a:cubicBezTo>
                  <a:cubicBezTo>
                    <a:pt x="8568" y="15221"/>
                    <a:pt x="8214" y="15221"/>
                    <a:pt x="7749" y="15221"/>
                  </a:cubicBezTo>
                  <a:cubicBezTo>
                    <a:pt x="7283" y="15221"/>
                    <a:pt x="6707" y="15221"/>
                    <a:pt x="6150" y="15221"/>
                  </a:cubicBezTo>
                  <a:cubicBezTo>
                    <a:pt x="5593" y="15221"/>
                    <a:pt x="5055" y="15221"/>
                    <a:pt x="4551" y="15221"/>
                  </a:cubicBezTo>
                  <a:cubicBezTo>
                    <a:pt x="4046" y="15221"/>
                    <a:pt x="3574" y="15221"/>
                    <a:pt x="3286" y="15221"/>
                  </a:cubicBezTo>
                  <a:cubicBezTo>
                    <a:pt x="2998" y="15221"/>
                    <a:pt x="2893" y="15221"/>
                    <a:pt x="2788" y="15145"/>
                  </a:cubicBezTo>
                  <a:cubicBezTo>
                    <a:pt x="2683" y="15069"/>
                    <a:pt x="2578" y="14918"/>
                    <a:pt x="2572" y="14804"/>
                  </a:cubicBezTo>
                  <a:cubicBezTo>
                    <a:pt x="2565" y="14690"/>
                    <a:pt x="2657" y="14614"/>
                    <a:pt x="2952" y="14463"/>
                  </a:cubicBezTo>
                  <a:cubicBezTo>
                    <a:pt x="3247" y="14311"/>
                    <a:pt x="3745" y="14084"/>
                    <a:pt x="4269" y="13856"/>
                  </a:cubicBezTo>
                  <a:cubicBezTo>
                    <a:pt x="4793" y="13629"/>
                    <a:pt x="5344" y="13402"/>
                    <a:pt x="5835" y="13212"/>
                  </a:cubicBezTo>
                  <a:cubicBezTo>
                    <a:pt x="6327" y="13023"/>
                    <a:pt x="6759" y="12871"/>
                    <a:pt x="7238" y="12720"/>
                  </a:cubicBezTo>
                  <a:cubicBezTo>
                    <a:pt x="7716" y="12568"/>
                    <a:pt x="8240" y="12416"/>
                    <a:pt x="8765" y="12303"/>
                  </a:cubicBezTo>
                  <a:cubicBezTo>
                    <a:pt x="9289" y="12189"/>
                    <a:pt x="9813" y="12113"/>
                    <a:pt x="10311" y="12075"/>
                  </a:cubicBezTo>
                  <a:cubicBezTo>
                    <a:pt x="10809" y="12038"/>
                    <a:pt x="11281" y="12038"/>
                    <a:pt x="11812" y="12038"/>
                  </a:cubicBezTo>
                  <a:cubicBezTo>
                    <a:pt x="12343" y="12038"/>
                    <a:pt x="12933" y="12038"/>
                    <a:pt x="13352" y="12075"/>
                  </a:cubicBezTo>
                  <a:cubicBezTo>
                    <a:pt x="13771" y="12113"/>
                    <a:pt x="14020" y="12189"/>
                    <a:pt x="14210" y="12303"/>
                  </a:cubicBezTo>
                  <a:cubicBezTo>
                    <a:pt x="14400" y="12416"/>
                    <a:pt x="14532" y="12568"/>
                    <a:pt x="14558" y="12644"/>
                  </a:cubicBezTo>
                  <a:cubicBezTo>
                    <a:pt x="14584" y="12720"/>
                    <a:pt x="14505" y="12720"/>
                    <a:pt x="14230" y="12758"/>
                  </a:cubicBezTo>
                  <a:cubicBezTo>
                    <a:pt x="13955" y="12795"/>
                    <a:pt x="13483" y="12871"/>
                    <a:pt x="13024" y="12909"/>
                  </a:cubicBezTo>
                  <a:cubicBezTo>
                    <a:pt x="12566" y="12947"/>
                    <a:pt x="12120" y="12947"/>
                    <a:pt x="11655" y="12947"/>
                  </a:cubicBezTo>
                  <a:cubicBezTo>
                    <a:pt x="11189" y="12947"/>
                    <a:pt x="10704" y="12947"/>
                    <a:pt x="10200" y="12947"/>
                  </a:cubicBezTo>
                  <a:cubicBezTo>
                    <a:pt x="9695" y="12947"/>
                    <a:pt x="9171" y="12947"/>
                    <a:pt x="8771" y="12947"/>
                  </a:cubicBezTo>
                  <a:cubicBezTo>
                    <a:pt x="8371" y="12947"/>
                    <a:pt x="8096" y="12947"/>
                    <a:pt x="7677" y="12985"/>
                  </a:cubicBezTo>
                  <a:cubicBezTo>
                    <a:pt x="7257" y="13023"/>
                    <a:pt x="6694" y="13099"/>
                    <a:pt x="6143" y="13174"/>
                  </a:cubicBezTo>
                  <a:cubicBezTo>
                    <a:pt x="5593" y="13250"/>
                    <a:pt x="5055" y="13326"/>
                    <a:pt x="4498" y="13402"/>
                  </a:cubicBezTo>
                  <a:cubicBezTo>
                    <a:pt x="3941" y="13478"/>
                    <a:pt x="3365" y="13553"/>
                    <a:pt x="2971" y="13591"/>
                  </a:cubicBezTo>
                  <a:cubicBezTo>
                    <a:pt x="2578" y="13629"/>
                    <a:pt x="2368" y="13629"/>
                    <a:pt x="2231" y="13629"/>
                  </a:cubicBezTo>
                  <a:cubicBezTo>
                    <a:pt x="2093" y="13629"/>
                    <a:pt x="2028" y="13629"/>
                    <a:pt x="2054" y="13553"/>
                  </a:cubicBezTo>
                  <a:cubicBezTo>
                    <a:pt x="2080" y="13478"/>
                    <a:pt x="2198" y="13326"/>
                    <a:pt x="2513" y="13136"/>
                  </a:cubicBezTo>
                  <a:cubicBezTo>
                    <a:pt x="2827" y="12947"/>
                    <a:pt x="3338" y="12720"/>
                    <a:pt x="3869" y="12492"/>
                  </a:cubicBezTo>
                  <a:cubicBezTo>
                    <a:pt x="4400" y="12265"/>
                    <a:pt x="4950" y="12038"/>
                    <a:pt x="5435" y="11848"/>
                  </a:cubicBezTo>
                  <a:cubicBezTo>
                    <a:pt x="5920" y="11659"/>
                    <a:pt x="6340" y="11507"/>
                    <a:pt x="6772" y="11393"/>
                  </a:cubicBezTo>
                  <a:cubicBezTo>
                    <a:pt x="7205" y="11280"/>
                    <a:pt x="7650" y="11204"/>
                    <a:pt x="8109" y="11128"/>
                  </a:cubicBezTo>
                  <a:cubicBezTo>
                    <a:pt x="8568" y="11052"/>
                    <a:pt x="9040" y="10976"/>
                    <a:pt x="9538" y="10939"/>
                  </a:cubicBezTo>
                  <a:cubicBezTo>
                    <a:pt x="10036" y="10901"/>
                    <a:pt x="10560" y="10901"/>
                    <a:pt x="10855" y="10901"/>
                  </a:cubicBezTo>
                  <a:cubicBezTo>
                    <a:pt x="11150" y="10901"/>
                    <a:pt x="11216" y="10901"/>
                    <a:pt x="11314" y="10976"/>
                  </a:cubicBezTo>
                  <a:cubicBezTo>
                    <a:pt x="11412" y="11052"/>
                    <a:pt x="11543" y="11204"/>
                    <a:pt x="11563" y="11318"/>
                  </a:cubicBezTo>
                  <a:cubicBezTo>
                    <a:pt x="11583" y="11431"/>
                    <a:pt x="11491" y="11507"/>
                    <a:pt x="11202" y="11583"/>
                  </a:cubicBezTo>
                  <a:cubicBezTo>
                    <a:pt x="10914" y="11659"/>
                    <a:pt x="10429" y="11734"/>
                    <a:pt x="9990" y="11810"/>
                  </a:cubicBezTo>
                  <a:cubicBezTo>
                    <a:pt x="9551" y="11886"/>
                    <a:pt x="9158" y="11962"/>
                    <a:pt x="8719" y="12038"/>
                  </a:cubicBezTo>
                  <a:cubicBezTo>
                    <a:pt x="8280" y="12113"/>
                    <a:pt x="7795" y="12189"/>
                    <a:pt x="7283" y="12303"/>
                  </a:cubicBezTo>
                  <a:cubicBezTo>
                    <a:pt x="6772" y="12416"/>
                    <a:pt x="6235" y="12568"/>
                    <a:pt x="5691" y="12720"/>
                  </a:cubicBezTo>
                  <a:cubicBezTo>
                    <a:pt x="5147" y="12871"/>
                    <a:pt x="4597" y="13023"/>
                    <a:pt x="4059" y="13136"/>
                  </a:cubicBezTo>
                  <a:cubicBezTo>
                    <a:pt x="3522" y="13250"/>
                    <a:pt x="2998" y="13326"/>
                    <a:pt x="2454" y="13402"/>
                  </a:cubicBezTo>
                  <a:cubicBezTo>
                    <a:pt x="1910" y="13478"/>
                    <a:pt x="1346" y="13553"/>
                    <a:pt x="1018" y="13591"/>
                  </a:cubicBezTo>
                  <a:cubicBezTo>
                    <a:pt x="691" y="13629"/>
                    <a:pt x="599" y="13629"/>
                    <a:pt x="592" y="13591"/>
                  </a:cubicBezTo>
                  <a:cubicBezTo>
                    <a:pt x="586" y="13553"/>
                    <a:pt x="665" y="13478"/>
                    <a:pt x="927" y="13326"/>
                  </a:cubicBezTo>
                  <a:cubicBezTo>
                    <a:pt x="1189" y="13174"/>
                    <a:pt x="1634" y="12947"/>
                    <a:pt x="2080" y="12720"/>
                  </a:cubicBezTo>
                  <a:cubicBezTo>
                    <a:pt x="2526" y="12492"/>
                    <a:pt x="2971" y="12265"/>
                    <a:pt x="3489" y="12038"/>
                  </a:cubicBezTo>
                  <a:cubicBezTo>
                    <a:pt x="4007" y="11810"/>
                    <a:pt x="4597" y="11583"/>
                    <a:pt x="5121" y="11393"/>
                  </a:cubicBezTo>
                  <a:cubicBezTo>
                    <a:pt x="5645" y="11204"/>
                    <a:pt x="6104" y="11052"/>
                    <a:pt x="6458" y="10939"/>
                  </a:cubicBezTo>
                  <a:cubicBezTo>
                    <a:pt x="6812" y="10825"/>
                    <a:pt x="7061" y="10749"/>
                    <a:pt x="7231" y="10711"/>
                  </a:cubicBezTo>
                  <a:cubicBezTo>
                    <a:pt x="7401" y="10673"/>
                    <a:pt x="7493" y="10673"/>
                    <a:pt x="7506" y="10711"/>
                  </a:cubicBezTo>
                  <a:cubicBezTo>
                    <a:pt x="7519" y="10749"/>
                    <a:pt x="7454" y="10825"/>
                    <a:pt x="7179" y="10976"/>
                  </a:cubicBezTo>
                  <a:cubicBezTo>
                    <a:pt x="6903" y="11128"/>
                    <a:pt x="6418" y="11355"/>
                    <a:pt x="5933" y="11583"/>
                  </a:cubicBezTo>
                  <a:cubicBezTo>
                    <a:pt x="5449" y="11810"/>
                    <a:pt x="4964" y="12038"/>
                    <a:pt x="4479" y="12303"/>
                  </a:cubicBezTo>
                  <a:cubicBezTo>
                    <a:pt x="3994" y="12568"/>
                    <a:pt x="3509" y="12871"/>
                    <a:pt x="2971" y="13212"/>
                  </a:cubicBezTo>
                  <a:cubicBezTo>
                    <a:pt x="2434" y="13553"/>
                    <a:pt x="1844" y="13932"/>
                    <a:pt x="1392" y="14235"/>
                  </a:cubicBezTo>
                  <a:cubicBezTo>
                    <a:pt x="940" y="14539"/>
                    <a:pt x="625" y="14766"/>
                    <a:pt x="396" y="14918"/>
                  </a:cubicBezTo>
                  <a:cubicBezTo>
                    <a:pt x="166" y="15069"/>
                    <a:pt x="22" y="15145"/>
                    <a:pt x="3" y="15183"/>
                  </a:cubicBezTo>
                  <a:cubicBezTo>
                    <a:pt x="-17" y="15221"/>
                    <a:pt x="88" y="15221"/>
                    <a:pt x="389" y="15259"/>
                  </a:cubicBezTo>
                  <a:cubicBezTo>
                    <a:pt x="691" y="15296"/>
                    <a:pt x="1189" y="15372"/>
                    <a:pt x="1667" y="15372"/>
                  </a:cubicBezTo>
                  <a:cubicBezTo>
                    <a:pt x="2146" y="15372"/>
                    <a:pt x="2604" y="15296"/>
                    <a:pt x="3089" y="15183"/>
                  </a:cubicBezTo>
                  <a:cubicBezTo>
                    <a:pt x="3574" y="15069"/>
                    <a:pt x="4085" y="14918"/>
                    <a:pt x="4479" y="14842"/>
                  </a:cubicBezTo>
                  <a:cubicBezTo>
                    <a:pt x="4872" y="14766"/>
                    <a:pt x="5147" y="14766"/>
                    <a:pt x="5317" y="14766"/>
                  </a:cubicBezTo>
                  <a:cubicBezTo>
                    <a:pt x="5488" y="14766"/>
                    <a:pt x="5553" y="14766"/>
                    <a:pt x="5547" y="14842"/>
                  </a:cubicBezTo>
                  <a:cubicBezTo>
                    <a:pt x="5540" y="14918"/>
                    <a:pt x="5462" y="15069"/>
                    <a:pt x="5186" y="15296"/>
                  </a:cubicBezTo>
                  <a:cubicBezTo>
                    <a:pt x="4911" y="15524"/>
                    <a:pt x="4439" y="15827"/>
                    <a:pt x="3935" y="16168"/>
                  </a:cubicBezTo>
                  <a:cubicBezTo>
                    <a:pt x="3430" y="16509"/>
                    <a:pt x="2893" y="16888"/>
                    <a:pt x="2441" y="17153"/>
                  </a:cubicBezTo>
                  <a:cubicBezTo>
                    <a:pt x="1988" y="17419"/>
                    <a:pt x="1621" y="17570"/>
                    <a:pt x="1392" y="17684"/>
                  </a:cubicBezTo>
                  <a:cubicBezTo>
                    <a:pt x="1163" y="17798"/>
                    <a:pt x="1071" y="17873"/>
                    <a:pt x="1058" y="17911"/>
                  </a:cubicBezTo>
                  <a:cubicBezTo>
                    <a:pt x="1045" y="17949"/>
                    <a:pt x="1110" y="17949"/>
                    <a:pt x="1399" y="17873"/>
                  </a:cubicBezTo>
                  <a:cubicBezTo>
                    <a:pt x="1687" y="17798"/>
                    <a:pt x="2198" y="17646"/>
                    <a:pt x="2722" y="17532"/>
                  </a:cubicBezTo>
                  <a:cubicBezTo>
                    <a:pt x="3247" y="17419"/>
                    <a:pt x="3784" y="17343"/>
                    <a:pt x="4118" y="17305"/>
                  </a:cubicBezTo>
                  <a:cubicBezTo>
                    <a:pt x="4452" y="17267"/>
                    <a:pt x="4583" y="17267"/>
                    <a:pt x="4610" y="17305"/>
                  </a:cubicBezTo>
                  <a:cubicBezTo>
                    <a:pt x="4636" y="17343"/>
                    <a:pt x="4557" y="17419"/>
                    <a:pt x="4275" y="17570"/>
                  </a:cubicBezTo>
                  <a:cubicBezTo>
                    <a:pt x="3994" y="17722"/>
                    <a:pt x="3509" y="17949"/>
                    <a:pt x="3017" y="18214"/>
                  </a:cubicBezTo>
                  <a:cubicBezTo>
                    <a:pt x="2526" y="18480"/>
                    <a:pt x="2028" y="18783"/>
                    <a:pt x="1661" y="19010"/>
                  </a:cubicBezTo>
                  <a:cubicBezTo>
                    <a:pt x="1294" y="19238"/>
                    <a:pt x="1058" y="19389"/>
                    <a:pt x="861" y="19503"/>
                  </a:cubicBezTo>
                  <a:cubicBezTo>
                    <a:pt x="665" y="19616"/>
                    <a:pt x="507" y="19692"/>
                    <a:pt x="501" y="19654"/>
                  </a:cubicBezTo>
                  <a:cubicBezTo>
                    <a:pt x="494" y="19616"/>
                    <a:pt x="638" y="19465"/>
                    <a:pt x="940" y="19238"/>
                  </a:cubicBezTo>
                  <a:cubicBezTo>
                    <a:pt x="1241" y="19010"/>
                    <a:pt x="1700" y="18707"/>
                    <a:pt x="2133" y="18442"/>
                  </a:cubicBezTo>
                  <a:cubicBezTo>
                    <a:pt x="2565" y="18176"/>
                    <a:pt x="2971" y="17949"/>
                    <a:pt x="3292" y="17798"/>
                  </a:cubicBezTo>
                  <a:cubicBezTo>
                    <a:pt x="3614" y="17646"/>
                    <a:pt x="3850" y="17570"/>
                    <a:pt x="3915" y="17532"/>
                  </a:cubicBezTo>
                  <a:cubicBezTo>
                    <a:pt x="3981" y="17494"/>
                    <a:pt x="3876" y="17494"/>
                    <a:pt x="3587" y="17532"/>
                  </a:cubicBezTo>
                  <a:cubicBezTo>
                    <a:pt x="3299" y="17570"/>
                    <a:pt x="2827" y="17646"/>
                    <a:pt x="2349" y="17722"/>
                  </a:cubicBezTo>
                  <a:cubicBezTo>
                    <a:pt x="1870" y="17798"/>
                    <a:pt x="1385" y="17873"/>
                    <a:pt x="1110" y="17911"/>
                  </a:cubicBezTo>
                  <a:cubicBezTo>
                    <a:pt x="835" y="17949"/>
                    <a:pt x="769" y="17949"/>
                    <a:pt x="671" y="17949"/>
                  </a:cubicBezTo>
                  <a:cubicBezTo>
                    <a:pt x="573" y="17949"/>
                    <a:pt x="442" y="17949"/>
                    <a:pt x="422" y="17873"/>
                  </a:cubicBezTo>
                  <a:cubicBezTo>
                    <a:pt x="402" y="17798"/>
                    <a:pt x="494" y="17646"/>
                    <a:pt x="789" y="17343"/>
                  </a:cubicBezTo>
                  <a:cubicBezTo>
                    <a:pt x="1084" y="17040"/>
                    <a:pt x="1582" y="16585"/>
                    <a:pt x="1969" y="16282"/>
                  </a:cubicBezTo>
                  <a:cubicBezTo>
                    <a:pt x="2355" y="15979"/>
                    <a:pt x="2631" y="15827"/>
                    <a:pt x="2834" y="15713"/>
                  </a:cubicBezTo>
                  <a:cubicBezTo>
                    <a:pt x="3037" y="15600"/>
                    <a:pt x="3168" y="15524"/>
                    <a:pt x="3201" y="15486"/>
                  </a:cubicBezTo>
                  <a:cubicBezTo>
                    <a:pt x="3233" y="15448"/>
                    <a:pt x="3168" y="15448"/>
                    <a:pt x="2899" y="15524"/>
                  </a:cubicBezTo>
                  <a:cubicBezTo>
                    <a:pt x="2631" y="15600"/>
                    <a:pt x="2159" y="15751"/>
                    <a:pt x="1805" y="15865"/>
                  </a:cubicBezTo>
                  <a:cubicBezTo>
                    <a:pt x="1451" y="15979"/>
                    <a:pt x="1215" y="16054"/>
                    <a:pt x="1051" y="16092"/>
                  </a:cubicBezTo>
                  <a:cubicBezTo>
                    <a:pt x="887" y="16130"/>
                    <a:pt x="796" y="16130"/>
                    <a:pt x="933" y="16016"/>
                  </a:cubicBezTo>
                  <a:cubicBezTo>
                    <a:pt x="1071" y="15903"/>
                    <a:pt x="1438" y="15675"/>
                    <a:pt x="1759" y="15486"/>
                  </a:cubicBezTo>
                  <a:cubicBezTo>
                    <a:pt x="2080" y="15296"/>
                    <a:pt x="2355" y="15145"/>
                    <a:pt x="2532" y="15069"/>
                  </a:cubicBezTo>
                  <a:cubicBezTo>
                    <a:pt x="2709" y="14993"/>
                    <a:pt x="2788" y="14993"/>
                    <a:pt x="2696" y="15107"/>
                  </a:cubicBezTo>
                  <a:cubicBezTo>
                    <a:pt x="2604" y="15221"/>
                    <a:pt x="2342" y="15448"/>
                    <a:pt x="2080" y="15638"/>
                  </a:cubicBezTo>
                  <a:cubicBezTo>
                    <a:pt x="1818" y="15827"/>
                    <a:pt x="1556" y="15979"/>
                    <a:pt x="1372" y="16054"/>
                  </a:cubicBezTo>
                  <a:cubicBezTo>
                    <a:pt x="1189" y="16130"/>
                    <a:pt x="1084" y="16130"/>
                    <a:pt x="1077" y="16092"/>
                  </a:cubicBezTo>
                  <a:cubicBezTo>
                    <a:pt x="1071" y="16054"/>
                    <a:pt x="1163" y="15979"/>
                    <a:pt x="1464" y="15713"/>
                  </a:cubicBezTo>
                  <a:cubicBezTo>
                    <a:pt x="1766" y="15448"/>
                    <a:pt x="2277" y="14993"/>
                    <a:pt x="2794" y="14614"/>
                  </a:cubicBezTo>
                  <a:cubicBezTo>
                    <a:pt x="3312" y="14235"/>
                    <a:pt x="3836" y="13932"/>
                    <a:pt x="4216" y="13705"/>
                  </a:cubicBezTo>
                  <a:cubicBezTo>
                    <a:pt x="4597" y="13478"/>
                    <a:pt x="4833" y="13326"/>
                    <a:pt x="4715" y="13288"/>
                  </a:cubicBezTo>
                  <a:cubicBezTo>
                    <a:pt x="4597" y="13250"/>
                    <a:pt x="4125" y="13326"/>
                    <a:pt x="3771" y="13402"/>
                  </a:cubicBezTo>
                  <a:cubicBezTo>
                    <a:pt x="3417" y="13478"/>
                    <a:pt x="3181" y="13553"/>
                    <a:pt x="3017" y="13553"/>
                  </a:cubicBezTo>
                  <a:cubicBezTo>
                    <a:pt x="2853" y="13553"/>
                    <a:pt x="2762" y="13478"/>
                    <a:pt x="2755" y="13364"/>
                  </a:cubicBezTo>
                  <a:cubicBezTo>
                    <a:pt x="2749" y="13250"/>
                    <a:pt x="2827" y="13099"/>
                    <a:pt x="3142" y="12758"/>
                  </a:cubicBezTo>
                  <a:cubicBezTo>
                    <a:pt x="3456" y="12416"/>
                    <a:pt x="4007" y="11886"/>
                    <a:pt x="4551" y="11431"/>
                  </a:cubicBezTo>
                  <a:cubicBezTo>
                    <a:pt x="5095" y="10976"/>
                    <a:pt x="5632" y="10598"/>
                    <a:pt x="6110" y="10294"/>
                  </a:cubicBezTo>
                  <a:cubicBezTo>
                    <a:pt x="6589" y="9991"/>
                    <a:pt x="7008" y="9764"/>
                    <a:pt x="7329" y="9612"/>
                  </a:cubicBezTo>
                  <a:cubicBezTo>
                    <a:pt x="7650" y="9461"/>
                    <a:pt x="7873" y="9385"/>
                    <a:pt x="8017" y="9347"/>
                  </a:cubicBezTo>
                  <a:cubicBezTo>
                    <a:pt x="8162" y="9309"/>
                    <a:pt x="8227" y="9309"/>
                    <a:pt x="8175" y="9309"/>
                  </a:cubicBezTo>
                  <a:cubicBezTo>
                    <a:pt x="8122" y="9309"/>
                    <a:pt x="7952" y="9309"/>
                    <a:pt x="7611" y="9233"/>
                  </a:cubicBezTo>
                  <a:cubicBezTo>
                    <a:pt x="7270" y="9158"/>
                    <a:pt x="6759" y="9006"/>
                    <a:pt x="6241" y="8930"/>
                  </a:cubicBezTo>
                  <a:cubicBezTo>
                    <a:pt x="5724" y="8854"/>
                    <a:pt x="5200" y="8854"/>
                    <a:pt x="4806" y="8816"/>
                  </a:cubicBezTo>
                  <a:cubicBezTo>
                    <a:pt x="4413" y="8779"/>
                    <a:pt x="4151" y="8703"/>
                    <a:pt x="3967" y="8551"/>
                  </a:cubicBezTo>
                  <a:cubicBezTo>
                    <a:pt x="3784" y="8400"/>
                    <a:pt x="3679" y="8172"/>
                    <a:pt x="3659" y="7945"/>
                  </a:cubicBezTo>
                  <a:cubicBezTo>
                    <a:pt x="3640" y="7718"/>
                    <a:pt x="3705" y="7490"/>
                    <a:pt x="3948" y="7187"/>
                  </a:cubicBezTo>
                  <a:cubicBezTo>
                    <a:pt x="4190" y="6884"/>
                    <a:pt x="4610" y="6505"/>
                    <a:pt x="5088" y="6202"/>
                  </a:cubicBezTo>
                  <a:cubicBezTo>
                    <a:pt x="5566" y="5899"/>
                    <a:pt x="6104" y="5671"/>
                    <a:pt x="6622" y="5482"/>
                  </a:cubicBezTo>
                  <a:cubicBezTo>
                    <a:pt x="7139" y="5292"/>
                    <a:pt x="7637" y="5141"/>
                    <a:pt x="7860" y="5065"/>
                  </a:cubicBezTo>
                  <a:cubicBezTo>
                    <a:pt x="8083" y="4989"/>
                    <a:pt x="8031" y="4989"/>
                    <a:pt x="7788" y="5065"/>
                  </a:cubicBezTo>
                  <a:cubicBezTo>
                    <a:pt x="7546" y="5141"/>
                    <a:pt x="7113" y="5292"/>
                    <a:pt x="6615" y="5482"/>
                  </a:cubicBezTo>
                  <a:cubicBezTo>
                    <a:pt x="6117" y="5671"/>
                    <a:pt x="5553" y="5899"/>
                    <a:pt x="5016" y="6164"/>
                  </a:cubicBezTo>
                  <a:cubicBezTo>
                    <a:pt x="4479" y="6429"/>
                    <a:pt x="3967" y="6732"/>
                    <a:pt x="3443" y="6960"/>
                  </a:cubicBezTo>
                  <a:cubicBezTo>
                    <a:pt x="2919" y="7187"/>
                    <a:pt x="2382" y="7339"/>
                    <a:pt x="2080" y="7452"/>
                  </a:cubicBezTo>
                  <a:cubicBezTo>
                    <a:pt x="1779" y="7566"/>
                    <a:pt x="1713" y="7642"/>
                    <a:pt x="1621" y="7642"/>
                  </a:cubicBezTo>
                  <a:cubicBezTo>
                    <a:pt x="1530" y="7642"/>
                    <a:pt x="1412" y="7566"/>
                    <a:pt x="1412" y="7414"/>
                  </a:cubicBezTo>
                  <a:cubicBezTo>
                    <a:pt x="1412" y="7263"/>
                    <a:pt x="1530" y="7035"/>
                    <a:pt x="1825" y="6770"/>
                  </a:cubicBezTo>
                  <a:cubicBezTo>
                    <a:pt x="2119" y="6505"/>
                    <a:pt x="2591" y="6202"/>
                    <a:pt x="3043" y="5936"/>
                  </a:cubicBezTo>
                  <a:cubicBezTo>
                    <a:pt x="3496" y="5671"/>
                    <a:pt x="3928" y="5444"/>
                    <a:pt x="4393" y="5216"/>
                  </a:cubicBezTo>
                  <a:cubicBezTo>
                    <a:pt x="4859" y="4989"/>
                    <a:pt x="5357" y="4762"/>
                    <a:pt x="5822" y="4534"/>
                  </a:cubicBezTo>
                  <a:cubicBezTo>
                    <a:pt x="6287" y="4307"/>
                    <a:pt x="6720" y="4080"/>
                    <a:pt x="7152" y="3890"/>
                  </a:cubicBezTo>
                  <a:cubicBezTo>
                    <a:pt x="7585" y="3701"/>
                    <a:pt x="8017" y="3549"/>
                    <a:pt x="8430" y="3398"/>
                  </a:cubicBezTo>
                  <a:cubicBezTo>
                    <a:pt x="8843" y="3246"/>
                    <a:pt x="9236" y="3094"/>
                    <a:pt x="9643" y="2981"/>
                  </a:cubicBezTo>
                  <a:cubicBezTo>
                    <a:pt x="10049" y="2867"/>
                    <a:pt x="10468" y="2791"/>
                    <a:pt x="10966" y="2753"/>
                  </a:cubicBezTo>
                  <a:cubicBezTo>
                    <a:pt x="11465" y="2715"/>
                    <a:pt x="12041" y="2715"/>
                    <a:pt x="12611" y="2715"/>
                  </a:cubicBezTo>
                  <a:cubicBezTo>
                    <a:pt x="13182" y="2715"/>
                    <a:pt x="13745" y="2715"/>
                    <a:pt x="14119" y="2753"/>
                  </a:cubicBezTo>
                  <a:cubicBezTo>
                    <a:pt x="14492" y="2791"/>
                    <a:pt x="14676" y="2867"/>
                    <a:pt x="14813" y="2981"/>
                  </a:cubicBezTo>
                  <a:cubicBezTo>
                    <a:pt x="14951" y="3094"/>
                    <a:pt x="15043" y="3246"/>
                    <a:pt x="15030" y="3360"/>
                  </a:cubicBezTo>
                  <a:cubicBezTo>
                    <a:pt x="15016" y="3473"/>
                    <a:pt x="14899" y="3549"/>
                    <a:pt x="14597" y="3625"/>
                  </a:cubicBezTo>
                  <a:cubicBezTo>
                    <a:pt x="14296" y="3701"/>
                    <a:pt x="13811" y="3776"/>
                    <a:pt x="13293" y="3814"/>
                  </a:cubicBezTo>
                  <a:cubicBezTo>
                    <a:pt x="12775" y="3852"/>
                    <a:pt x="12225" y="3852"/>
                    <a:pt x="11714" y="3852"/>
                  </a:cubicBezTo>
                  <a:cubicBezTo>
                    <a:pt x="11202" y="3852"/>
                    <a:pt x="10731" y="3852"/>
                    <a:pt x="10285" y="3814"/>
                  </a:cubicBezTo>
                  <a:cubicBezTo>
                    <a:pt x="9839" y="3776"/>
                    <a:pt x="9420" y="3701"/>
                    <a:pt x="9118" y="3625"/>
                  </a:cubicBezTo>
                  <a:cubicBezTo>
                    <a:pt x="8817" y="3549"/>
                    <a:pt x="8633" y="3473"/>
                    <a:pt x="8509" y="3398"/>
                  </a:cubicBezTo>
                  <a:cubicBezTo>
                    <a:pt x="8384" y="3322"/>
                    <a:pt x="8319" y="3246"/>
                    <a:pt x="8319" y="3056"/>
                  </a:cubicBezTo>
                  <a:cubicBezTo>
                    <a:pt x="8319" y="2867"/>
                    <a:pt x="8384" y="2564"/>
                    <a:pt x="8660" y="2261"/>
                  </a:cubicBezTo>
                  <a:cubicBezTo>
                    <a:pt x="8935" y="1958"/>
                    <a:pt x="9420" y="1654"/>
                    <a:pt x="9892" y="1427"/>
                  </a:cubicBezTo>
                  <a:cubicBezTo>
                    <a:pt x="10364" y="1200"/>
                    <a:pt x="10822" y="1048"/>
                    <a:pt x="11320" y="896"/>
                  </a:cubicBezTo>
                  <a:cubicBezTo>
                    <a:pt x="11818" y="745"/>
                    <a:pt x="12356" y="593"/>
                    <a:pt x="12834" y="442"/>
                  </a:cubicBezTo>
                  <a:cubicBezTo>
                    <a:pt x="13313" y="290"/>
                    <a:pt x="13732" y="139"/>
                    <a:pt x="14165" y="63"/>
                  </a:cubicBezTo>
                  <a:cubicBezTo>
                    <a:pt x="14597" y="-13"/>
                    <a:pt x="15043" y="-13"/>
                    <a:pt x="15554" y="25"/>
                  </a:cubicBezTo>
                  <a:cubicBezTo>
                    <a:pt x="16065" y="63"/>
                    <a:pt x="16642" y="139"/>
                    <a:pt x="17140" y="366"/>
                  </a:cubicBezTo>
                  <a:cubicBezTo>
                    <a:pt x="17638" y="593"/>
                    <a:pt x="18057" y="972"/>
                    <a:pt x="18313" y="1275"/>
                  </a:cubicBezTo>
                  <a:cubicBezTo>
                    <a:pt x="18568" y="1579"/>
                    <a:pt x="18660" y="1806"/>
                    <a:pt x="18673" y="2033"/>
                  </a:cubicBezTo>
                  <a:cubicBezTo>
                    <a:pt x="18686" y="2261"/>
                    <a:pt x="18621" y="2488"/>
                    <a:pt x="18352" y="2791"/>
                  </a:cubicBezTo>
                  <a:cubicBezTo>
                    <a:pt x="18083" y="3094"/>
                    <a:pt x="17612" y="3473"/>
                    <a:pt x="17153" y="3776"/>
                  </a:cubicBezTo>
                  <a:cubicBezTo>
                    <a:pt x="16694" y="4080"/>
                    <a:pt x="16249" y="4307"/>
                    <a:pt x="15783" y="4496"/>
                  </a:cubicBezTo>
                  <a:cubicBezTo>
                    <a:pt x="15318" y="4686"/>
                    <a:pt x="14833" y="4838"/>
                    <a:pt x="14309" y="5065"/>
                  </a:cubicBezTo>
                  <a:cubicBezTo>
                    <a:pt x="13784" y="5292"/>
                    <a:pt x="13221" y="5595"/>
                    <a:pt x="12670" y="5861"/>
                  </a:cubicBezTo>
                  <a:cubicBezTo>
                    <a:pt x="12120" y="6126"/>
                    <a:pt x="11583" y="6353"/>
                    <a:pt x="11255" y="6543"/>
                  </a:cubicBezTo>
                  <a:cubicBezTo>
                    <a:pt x="10927" y="6732"/>
                    <a:pt x="10809" y="6884"/>
                    <a:pt x="10783" y="6960"/>
                  </a:cubicBezTo>
                  <a:cubicBezTo>
                    <a:pt x="10757" y="7035"/>
                    <a:pt x="10822" y="7035"/>
                    <a:pt x="11058" y="7111"/>
                  </a:cubicBezTo>
                  <a:cubicBezTo>
                    <a:pt x="11294" y="7187"/>
                    <a:pt x="11700" y="7339"/>
                    <a:pt x="12185" y="7414"/>
                  </a:cubicBezTo>
                  <a:cubicBezTo>
                    <a:pt x="12670" y="7490"/>
                    <a:pt x="13234" y="7490"/>
                    <a:pt x="13784" y="7490"/>
                  </a:cubicBezTo>
                  <a:cubicBezTo>
                    <a:pt x="14335" y="7490"/>
                    <a:pt x="14872" y="7490"/>
                    <a:pt x="15344" y="7528"/>
                  </a:cubicBezTo>
                  <a:cubicBezTo>
                    <a:pt x="15816" y="7566"/>
                    <a:pt x="16222" y="7642"/>
                    <a:pt x="16635" y="7718"/>
                  </a:cubicBezTo>
                  <a:cubicBezTo>
                    <a:pt x="17048" y="7793"/>
                    <a:pt x="17467" y="7869"/>
                    <a:pt x="17972" y="8021"/>
                  </a:cubicBezTo>
                  <a:cubicBezTo>
                    <a:pt x="18477" y="8172"/>
                    <a:pt x="19066" y="8400"/>
                    <a:pt x="19604" y="8703"/>
                  </a:cubicBezTo>
                  <a:cubicBezTo>
                    <a:pt x="20141" y="9006"/>
                    <a:pt x="20626" y="9385"/>
                    <a:pt x="20901" y="9650"/>
                  </a:cubicBezTo>
                  <a:cubicBezTo>
                    <a:pt x="21177" y="9915"/>
                    <a:pt x="21242" y="10067"/>
                    <a:pt x="21327" y="10219"/>
                  </a:cubicBezTo>
                  <a:cubicBezTo>
                    <a:pt x="21413" y="10370"/>
                    <a:pt x="21517" y="10522"/>
                    <a:pt x="21531" y="10673"/>
                  </a:cubicBezTo>
                  <a:cubicBezTo>
                    <a:pt x="21544" y="10825"/>
                    <a:pt x="21465" y="10976"/>
                    <a:pt x="21164" y="11052"/>
                  </a:cubicBezTo>
                  <a:cubicBezTo>
                    <a:pt x="20862" y="11128"/>
                    <a:pt x="20338" y="11128"/>
                    <a:pt x="19840" y="11052"/>
                  </a:cubicBezTo>
                  <a:cubicBezTo>
                    <a:pt x="19342" y="10976"/>
                    <a:pt x="18870" y="10825"/>
                    <a:pt x="18424" y="10635"/>
                  </a:cubicBezTo>
                  <a:cubicBezTo>
                    <a:pt x="17979" y="10446"/>
                    <a:pt x="17559" y="10219"/>
                    <a:pt x="17317" y="10067"/>
                  </a:cubicBezTo>
                  <a:cubicBezTo>
                    <a:pt x="17074" y="9915"/>
                    <a:pt x="17009" y="9840"/>
                    <a:pt x="17015" y="9802"/>
                  </a:cubicBezTo>
                  <a:cubicBezTo>
                    <a:pt x="17022" y="9764"/>
                    <a:pt x="17100" y="9764"/>
                    <a:pt x="17376" y="9878"/>
                  </a:cubicBezTo>
                  <a:cubicBezTo>
                    <a:pt x="17651" y="9991"/>
                    <a:pt x="18123" y="10219"/>
                    <a:pt x="18614" y="10484"/>
                  </a:cubicBezTo>
                  <a:cubicBezTo>
                    <a:pt x="19106" y="10749"/>
                    <a:pt x="19617" y="11052"/>
                    <a:pt x="20115" y="11431"/>
                  </a:cubicBezTo>
                  <a:cubicBezTo>
                    <a:pt x="20613" y="11810"/>
                    <a:pt x="21098" y="12265"/>
                    <a:pt x="21583" y="1272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1023.jpeg" descr="IMG_10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7" y="0"/>
            <a:ext cx="783694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815004" y="1"/>
            <a:ext cx="7772401" cy="791570"/>
          </a:xfrm>
          <a:prstGeom prst="rect">
            <a:avLst/>
          </a:prstGeom>
        </p:spPr>
        <p:txBody>
          <a:bodyPr/>
          <a:lstStyle/>
          <a:p>
            <a:r>
              <a:t>pathophysiology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0" y="941696"/>
            <a:ext cx="9144000" cy="4697104"/>
          </a:xfrm>
          <a:prstGeom prst="rect">
            <a:avLst/>
          </a:prstGeom>
        </p:spPr>
        <p:txBody>
          <a:bodyPr/>
          <a:lstStyle/>
          <a:p>
            <a:pPr algn="l" defTabSz="868680" rtl="0">
              <a:lnSpc>
                <a:spcPct val="80000"/>
              </a:lnSpc>
              <a:spcBef>
                <a:spcPts val="600"/>
              </a:spcBef>
              <a:defRPr sz="2565">
                <a:solidFill>
                  <a:srgbClr val="000000"/>
                </a:solidFill>
              </a:defRPr>
            </a:pPr>
            <a:r>
              <a:t>: 1- MAJORITY ARE </a:t>
            </a:r>
            <a:r>
              <a:rPr b="1" u="sng"/>
              <a:t>IMMUNOLOGICAL</a:t>
            </a:r>
          </a:p>
          <a:p>
            <a:pPr algn="l" defTabSz="868680" rtl="0">
              <a:lnSpc>
                <a:spcPct val="80000"/>
              </a:lnSpc>
              <a:spcBef>
                <a:spcPts val="600"/>
              </a:spcBef>
              <a:defRPr sz="2565" b="1">
                <a:solidFill>
                  <a:srgbClr val="000000"/>
                </a:solidFill>
              </a:defRPr>
            </a:pPr>
            <a:r>
              <a:t>- Antibody mediated</a:t>
            </a:r>
            <a:r>
              <a:rPr b="0"/>
              <a:t>: </a:t>
            </a:r>
          </a:p>
          <a:p>
            <a:pPr algn="l" defTabSz="868680" rtl="0">
              <a:lnSpc>
                <a:spcPct val="80000"/>
              </a:lnSpc>
              <a:spcBef>
                <a:spcPts val="600"/>
              </a:spcBef>
              <a:defRPr sz="2565">
                <a:solidFill>
                  <a:srgbClr val="000000"/>
                </a:solidFill>
              </a:defRPr>
            </a:pPr>
            <a:r>
              <a:t> (1)Deposition of circulating antigen-antibody complexes in the glomerular capillary wall or mesangium </a:t>
            </a:r>
          </a:p>
          <a:p>
            <a:pPr algn="l" defTabSz="868680" rtl="0">
              <a:lnSpc>
                <a:spcPct val="80000"/>
              </a:lnSpc>
              <a:spcBef>
                <a:spcPts val="600"/>
              </a:spcBef>
              <a:defRPr sz="2565">
                <a:solidFill>
                  <a:srgbClr val="000000"/>
                </a:solidFill>
              </a:defRPr>
            </a:pPr>
            <a:r>
              <a:t>(2) Antibodies reacting in situ within the glomerulus, either with fixed (intrinsic) glomerular antigens or with extrinsic molecules that are planted in the glomerulus</a:t>
            </a:r>
          </a:p>
          <a:p>
            <a:pPr algn="l" defTabSz="868680" rtl="0">
              <a:lnSpc>
                <a:spcPct val="80000"/>
              </a:lnSpc>
              <a:spcBef>
                <a:spcPts val="600"/>
              </a:spcBef>
              <a:defRPr sz="2565">
                <a:solidFill>
                  <a:srgbClr val="000000"/>
                </a:solidFill>
              </a:defRPr>
            </a:pPr>
            <a:r>
              <a:t> </a:t>
            </a:r>
          </a:p>
          <a:p>
            <a:pPr algn="l" defTabSz="868680" rtl="0">
              <a:lnSpc>
                <a:spcPct val="80000"/>
              </a:lnSpc>
              <a:defRPr sz="3040">
                <a:solidFill>
                  <a:srgbClr val="000000"/>
                </a:solidFill>
                <a:latin typeface="Arabic Typesetting"/>
                <a:ea typeface="Arabic Typesetting"/>
                <a:cs typeface="Arabic Typesetting"/>
                <a:sym typeface="Arabic Typesetting"/>
              </a:defRPr>
            </a:pPr>
            <a:r>
              <a:t>Deposition of circulating immune complexes in the glomerulus initiates complement (and/or Fc receptor) mediated leukocyte activation, resulting in glomerular injury</a:t>
            </a:r>
            <a:r>
              <a:rPr sz="2660" b="1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24" name="مستطيل 1"/>
          <p:cNvSpPr txBox="1"/>
          <p:nvPr/>
        </p:nvSpPr>
        <p:spPr>
          <a:xfrm>
            <a:off x="223138" y="5413528"/>
            <a:ext cx="7653665" cy="119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2800" b="1"/>
            </a:pPr>
            <a:r>
              <a:t>- Other less frequent: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rtl="0">
              <a:defRPr sz="2400"/>
            </a:pPr>
            <a:r>
              <a:t>-Cell mediated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rtl="0">
              <a:defRPr sz="2400"/>
            </a:pPr>
            <a:r>
              <a:t>-Activation of alternative pathway of complement</a:t>
            </a:r>
          </a:p>
        </p:txBody>
      </p:sp>
      <p:pic>
        <p:nvPicPr>
          <p:cNvPr id="125" name="IMG_1026.jpeg" descr="IMG_10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" y="1337207"/>
            <a:ext cx="9144001" cy="564861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الرسم"/>
          <p:cNvSpPr/>
          <p:nvPr/>
        </p:nvSpPr>
        <p:spPr>
          <a:xfrm>
            <a:off x="234288" y="5471807"/>
            <a:ext cx="4799868" cy="1362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0" extrusionOk="0">
                <a:moveTo>
                  <a:pt x="5797" y="1178"/>
                </a:moveTo>
                <a:cubicBezTo>
                  <a:pt x="5473" y="1040"/>
                  <a:pt x="5150" y="902"/>
                  <a:pt x="4792" y="953"/>
                </a:cubicBezTo>
                <a:cubicBezTo>
                  <a:pt x="4435" y="1005"/>
                  <a:pt x="4043" y="1247"/>
                  <a:pt x="3646" y="1523"/>
                </a:cubicBezTo>
                <a:cubicBezTo>
                  <a:pt x="3249" y="1799"/>
                  <a:pt x="2847" y="2109"/>
                  <a:pt x="2450" y="2403"/>
                </a:cubicBezTo>
                <a:cubicBezTo>
                  <a:pt x="2053" y="2696"/>
                  <a:pt x="1661" y="2972"/>
                  <a:pt x="1274" y="3248"/>
                </a:cubicBezTo>
                <a:cubicBezTo>
                  <a:pt x="887" y="3524"/>
                  <a:pt x="505" y="3800"/>
                  <a:pt x="284" y="3955"/>
                </a:cubicBezTo>
                <a:cubicBezTo>
                  <a:pt x="64" y="4111"/>
                  <a:pt x="5" y="4145"/>
                  <a:pt x="0" y="4162"/>
                </a:cubicBezTo>
                <a:cubicBezTo>
                  <a:pt x="-5" y="4180"/>
                  <a:pt x="44" y="4180"/>
                  <a:pt x="230" y="4128"/>
                </a:cubicBezTo>
                <a:cubicBezTo>
                  <a:pt x="416" y="4076"/>
                  <a:pt x="740" y="3973"/>
                  <a:pt x="1078" y="3852"/>
                </a:cubicBezTo>
                <a:cubicBezTo>
                  <a:pt x="1416" y="3731"/>
                  <a:pt x="1769" y="3593"/>
                  <a:pt x="2136" y="3455"/>
                </a:cubicBezTo>
                <a:cubicBezTo>
                  <a:pt x="2504" y="3317"/>
                  <a:pt x="2886" y="3179"/>
                  <a:pt x="3214" y="3075"/>
                </a:cubicBezTo>
                <a:cubicBezTo>
                  <a:pt x="3543" y="2972"/>
                  <a:pt x="3817" y="2903"/>
                  <a:pt x="4106" y="2817"/>
                </a:cubicBezTo>
                <a:cubicBezTo>
                  <a:pt x="4395" y="2730"/>
                  <a:pt x="4699" y="2627"/>
                  <a:pt x="5062" y="2541"/>
                </a:cubicBezTo>
                <a:cubicBezTo>
                  <a:pt x="5424" y="2454"/>
                  <a:pt x="5846" y="2385"/>
                  <a:pt x="6140" y="2334"/>
                </a:cubicBezTo>
                <a:cubicBezTo>
                  <a:pt x="6434" y="2282"/>
                  <a:pt x="6600" y="2247"/>
                  <a:pt x="6747" y="2196"/>
                </a:cubicBezTo>
                <a:cubicBezTo>
                  <a:pt x="6894" y="2144"/>
                  <a:pt x="7022" y="2075"/>
                  <a:pt x="7037" y="2023"/>
                </a:cubicBezTo>
                <a:cubicBezTo>
                  <a:pt x="7051" y="1971"/>
                  <a:pt x="6953" y="1937"/>
                  <a:pt x="6728" y="1902"/>
                </a:cubicBezTo>
                <a:cubicBezTo>
                  <a:pt x="6502" y="1868"/>
                  <a:pt x="6150" y="1833"/>
                  <a:pt x="5787" y="1851"/>
                </a:cubicBezTo>
                <a:cubicBezTo>
                  <a:pt x="5424" y="1868"/>
                  <a:pt x="5052" y="1937"/>
                  <a:pt x="4655" y="2023"/>
                </a:cubicBezTo>
                <a:cubicBezTo>
                  <a:pt x="4258" y="2109"/>
                  <a:pt x="3837" y="2213"/>
                  <a:pt x="3435" y="2351"/>
                </a:cubicBezTo>
                <a:cubicBezTo>
                  <a:pt x="3033" y="2489"/>
                  <a:pt x="2651" y="2661"/>
                  <a:pt x="2293" y="2817"/>
                </a:cubicBezTo>
                <a:cubicBezTo>
                  <a:pt x="1935" y="2972"/>
                  <a:pt x="1602" y="3110"/>
                  <a:pt x="1406" y="3196"/>
                </a:cubicBezTo>
                <a:cubicBezTo>
                  <a:pt x="1210" y="3282"/>
                  <a:pt x="1151" y="3317"/>
                  <a:pt x="1161" y="3300"/>
                </a:cubicBezTo>
                <a:cubicBezTo>
                  <a:pt x="1171" y="3282"/>
                  <a:pt x="1249" y="3213"/>
                  <a:pt x="1485" y="3093"/>
                </a:cubicBezTo>
                <a:cubicBezTo>
                  <a:pt x="1720" y="2972"/>
                  <a:pt x="2112" y="2799"/>
                  <a:pt x="2494" y="2644"/>
                </a:cubicBezTo>
                <a:cubicBezTo>
                  <a:pt x="2876" y="2489"/>
                  <a:pt x="3249" y="2351"/>
                  <a:pt x="3641" y="2230"/>
                </a:cubicBezTo>
                <a:cubicBezTo>
                  <a:pt x="4033" y="2109"/>
                  <a:pt x="4444" y="2006"/>
                  <a:pt x="4856" y="1920"/>
                </a:cubicBezTo>
                <a:cubicBezTo>
                  <a:pt x="5268" y="1833"/>
                  <a:pt x="5679" y="1764"/>
                  <a:pt x="5924" y="1712"/>
                </a:cubicBezTo>
                <a:cubicBezTo>
                  <a:pt x="6169" y="1661"/>
                  <a:pt x="6248" y="1626"/>
                  <a:pt x="6257" y="1592"/>
                </a:cubicBezTo>
                <a:cubicBezTo>
                  <a:pt x="6267" y="1557"/>
                  <a:pt x="6208" y="1523"/>
                  <a:pt x="6008" y="1505"/>
                </a:cubicBezTo>
                <a:cubicBezTo>
                  <a:pt x="5807" y="1488"/>
                  <a:pt x="5464" y="1488"/>
                  <a:pt x="5106" y="1505"/>
                </a:cubicBezTo>
                <a:cubicBezTo>
                  <a:pt x="4748" y="1523"/>
                  <a:pt x="4376" y="1557"/>
                  <a:pt x="3998" y="1626"/>
                </a:cubicBezTo>
                <a:cubicBezTo>
                  <a:pt x="3621" y="1695"/>
                  <a:pt x="3239" y="1799"/>
                  <a:pt x="2862" y="1920"/>
                </a:cubicBezTo>
                <a:cubicBezTo>
                  <a:pt x="2484" y="2040"/>
                  <a:pt x="2112" y="2178"/>
                  <a:pt x="1896" y="2247"/>
                </a:cubicBezTo>
                <a:cubicBezTo>
                  <a:pt x="1681" y="2316"/>
                  <a:pt x="1622" y="2316"/>
                  <a:pt x="1534" y="2316"/>
                </a:cubicBezTo>
                <a:cubicBezTo>
                  <a:pt x="1445" y="2316"/>
                  <a:pt x="1328" y="2316"/>
                  <a:pt x="1298" y="2265"/>
                </a:cubicBezTo>
                <a:cubicBezTo>
                  <a:pt x="1269" y="2213"/>
                  <a:pt x="1328" y="2109"/>
                  <a:pt x="1553" y="1937"/>
                </a:cubicBezTo>
                <a:cubicBezTo>
                  <a:pt x="1779" y="1764"/>
                  <a:pt x="2171" y="1523"/>
                  <a:pt x="2523" y="1350"/>
                </a:cubicBezTo>
                <a:cubicBezTo>
                  <a:pt x="2876" y="1178"/>
                  <a:pt x="3190" y="1074"/>
                  <a:pt x="3533" y="971"/>
                </a:cubicBezTo>
                <a:cubicBezTo>
                  <a:pt x="3876" y="867"/>
                  <a:pt x="4248" y="764"/>
                  <a:pt x="4366" y="712"/>
                </a:cubicBezTo>
                <a:cubicBezTo>
                  <a:pt x="4484" y="660"/>
                  <a:pt x="4346" y="660"/>
                  <a:pt x="4106" y="677"/>
                </a:cubicBezTo>
                <a:cubicBezTo>
                  <a:pt x="3866" y="695"/>
                  <a:pt x="3523" y="729"/>
                  <a:pt x="3180" y="781"/>
                </a:cubicBezTo>
                <a:cubicBezTo>
                  <a:pt x="2837" y="833"/>
                  <a:pt x="2494" y="902"/>
                  <a:pt x="2122" y="1005"/>
                </a:cubicBezTo>
                <a:cubicBezTo>
                  <a:pt x="1749" y="1109"/>
                  <a:pt x="1347" y="1247"/>
                  <a:pt x="1107" y="1316"/>
                </a:cubicBezTo>
                <a:cubicBezTo>
                  <a:pt x="867" y="1385"/>
                  <a:pt x="789" y="1385"/>
                  <a:pt x="789" y="1333"/>
                </a:cubicBezTo>
                <a:cubicBezTo>
                  <a:pt x="789" y="1281"/>
                  <a:pt x="867" y="1178"/>
                  <a:pt x="1083" y="1022"/>
                </a:cubicBezTo>
                <a:cubicBezTo>
                  <a:pt x="1298" y="867"/>
                  <a:pt x="1651" y="660"/>
                  <a:pt x="2024" y="470"/>
                </a:cubicBezTo>
                <a:cubicBezTo>
                  <a:pt x="2396" y="281"/>
                  <a:pt x="2788" y="108"/>
                  <a:pt x="3018" y="39"/>
                </a:cubicBezTo>
                <a:cubicBezTo>
                  <a:pt x="3249" y="-30"/>
                  <a:pt x="3317" y="5"/>
                  <a:pt x="3312" y="56"/>
                </a:cubicBezTo>
                <a:cubicBezTo>
                  <a:pt x="3308" y="108"/>
                  <a:pt x="3229" y="177"/>
                  <a:pt x="2999" y="315"/>
                </a:cubicBezTo>
                <a:cubicBezTo>
                  <a:pt x="2769" y="453"/>
                  <a:pt x="2386" y="660"/>
                  <a:pt x="1989" y="902"/>
                </a:cubicBezTo>
                <a:cubicBezTo>
                  <a:pt x="1592" y="1143"/>
                  <a:pt x="1181" y="1419"/>
                  <a:pt x="931" y="1574"/>
                </a:cubicBezTo>
                <a:cubicBezTo>
                  <a:pt x="681" y="1730"/>
                  <a:pt x="593" y="1764"/>
                  <a:pt x="603" y="1782"/>
                </a:cubicBezTo>
                <a:cubicBezTo>
                  <a:pt x="612" y="1799"/>
                  <a:pt x="720" y="1799"/>
                  <a:pt x="941" y="1695"/>
                </a:cubicBezTo>
                <a:cubicBezTo>
                  <a:pt x="1161" y="1592"/>
                  <a:pt x="1494" y="1385"/>
                  <a:pt x="1837" y="1195"/>
                </a:cubicBezTo>
                <a:cubicBezTo>
                  <a:pt x="2180" y="1005"/>
                  <a:pt x="2533" y="833"/>
                  <a:pt x="2764" y="729"/>
                </a:cubicBezTo>
                <a:cubicBezTo>
                  <a:pt x="2994" y="626"/>
                  <a:pt x="3102" y="591"/>
                  <a:pt x="3112" y="574"/>
                </a:cubicBezTo>
                <a:cubicBezTo>
                  <a:pt x="3121" y="557"/>
                  <a:pt x="3033" y="557"/>
                  <a:pt x="2808" y="626"/>
                </a:cubicBezTo>
                <a:cubicBezTo>
                  <a:pt x="2582" y="695"/>
                  <a:pt x="2220" y="833"/>
                  <a:pt x="1877" y="1005"/>
                </a:cubicBezTo>
                <a:cubicBezTo>
                  <a:pt x="1534" y="1178"/>
                  <a:pt x="1210" y="1385"/>
                  <a:pt x="1019" y="1540"/>
                </a:cubicBezTo>
                <a:cubicBezTo>
                  <a:pt x="828" y="1695"/>
                  <a:pt x="769" y="1799"/>
                  <a:pt x="755" y="1920"/>
                </a:cubicBezTo>
                <a:cubicBezTo>
                  <a:pt x="740" y="2040"/>
                  <a:pt x="769" y="2178"/>
                  <a:pt x="877" y="2282"/>
                </a:cubicBezTo>
                <a:cubicBezTo>
                  <a:pt x="985" y="2385"/>
                  <a:pt x="1171" y="2454"/>
                  <a:pt x="1338" y="2454"/>
                </a:cubicBezTo>
                <a:cubicBezTo>
                  <a:pt x="1504" y="2454"/>
                  <a:pt x="1651" y="2385"/>
                  <a:pt x="1749" y="2334"/>
                </a:cubicBezTo>
                <a:cubicBezTo>
                  <a:pt x="1847" y="2282"/>
                  <a:pt x="1896" y="2247"/>
                  <a:pt x="1886" y="2265"/>
                </a:cubicBezTo>
                <a:cubicBezTo>
                  <a:pt x="1877" y="2282"/>
                  <a:pt x="1808" y="2351"/>
                  <a:pt x="1617" y="2558"/>
                </a:cubicBezTo>
                <a:cubicBezTo>
                  <a:pt x="1426" y="2765"/>
                  <a:pt x="1112" y="3110"/>
                  <a:pt x="872" y="3334"/>
                </a:cubicBezTo>
                <a:cubicBezTo>
                  <a:pt x="632" y="3558"/>
                  <a:pt x="465" y="3662"/>
                  <a:pt x="343" y="3714"/>
                </a:cubicBezTo>
                <a:cubicBezTo>
                  <a:pt x="220" y="3766"/>
                  <a:pt x="142" y="3766"/>
                  <a:pt x="137" y="3697"/>
                </a:cubicBezTo>
                <a:cubicBezTo>
                  <a:pt x="132" y="3628"/>
                  <a:pt x="201" y="3489"/>
                  <a:pt x="387" y="3265"/>
                </a:cubicBezTo>
                <a:cubicBezTo>
                  <a:pt x="573" y="3041"/>
                  <a:pt x="877" y="2730"/>
                  <a:pt x="1230" y="2437"/>
                </a:cubicBezTo>
                <a:cubicBezTo>
                  <a:pt x="1583" y="2144"/>
                  <a:pt x="1984" y="1868"/>
                  <a:pt x="2244" y="1712"/>
                </a:cubicBezTo>
                <a:cubicBezTo>
                  <a:pt x="2504" y="1557"/>
                  <a:pt x="2621" y="1523"/>
                  <a:pt x="2715" y="1505"/>
                </a:cubicBezTo>
                <a:cubicBezTo>
                  <a:pt x="2808" y="1488"/>
                  <a:pt x="2876" y="1488"/>
                  <a:pt x="2886" y="1488"/>
                </a:cubicBezTo>
                <a:cubicBezTo>
                  <a:pt x="2896" y="1488"/>
                  <a:pt x="2847" y="1488"/>
                  <a:pt x="2651" y="1661"/>
                </a:cubicBezTo>
                <a:cubicBezTo>
                  <a:pt x="2455" y="1833"/>
                  <a:pt x="2112" y="2178"/>
                  <a:pt x="1867" y="2437"/>
                </a:cubicBezTo>
                <a:cubicBezTo>
                  <a:pt x="1622" y="2696"/>
                  <a:pt x="1475" y="2868"/>
                  <a:pt x="1372" y="3041"/>
                </a:cubicBezTo>
                <a:cubicBezTo>
                  <a:pt x="1269" y="3213"/>
                  <a:pt x="1210" y="3386"/>
                  <a:pt x="1205" y="3507"/>
                </a:cubicBezTo>
                <a:cubicBezTo>
                  <a:pt x="1200" y="3628"/>
                  <a:pt x="1249" y="3697"/>
                  <a:pt x="1465" y="3748"/>
                </a:cubicBezTo>
                <a:cubicBezTo>
                  <a:pt x="1681" y="3800"/>
                  <a:pt x="2063" y="3835"/>
                  <a:pt x="2450" y="3835"/>
                </a:cubicBezTo>
                <a:cubicBezTo>
                  <a:pt x="2837" y="3835"/>
                  <a:pt x="3229" y="3800"/>
                  <a:pt x="3631" y="3766"/>
                </a:cubicBezTo>
                <a:cubicBezTo>
                  <a:pt x="4033" y="3731"/>
                  <a:pt x="4444" y="3697"/>
                  <a:pt x="4792" y="3679"/>
                </a:cubicBezTo>
                <a:cubicBezTo>
                  <a:pt x="5140" y="3662"/>
                  <a:pt x="5424" y="3662"/>
                  <a:pt x="5782" y="3662"/>
                </a:cubicBezTo>
                <a:cubicBezTo>
                  <a:pt x="6140" y="3662"/>
                  <a:pt x="6571" y="3662"/>
                  <a:pt x="6953" y="3731"/>
                </a:cubicBezTo>
                <a:cubicBezTo>
                  <a:pt x="7335" y="3800"/>
                  <a:pt x="7669" y="3938"/>
                  <a:pt x="7865" y="4059"/>
                </a:cubicBezTo>
                <a:cubicBezTo>
                  <a:pt x="8061" y="4180"/>
                  <a:pt x="8120" y="4283"/>
                  <a:pt x="8110" y="4335"/>
                </a:cubicBezTo>
                <a:cubicBezTo>
                  <a:pt x="8100" y="4387"/>
                  <a:pt x="8021" y="4387"/>
                  <a:pt x="7781" y="4438"/>
                </a:cubicBezTo>
                <a:cubicBezTo>
                  <a:pt x="7541" y="4490"/>
                  <a:pt x="7139" y="4594"/>
                  <a:pt x="6792" y="4680"/>
                </a:cubicBezTo>
                <a:cubicBezTo>
                  <a:pt x="6444" y="4766"/>
                  <a:pt x="6150" y="4835"/>
                  <a:pt x="5861" y="4904"/>
                </a:cubicBezTo>
                <a:cubicBezTo>
                  <a:pt x="5571" y="4973"/>
                  <a:pt x="5287" y="5042"/>
                  <a:pt x="4988" y="5128"/>
                </a:cubicBezTo>
                <a:cubicBezTo>
                  <a:pt x="4689" y="5215"/>
                  <a:pt x="4376" y="5318"/>
                  <a:pt x="4047" y="5422"/>
                </a:cubicBezTo>
                <a:cubicBezTo>
                  <a:pt x="3719" y="5525"/>
                  <a:pt x="3376" y="5629"/>
                  <a:pt x="3014" y="5750"/>
                </a:cubicBezTo>
                <a:cubicBezTo>
                  <a:pt x="2651" y="5870"/>
                  <a:pt x="2269" y="6008"/>
                  <a:pt x="2131" y="6060"/>
                </a:cubicBezTo>
                <a:cubicBezTo>
                  <a:pt x="1994" y="6112"/>
                  <a:pt x="2102" y="6077"/>
                  <a:pt x="2342" y="6026"/>
                </a:cubicBezTo>
                <a:cubicBezTo>
                  <a:pt x="2582" y="5974"/>
                  <a:pt x="2955" y="5905"/>
                  <a:pt x="3303" y="5836"/>
                </a:cubicBezTo>
                <a:cubicBezTo>
                  <a:pt x="3651" y="5767"/>
                  <a:pt x="3974" y="5698"/>
                  <a:pt x="4292" y="5646"/>
                </a:cubicBezTo>
                <a:cubicBezTo>
                  <a:pt x="4611" y="5594"/>
                  <a:pt x="4925" y="5560"/>
                  <a:pt x="5253" y="5543"/>
                </a:cubicBezTo>
                <a:cubicBezTo>
                  <a:pt x="5581" y="5525"/>
                  <a:pt x="5924" y="5525"/>
                  <a:pt x="6277" y="5525"/>
                </a:cubicBezTo>
                <a:cubicBezTo>
                  <a:pt x="6630" y="5525"/>
                  <a:pt x="6992" y="5525"/>
                  <a:pt x="7370" y="5525"/>
                </a:cubicBezTo>
                <a:cubicBezTo>
                  <a:pt x="7747" y="5525"/>
                  <a:pt x="8139" y="5525"/>
                  <a:pt x="8409" y="5543"/>
                </a:cubicBezTo>
                <a:cubicBezTo>
                  <a:pt x="8678" y="5560"/>
                  <a:pt x="8825" y="5594"/>
                  <a:pt x="8923" y="5629"/>
                </a:cubicBezTo>
                <a:cubicBezTo>
                  <a:pt x="9021" y="5663"/>
                  <a:pt x="9070" y="5698"/>
                  <a:pt x="9055" y="5715"/>
                </a:cubicBezTo>
                <a:cubicBezTo>
                  <a:pt x="9041" y="5732"/>
                  <a:pt x="8962" y="5732"/>
                  <a:pt x="8712" y="5715"/>
                </a:cubicBezTo>
                <a:cubicBezTo>
                  <a:pt x="8463" y="5698"/>
                  <a:pt x="8041" y="5663"/>
                  <a:pt x="7678" y="5646"/>
                </a:cubicBezTo>
                <a:cubicBezTo>
                  <a:pt x="7316" y="5629"/>
                  <a:pt x="7012" y="5629"/>
                  <a:pt x="6694" y="5629"/>
                </a:cubicBezTo>
                <a:cubicBezTo>
                  <a:pt x="6375" y="5629"/>
                  <a:pt x="6042" y="5629"/>
                  <a:pt x="5709" y="5646"/>
                </a:cubicBezTo>
                <a:cubicBezTo>
                  <a:pt x="5375" y="5663"/>
                  <a:pt x="5042" y="5698"/>
                  <a:pt x="4699" y="5750"/>
                </a:cubicBezTo>
                <a:cubicBezTo>
                  <a:pt x="4356" y="5801"/>
                  <a:pt x="4003" y="5870"/>
                  <a:pt x="3631" y="5974"/>
                </a:cubicBezTo>
                <a:cubicBezTo>
                  <a:pt x="3259" y="6077"/>
                  <a:pt x="2867" y="6215"/>
                  <a:pt x="2656" y="6302"/>
                </a:cubicBezTo>
                <a:cubicBezTo>
                  <a:pt x="2445" y="6388"/>
                  <a:pt x="2416" y="6422"/>
                  <a:pt x="2577" y="6405"/>
                </a:cubicBezTo>
                <a:cubicBezTo>
                  <a:pt x="2739" y="6388"/>
                  <a:pt x="3092" y="6319"/>
                  <a:pt x="3410" y="6267"/>
                </a:cubicBezTo>
                <a:cubicBezTo>
                  <a:pt x="3729" y="6215"/>
                  <a:pt x="4013" y="6181"/>
                  <a:pt x="4317" y="6164"/>
                </a:cubicBezTo>
                <a:cubicBezTo>
                  <a:pt x="4621" y="6146"/>
                  <a:pt x="4944" y="6146"/>
                  <a:pt x="5263" y="6146"/>
                </a:cubicBezTo>
                <a:cubicBezTo>
                  <a:pt x="5581" y="6146"/>
                  <a:pt x="5895" y="6146"/>
                  <a:pt x="6199" y="6146"/>
                </a:cubicBezTo>
                <a:cubicBezTo>
                  <a:pt x="6502" y="6146"/>
                  <a:pt x="6796" y="6146"/>
                  <a:pt x="7149" y="6198"/>
                </a:cubicBezTo>
                <a:cubicBezTo>
                  <a:pt x="7502" y="6250"/>
                  <a:pt x="7914" y="6353"/>
                  <a:pt x="8149" y="6405"/>
                </a:cubicBezTo>
                <a:cubicBezTo>
                  <a:pt x="8384" y="6457"/>
                  <a:pt x="8443" y="6457"/>
                  <a:pt x="8433" y="6491"/>
                </a:cubicBezTo>
                <a:cubicBezTo>
                  <a:pt x="8423" y="6526"/>
                  <a:pt x="8345" y="6595"/>
                  <a:pt x="8144" y="6647"/>
                </a:cubicBezTo>
                <a:cubicBezTo>
                  <a:pt x="7943" y="6698"/>
                  <a:pt x="7620" y="6733"/>
                  <a:pt x="7316" y="6785"/>
                </a:cubicBezTo>
                <a:cubicBezTo>
                  <a:pt x="7012" y="6836"/>
                  <a:pt x="6728" y="6905"/>
                  <a:pt x="6439" y="6992"/>
                </a:cubicBezTo>
                <a:cubicBezTo>
                  <a:pt x="6150" y="7078"/>
                  <a:pt x="5856" y="7181"/>
                  <a:pt x="5532" y="7285"/>
                </a:cubicBezTo>
                <a:cubicBezTo>
                  <a:pt x="5209" y="7389"/>
                  <a:pt x="4856" y="7492"/>
                  <a:pt x="4518" y="7613"/>
                </a:cubicBezTo>
                <a:cubicBezTo>
                  <a:pt x="4180" y="7734"/>
                  <a:pt x="3856" y="7872"/>
                  <a:pt x="3504" y="8010"/>
                </a:cubicBezTo>
                <a:cubicBezTo>
                  <a:pt x="3151" y="8148"/>
                  <a:pt x="2769" y="8286"/>
                  <a:pt x="2548" y="8372"/>
                </a:cubicBezTo>
                <a:cubicBezTo>
                  <a:pt x="2327" y="8458"/>
                  <a:pt x="2269" y="8493"/>
                  <a:pt x="2210" y="8510"/>
                </a:cubicBezTo>
                <a:cubicBezTo>
                  <a:pt x="2151" y="8527"/>
                  <a:pt x="2092" y="8527"/>
                  <a:pt x="2102" y="8510"/>
                </a:cubicBezTo>
                <a:cubicBezTo>
                  <a:pt x="2112" y="8493"/>
                  <a:pt x="2190" y="8458"/>
                  <a:pt x="2386" y="8372"/>
                </a:cubicBezTo>
                <a:cubicBezTo>
                  <a:pt x="2582" y="8286"/>
                  <a:pt x="2896" y="8148"/>
                  <a:pt x="3259" y="8027"/>
                </a:cubicBezTo>
                <a:cubicBezTo>
                  <a:pt x="3621" y="7906"/>
                  <a:pt x="4033" y="7803"/>
                  <a:pt x="4390" y="7716"/>
                </a:cubicBezTo>
                <a:cubicBezTo>
                  <a:pt x="4748" y="7630"/>
                  <a:pt x="5052" y="7561"/>
                  <a:pt x="5366" y="7527"/>
                </a:cubicBezTo>
                <a:cubicBezTo>
                  <a:pt x="5679" y="7492"/>
                  <a:pt x="6003" y="7492"/>
                  <a:pt x="6341" y="7492"/>
                </a:cubicBezTo>
                <a:cubicBezTo>
                  <a:pt x="6679" y="7492"/>
                  <a:pt x="7032" y="7492"/>
                  <a:pt x="7419" y="7509"/>
                </a:cubicBezTo>
                <a:cubicBezTo>
                  <a:pt x="7806" y="7527"/>
                  <a:pt x="8227" y="7561"/>
                  <a:pt x="8521" y="7596"/>
                </a:cubicBezTo>
                <a:cubicBezTo>
                  <a:pt x="8815" y="7630"/>
                  <a:pt x="8982" y="7665"/>
                  <a:pt x="9104" y="7682"/>
                </a:cubicBezTo>
                <a:cubicBezTo>
                  <a:pt x="9227" y="7699"/>
                  <a:pt x="9305" y="7699"/>
                  <a:pt x="9320" y="7716"/>
                </a:cubicBezTo>
                <a:cubicBezTo>
                  <a:pt x="9335" y="7734"/>
                  <a:pt x="9286" y="7768"/>
                  <a:pt x="9114" y="7803"/>
                </a:cubicBezTo>
                <a:cubicBezTo>
                  <a:pt x="8943" y="7837"/>
                  <a:pt x="8649" y="7872"/>
                  <a:pt x="8355" y="7923"/>
                </a:cubicBezTo>
                <a:cubicBezTo>
                  <a:pt x="8061" y="7975"/>
                  <a:pt x="7767" y="8044"/>
                  <a:pt x="7429" y="8113"/>
                </a:cubicBezTo>
                <a:cubicBezTo>
                  <a:pt x="7090" y="8182"/>
                  <a:pt x="6708" y="8251"/>
                  <a:pt x="6321" y="8337"/>
                </a:cubicBezTo>
                <a:cubicBezTo>
                  <a:pt x="5934" y="8424"/>
                  <a:pt x="5542" y="8527"/>
                  <a:pt x="5135" y="8665"/>
                </a:cubicBezTo>
                <a:cubicBezTo>
                  <a:pt x="4729" y="8803"/>
                  <a:pt x="4307" y="8976"/>
                  <a:pt x="3886" y="9148"/>
                </a:cubicBezTo>
                <a:cubicBezTo>
                  <a:pt x="3464" y="9321"/>
                  <a:pt x="3043" y="9493"/>
                  <a:pt x="2670" y="9649"/>
                </a:cubicBezTo>
                <a:cubicBezTo>
                  <a:pt x="2298" y="9804"/>
                  <a:pt x="1975" y="9942"/>
                  <a:pt x="1700" y="10045"/>
                </a:cubicBezTo>
                <a:cubicBezTo>
                  <a:pt x="1426" y="10149"/>
                  <a:pt x="1200" y="10218"/>
                  <a:pt x="1024" y="10270"/>
                </a:cubicBezTo>
                <a:cubicBezTo>
                  <a:pt x="848" y="10321"/>
                  <a:pt x="720" y="10356"/>
                  <a:pt x="686" y="10356"/>
                </a:cubicBezTo>
                <a:cubicBezTo>
                  <a:pt x="652" y="10356"/>
                  <a:pt x="710" y="10321"/>
                  <a:pt x="897" y="10218"/>
                </a:cubicBezTo>
                <a:cubicBezTo>
                  <a:pt x="1083" y="10114"/>
                  <a:pt x="1396" y="9942"/>
                  <a:pt x="1720" y="9787"/>
                </a:cubicBezTo>
                <a:cubicBezTo>
                  <a:pt x="2043" y="9631"/>
                  <a:pt x="2376" y="9493"/>
                  <a:pt x="2724" y="9355"/>
                </a:cubicBezTo>
                <a:cubicBezTo>
                  <a:pt x="3072" y="9217"/>
                  <a:pt x="3435" y="9079"/>
                  <a:pt x="3802" y="8976"/>
                </a:cubicBezTo>
                <a:cubicBezTo>
                  <a:pt x="4170" y="8872"/>
                  <a:pt x="4542" y="8803"/>
                  <a:pt x="4949" y="8769"/>
                </a:cubicBezTo>
                <a:cubicBezTo>
                  <a:pt x="5356" y="8734"/>
                  <a:pt x="5797" y="8734"/>
                  <a:pt x="6223" y="8751"/>
                </a:cubicBezTo>
                <a:cubicBezTo>
                  <a:pt x="6649" y="8769"/>
                  <a:pt x="7061" y="8803"/>
                  <a:pt x="7433" y="8855"/>
                </a:cubicBezTo>
                <a:cubicBezTo>
                  <a:pt x="7806" y="8907"/>
                  <a:pt x="8139" y="8976"/>
                  <a:pt x="8502" y="9079"/>
                </a:cubicBezTo>
                <a:cubicBezTo>
                  <a:pt x="8864" y="9183"/>
                  <a:pt x="9256" y="9321"/>
                  <a:pt x="9541" y="9424"/>
                </a:cubicBezTo>
                <a:cubicBezTo>
                  <a:pt x="9825" y="9528"/>
                  <a:pt x="10001" y="9597"/>
                  <a:pt x="10114" y="9666"/>
                </a:cubicBezTo>
                <a:cubicBezTo>
                  <a:pt x="10227" y="9735"/>
                  <a:pt x="10276" y="9804"/>
                  <a:pt x="10271" y="9873"/>
                </a:cubicBezTo>
                <a:cubicBezTo>
                  <a:pt x="10266" y="9942"/>
                  <a:pt x="10207" y="10011"/>
                  <a:pt x="10021" y="10063"/>
                </a:cubicBezTo>
                <a:cubicBezTo>
                  <a:pt x="9835" y="10114"/>
                  <a:pt x="9521" y="10149"/>
                  <a:pt x="9198" y="10183"/>
                </a:cubicBezTo>
                <a:cubicBezTo>
                  <a:pt x="8874" y="10218"/>
                  <a:pt x="8541" y="10252"/>
                  <a:pt x="8169" y="10270"/>
                </a:cubicBezTo>
                <a:cubicBezTo>
                  <a:pt x="7796" y="10287"/>
                  <a:pt x="7384" y="10287"/>
                  <a:pt x="6973" y="10304"/>
                </a:cubicBezTo>
                <a:cubicBezTo>
                  <a:pt x="6561" y="10321"/>
                  <a:pt x="6150" y="10356"/>
                  <a:pt x="5807" y="10390"/>
                </a:cubicBezTo>
                <a:cubicBezTo>
                  <a:pt x="5464" y="10425"/>
                  <a:pt x="5189" y="10459"/>
                  <a:pt x="4964" y="10494"/>
                </a:cubicBezTo>
                <a:cubicBezTo>
                  <a:pt x="4738" y="10528"/>
                  <a:pt x="4562" y="10563"/>
                  <a:pt x="4253" y="10632"/>
                </a:cubicBezTo>
                <a:cubicBezTo>
                  <a:pt x="3945" y="10701"/>
                  <a:pt x="3504" y="10805"/>
                  <a:pt x="3092" y="10908"/>
                </a:cubicBezTo>
                <a:cubicBezTo>
                  <a:pt x="2680" y="11012"/>
                  <a:pt x="2298" y="11115"/>
                  <a:pt x="1950" y="11184"/>
                </a:cubicBezTo>
                <a:cubicBezTo>
                  <a:pt x="1602" y="11253"/>
                  <a:pt x="1289" y="11288"/>
                  <a:pt x="1107" y="11305"/>
                </a:cubicBezTo>
                <a:cubicBezTo>
                  <a:pt x="926" y="11322"/>
                  <a:pt x="877" y="11322"/>
                  <a:pt x="882" y="11288"/>
                </a:cubicBezTo>
                <a:cubicBezTo>
                  <a:pt x="887" y="11253"/>
                  <a:pt x="946" y="11184"/>
                  <a:pt x="1137" y="11046"/>
                </a:cubicBezTo>
                <a:cubicBezTo>
                  <a:pt x="1328" y="10908"/>
                  <a:pt x="1651" y="10701"/>
                  <a:pt x="1970" y="10528"/>
                </a:cubicBezTo>
                <a:cubicBezTo>
                  <a:pt x="2288" y="10356"/>
                  <a:pt x="2602" y="10218"/>
                  <a:pt x="2940" y="10097"/>
                </a:cubicBezTo>
                <a:cubicBezTo>
                  <a:pt x="3278" y="9976"/>
                  <a:pt x="3641" y="9873"/>
                  <a:pt x="4013" y="9787"/>
                </a:cubicBezTo>
                <a:cubicBezTo>
                  <a:pt x="4386" y="9700"/>
                  <a:pt x="4768" y="9631"/>
                  <a:pt x="5170" y="9580"/>
                </a:cubicBezTo>
                <a:cubicBezTo>
                  <a:pt x="5571" y="9528"/>
                  <a:pt x="5993" y="9493"/>
                  <a:pt x="6400" y="9476"/>
                </a:cubicBezTo>
                <a:cubicBezTo>
                  <a:pt x="6806" y="9459"/>
                  <a:pt x="7198" y="9459"/>
                  <a:pt x="7561" y="9476"/>
                </a:cubicBezTo>
                <a:cubicBezTo>
                  <a:pt x="7923" y="9493"/>
                  <a:pt x="8257" y="9528"/>
                  <a:pt x="8624" y="9597"/>
                </a:cubicBezTo>
                <a:cubicBezTo>
                  <a:pt x="8992" y="9666"/>
                  <a:pt x="9394" y="9769"/>
                  <a:pt x="9629" y="9838"/>
                </a:cubicBezTo>
                <a:cubicBezTo>
                  <a:pt x="9864" y="9907"/>
                  <a:pt x="9933" y="9942"/>
                  <a:pt x="9923" y="9976"/>
                </a:cubicBezTo>
                <a:cubicBezTo>
                  <a:pt x="9913" y="10011"/>
                  <a:pt x="9825" y="10045"/>
                  <a:pt x="9619" y="10097"/>
                </a:cubicBezTo>
                <a:cubicBezTo>
                  <a:pt x="9413" y="10149"/>
                  <a:pt x="9090" y="10218"/>
                  <a:pt x="8781" y="10287"/>
                </a:cubicBezTo>
                <a:cubicBezTo>
                  <a:pt x="8472" y="10356"/>
                  <a:pt x="8178" y="10425"/>
                  <a:pt x="7845" y="10494"/>
                </a:cubicBezTo>
                <a:cubicBezTo>
                  <a:pt x="7512" y="10563"/>
                  <a:pt x="7139" y="10632"/>
                  <a:pt x="6743" y="10701"/>
                </a:cubicBezTo>
                <a:cubicBezTo>
                  <a:pt x="6346" y="10770"/>
                  <a:pt x="5924" y="10839"/>
                  <a:pt x="5513" y="10925"/>
                </a:cubicBezTo>
                <a:cubicBezTo>
                  <a:pt x="5101" y="11012"/>
                  <a:pt x="4699" y="11115"/>
                  <a:pt x="4302" y="11219"/>
                </a:cubicBezTo>
                <a:cubicBezTo>
                  <a:pt x="3905" y="11322"/>
                  <a:pt x="3513" y="11426"/>
                  <a:pt x="3151" y="11512"/>
                </a:cubicBezTo>
                <a:cubicBezTo>
                  <a:pt x="2788" y="11598"/>
                  <a:pt x="2455" y="11667"/>
                  <a:pt x="2200" y="11719"/>
                </a:cubicBezTo>
                <a:cubicBezTo>
                  <a:pt x="1945" y="11771"/>
                  <a:pt x="1769" y="11805"/>
                  <a:pt x="1641" y="11822"/>
                </a:cubicBezTo>
                <a:cubicBezTo>
                  <a:pt x="1514" y="11840"/>
                  <a:pt x="1436" y="11840"/>
                  <a:pt x="1426" y="11805"/>
                </a:cubicBezTo>
                <a:cubicBezTo>
                  <a:pt x="1416" y="11771"/>
                  <a:pt x="1475" y="11702"/>
                  <a:pt x="1656" y="11581"/>
                </a:cubicBezTo>
                <a:cubicBezTo>
                  <a:pt x="1837" y="11460"/>
                  <a:pt x="2141" y="11288"/>
                  <a:pt x="2460" y="11115"/>
                </a:cubicBezTo>
                <a:cubicBezTo>
                  <a:pt x="2778" y="10943"/>
                  <a:pt x="3112" y="10770"/>
                  <a:pt x="3450" y="10632"/>
                </a:cubicBezTo>
                <a:cubicBezTo>
                  <a:pt x="3788" y="10494"/>
                  <a:pt x="4131" y="10390"/>
                  <a:pt x="4493" y="10287"/>
                </a:cubicBezTo>
                <a:cubicBezTo>
                  <a:pt x="4856" y="10183"/>
                  <a:pt x="5238" y="10080"/>
                  <a:pt x="5645" y="10011"/>
                </a:cubicBezTo>
                <a:cubicBezTo>
                  <a:pt x="6052" y="9942"/>
                  <a:pt x="6483" y="9907"/>
                  <a:pt x="6885" y="9873"/>
                </a:cubicBezTo>
                <a:cubicBezTo>
                  <a:pt x="7286" y="9838"/>
                  <a:pt x="7659" y="9804"/>
                  <a:pt x="8002" y="9787"/>
                </a:cubicBezTo>
                <a:cubicBezTo>
                  <a:pt x="8345" y="9769"/>
                  <a:pt x="8659" y="9769"/>
                  <a:pt x="8977" y="9769"/>
                </a:cubicBezTo>
                <a:cubicBezTo>
                  <a:pt x="9296" y="9769"/>
                  <a:pt x="9619" y="9769"/>
                  <a:pt x="9805" y="9769"/>
                </a:cubicBezTo>
                <a:cubicBezTo>
                  <a:pt x="9991" y="9769"/>
                  <a:pt x="10040" y="9769"/>
                  <a:pt x="9903" y="9752"/>
                </a:cubicBezTo>
                <a:cubicBezTo>
                  <a:pt x="9766" y="9735"/>
                  <a:pt x="9443" y="9700"/>
                  <a:pt x="9129" y="9700"/>
                </a:cubicBezTo>
                <a:cubicBezTo>
                  <a:pt x="8815" y="9700"/>
                  <a:pt x="8512" y="9735"/>
                  <a:pt x="8178" y="9787"/>
                </a:cubicBezTo>
                <a:cubicBezTo>
                  <a:pt x="7845" y="9838"/>
                  <a:pt x="7482" y="9907"/>
                  <a:pt x="7115" y="9976"/>
                </a:cubicBezTo>
                <a:cubicBezTo>
                  <a:pt x="6747" y="10045"/>
                  <a:pt x="6375" y="10114"/>
                  <a:pt x="5983" y="10201"/>
                </a:cubicBezTo>
                <a:cubicBezTo>
                  <a:pt x="5591" y="10287"/>
                  <a:pt x="5179" y="10390"/>
                  <a:pt x="4763" y="10511"/>
                </a:cubicBezTo>
                <a:cubicBezTo>
                  <a:pt x="4346" y="10632"/>
                  <a:pt x="3925" y="10770"/>
                  <a:pt x="3508" y="10891"/>
                </a:cubicBezTo>
                <a:cubicBezTo>
                  <a:pt x="3092" y="11012"/>
                  <a:pt x="2680" y="11115"/>
                  <a:pt x="2416" y="11184"/>
                </a:cubicBezTo>
                <a:cubicBezTo>
                  <a:pt x="2151" y="11253"/>
                  <a:pt x="2033" y="11288"/>
                  <a:pt x="1945" y="11305"/>
                </a:cubicBezTo>
                <a:cubicBezTo>
                  <a:pt x="1857" y="11322"/>
                  <a:pt x="1798" y="11322"/>
                  <a:pt x="1818" y="11270"/>
                </a:cubicBezTo>
                <a:cubicBezTo>
                  <a:pt x="1837" y="11219"/>
                  <a:pt x="1935" y="11115"/>
                  <a:pt x="2161" y="10994"/>
                </a:cubicBezTo>
                <a:cubicBezTo>
                  <a:pt x="2386" y="10874"/>
                  <a:pt x="2739" y="10735"/>
                  <a:pt x="3077" y="10615"/>
                </a:cubicBezTo>
                <a:cubicBezTo>
                  <a:pt x="3415" y="10494"/>
                  <a:pt x="3739" y="10390"/>
                  <a:pt x="4092" y="10321"/>
                </a:cubicBezTo>
                <a:cubicBezTo>
                  <a:pt x="4444" y="10252"/>
                  <a:pt x="4827" y="10218"/>
                  <a:pt x="5194" y="10201"/>
                </a:cubicBezTo>
                <a:cubicBezTo>
                  <a:pt x="5562" y="10183"/>
                  <a:pt x="5914" y="10183"/>
                  <a:pt x="6282" y="10201"/>
                </a:cubicBezTo>
                <a:cubicBezTo>
                  <a:pt x="6649" y="10218"/>
                  <a:pt x="7032" y="10252"/>
                  <a:pt x="7399" y="10321"/>
                </a:cubicBezTo>
                <a:cubicBezTo>
                  <a:pt x="7767" y="10390"/>
                  <a:pt x="8120" y="10494"/>
                  <a:pt x="8453" y="10632"/>
                </a:cubicBezTo>
                <a:cubicBezTo>
                  <a:pt x="8786" y="10770"/>
                  <a:pt x="9100" y="10943"/>
                  <a:pt x="9286" y="11081"/>
                </a:cubicBezTo>
                <a:cubicBezTo>
                  <a:pt x="9472" y="11219"/>
                  <a:pt x="9531" y="11322"/>
                  <a:pt x="9536" y="11391"/>
                </a:cubicBezTo>
                <a:cubicBezTo>
                  <a:pt x="9541" y="11460"/>
                  <a:pt x="9492" y="11495"/>
                  <a:pt x="9315" y="11564"/>
                </a:cubicBezTo>
                <a:cubicBezTo>
                  <a:pt x="9139" y="11633"/>
                  <a:pt x="8835" y="11736"/>
                  <a:pt x="8536" y="11840"/>
                </a:cubicBezTo>
                <a:cubicBezTo>
                  <a:pt x="8237" y="11943"/>
                  <a:pt x="7943" y="12047"/>
                  <a:pt x="7615" y="12167"/>
                </a:cubicBezTo>
                <a:cubicBezTo>
                  <a:pt x="7286" y="12288"/>
                  <a:pt x="6924" y="12426"/>
                  <a:pt x="6556" y="12564"/>
                </a:cubicBezTo>
                <a:cubicBezTo>
                  <a:pt x="6189" y="12702"/>
                  <a:pt x="5816" y="12840"/>
                  <a:pt x="5429" y="12996"/>
                </a:cubicBezTo>
                <a:cubicBezTo>
                  <a:pt x="5042" y="13151"/>
                  <a:pt x="4640" y="13323"/>
                  <a:pt x="4243" y="13513"/>
                </a:cubicBezTo>
                <a:cubicBezTo>
                  <a:pt x="3847" y="13703"/>
                  <a:pt x="3455" y="13910"/>
                  <a:pt x="3067" y="14117"/>
                </a:cubicBezTo>
                <a:cubicBezTo>
                  <a:pt x="2680" y="14324"/>
                  <a:pt x="2298" y="14531"/>
                  <a:pt x="2068" y="14635"/>
                </a:cubicBezTo>
                <a:cubicBezTo>
                  <a:pt x="1837" y="14738"/>
                  <a:pt x="1759" y="14738"/>
                  <a:pt x="1690" y="14738"/>
                </a:cubicBezTo>
                <a:cubicBezTo>
                  <a:pt x="1622" y="14738"/>
                  <a:pt x="1563" y="14738"/>
                  <a:pt x="1578" y="14686"/>
                </a:cubicBezTo>
                <a:cubicBezTo>
                  <a:pt x="1592" y="14635"/>
                  <a:pt x="1681" y="14531"/>
                  <a:pt x="1911" y="14358"/>
                </a:cubicBezTo>
                <a:cubicBezTo>
                  <a:pt x="2141" y="14186"/>
                  <a:pt x="2514" y="13944"/>
                  <a:pt x="2871" y="13755"/>
                </a:cubicBezTo>
                <a:cubicBezTo>
                  <a:pt x="3229" y="13565"/>
                  <a:pt x="3572" y="13427"/>
                  <a:pt x="3930" y="13306"/>
                </a:cubicBezTo>
                <a:cubicBezTo>
                  <a:pt x="4288" y="13185"/>
                  <a:pt x="4660" y="13082"/>
                  <a:pt x="5072" y="12996"/>
                </a:cubicBezTo>
                <a:cubicBezTo>
                  <a:pt x="5483" y="12909"/>
                  <a:pt x="5934" y="12840"/>
                  <a:pt x="6248" y="12806"/>
                </a:cubicBezTo>
                <a:cubicBezTo>
                  <a:pt x="6561" y="12771"/>
                  <a:pt x="6738" y="12771"/>
                  <a:pt x="6963" y="12771"/>
                </a:cubicBezTo>
                <a:cubicBezTo>
                  <a:pt x="7188" y="12771"/>
                  <a:pt x="7463" y="12771"/>
                  <a:pt x="7806" y="12823"/>
                </a:cubicBezTo>
                <a:cubicBezTo>
                  <a:pt x="8149" y="12875"/>
                  <a:pt x="8561" y="12978"/>
                  <a:pt x="8943" y="13082"/>
                </a:cubicBezTo>
                <a:cubicBezTo>
                  <a:pt x="9325" y="13185"/>
                  <a:pt x="9678" y="13289"/>
                  <a:pt x="10006" y="13410"/>
                </a:cubicBezTo>
                <a:cubicBezTo>
                  <a:pt x="10334" y="13530"/>
                  <a:pt x="10638" y="13668"/>
                  <a:pt x="10839" y="13789"/>
                </a:cubicBezTo>
                <a:cubicBezTo>
                  <a:pt x="11040" y="13910"/>
                  <a:pt x="11138" y="14013"/>
                  <a:pt x="11143" y="14082"/>
                </a:cubicBezTo>
                <a:cubicBezTo>
                  <a:pt x="11148" y="14151"/>
                  <a:pt x="11060" y="14186"/>
                  <a:pt x="10834" y="14255"/>
                </a:cubicBezTo>
                <a:cubicBezTo>
                  <a:pt x="10609" y="14324"/>
                  <a:pt x="10246" y="14428"/>
                  <a:pt x="9893" y="14531"/>
                </a:cubicBezTo>
                <a:cubicBezTo>
                  <a:pt x="9541" y="14635"/>
                  <a:pt x="9198" y="14738"/>
                  <a:pt x="8845" y="14824"/>
                </a:cubicBezTo>
                <a:cubicBezTo>
                  <a:pt x="8492" y="14911"/>
                  <a:pt x="8129" y="14980"/>
                  <a:pt x="7737" y="15083"/>
                </a:cubicBezTo>
                <a:cubicBezTo>
                  <a:pt x="7345" y="15187"/>
                  <a:pt x="6924" y="15325"/>
                  <a:pt x="6507" y="15463"/>
                </a:cubicBezTo>
                <a:cubicBezTo>
                  <a:pt x="6091" y="15601"/>
                  <a:pt x="5679" y="15739"/>
                  <a:pt x="5287" y="15859"/>
                </a:cubicBezTo>
                <a:cubicBezTo>
                  <a:pt x="4895" y="15980"/>
                  <a:pt x="4523" y="16084"/>
                  <a:pt x="4131" y="16205"/>
                </a:cubicBezTo>
                <a:cubicBezTo>
                  <a:pt x="3739" y="16325"/>
                  <a:pt x="3327" y="16463"/>
                  <a:pt x="3067" y="16532"/>
                </a:cubicBezTo>
                <a:cubicBezTo>
                  <a:pt x="2808" y="16601"/>
                  <a:pt x="2700" y="16601"/>
                  <a:pt x="2597" y="16619"/>
                </a:cubicBezTo>
                <a:cubicBezTo>
                  <a:pt x="2494" y="16636"/>
                  <a:pt x="2396" y="16670"/>
                  <a:pt x="2386" y="16636"/>
                </a:cubicBezTo>
                <a:cubicBezTo>
                  <a:pt x="2376" y="16601"/>
                  <a:pt x="2455" y="16498"/>
                  <a:pt x="2651" y="16377"/>
                </a:cubicBezTo>
                <a:cubicBezTo>
                  <a:pt x="2847" y="16256"/>
                  <a:pt x="3161" y="16118"/>
                  <a:pt x="3474" y="15997"/>
                </a:cubicBezTo>
                <a:cubicBezTo>
                  <a:pt x="3788" y="15877"/>
                  <a:pt x="4101" y="15773"/>
                  <a:pt x="4449" y="15687"/>
                </a:cubicBezTo>
                <a:cubicBezTo>
                  <a:pt x="4797" y="15601"/>
                  <a:pt x="5179" y="15532"/>
                  <a:pt x="5562" y="15463"/>
                </a:cubicBezTo>
                <a:cubicBezTo>
                  <a:pt x="5944" y="15394"/>
                  <a:pt x="6326" y="15325"/>
                  <a:pt x="6728" y="15290"/>
                </a:cubicBezTo>
                <a:cubicBezTo>
                  <a:pt x="7130" y="15256"/>
                  <a:pt x="7551" y="15256"/>
                  <a:pt x="7982" y="15290"/>
                </a:cubicBezTo>
                <a:cubicBezTo>
                  <a:pt x="8414" y="15325"/>
                  <a:pt x="8855" y="15394"/>
                  <a:pt x="9247" y="15480"/>
                </a:cubicBezTo>
                <a:cubicBezTo>
                  <a:pt x="9639" y="15566"/>
                  <a:pt x="9982" y="15670"/>
                  <a:pt x="10349" y="15790"/>
                </a:cubicBezTo>
                <a:cubicBezTo>
                  <a:pt x="10717" y="15911"/>
                  <a:pt x="11109" y="16049"/>
                  <a:pt x="11373" y="16153"/>
                </a:cubicBezTo>
                <a:cubicBezTo>
                  <a:pt x="11638" y="16256"/>
                  <a:pt x="11775" y="16325"/>
                  <a:pt x="11873" y="16394"/>
                </a:cubicBezTo>
                <a:cubicBezTo>
                  <a:pt x="11971" y="16463"/>
                  <a:pt x="12030" y="16532"/>
                  <a:pt x="12035" y="16567"/>
                </a:cubicBezTo>
                <a:cubicBezTo>
                  <a:pt x="12040" y="16601"/>
                  <a:pt x="11991" y="16601"/>
                  <a:pt x="11814" y="16619"/>
                </a:cubicBezTo>
                <a:cubicBezTo>
                  <a:pt x="11638" y="16636"/>
                  <a:pt x="11334" y="16670"/>
                  <a:pt x="11025" y="16688"/>
                </a:cubicBezTo>
                <a:cubicBezTo>
                  <a:pt x="10717" y="16705"/>
                  <a:pt x="10403" y="16705"/>
                  <a:pt x="10070" y="16722"/>
                </a:cubicBezTo>
                <a:cubicBezTo>
                  <a:pt x="9737" y="16739"/>
                  <a:pt x="9384" y="16774"/>
                  <a:pt x="8997" y="16808"/>
                </a:cubicBezTo>
                <a:cubicBezTo>
                  <a:pt x="8610" y="16843"/>
                  <a:pt x="8188" y="16877"/>
                  <a:pt x="7889" y="16895"/>
                </a:cubicBezTo>
                <a:cubicBezTo>
                  <a:pt x="7590" y="16912"/>
                  <a:pt x="7414" y="16912"/>
                  <a:pt x="7188" y="16929"/>
                </a:cubicBezTo>
                <a:cubicBezTo>
                  <a:pt x="6963" y="16946"/>
                  <a:pt x="6689" y="16981"/>
                  <a:pt x="6444" y="16998"/>
                </a:cubicBezTo>
                <a:cubicBezTo>
                  <a:pt x="6199" y="17015"/>
                  <a:pt x="5983" y="17015"/>
                  <a:pt x="5660" y="17050"/>
                </a:cubicBezTo>
                <a:cubicBezTo>
                  <a:pt x="5336" y="17084"/>
                  <a:pt x="4905" y="17153"/>
                  <a:pt x="4503" y="17205"/>
                </a:cubicBezTo>
                <a:cubicBezTo>
                  <a:pt x="4101" y="17257"/>
                  <a:pt x="3729" y="17291"/>
                  <a:pt x="3327" y="17326"/>
                </a:cubicBezTo>
                <a:cubicBezTo>
                  <a:pt x="2925" y="17360"/>
                  <a:pt x="2494" y="17395"/>
                  <a:pt x="2234" y="17412"/>
                </a:cubicBezTo>
                <a:cubicBezTo>
                  <a:pt x="1975" y="17429"/>
                  <a:pt x="1886" y="17429"/>
                  <a:pt x="1788" y="17429"/>
                </a:cubicBezTo>
                <a:cubicBezTo>
                  <a:pt x="1690" y="17429"/>
                  <a:pt x="1583" y="17429"/>
                  <a:pt x="1563" y="17395"/>
                </a:cubicBezTo>
                <a:cubicBezTo>
                  <a:pt x="1543" y="17360"/>
                  <a:pt x="1612" y="17291"/>
                  <a:pt x="1808" y="17188"/>
                </a:cubicBezTo>
                <a:cubicBezTo>
                  <a:pt x="2004" y="17084"/>
                  <a:pt x="2327" y="16946"/>
                  <a:pt x="2636" y="16826"/>
                </a:cubicBezTo>
                <a:cubicBezTo>
                  <a:pt x="2945" y="16705"/>
                  <a:pt x="3239" y="16601"/>
                  <a:pt x="3567" y="16498"/>
                </a:cubicBezTo>
                <a:cubicBezTo>
                  <a:pt x="3896" y="16394"/>
                  <a:pt x="4258" y="16291"/>
                  <a:pt x="4621" y="16222"/>
                </a:cubicBezTo>
                <a:cubicBezTo>
                  <a:pt x="4983" y="16153"/>
                  <a:pt x="5346" y="16118"/>
                  <a:pt x="5723" y="16101"/>
                </a:cubicBezTo>
                <a:cubicBezTo>
                  <a:pt x="6101" y="16084"/>
                  <a:pt x="6493" y="16084"/>
                  <a:pt x="6890" y="16101"/>
                </a:cubicBezTo>
                <a:cubicBezTo>
                  <a:pt x="7286" y="16118"/>
                  <a:pt x="7688" y="16153"/>
                  <a:pt x="8070" y="16222"/>
                </a:cubicBezTo>
                <a:cubicBezTo>
                  <a:pt x="8453" y="16291"/>
                  <a:pt x="8815" y="16394"/>
                  <a:pt x="9153" y="16498"/>
                </a:cubicBezTo>
                <a:cubicBezTo>
                  <a:pt x="9492" y="16601"/>
                  <a:pt x="9805" y="16705"/>
                  <a:pt x="10153" y="16826"/>
                </a:cubicBezTo>
                <a:cubicBezTo>
                  <a:pt x="10501" y="16946"/>
                  <a:pt x="10883" y="17084"/>
                  <a:pt x="11099" y="17188"/>
                </a:cubicBezTo>
                <a:cubicBezTo>
                  <a:pt x="11314" y="17291"/>
                  <a:pt x="11363" y="17360"/>
                  <a:pt x="11334" y="17412"/>
                </a:cubicBezTo>
                <a:cubicBezTo>
                  <a:pt x="11305" y="17464"/>
                  <a:pt x="11197" y="17498"/>
                  <a:pt x="10971" y="17516"/>
                </a:cubicBezTo>
                <a:cubicBezTo>
                  <a:pt x="10746" y="17533"/>
                  <a:pt x="10403" y="17533"/>
                  <a:pt x="10080" y="17533"/>
                </a:cubicBezTo>
                <a:cubicBezTo>
                  <a:pt x="9756" y="17533"/>
                  <a:pt x="9452" y="17533"/>
                  <a:pt x="9119" y="17533"/>
                </a:cubicBezTo>
                <a:cubicBezTo>
                  <a:pt x="8786" y="17533"/>
                  <a:pt x="8423" y="17533"/>
                  <a:pt x="8026" y="17550"/>
                </a:cubicBezTo>
                <a:cubicBezTo>
                  <a:pt x="7629" y="17567"/>
                  <a:pt x="7198" y="17602"/>
                  <a:pt x="6767" y="17636"/>
                </a:cubicBezTo>
                <a:cubicBezTo>
                  <a:pt x="6336" y="17671"/>
                  <a:pt x="5905" y="17705"/>
                  <a:pt x="5473" y="17757"/>
                </a:cubicBezTo>
                <a:cubicBezTo>
                  <a:pt x="5042" y="17809"/>
                  <a:pt x="4611" y="17878"/>
                  <a:pt x="4194" y="17964"/>
                </a:cubicBezTo>
                <a:cubicBezTo>
                  <a:pt x="3778" y="18051"/>
                  <a:pt x="3376" y="18154"/>
                  <a:pt x="2979" y="18240"/>
                </a:cubicBezTo>
                <a:cubicBezTo>
                  <a:pt x="2582" y="18327"/>
                  <a:pt x="2190" y="18396"/>
                  <a:pt x="1970" y="18430"/>
                </a:cubicBezTo>
                <a:cubicBezTo>
                  <a:pt x="1749" y="18465"/>
                  <a:pt x="1700" y="18465"/>
                  <a:pt x="1637" y="18465"/>
                </a:cubicBezTo>
                <a:cubicBezTo>
                  <a:pt x="1573" y="18465"/>
                  <a:pt x="1494" y="18465"/>
                  <a:pt x="1475" y="18413"/>
                </a:cubicBezTo>
                <a:cubicBezTo>
                  <a:pt x="1455" y="18361"/>
                  <a:pt x="1494" y="18258"/>
                  <a:pt x="1641" y="18137"/>
                </a:cubicBezTo>
                <a:cubicBezTo>
                  <a:pt x="1788" y="18016"/>
                  <a:pt x="2043" y="17878"/>
                  <a:pt x="2303" y="17757"/>
                </a:cubicBezTo>
                <a:cubicBezTo>
                  <a:pt x="2563" y="17636"/>
                  <a:pt x="2827" y="17533"/>
                  <a:pt x="3121" y="17447"/>
                </a:cubicBezTo>
                <a:cubicBezTo>
                  <a:pt x="3415" y="17360"/>
                  <a:pt x="3739" y="17291"/>
                  <a:pt x="4087" y="17222"/>
                </a:cubicBezTo>
                <a:cubicBezTo>
                  <a:pt x="4435" y="17153"/>
                  <a:pt x="4807" y="17084"/>
                  <a:pt x="5165" y="17033"/>
                </a:cubicBezTo>
                <a:cubicBezTo>
                  <a:pt x="5522" y="16981"/>
                  <a:pt x="5865" y="16946"/>
                  <a:pt x="6223" y="16929"/>
                </a:cubicBezTo>
                <a:cubicBezTo>
                  <a:pt x="6581" y="16912"/>
                  <a:pt x="6953" y="16912"/>
                  <a:pt x="7321" y="16929"/>
                </a:cubicBezTo>
                <a:cubicBezTo>
                  <a:pt x="7688" y="16946"/>
                  <a:pt x="8051" y="16981"/>
                  <a:pt x="8438" y="17050"/>
                </a:cubicBezTo>
                <a:cubicBezTo>
                  <a:pt x="8825" y="17119"/>
                  <a:pt x="9237" y="17222"/>
                  <a:pt x="9531" y="17291"/>
                </a:cubicBezTo>
                <a:cubicBezTo>
                  <a:pt x="9825" y="17360"/>
                  <a:pt x="10001" y="17395"/>
                  <a:pt x="10133" y="17464"/>
                </a:cubicBezTo>
                <a:cubicBezTo>
                  <a:pt x="10266" y="17533"/>
                  <a:pt x="10354" y="17636"/>
                  <a:pt x="10354" y="17705"/>
                </a:cubicBezTo>
                <a:cubicBezTo>
                  <a:pt x="10354" y="17774"/>
                  <a:pt x="10266" y="17809"/>
                  <a:pt x="10050" y="17843"/>
                </a:cubicBezTo>
                <a:cubicBezTo>
                  <a:pt x="9835" y="17878"/>
                  <a:pt x="9492" y="17912"/>
                  <a:pt x="9173" y="17947"/>
                </a:cubicBezTo>
                <a:cubicBezTo>
                  <a:pt x="8855" y="17981"/>
                  <a:pt x="8561" y="18016"/>
                  <a:pt x="8242" y="18068"/>
                </a:cubicBezTo>
                <a:cubicBezTo>
                  <a:pt x="7923" y="18120"/>
                  <a:pt x="7580" y="18189"/>
                  <a:pt x="7233" y="18240"/>
                </a:cubicBezTo>
                <a:cubicBezTo>
                  <a:pt x="6885" y="18292"/>
                  <a:pt x="6532" y="18327"/>
                  <a:pt x="6164" y="18378"/>
                </a:cubicBezTo>
                <a:cubicBezTo>
                  <a:pt x="5797" y="18430"/>
                  <a:pt x="5415" y="18499"/>
                  <a:pt x="5037" y="18585"/>
                </a:cubicBezTo>
                <a:cubicBezTo>
                  <a:pt x="4660" y="18672"/>
                  <a:pt x="4288" y="18775"/>
                  <a:pt x="3920" y="18879"/>
                </a:cubicBezTo>
                <a:cubicBezTo>
                  <a:pt x="3553" y="18982"/>
                  <a:pt x="3190" y="19086"/>
                  <a:pt x="2911" y="19155"/>
                </a:cubicBezTo>
                <a:cubicBezTo>
                  <a:pt x="2631" y="19224"/>
                  <a:pt x="2435" y="19258"/>
                  <a:pt x="2303" y="19275"/>
                </a:cubicBezTo>
                <a:cubicBezTo>
                  <a:pt x="2171" y="19293"/>
                  <a:pt x="2102" y="19293"/>
                  <a:pt x="2097" y="19275"/>
                </a:cubicBezTo>
                <a:cubicBezTo>
                  <a:pt x="2092" y="19258"/>
                  <a:pt x="2151" y="19224"/>
                  <a:pt x="2337" y="19120"/>
                </a:cubicBezTo>
                <a:cubicBezTo>
                  <a:pt x="2523" y="19017"/>
                  <a:pt x="2837" y="18844"/>
                  <a:pt x="3141" y="18706"/>
                </a:cubicBezTo>
                <a:cubicBezTo>
                  <a:pt x="3445" y="18568"/>
                  <a:pt x="3739" y="18465"/>
                  <a:pt x="4062" y="18361"/>
                </a:cubicBezTo>
                <a:cubicBezTo>
                  <a:pt x="4386" y="18258"/>
                  <a:pt x="4738" y="18154"/>
                  <a:pt x="5086" y="18085"/>
                </a:cubicBezTo>
                <a:cubicBezTo>
                  <a:pt x="5434" y="18016"/>
                  <a:pt x="5777" y="17981"/>
                  <a:pt x="6155" y="17964"/>
                </a:cubicBezTo>
                <a:cubicBezTo>
                  <a:pt x="6532" y="17947"/>
                  <a:pt x="6943" y="17947"/>
                  <a:pt x="7350" y="17964"/>
                </a:cubicBezTo>
                <a:cubicBezTo>
                  <a:pt x="7757" y="17981"/>
                  <a:pt x="8159" y="18016"/>
                  <a:pt x="8531" y="18085"/>
                </a:cubicBezTo>
                <a:cubicBezTo>
                  <a:pt x="8904" y="18154"/>
                  <a:pt x="9247" y="18258"/>
                  <a:pt x="9624" y="18361"/>
                </a:cubicBezTo>
                <a:cubicBezTo>
                  <a:pt x="10001" y="18465"/>
                  <a:pt x="10413" y="18568"/>
                  <a:pt x="10761" y="18689"/>
                </a:cubicBezTo>
                <a:cubicBezTo>
                  <a:pt x="11109" y="18810"/>
                  <a:pt x="11393" y="18948"/>
                  <a:pt x="11584" y="19068"/>
                </a:cubicBezTo>
                <a:cubicBezTo>
                  <a:pt x="11775" y="19189"/>
                  <a:pt x="11873" y="19293"/>
                  <a:pt x="11893" y="19362"/>
                </a:cubicBezTo>
                <a:cubicBezTo>
                  <a:pt x="11912" y="19431"/>
                  <a:pt x="11853" y="19465"/>
                  <a:pt x="11613" y="19482"/>
                </a:cubicBezTo>
                <a:cubicBezTo>
                  <a:pt x="11373" y="19500"/>
                  <a:pt x="10952" y="19500"/>
                  <a:pt x="10589" y="19500"/>
                </a:cubicBezTo>
                <a:cubicBezTo>
                  <a:pt x="10227" y="19500"/>
                  <a:pt x="9923" y="19500"/>
                  <a:pt x="9594" y="19517"/>
                </a:cubicBezTo>
                <a:cubicBezTo>
                  <a:pt x="9266" y="19534"/>
                  <a:pt x="8913" y="19569"/>
                  <a:pt x="8541" y="19603"/>
                </a:cubicBezTo>
                <a:cubicBezTo>
                  <a:pt x="8169" y="19638"/>
                  <a:pt x="7776" y="19672"/>
                  <a:pt x="7384" y="19724"/>
                </a:cubicBezTo>
                <a:cubicBezTo>
                  <a:pt x="6992" y="19776"/>
                  <a:pt x="6600" y="19845"/>
                  <a:pt x="6204" y="19914"/>
                </a:cubicBezTo>
                <a:cubicBezTo>
                  <a:pt x="5807" y="19983"/>
                  <a:pt x="5405" y="20052"/>
                  <a:pt x="5047" y="20121"/>
                </a:cubicBezTo>
                <a:cubicBezTo>
                  <a:pt x="4689" y="20190"/>
                  <a:pt x="4376" y="20259"/>
                  <a:pt x="4047" y="20311"/>
                </a:cubicBezTo>
                <a:cubicBezTo>
                  <a:pt x="3719" y="20362"/>
                  <a:pt x="3376" y="20397"/>
                  <a:pt x="3165" y="20414"/>
                </a:cubicBezTo>
                <a:cubicBezTo>
                  <a:pt x="2955" y="20431"/>
                  <a:pt x="2876" y="20431"/>
                  <a:pt x="2813" y="20414"/>
                </a:cubicBezTo>
                <a:cubicBezTo>
                  <a:pt x="2749" y="20397"/>
                  <a:pt x="2700" y="20362"/>
                  <a:pt x="2700" y="20293"/>
                </a:cubicBezTo>
                <a:cubicBezTo>
                  <a:pt x="2700" y="20224"/>
                  <a:pt x="2749" y="20121"/>
                  <a:pt x="2916" y="19983"/>
                </a:cubicBezTo>
                <a:cubicBezTo>
                  <a:pt x="3082" y="19845"/>
                  <a:pt x="3366" y="19672"/>
                  <a:pt x="3660" y="19517"/>
                </a:cubicBezTo>
                <a:cubicBezTo>
                  <a:pt x="3954" y="19362"/>
                  <a:pt x="4258" y="19224"/>
                  <a:pt x="4577" y="19103"/>
                </a:cubicBezTo>
                <a:cubicBezTo>
                  <a:pt x="4895" y="18982"/>
                  <a:pt x="5228" y="18879"/>
                  <a:pt x="5567" y="18792"/>
                </a:cubicBezTo>
                <a:cubicBezTo>
                  <a:pt x="5905" y="18706"/>
                  <a:pt x="6248" y="18637"/>
                  <a:pt x="6625" y="18585"/>
                </a:cubicBezTo>
                <a:cubicBezTo>
                  <a:pt x="7002" y="18534"/>
                  <a:pt x="7414" y="18499"/>
                  <a:pt x="7816" y="18499"/>
                </a:cubicBezTo>
                <a:cubicBezTo>
                  <a:pt x="8218" y="18499"/>
                  <a:pt x="8610" y="18534"/>
                  <a:pt x="8977" y="18585"/>
                </a:cubicBezTo>
                <a:cubicBezTo>
                  <a:pt x="9345" y="18637"/>
                  <a:pt x="9688" y="18706"/>
                  <a:pt x="10026" y="18775"/>
                </a:cubicBezTo>
                <a:cubicBezTo>
                  <a:pt x="10364" y="18844"/>
                  <a:pt x="10697" y="18913"/>
                  <a:pt x="11065" y="19034"/>
                </a:cubicBezTo>
                <a:cubicBezTo>
                  <a:pt x="11432" y="19155"/>
                  <a:pt x="11834" y="19327"/>
                  <a:pt x="12064" y="19431"/>
                </a:cubicBezTo>
                <a:cubicBezTo>
                  <a:pt x="12294" y="19534"/>
                  <a:pt x="12353" y="19569"/>
                  <a:pt x="12407" y="19638"/>
                </a:cubicBezTo>
                <a:cubicBezTo>
                  <a:pt x="12461" y="19707"/>
                  <a:pt x="12510" y="19810"/>
                  <a:pt x="12510" y="19879"/>
                </a:cubicBezTo>
                <a:cubicBezTo>
                  <a:pt x="12510" y="19948"/>
                  <a:pt x="12461" y="19983"/>
                  <a:pt x="12231" y="20052"/>
                </a:cubicBezTo>
                <a:cubicBezTo>
                  <a:pt x="12000" y="20121"/>
                  <a:pt x="11589" y="20224"/>
                  <a:pt x="11241" y="20293"/>
                </a:cubicBezTo>
                <a:cubicBezTo>
                  <a:pt x="10893" y="20362"/>
                  <a:pt x="10609" y="20397"/>
                  <a:pt x="10285" y="20431"/>
                </a:cubicBezTo>
                <a:cubicBezTo>
                  <a:pt x="9962" y="20466"/>
                  <a:pt x="9599" y="20500"/>
                  <a:pt x="9237" y="20552"/>
                </a:cubicBezTo>
                <a:cubicBezTo>
                  <a:pt x="8874" y="20604"/>
                  <a:pt x="8512" y="20673"/>
                  <a:pt x="8144" y="20725"/>
                </a:cubicBezTo>
                <a:cubicBezTo>
                  <a:pt x="7776" y="20776"/>
                  <a:pt x="7404" y="20811"/>
                  <a:pt x="7017" y="20863"/>
                </a:cubicBezTo>
                <a:cubicBezTo>
                  <a:pt x="6630" y="20914"/>
                  <a:pt x="6228" y="20983"/>
                  <a:pt x="5865" y="21052"/>
                </a:cubicBezTo>
                <a:cubicBezTo>
                  <a:pt x="5503" y="21121"/>
                  <a:pt x="5179" y="21190"/>
                  <a:pt x="4822" y="21242"/>
                </a:cubicBezTo>
                <a:cubicBezTo>
                  <a:pt x="4464" y="21294"/>
                  <a:pt x="4072" y="21328"/>
                  <a:pt x="3851" y="21328"/>
                </a:cubicBezTo>
                <a:cubicBezTo>
                  <a:pt x="3631" y="21328"/>
                  <a:pt x="3582" y="21294"/>
                  <a:pt x="3582" y="21208"/>
                </a:cubicBezTo>
                <a:cubicBezTo>
                  <a:pt x="3582" y="21121"/>
                  <a:pt x="3631" y="20983"/>
                  <a:pt x="3798" y="20794"/>
                </a:cubicBezTo>
                <a:cubicBezTo>
                  <a:pt x="3964" y="20604"/>
                  <a:pt x="4248" y="20362"/>
                  <a:pt x="4533" y="20173"/>
                </a:cubicBezTo>
                <a:cubicBezTo>
                  <a:pt x="4817" y="19983"/>
                  <a:pt x="5101" y="19845"/>
                  <a:pt x="5420" y="19689"/>
                </a:cubicBezTo>
                <a:cubicBezTo>
                  <a:pt x="5738" y="19534"/>
                  <a:pt x="6091" y="19362"/>
                  <a:pt x="6449" y="19241"/>
                </a:cubicBezTo>
                <a:cubicBezTo>
                  <a:pt x="6806" y="19120"/>
                  <a:pt x="7169" y="19051"/>
                  <a:pt x="7536" y="18999"/>
                </a:cubicBezTo>
                <a:cubicBezTo>
                  <a:pt x="7904" y="18948"/>
                  <a:pt x="8276" y="18913"/>
                  <a:pt x="8659" y="18913"/>
                </a:cubicBezTo>
                <a:cubicBezTo>
                  <a:pt x="9041" y="18913"/>
                  <a:pt x="9433" y="18948"/>
                  <a:pt x="9795" y="18999"/>
                </a:cubicBezTo>
                <a:cubicBezTo>
                  <a:pt x="10158" y="19051"/>
                  <a:pt x="10491" y="19120"/>
                  <a:pt x="10859" y="19206"/>
                </a:cubicBezTo>
                <a:cubicBezTo>
                  <a:pt x="11226" y="19293"/>
                  <a:pt x="11628" y="19396"/>
                  <a:pt x="12000" y="19517"/>
                </a:cubicBezTo>
                <a:cubicBezTo>
                  <a:pt x="12373" y="19638"/>
                  <a:pt x="12716" y="19776"/>
                  <a:pt x="12917" y="19897"/>
                </a:cubicBezTo>
                <a:cubicBezTo>
                  <a:pt x="13118" y="20017"/>
                  <a:pt x="13176" y="20121"/>
                  <a:pt x="13157" y="20190"/>
                </a:cubicBezTo>
                <a:cubicBezTo>
                  <a:pt x="13137" y="20259"/>
                  <a:pt x="13039" y="20293"/>
                  <a:pt x="12829" y="20345"/>
                </a:cubicBezTo>
                <a:cubicBezTo>
                  <a:pt x="12618" y="20397"/>
                  <a:pt x="12294" y="20466"/>
                  <a:pt x="11986" y="20518"/>
                </a:cubicBezTo>
                <a:cubicBezTo>
                  <a:pt x="11677" y="20569"/>
                  <a:pt x="11383" y="20604"/>
                  <a:pt x="11069" y="20638"/>
                </a:cubicBezTo>
                <a:cubicBezTo>
                  <a:pt x="10756" y="20673"/>
                  <a:pt x="10423" y="20707"/>
                  <a:pt x="10060" y="20742"/>
                </a:cubicBezTo>
                <a:cubicBezTo>
                  <a:pt x="9697" y="20776"/>
                  <a:pt x="9305" y="20811"/>
                  <a:pt x="8913" y="20845"/>
                </a:cubicBezTo>
                <a:cubicBezTo>
                  <a:pt x="8521" y="20880"/>
                  <a:pt x="8129" y="20914"/>
                  <a:pt x="7742" y="20949"/>
                </a:cubicBezTo>
                <a:cubicBezTo>
                  <a:pt x="7355" y="20983"/>
                  <a:pt x="6973" y="21018"/>
                  <a:pt x="6581" y="21035"/>
                </a:cubicBezTo>
                <a:cubicBezTo>
                  <a:pt x="6189" y="21052"/>
                  <a:pt x="5787" y="21052"/>
                  <a:pt x="5537" y="21052"/>
                </a:cubicBezTo>
                <a:cubicBezTo>
                  <a:pt x="5287" y="21052"/>
                  <a:pt x="5189" y="21052"/>
                  <a:pt x="5106" y="21001"/>
                </a:cubicBezTo>
                <a:cubicBezTo>
                  <a:pt x="5023" y="20949"/>
                  <a:pt x="4954" y="20845"/>
                  <a:pt x="4944" y="20725"/>
                </a:cubicBezTo>
                <a:cubicBezTo>
                  <a:pt x="4934" y="20604"/>
                  <a:pt x="4983" y="20466"/>
                  <a:pt x="5155" y="20293"/>
                </a:cubicBezTo>
                <a:cubicBezTo>
                  <a:pt x="5326" y="20121"/>
                  <a:pt x="5620" y="19914"/>
                  <a:pt x="5929" y="19741"/>
                </a:cubicBezTo>
                <a:cubicBezTo>
                  <a:pt x="6238" y="19569"/>
                  <a:pt x="6561" y="19431"/>
                  <a:pt x="6909" y="19310"/>
                </a:cubicBezTo>
                <a:cubicBezTo>
                  <a:pt x="7257" y="19189"/>
                  <a:pt x="7629" y="19086"/>
                  <a:pt x="8021" y="18999"/>
                </a:cubicBezTo>
                <a:cubicBezTo>
                  <a:pt x="8414" y="18913"/>
                  <a:pt x="8825" y="18844"/>
                  <a:pt x="9139" y="18792"/>
                </a:cubicBezTo>
                <a:cubicBezTo>
                  <a:pt x="9452" y="18741"/>
                  <a:pt x="9668" y="18706"/>
                  <a:pt x="9913" y="18689"/>
                </a:cubicBezTo>
                <a:cubicBezTo>
                  <a:pt x="10158" y="18672"/>
                  <a:pt x="10432" y="18672"/>
                  <a:pt x="10658" y="18672"/>
                </a:cubicBezTo>
                <a:cubicBezTo>
                  <a:pt x="10883" y="18672"/>
                  <a:pt x="11060" y="18672"/>
                  <a:pt x="11290" y="18689"/>
                </a:cubicBezTo>
                <a:cubicBezTo>
                  <a:pt x="11520" y="18706"/>
                  <a:pt x="11804" y="18741"/>
                  <a:pt x="12035" y="18758"/>
                </a:cubicBezTo>
                <a:cubicBezTo>
                  <a:pt x="12265" y="18775"/>
                  <a:pt x="12441" y="18775"/>
                  <a:pt x="12750" y="18827"/>
                </a:cubicBezTo>
                <a:cubicBezTo>
                  <a:pt x="13059" y="18879"/>
                  <a:pt x="13500" y="18982"/>
                  <a:pt x="13897" y="19068"/>
                </a:cubicBezTo>
                <a:cubicBezTo>
                  <a:pt x="14294" y="19155"/>
                  <a:pt x="14647" y="19224"/>
                  <a:pt x="14990" y="19293"/>
                </a:cubicBezTo>
                <a:cubicBezTo>
                  <a:pt x="15333" y="19362"/>
                  <a:pt x="15666" y="19431"/>
                  <a:pt x="16043" y="19517"/>
                </a:cubicBezTo>
                <a:cubicBezTo>
                  <a:pt x="16420" y="19603"/>
                  <a:pt x="16842" y="19707"/>
                  <a:pt x="17136" y="19793"/>
                </a:cubicBezTo>
                <a:cubicBezTo>
                  <a:pt x="17430" y="19879"/>
                  <a:pt x="17596" y="19948"/>
                  <a:pt x="17739" y="20035"/>
                </a:cubicBezTo>
                <a:cubicBezTo>
                  <a:pt x="17881" y="20121"/>
                  <a:pt x="17998" y="20224"/>
                  <a:pt x="18013" y="20311"/>
                </a:cubicBezTo>
                <a:cubicBezTo>
                  <a:pt x="18028" y="20397"/>
                  <a:pt x="17939" y="20466"/>
                  <a:pt x="17714" y="20535"/>
                </a:cubicBezTo>
                <a:cubicBezTo>
                  <a:pt x="17489" y="20604"/>
                  <a:pt x="17126" y="20673"/>
                  <a:pt x="16739" y="20725"/>
                </a:cubicBezTo>
                <a:cubicBezTo>
                  <a:pt x="16352" y="20776"/>
                  <a:pt x="15940" y="20811"/>
                  <a:pt x="15582" y="20845"/>
                </a:cubicBezTo>
                <a:cubicBezTo>
                  <a:pt x="15225" y="20880"/>
                  <a:pt x="14921" y="20914"/>
                  <a:pt x="14602" y="20932"/>
                </a:cubicBezTo>
                <a:cubicBezTo>
                  <a:pt x="14284" y="20949"/>
                  <a:pt x="13951" y="20949"/>
                  <a:pt x="13583" y="20932"/>
                </a:cubicBezTo>
                <a:cubicBezTo>
                  <a:pt x="13216" y="20914"/>
                  <a:pt x="12814" y="20880"/>
                  <a:pt x="12437" y="20828"/>
                </a:cubicBezTo>
                <a:cubicBezTo>
                  <a:pt x="12059" y="20776"/>
                  <a:pt x="11706" y="20707"/>
                  <a:pt x="11305" y="20604"/>
                </a:cubicBezTo>
                <a:cubicBezTo>
                  <a:pt x="10903" y="20500"/>
                  <a:pt x="10452" y="20362"/>
                  <a:pt x="10148" y="20224"/>
                </a:cubicBezTo>
                <a:cubicBezTo>
                  <a:pt x="9844" y="20086"/>
                  <a:pt x="9688" y="19948"/>
                  <a:pt x="9594" y="19793"/>
                </a:cubicBezTo>
                <a:cubicBezTo>
                  <a:pt x="9501" y="19638"/>
                  <a:pt x="9472" y="19465"/>
                  <a:pt x="9506" y="19293"/>
                </a:cubicBezTo>
                <a:cubicBezTo>
                  <a:pt x="9541" y="19120"/>
                  <a:pt x="9639" y="18948"/>
                  <a:pt x="9835" y="18792"/>
                </a:cubicBezTo>
                <a:cubicBezTo>
                  <a:pt x="10031" y="18637"/>
                  <a:pt x="10325" y="18499"/>
                  <a:pt x="10619" y="18378"/>
                </a:cubicBezTo>
                <a:cubicBezTo>
                  <a:pt x="10913" y="18258"/>
                  <a:pt x="11207" y="18154"/>
                  <a:pt x="11515" y="18068"/>
                </a:cubicBezTo>
                <a:cubicBezTo>
                  <a:pt x="11824" y="17982"/>
                  <a:pt x="12147" y="17912"/>
                  <a:pt x="12500" y="17861"/>
                </a:cubicBezTo>
                <a:cubicBezTo>
                  <a:pt x="12853" y="17809"/>
                  <a:pt x="13235" y="17774"/>
                  <a:pt x="13554" y="17757"/>
                </a:cubicBezTo>
                <a:cubicBezTo>
                  <a:pt x="13872" y="17740"/>
                  <a:pt x="14127" y="17740"/>
                  <a:pt x="14357" y="17740"/>
                </a:cubicBezTo>
                <a:cubicBezTo>
                  <a:pt x="14588" y="17740"/>
                  <a:pt x="14794" y="17740"/>
                  <a:pt x="15107" y="17757"/>
                </a:cubicBezTo>
                <a:cubicBezTo>
                  <a:pt x="15421" y="17774"/>
                  <a:pt x="15842" y="17809"/>
                  <a:pt x="16254" y="17861"/>
                </a:cubicBezTo>
                <a:cubicBezTo>
                  <a:pt x="16665" y="17912"/>
                  <a:pt x="17067" y="17982"/>
                  <a:pt x="17464" y="18068"/>
                </a:cubicBezTo>
                <a:cubicBezTo>
                  <a:pt x="17861" y="18154"/>
                  <a:pt x="18253" y="18258"/>
                  <a:pt x="18601" y="18361"/>
                </a:cubicBezTo>
                <a:cubicBezTo>
                  <a:pt x="18949" y="18465"/>
                  <a:pt x="19253" y="18568"/>
                  <a:pt x="19596" y="18723"/>
                </a:cubicBezTo>
                <a:cubicBezTo>
                  <a:pt x="19939" y="18879"/>
                  <a:pt x="20321" y="19086"/>
                  <a:pt x="20581" y="19241"/>
                </a:cubicBezTo>
                <a:cubicBezTo>
                  <a:pt x="20840" y="19396"/>
                  <a:pt x="20978" y="19500"/>
                  <a:pt x="21071" y="19586"/>
                </a:cubicBezTo>
                <a:cubicBezTo>
                  <a:pt x="21164" y="19672"/>
                  <a:pt x="21213" y="19741"/>
                  <a:pt x="21188" y="19793"/>
                </a:cubicBezTo>
                <a:cubicBezTo>
                  <a:pt x="21164" y="19845"/>
                  <a:pt x="21066" y="19879"/>
                  <a:pt x="20875" y="19897"/>
                </a:cubicBezTo>
                <a:cubicBezTo>
                  <a:pt x="20684" y="19914"/>
                  <a:pt x="20399" y="19914"/>
                  <a:pt x="20105" y="19914"/>
                </a:cubicBezTo>
                <a:cubicBezTo>
                  <a:pt x="19811" y="19914"/>
                  <a:pt x="19508" y="19914"/>
                  <a:pt x="19184" y="19897"/>
                </a:cubicBezTo>
                <a:cubicBezTo>
                  <a:pt x="18861" y="19879"/>
                  <a:pt x="18518" y="19845"/>
                  <a:pt x="18155" y="19793"/>
                </a:cubicBezTo>
                <a:cubicBezTo>
                  <a:pt x="17792" y="19741"/>
                  <a:pt x="17410" y="19672"/>
                  <a:pt x="17097" y="19620"/>
                </a:cubicBezTo>
                <a:cubicBezTo>
                  <a:pt x="16783" y="19569"/>
                  <a:pt x="16538" y="19534"/>
                  <a:pt x="16308" y="19500"/>
                </a:cubicBezTo>
                <a:cubicBezTo>
                  <a:pt x="16077" y="19465"/>
                  <a:pt x="15862" y="19431"/>
                  <a:pt x="15617" y="19396"/>
                </a:cubicBezTo>
                <a:cubicBezTo>
                  <a:pt x="15372" y="19362"/>
                  <a:pt x="15097" y="19327"/>
                  <a:pt x="14862" y="19293"/>
                </a:cubicBezTo>
                <a:cubicBezTo>
                  <a:pt x="14627" y="19258"/>
                  <a:pt x="14431" y="19224"/>
                  <a:pt x="14186" y="19206"/>
                </a:cubicBezTo>
                <a:cubicBezTo>
                  <a:pt x="13941" y="19189"/>
                  <a:pt x="13647" y="19189"/>
                  <a:pt x="13407" y="19172"/>
                </a:cubicBezTo>
                <a:cubicBezTo>
                  <a:pt x="13167" y="19155"/>
                  <a:pt x="12980" y="19120"/>
                  <a:pt x="12667" y="19086"/>
                </a:cubicBezTo>
                <a:cubicBezTo>
                  <a:pt x="12353" y="19051"/>
                  <a:pt x="11912" y="19017"/>
                  <a:pt x="11535" y="18982"/>
                </a:cubicBezTo>
                <a:cubicBezTo>
                  <a:pt x="11158" y="18948"/>
                  <a:pt x="10844" y="18913"/>
                  <a:pt x="10506" y="18844"/>
                </a:cubicBezTo>
                <a:cubicBezTo>
                  <a:pt x="10168" y="18775"/>
                  <a:pt x="9805" y="18672"/>
                  <a:pt x="9594" y="18603"/>
                </a:cubicBezTo>
                <a:cubicBezTo>
                  <a:pt x="9384" y="18534"/>
                  <a:pt x="9325" y="18499"/>
                  <a:pt x="9276" y="18430"/>
                </a:cubicBezTo>
                <a:cubicBezTo>
                  <a:pt x="9227" y="18361"/>
                  <a:pt x="9188" y="18258"/>
                  <a:pt x="9193" y="18171"/>
                </a:cubicBezTo>
                <a:cubicBezTo>
                  <a:pt x="9198" y="18085"/>
                  <a:pt x="9247" y="18016"/>
                  <a:pt x="9408" y="17947"/>
                </a:cubicBezTo>
                <a:cubicBezTo>
                  <a:pt x="9570" y="17878"/>
                  <a:pt x="9844" y="17809"/>
                  <a:pt x="10124" y="17740"/>
                </a:cubicBezTo>
                <a:cubicBezTo>
                  <a:pt x="10403" y="17671"/>
                  <a:pt x="10687" y="17602"/>
                  <a:pt x="11011" y="17533"/>
                </a:cubicBezTo>
                <a:cubicBezTo>
                  <a:pt x="11334" y="17464"/>
                  <a:pt x="11697" y="17395"/>
                  <a:pt x="12059" y="17343"/>
                </a:cubicBezTo>
                <a:cubicBezTo>
                  <a:pt x="12422" y="17291"/>
                  <a:pt x="12784" y="17257"/>
                  <a:pt x="13162" y="17240"/>
                </a:cubicBezTo>
                <a:cubicBezTo>
                  <a:pt x="13539" y="17222"/>
                  <a:pt x="13931" y="17222"/>
                  <a:pt x="14259" y="17222"/>
                </a:cubicBezTo>
                <a:cubicBezTo>
                  <a:pt x="14588" y="17222"/>
                  <a:pt x="14852" y="17222"/>
                  <a:pt x="15083" y="17222"/>
                </a:cubicBezTo>
                <a:cubicBezTo>
                  <a:pt x="15313" y="17222"/>
                  <a:pt x="15509" y="17222"/>
                  <a:pt x="15818" y="17222"/>
                </a:cubicBezTo>
                <a:cubicBezTo>
                  <a:pt x="16126" y="17222"/>
                  <a:pt x="16548" y="17222"/>
                  <a:pt x="16955" y="17257"/>
                </a:cubicBezTo>
                <a:cubicBezTo>
                  <a:pt x="17361" y="17291"/>
                  <a:pt x="17753" y="17360"/>
                  <a:pt x="18140" y="17429"/>
                </a:cubicBezTo>
                <a:cubicBezTo>
                  <a:pt x="18527" y="17498"/>
                  <a:pt x="18910" y="17567"/>
                  <a:pt x="19307" y="17654"/>
                </a:cubicBezTo>
                <a:cubicBezTo>
                  <a:pt x="19704" y="17740"/>
                  <a:pt x="20115" y="17843"/>
                  <a:pt x="20394" y="17930"/>
                </a:cubicBezTo>
                <a:cubicBezTo>
                  <a:pt x="20674" y="18016"/>
                  <a:pt x="20821" y="18085"/>
                  <a:pt x="20924" y="18154"/>
                </a:cubicBezTo>
                <a:cubicBezTo>
                  <a:pt x="21027" y="18223"/>
                  <a:pt x="21085" y="18292"/>
                  <a:pt x="21061" y="18361"/>
                </a:cubicBezTo>
                <a:cubicBezTo>
                  <a:pt x="21036" y="18430"/>
                  <a:pt x="20929" y="18499"/>
                  <a:pt x="20713" y="18534"/>
                </a:cubicBezTo>
                <a:cubicBezTo>
                  <a:pt x="20497" y="18568"/>
                  <a:pt x="20174" y="18568"/>
                  <a:pt x="19855" y="18585"/>
                </a:cubicBezTo>
                <a:cubicBezTo>
                  <a:pt x="19537" y="18603"/>
                  <a:pt x="19223" y="18637"/>
                  <a:pt x="18866" y="18654"/>
                </a:cubicBezTo>
                <a:cubicBezTo>
                  <a:pt x="18508" y="18672"/>
                  <a:pt x="18106" y="18672"/>
                  <a:pt x="17699" y="18672"/>
                </a:cubicBezTo>
                <a:cubicBezTo>
                  <a:pt x="17293" y="18672"/>
                  <a:pt x="16881" y="18672"/>
                  <a:pt x="16543" y="18672"/>
                </a:cubicBezTo>
                <a:cubicBezTo>
                  <a:pt x="16205" y="18672"/>
                  <a:pt x="15940" y="18672"/>
                  <a:pt x="15705" y="18672"/>
                </a:cubicBezTo>
                <a:cubicBezTo>
                  <a:pt x="15470" y="18672"/>
                  <a:pt x="15264" y="18672"/>
                  <a:pt x="15009" y="18654"/>
                </a:cubicBezTo>
                <a:cubicBezTo>
                  <a:pt x="14754" y="18637"/>
                  <a:pt x="14451" y="18603"/>
                  <a:pt x="14181" y="18585"/>
                </a:cubicBezTo>
                <a:cubicBezTo>
                  <a:pt x="13912" y="18568"/>
                  <a:pt x="13676" y="18568"/>
                  <a:pt x="13431" y="18568"/>
                </a:cubicBezTo>
                <a:cubicBezTo>
                  <a:pt x="13186" y="18568"/>
                  <a:pt x="12931" y="18568"/>
                  <a:pt x="12691" y="18568"/>
                </a:cubicBezTo>
                <a:cubicBezTo>
                  <a:pt x="12451" y="18568"/>
                  <a:pt x="12226" y="18568"/>
                  <a:pt x="11907" y="18568"/>
                </a:cubicBezTo>
                <a:cubicBezTo>
                  <a:pt x="11589" y="18568"/>
                  <a:pt x="11177" y="18568"/>
                  <a:pt x="10800" y="18551"/>
                </a:cubicBezTo>
                <a:cubicBezTo>
                  <a:pt x="10423" y="18534"/>
                  <a:pt x="10080" y="18499"/>
                  <a:pt x="9805" y="18447"/>
                </a:cubicBezTo>
                <a:cubicBezTo>
                  <a:pt x="9531" y="18396"/>
                  <a:pt x="9325" y="18327"/>
                  <a:pt x="9188" y="18258"/>
                </a:cubicBezTo>
                <a:cubicBezTo>
                  <a:pt x="9051" y="18189"/>
                  <a:pt x="8982" y="18120"/>
                  <a:pt x="8962" y="18016"/>
                </a:cubicBezTo>
                <a:cubicBezTo>
                  <a:pt x="8943" y="17912"/>
                  <a:pt x="8972" y="17774"/>
                  <a:pt x="9124" y="17636"/>
                </a:cubicBezTo>
                <a:cubicBezTo>
                  <a:pt x="9276" y="17498"/>
                  <a:pt x="9550" y="17360"/>
                  <a:pt x="9849" y="17257"/>
                </a:cubicBezTo>
                <a:cubicBezTo>
                  <a:pt x="10148" y="17153"/>
                  <a:pt x="10472" y="17084"/>
                  <a:pt x="10815" y="17015"/>
                </a:cubicBezTo>
                <a:cubicBezTo>
                  <a:pt x="11158" y="16946"/>
                  <a:pt x="11520" y="16877"/>
                  <a:pt x="11902" y="16808"/>
                </a:cubicBezTo>
                <a:cubicBezTo>
                  <a:pt x="12285" y="16739"/>
                  <a:pt x="12686" y="16670"/>
                  <a:pt x="13015" y="16619"/>
                </a:cubicBezTo>
                <a:cubicBezTo>
                  <a:pt x="13343" y="16567"/>
                  <a:pt x="13598" y="16532"/>
                  <a:pt x="13828" y="16515"/>
                </a:cubicBezTo>
                <a:cubicBezTo>
                  <a:pt x="14059" y="16498"/>
                  <a:pt x="14264" y="16498"/>
                  <a:pt x="14490" y="16498"/>
                </a:cubicBezTo>
                <a:cubicBezTo>
                  <a:pt x="14715" y="16498"/>
                  <a:pt x="14960" y="16498"/>
                  <a:pt x="15190" y="16498"/>
                </a:cubicBezTo>
                <a:cubicBezTo>
                  <a:pt x="15421" y="16498"/>
                  <a:pt x="15636" y="16498"/>
                  <a:pt x="15881" y="16498"/>
                </a:cubicBezTo>
                <a:cubicBezTo>
                  <a:pt x="16126" y="16498"/>
                  <a:pt x="16401" y="16498"/>
                  <a:pt x="16749" y="16515"/>
                </a:cubicBezTo>
                <a:cubicBezTo>
                  <a:pt x="17097" y="16532"/>
                  <a:pt x="17518" y="16567"/>
                  <a:pt x="17905" y="16619"/>
                </a:cubicBezTo>
                <a:cubicBezTo>
                  <a:pt x="18292" y="16670"/>
                  <a:pt x="18645" y="16739"/>
                  <a:pt x="19027" y="16808"/>
                </a:cubicBezTo>
                <a:cubicBezTo>
                  <a:pt x="19410" y="16877"/>
                  <a:pt x="19821" y="16946"/>
                  <a:pt x="20154" y="17033"/>
                </a:cubicBezTo>
                <a:cubicBezTo>
                  <a:pt x="20488" y="17119"/>
                  <a:pt x="20742" y="17222"/>
                  <a:pt x="20894" y="17309"/>
                </a:cubicBezTo>
                <a:cubicBezTo>
                  <a:pt x="21046" y="17395"/>
                  <a:pt x="21095" y="17464"/>
                  <a:pt x="21085" y="17533"/>
                </a:cubicBezTo>
                <a:cubicBezTo>
                  <a:pt x="21076" y="17602"/>
                  <a:pt x="21007" y="17671"/>
                  <a:pt x="20821" y="17740"/>
                </a:cubicBezTo>
                <a:cubicBezTo>
                  <a:pt x="20635" y="17809"/>
                  <a:pt x="20331" y="17878"/>
                  <a:pt x="20027" y="17930"/>
                </a:cubicBezTo>
                <a:cubicBezTo>
                  <a:pt x="19723" y="17981"/>
                  <a:pt x="19419" y="18016"/>
                  <a:pt x="19086" y="18051"/>
                </a:cubicBezTo>
                <a:cubicBezTo>
                  <a:pt x="18753" y="18085"/>
                  <a:pt x="18390" y="18120"/>
                  <a:pt x="17993" y="18154"/>
                </a:cubicBezTo>
                <a:cubicBezTo>
                  <a:pt x="17596" y="18189"/>
                  <a:pt x="17165" y="18223"/>
                  <a:pt x="16861" y="18240"/>
                </a:cubicBezTo>
                <a:cubicBezTo>
                  <a:pt x="16558" y="18258"/>
                  <a:pt x="16381" y="18258"/>
                  <a:pt x="16156" y="18258"/>
                </a:cubicBezTo>
                <a:cubicBezTo>
                  <a:pt x="15930" y="18258"/>
                  <a:pt x="15656" y="18258"/>
                  <a:pt x="15406" y="18258"/>
                </a:cubicBezTo>
                <a:cubicBezTo>
                  <a:pt x="15156" y="18258"/>
                  <a:pt x="14931" y="18258"/>
                  <a:pt x="14696" y="18258"/>
                </a:cubicBezTo>
                <a:cubicBezTo>
                  <a:pt x="14460" y="18258"/>
                  <a:pt x="14215" y="18258"/>
                  <a:pt x="13980" y="18258"/>
                </a:cubicBezTo>
                <a:cubicBezTo>
                  <a:pt x="13745" y="18258"/>
                  <a:pt x="13520" y="18258"/>
                  <a:pt x="13206" y="18240"/>
                </a:cubicBezTo>
                <a:cubicBezTo>
                  <a:pt x="12892" y="18223"/>
                  <a:pt x="12490" y="18189"/>
                  <a:pt x="12074" y="18120"/>
                </a:cubicBezTo>
                <a:cubicBezTo>
                  <a:pt x="11657" y="18051"/>
                  <a:pt x="11226" y="17947"/>
                  <a:pt x="10971" y="17878"/>
                </a:cubicBezTo>
                <a:cubicBezTo>
                  <a:pt x="10717" y="17809"/>
                  <a:pt x="10638" y="17774"/>
                  <a:pt x="10560" y="17688"/>
                </a:cubicBezTo>
                <a:cubicBezTo>
                  <a:pt x="10481" y="17602"/>
                  <a:pt x="10403" y="17464"/>
                  <a:pt x="10388" y="17360"/>
                </a:cubicBezTo>
                <a:cubicBezTo>
                  <a:pt x="10374" y="17257"/>
                  <a:pt x="10423" y="17188"/>
                  <a:pt x="10584" y="17102"/>
                </a:cubicBezTo>
                <a:cubicBezTo>
                  <a:pt x="10746" y="17015"/>
                  <a:pt x="11020" y="16912"/>
                  <a:pt x="11319" y="16808"/>
                </a:cubicBezTo>
                <a:cubicBezTo>
                  <a:pt x="11618" y="16705"/>
                  <a:pt x="11942" y="16601"/>
                  <a:pt x="12285" y="16515"/>
                </a:cubicBezTo>
                <a:cubicBezTo>
                  <a:pt x="12628" y="16429"/>
                  <a:pt x="12990" y="16360"/>
                  <a:pt x="13363" y="16291"/>
                </a:cubicBezTo>
                <a:cubicBezTo>
                  <a:pt x="13735" y="16222"/>
                  <a:pt x="14117" y="16153"/>
                  <a:pt x="14436" y="16101"/>
                </a:cubicBezTo>
                <a:cubicBezTo>
                  <a:pt x="14754" y="16049"/>
                  <a:pt x="15009" y="16015"/>
                  <a:pt x="15239" y="15997"/>
                </a:cubicBezTo>
                <a:cubicBezTo>
                  <a:pt x="15470" y="15980"/>
                  <a:pt x="15676" y="15980"/>
                  <a:pt x="15896" y="15963"/>
                </a:cubicBezTo>
                <a:cubicBezTo>
                  <a:pt x="16117" y="15946"/>
                  <a:pt x="16352" y="15911"/>
                  <a:pt x="16582" y="15894"/>
                </a:cubicBezTo>
                <a:cubicBezTo>
                  <a:pt x="16812" y="15877"/>
                  <a:pt x="17038" y="15877"/>
                  <a:pt x="17356" y="15877"/>
                </a:cubicBezTo>
                <a:cubicBezTo>
                  <a:pt x="17675" y="15877"/>
                  <a:pt x="18086" y="15877"/>
                  <a:pt x="18493" y="15894"/>
                </a:cubicBezTo>
                <a:cubicBezTo>
                  <a:pt x="18900" y="15911"/>
                  <a:pt x="19302" y="15946"/>
                  <a:pt x="19718" y="15997"/>
                </a:cubicBezTo>
                <a:cubicBezTo>
                  <a:pt x="20135" y="16049"/>
                  <a:pt x="20566" y="16118"/>
                  <a:pt x="20865" y="16205"/>
                </a:cubicBezTo>
                <a:cubicBezTo>
                  <a:pt x="21164" y="16291"/>
                  <a:pt x="21330" y="16394"/>
                  <a:pt x="21438" y="16498"/>
                </a:cubicBezTo>
                <a:cubicBezTo>
                  <a:pt x="21546" y="16601"/>
                  <a:pt x="21595" y="16705"/>
                  <a:pt x="21570" y="16808"/>
                </a:cubicBezTo>
                <a:cubicBezTo>
                  <a:pt x="21546" y="16912"/>
                  <a:pt x="21448" y="17015"/>
                  <a:pt x="21242" y="17102"/>
                </a:cubicBezTo>
                <a:cubicBezTo>
                  <a:pt x="21036" y="17188"/>
                  <a:pt x="20723" y="17257"/>
                  <a:pt x="20414" y="17326"/>
                </a:cubicBezTo>
                <a:cubicBezTo>
                  <a:pt x="20105" y="17395"/>
                  <a:pt x="19802" y="17464"/>
                  <a:pt x="19454" y="17533"/>
                </a:cubicBezTo>
                <a:cubicBezTo>
                  <a:pt x="19106" y="17602"/>
                  <a:pt x="18714" y="17671"/>
                  <a:pt x="18317" y="17740"/>
                </a:cubicBezTo>
                <a:cubicBezTo>
                  <a:pt x="17920" y="17809"/>
                  <a:pt x="17518" y="17878"/>
                  <a:pt x="17190" y="17930"/>
                </a:cubicBezTo>
                <a:cubicBezTo>
                  <a:pt x="16861" y="17981"/>
                  <a:pt x="16607" y="18016"/>
                  <a:pt x="16381" y="18033"/>
                </a:cubicBezTo>
                <a:cubicBezTo>
                  <a:pt x="16156" y="18051"/>
                  <a:pt x="15960" y="18051"/>
                  <a:pt x="15715" y="18068"/>
                </a:cubicBezTo>
                <a:cubicBezTo>
                  <a:pt x="15470" y="18085"/>
                  <a:pt x="15176" y="18120"/>
                  <a:pt x="14916" y="18154"/>
                </a:cubicBezTo>
                <a:cubicBezTo>
                  <a:pt x="14656" y="18189"/>
                  <a:pt x="14431" y="18223"/>
                  <a:pt x="14196" y="18258"/>
                </a:cubicBezTo>
                <a:cubicBezTo>
                  <a:pt x="13961" y="18292"/>
                  <a:pt x="13716" y="18327"/>
                  <a:pt x="13372" y="18378"/>
                </a:cubicBezTo>
                <a:cubicBezTo>
                  <a:pt x="13029" y="18430"/>
                  <a:pt x="12588" y="18499"/>
                  <a:pt x="12206" y="18568"/>
                </a:cubicBezTo>
                <a:cubicBezTo>
                  <a:pt x="11824" y="18637"/>
                  <a:pt x="11501" y="18706"/>
                  <a:pt x="11187" y="18741"/>
                </a:cubicBezTo>
                <a:cubicBezTo>
                  <a:pt x="10873" y="18775"/>
                  <a:pt x="10570" y="18775"/>
                  <a:pt x="10388" y="18775"/>
                </a:cubicBezTo>
                <a:cubicBezTo>
                  <a:pt x="10207" y="18775"/>
                  <a:pt x="10148" y="18775"/>
                  <a:pt x="10143" y="18758"/>
                </a:cubicBezTo>
                <a:cubicBezTo>
                  <a:pt x="10138" y="18741"/>
                  <a:pt x="10187" y="18706"/>
                  <a:pt x="10427" y="18637"/>
                </a:cubicBezTo>
                <a:cubicBezTo>
                  <a:pt x="10668" y="18568"/>
                  <a:pt x="11099" y="18465"/>
                  <a:pt x="11476" y="18396"/>
                </a:cubicBezTo>
                <a:cubicBezTo>
                  <a:pt x="11853" y="18327"/>
                  <a:pt x="12177" y="18292"/>
                  <a:pt x="12520" y="18258"/>
                </a:cubicBezTo>
                <a:cubicBezTo>
                  <a:pt x="12863" y="18223"/>
                  <a:pt x="13225" y="18189"/>
                  <a:pt x="13593" y="18171"/>
                </a:cubicBezTo>
                <a:cubicBezTo>
                  <a:pt x="13961" y="18154"/>
                  <a:pt x="14333" y="18154"/>
                  <a:pt x="14730" y="18154"/>
                </a:cubicBezTo>
                <a:cubicBezTo>
                  <a:pt x="15127" y="18154"/>
                  <a:pt x="15548" y="18154"/>
                  <a:pt x="15862" y="18171"/>
                </a:cubicBezTo>
                <a:cubicBezTo>
                  <a:pt x="16175" y="18189"/>
                  <a:pt x="16381" y="18223"/>
                  <a:pt x="16685" y="18275"/>
                </a:cubicBezTo>
                <a:cubicBezTo>
                  <a:pt x="16989" y="18327"/>
                  <a:pt x="17391" y="18396"/>
                  <a:pt x="17773" y="18465"/>
                </a:cubicBezTo>
                <a:cubicBezTo>
                  <a:pt x="18155" y="18534"/>
                  <a:pt x="18518" y="18603"/>
                  <a:pt x="18866" y="18706"/>
                </a:cubicBezTo>
                <a:cubicBezTo>
                  <a:pt x="19214" y="18810"/>
                  <a:pt x="19547" y="18948"/>
                  <a:pt x="19900" y="19155"/>
                </a:cubicBezTo>
                <a:cubicBezTo>
                  <a:pt x="20252" y="19362"/>
                  <a:pt x="20625" y="19638"/>
                  <a:pt x="20840" y="19828"/>
                </a:cubicBezTo>
                <a:cubicBezTo>
                  <a:pt x="21056" y="20017"/>
                  <a:pt x="21115" y="20121"/>
                  <a:pt x="21159" y="20259"/>
                </a:cubicBezTo>
                <a:cubicBezTo>
                  <a:pt x="21203" y="20397"/>
                  <a:pt x="21232" y="20569"/>
                  <a:pt x="21213" y="20707"/>
                </a:cubicBezTo>
                <a:cubicBezTo>
                  <a:pt x="21193" y="20845"/>
                  <a:pt x="21125" y="20949"/>
                  <a:pt x="20938" y="21070"/>
                </a:cubicBezTo>
                <a:cubicBezTo>
                  <a:pt x="20752" y="21190"/>
                  <a:pt x="20448" y="21328"/>
                  <a:pt x="20091" y="21415"/>
                </a:cubicBezTo>
                <a:cubicBezTo>
                  <a:pt x="19733" y="21501"/>
                  <a:pt x="19321" y="21535"/>
                  <a:pt x="18924" y="21553"/>
                </a:cubicBezTo>
                <a:cubicBezTo>
                  <a:pt x="18527" y="21570"/>
                  <a:pt x="18145" y="21570"/>
                  <a:pt x="17768" y="21570"/>
                </a:cubicBezTo>
                <a:cubicBezTo>
                  <a:pt x="17391" y="21570"/>
                  <a:pt x="17018" y="21570"/>
                  <a:pt x="16616" y="21570"/>
                </a:cubicBezTo>
                <a:cubicBezTo>
                  <a:pt x="16215" y="21570"/>
                  <a:pt x="15783" y="21570"/>
                  <a:pt x="15435" y="21570"/>
                </a:cubicBezTo>
                <a:cubicBezTo>
                  <a:pt x="15088" y="21570"/>
                  <a:pt x="14823" y="21570"/>
                  <a:pt x="14480" y="21553"/>
                </a:cubicBezTo>
                <a:cubicBezTo>
                  <a:pt x="14137" y="21535"/>
                  <a:pt x="13716" y="21501"/>
                  <a:pt x="13333" y="21466"/>
                </a:cubicBezTo>
                <a:cubicBezTo>
                  <a:pt x="12951" y="21432"/>
                  <a:pt x="12608" y="21397"/>
                  <a:pt x="12245" y="21363"/>
                </a:cubicBezTo>
                <a:cubicBezTo>
                  <a:pt x="11883" y="21328"/>
                  <a:pt x="11501" y="21294"/>
                  <a:pt x="11236" y="21242"/>
                </a:cubicBezTo>
                <a:cubicBezTo>
                  <a:pt x="10971" y="21190"/>
                  <a:pt x="10824" y="21121"/>
                  <a:pt x="10712" y="21035"/>
                </a:cubicBezTo>
                <a:cubicBezTo>
                  <a:pt x="10599" y="20949"/>
                  <a:pt x="10521" y="20845"/>
                  <a:pt x="10525" y="20742"/>
                </a:cubicBezTo>
                <a:cubicBezTo>
                  <a:pt x="10530" y="20638"/>
                  <a:pt x="10619" y="20535"/>
                  <a:pt x="10820" y="20414"/>
                </a:cubicBezTo>
                <a:cubicBezTo>
                  <a:pt x="11020" y="20293"/>
                  <a:pt x="11334" y="20155"/>
                  <a:pt x="11692" y="20035"/>
                </a:cubicBezTo>
                <a:cubicBezTo>
                  <a:pt x="12049" y="19914"/>
                  <a:pt x="12451" y="19810"/>
                  <a:pt x="12814" y="19741"/>
                </a:cubicBezTo>
                <a:cubicBezTo>
                  <a:pt x="13176" y="19672"/>
                  <a:pt x="13500" y="19638"/>
                  <a:pt x="13853" y="19603"/>
                </a:cubicBezTo>
                <a:cubicBezTo>
                  <a:pt x="14206" y="19569"/>
                  <a:pt x="14588" y="19534"/>
                  <a:pt x="14955" y="19517"/>
                </a:cubicBezTo>
                <a:cubicBezTo>
                  <a:pt x="15323" y="19500"/>
                  <a:pt x="15676" y="19500"/>
                  <a:pt x="16033" y="19500"/>
                </a:cubicBezTo>
                <a:cubicBezTo>
                  <a:pt x="16391" y="19500"/>
                  <a:pt x="16754" y="19500"/>
                  <a:pt x="17106" y="19534"/>
                </a:cubicBezTo>
                <a:cubicBezTo>
                  <a:pt x="17459" y="19569"/>
                  <a:pt x="17802" y="19638"/>
                  <a:pt x="18175" y="19724"/>
                </a:cubicBezTo>
                <a:cubicBezTo>
                  <a:pt x="18547" y="19810"/>
                  <a:pt x="18949" y="19914"/>
                  <a:pt x="19267" y="20035"/>
                </a:cubicBezTo>
                <a:cubicBezTo>
                  <a:pt x="19586" y="20155"/>
                  <a:pt x="19821" y="20293"/>
                  <a:pt x="19963" y="20380"/>
                </a:cubicBezTo>
                <a:cubicBezTo>
                  <a:pt x="20105" y="20466"/>
                  <a:pt x="20154" y="20500"/>
                  <a:pt x="20159" y="20587"/>
                </a:cubicBezTo>
                <a:cubicBezTo>
                  <a:pt x="20164" y="20673"/>
                  <a:pt x="20125" y="20811"/>
                  <a:pt x="19919" y="20897"/>
                </a:cubicBezTo>
                <a:cubicBezTo>
                  <a:pt x="19713" y="20983"/>
                  <a:pt x="19341" y="21018"/>
                  <a:pt x="19003" y="21035"/>
                </a:cubicBezTo>
                <a:cubicBezTo>
                  <a:pt x="18665" y="21052"/>
                  <a:pt x="18361" y="21052"/>
                  <a:pt x="18052" y="21052"/>
                </a:cubicBezTo>
                <a:cubicBezTo>
                  <a:pt x="17743" y="21052"/>
                  <a:pt x="17430" y="21052"/>
                  <a:pt x="17102" y="21052"/>
                </a:cubicBezTo>
                <a:cubicBezTo>
                  <a:pt x="16773" y="21052"/>
                  <a:pt x="16430" y="21052"/>
                  <a:pt x="16043" y="21035"/>
                </a:cubicBezTo>
                <a:cubicBezTo>
                  <a:pt x="15656" y="21018"/>
                  <a:pt x="15225" y="20983"/>
                  <a:pt x="14808" y="20932"/>
                </a:cubicBezTo>
                <a:cubicBezTo>
                  <a:pt x="14392" y="20880"/>
                  <a:pt x="13990" y="20811"/>
                  <a:pt x="13593" y="20759"/>
                </a:cubicBezTo>
                <a:cubicBezTo>
                  <a:pt x="13196" y="20707"/>
                  <a:pt x="12804" y="20673"/>
                  <a:pt x="12427" y="20621"/>
                </a:cubicBezTo>
                <a:cubicBezTo>
                  <a:pt x="12049" y="20569"/>
                  <a:pt x="11687" y="20500"/>
                  <a:pt x="11300" y="20414"/>
                </a:cubicBezTo>
                <a:cubicBezTo>
                  <a:pt x="10913" y="20328"/>
                  <a:pt x="10501" y="20224"/>
                  <a:pt x="10187" y="20121"/>
                </a:cubicBezTo>
                <a:cubicBezTo>
                  <a:pt x="9874" y="20017"/>
                  <a:pt x="9658" y="19914"/>
                  <a:pt x="9536" y="19776"/>
                </a:cubicBezTo>
                <a:cubicBezTo>
                  <a:pt x="9413" y="19638"/>
                  <a:pt x="9384" y="19465"/>
                  <a:pt x="9428" y="19310"/>
                </a:cubicBezTo>
                <a:cubicBezTo>
                  <a:pt x="9472" y="19155"/>
                  <a:pt x="9590" y="19017"/>
                  <a:pt x="9810" y="18879"/>
                </a:cubicBezTo>
                <a:cubicBezTo>
                  <a:pt x="10031" y="18741"/>
                  <a:pt x="10354" y="18603"/>
                  <a:pt x="10721" y="18482"/>
                </a:cubicBezTo>
                <a:cubicBezTo>
                  <a:pt x="11089" y="18361"/>
                  <a:pt x="11501" y="18258"/>
                  <a:pt x="11858" y="18171"/>
                </a:cubicBezTo>
                <a:cubicBezTo>
                  <a:pt x="12216" y="18085"/>
                  <a:pt x="12520" y="18016"/>
                  <a:pt x="12833" y="17964"/>
                </a:cubicBezTo>
                <a:cubicBezTo>
                  <a:pt x="13147" y="17912"/>
                  <a:pt x="13470" y="17878"/>
                  <a:pt x="13814" y="17861"/>
                </a:cubicBezTo>
                <a:cubicBezTo>
                  <a:pt x="14157" y="17843"/>
                  <a:pt x="14519" y="17843"/>
                  <a:pt x="14862" y="17861"/>
                </a:cubicBezTo>
                <a:cubicBezTo>
                  <a:pt x="15205" y="17878"/>
                  <a:pt x="15529" y="17912"/>
                  <a:pt x="15906" y="17964"/>
                </a:cubicBezTo>
                <a:cubicBezTo>
                  <a:pt x="16283" y="18016"/>
                  <a:pt x="16714" y="18085"/>
                  <a:pt x="17121" y="18206"/>
                </a:cubicBezTo>
                <a:cubicBezTo>
                  <a:pt x="17528" y="18327"/>
                  <a:pt x="17910" y="18499"/>
                  <a:pt x="18160" y="18654"/>
                </a:cubicBezTo>
                <a:cubicBezTo>
                  <a:pt x="18410" y="18810"/>
                  <a:pt x="18527" y="18948"/>
                  <a:pt x="18562" y="19051"/>
                </a:cubicBezTo>
                <a:cubicBezTo>
                  <a:pt x="18596" y="19155"/>
                  <a:pt x="18547" y="19224"/>
                  <a:pt x="18356" y="19275"/>
                </a:cubicBezTo>
                <a:cubicBezTo>
                  <a:pt x="18165" y="19327"/>
                  <a:pt x="17832" y="19362"/>
                  <a:pt x="17454" y="19379"/>
                </a:cubicBezTo>
                <a:cubicBezTo>
                  <a:pt x="17077" y="19396"/>
                  <a:pt x="16656" y="19396"/>
                  <a:pt x="16293" y="19396"/>
                </a:cubicBezTo>
                <a:cubicBezTo>
                  <a:pt x="15930" y="19396"/>
                  <a:pt x="15627" y="19396"/>
                  <a:pt x="15293" y="19396"/>
                </a:cubicBezTo>
                <a:cubicBezTo>
                  <a:pt x="14960" y="19396"/>
                  <a:pt x="14598" y="19396"/>
                  <a:pt x="14230" y="19362"/>
                </a:cubicBezTo>
                <a:cubicBezTo>
                  <a:pt x="13863" y="19327"/>
                  <a:pt x="13490" y="19258"/>
                  <a:pt x="13123" y="19206"/>
                </a:cubicBezTo>
                <a:cubicBezTo>
                  <a:pt x="12755" y="19155"/>
                  <a:pt x="12392" y="19120"/>
                  <a:pt x="12040" y="19086"/>
                </a:cubicBezTo>
                <a:cubicBezTo>
                  <a:pt x="11687" y="19051"/>
                  <a:pt x="11344" y="19017"/>
                  <a:pt x="10991" y="18965"/>
                </a:cubicBezTo>
                <a:cubicBezTo>
                  <a:pt x="10638" y="18913"/>
                  <a:pt x="10276" y="18844"/>
                  <a:pt x="9982" y="18758"/>
                </a:cubicBezTo>
                <a:cubicBezTo>
                  <a:pt x="9688" y="18672"/>
                  <a:pt x="9462" y="18568"/>
                  <a:pt x="9330" y="18465"/>
                </a:cubicBezTo>
                <a:cubicBezTo>
                  <a:pt x="9198" y="18361"/>
                  <a:pt x="9158" y="18258"/>
                  <a:pt x="9158" y="18154"/>
                </a:cubicBezTo>
                <a:cubicBezTo>
                  <a:pt x="9158" y="18051"/>
                  <a:pt x="9198" y="17947"/>
                  <a:pt x="9384" y="17826"/>
                </a:cubicBezTo>
                <a:cubicBezTo>
                  <a:pt x="9570" y="17705"/>
                  <a:pt x="9903" y="17567"/>
                  <a:pt x="10271" y="17429"/>
                </a:cubicBezTo>
                <a:cubicBezTo>
                  <a:pt x="10638" y="17291"/>
                  <a:pt x="11040" y="17153"/>
                  <a:pt x="11393" y="17067"/>
                </a:cubicBezTo>
                <a:cubicBezTo>
                  <a:pt x="11746" y="16981"/>
                  <a:pt x="12049" y="16946"/>
                  <a:pt x="12348" y="16912"/>
                </a:cubicBezTo>
                <a:cubicBezTo>
                  <a:pt x="12647" y="16877"/>
                  <a:pt x="12941" y="16843"/>
                  <a:pt x="13255" y="16826"/>
                </a:cubicBezTo>
                <a:cubicBezTo>
                  <a:pt x="13569" y="16808"/>
                  <a:pt x="13902" y="16808"/>
                  <a:pt x="14269" y="16826"/>
                </a:cubicBezTo>
                <a:cubicBezTo>
                  <a:pt x="14637" y="16843"/>
                  <a:pt x="15039" y="16877"/>
                  <a:pt x="15406" y="16946"/>
                </a:cubicBezTo>
                <a:cubicBezTo>
                  <a:pt x="15774" y="17015"/>
                  <a:pt x="16107" y="17119"/>
                  <a:pt x="16318" y="17222"/>
                </a:cubicBezTo>
                <a:cubicBezTo>
                  <a:pt x="16528" y="17326"/>
                  <a:pt x="16616" y="17429"/>
                  <a:pt x="16626" y="17516"/>
                </a:cubicBezTo>
                <a:cubicBezTo>
                  <a:pt x="16636" y="17602"/>
                  <a:pt x="16567" y="17671"/>
                  <a:pt x="16347" y="17740"/>
                </a:cubicBezTo>
                <a:cubicBezTo>
                  <a:pt x="16126" y="17809"/>
                  <a:pt x="15754" y="17878"/>
                  <a:pt x="15367" y="17930"/>
                </a:cubicBezTo>
                <a:cubicBezTo>
                  <a:pt x="14980" y="17981"/>
                  <a:pt x="14578" y="18016"/>
                  <a:pt x="14225" y="18051"/>
                </a:cubicBezTo>
                <a:cubicBezTo>
                  <a:pt x="13872" y="18085"/>
                  <a:pt x="13569" y="18120"/>
                  <a:pt x="13245" y="18154"/>
                </a:cubicBezTo>
                <a:cubicBezTo>
                  <a:pt x="12922" y="18189"/>
                  <a:pt x="12579" y="18223"/>
                  <a:pt x="12226" y="18240"/>
                </a:cubicBezTo>
                <a:cubicBezTo>
                  <a:pt x="11873" y="18258"/>
                  <a:pt x="11510" y="18258"/>
                  <a:pt x="11133" y="18223"/>
                </a:cubicBezTo>
                <a:cubicBezTo>
                  <a:pt x="10756" y="18189"/>
                  <a:pt x="10364" y="18120"/>
                  <a:pt x="10099" y="18033"/>
                </a:cubicBezTo>
                <a:cubicBezTo>
                  <a:pt x="9835" y="17947"/>
                  <a:pt x="9697" y="17843"/>
                  <a:pt x="9609" y="17740"/>
                </a:cubicBezTo>
                <a:cubicBezTo>
                  <a:pt x="9521" y="17636"/>
                  <a:pt x="9482" y="17533"/>
                  <a:pt x="9501" y="17412"/>
                </a:cubicBezTo>
                <a:cubicBezTo>
                  <a:pt x="9521" y="17291"/>
                  <a:pt x="9599" y="17153"/>
                  <a:pt x="9830" y="17050"/>
                </a:cubicBezTo>
                <a:cubicBezTo>
                  <a:pt x="10060" y="16946"/>
                  <a:pt x="10442" y="16877"/>
                  <a:pt x="10815" y="16843"/>
                </a:cubicBezTo>
                <a:cubicBezTo>
                  <a:pt x="11187" y="16808"/>
                  <a:pt x="11550" y="16808"/>
                  <a:pt x="11863" y="16808"/>
                </a:cubicBezTo>
                <a:cubicBezTo>
                  <a:pt x="12177" y="16808"/>
                  <a:pt x="12441" y="16808"/>
                  <a:pt x="12706" y="16808"/>
                </a:cubicBezTo>
              </a:path>
            </a:pathLst>
          </a:custGeom>
          <a:ln w="88900" cap="rnd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25186" y="303664"/>
            <a:ext cx="8918813" cy="5824181"/>
          </a:xfrm>
          <a:prstGeom prst="rect">
            <a:avLst/>
          </a:prstGeom>
        </p:spPr>
        <p:txBody>
          <a:bodyPr/>
          <a:lstStyle/>
          <a:p>
            <a:pPr algn="l" rtl="0">
              <a:lnSpc>
                <a:spcPct val="90000"/>
              </a:lnSpc>
              <a:buSzTx/>
              <a:buNone/>
              <a:defRPr b="1" u="sng"/>
            </a:pPr>
            <a:r>
              <a:t>2. Non- immune mechanism </a:t>
            </a:r>
          </a:p>
          <a:p>
            <a:pPr algn="l" rtl="0">
              <a:lnSpc>
                <a:spcPct val="90000"/>
              </a:lnSpc>
              <a:buSzTx/>
              <a:buNone/>
              <a:defRPr/>
            </a:pPr>
            <a:endParaRPr/>
          </a:p>
          <a:p>
            <a:pPr algn="l" rtl="0">
              <a:lnSpc>
                <a:spcPct val="90000"/>
              </a:lnSpc>
              <a:buSzTx/>
              <a:buNone/>
              <a:defRPr/>
            </a:pPr>
            <a:r>
              <a:t>Podocyte injury: induced by antibodies to podocyte antigens; by toxins; certain cytokines; or poorly characterized circulating factors </a:t>
            </a:r>
          </a:p>
          <a:p>
            <a:pPr algn="l" rtl="0">
              <a:lnSpc>
                <a:spcPct val="90000"/>
              </a:lnSpc>
              <a:buSzTx/>
              <a:buNone/>
              <a:defRPr/>
            </a:pPr>
            <a:endParaRPr/>
          </a:p>
          <a:p>
            <a:pPr algn="l" rtl="0">
              <a:lnSpc>
                <a:spcPct val="90000"/>
              </a:lnSpc>
              <a:buSzTx/>
              <a:buNone/>
              <a:defRPr/>
            </a:pPr>
            <a:r>
              <a:t>Injury produces morphologic changes including effacement of foot processes, vacuolization, and retraction and detachment of cells from the GBM, and often results in the development of proteinuria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1029.jpeg" descr="IMG_10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75" y="-52323"/>
            <a:ext cx="735980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1030.jpeg" descr="IMG_10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30" y="-13081"/>
            <a:ext cx="80761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1031.jpeg" descr="IMG_10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" y="0"/>
            <a:ext cx="8599716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الرسم"/>
          <p:cNvGrpSpPr/>
          <p:nvPr/>
        </p:nvGrpSpPr>
        <p:grpSpPr>
          <a:xfrm>
            <a:off x="209031" y="2827866"/>
            <a:ext cx="8648944" cy="1986293"/>
            <a:chOff x="-8606687" y="-1586850"/>
            <a:chExt cx="8648943" cy="1986291"/>
          </a:xfrm>
        </p:grpSpPr>
        <p:sp>
          <p:nvSpPr>
            <p:cNvPr id="135" name="خط"/>
            <p:cNvSpPr/>
            <p:nvPr/>
          </p:nvSpPr>
          <p:spPr>
            <a:xfrm>
              <a:off x="-3031318" y="-13081"/>
              <a:ext cx="3073575" cy="5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21294" y="5400"/>
                  </a:moveTo>
                  <a:cubicBezTo>
                    <a:pt x="21432" y="3600"/>
                    <a:pt x="21569" y="1800"/>
                    <a:pt x="21585" y="900"/>
                  </a:cubicBezTo>
                  <a:cubicBezTo>
                    <a:pt x="21600" y="0"/>
                    <a:pt x="21493" y="0"/>
                    <a:pt x="21102" y="0"/>
                  </a:cubicBezTo>
                  <a:cubicBezTo>
                    <a:pt x="20712" y="0"/>
                    <a:pt x="20038" y="0"/>
                    <a:pt x="19403" y="450"/>
                  </a:cubicBezTo>
                  <a:cubicBezTo>
                    <a:pt x="18767" y="900"/>
                    <a:pt x="18170" y="1800"/>
                    <a:pt x="17788" y="3150"/>
                  </a:cubicBezTo>
                  <a:cubicBezTo>
                    <a:pt x="17405" y="4500"/>
                    <a:pt x="17236" y="6300"/>
                    <a:pt x="17213" y="7650"/>
                  </a:cubicBezTo>
                  <a:cubicBezTo>
                    <a:pt x="17190" y="9000"/>
                    <a:pt x="17313" y="9900"/>
                    <a:pt x="17642" y="10800"/>
                  </a:cubicBezTo>
                  <a:cubicBezTo>
                    <a:pt x="17971" y="11700"/>
                    <a:pt x="18507" y="12600"/>
                    <a:pt x="19066" y="13950"/>
                  </a:cubicBezTo>
                  <a:cubicBezTo>
                    <a:pt x="19625" y="15300"/>
                    <a:pt x="20207" y="17100"/>
                    <a:pt x="20582" y="18000"/>
                  </a:cubicBezTo>
                  <a:cubicBezTo>
                    <a:pt x="20957" y="18900"/>
                    <a:pt x="21125" y="18900"/>
                    <a:pt x="21164" y="18900"/>
                  </a:cubicBezTo>
                  <a:cubicBezTo>
                    <a:pt x="21202" y="18900"/>
                    <a:pt x="21110" y="18900"/>
                    <a:pt x="20811" y="18000"/>
                  </a:cubicBezTo>
                  <a:cubicBezTo>
                    <a:pt x="20513" y="17100"/>
                    <a:pt x="20008" y="15300"/>
                    <a:pt x="19479" y="13950"/>
                  </a:cubicBezTo>
                  <a:cubicBezTo>
                    <a:pt x="18951" y="12600"/>
                    <a:pt x="18400" y="11700"/>
                    <a:pt x="17826" y="11250"/>
                  </a:cubicBezTo>
                  <a:cubicBezTo>
                    <a:pt x="17252" y="10800"/>
                    <a:pt x="16654" y="10800"/>
                    <a:pt x="16088" y="11250"/>
                  </a:cubicBezTo>
                  <a:cubicBezTo>
                    <a:pt x="15521" y="11700"/>
                    <a:pt x="14986" y="12600"/>
                    <a:pt x="14664" y="13500"/>
                  </a:cubicBezTo>
                  <a:cubicBezTo>
                    <a:pt x="14343" y="14400"/>
                    <a:pt x="14235" y="15300"/>
                    <a:pt x="14228" y="15750"/>
                  </a:cubicBezTo>
                  <a:cubicBezTo>
                    <a:pt x="14220" y="16200"/>
                    <a:pt x="14312" y="16200"/>
                    <a:pt x="14641" y="16200"/>
                  </a:cubicBezTo>
                  <a:cubicBezTo>
                    <a:pt x="14970" y="16200"/>
                    <a:pt x="15537" y="16200"/>
                    <a:pt x="16126" y="15750"/>
                  </a:cubicBezTo>
                  <a:cubicBezTo>
                    <a:pt x="16716" y="15300"/>
                    <a:pt x="17328" y="14400"/>
                    <a:pt x="17964" y="13950"/>
                  </a:cubicBezTo>
                  <a:cubicBezTo>
                    <a:pt x="18599" y="13500"/>
                    <a:pt x="19257" y="13500"/>
                    <a:pt x="19234" y="13500"/>
                  </a:cubicBezTo>
                  <a:cubicBezTo>
                    <a:pt x="19211" y="13500"/>
                    <a:pt x="18507" y="13500"/>
                    <a:pt x="17902" y="13050"/>
                  </a:cubicBezTo>
                  <a:cubicBezTo>
                    <a:pt x="17298" y="12600"/>
                    <a:pt x="16792" y="11700"/>
                    <a:pt x="16203" y="11250"/>
                  </a:cubicBezTo>
                  <a:cubicBezTo>
                    <a:pt x="15613" y="10800"/>
                    <a:pt x="14940" y="10800"/>
                    <a:pt x="14312" y="10800"/>
                  </a:cubicBezTo>
                  <a:cubicBezTo>
                    <a:pt x="13684" y="10800"/>
                    <a:pt x="13102" y="10800"/>
                    <a:pt x="12543" y="11250"/>
                  </a:cubicBezTo>
                  <a:cubicBezTo>
                    <a:pt x="11985" y="11700"/>
                    <a:pt x="11449" y="12600"/>
                    <a:pt x="10913" y="13500"/>
                  </a:cubicBezTo>
                  <a:cubicBezTo>
                    <a:pt x="10377" y="14400"/>
                    <a:pt x="9841" y="15300"/>
                    <a:pt x="9259" y="15750"/>
                  </a:cubicBezTo>
                  <a:cubicBezTo>
                    <a:pt x="8677" y="16200"/>
                    <a:pt x="8050" y="16200"/>
                    <a:pt x="7682" y="16200"/>
                  </a:cubicBezTo>
                  <a:cubicBezTo>
                    <a:pt x="7315" y="16200"/>
                    <a:pt x="7208" y="16200"/>
                    <a:pt x="7093" y="16200"/>
                  </a:cubicBezTo>
                  <a:cubicBezTo>
                    <a:pt x="6978" y="16200"/>
                    <a:pt x="6855" y="16200"/>
                    <a:pt x="6863" y="15300"/>
                  </a:cubicBezTo>
                  <a:cubicBezTo>
                    <a:pt x="6871" y="14400"/>
                    <a:pt x="7008" y="12600"/>
                    <a:pt x="7353" y="11250"/>
                  </a:cubicBezTo>
                  <a:cubicBezTo>
                    <a:pt x="7697" y="9900"/>
                    <a:pt x="8249" y="9000"/>
                    <a:pt x="8808" y="8550"/>
                  </a:cubicBezTo>
                  <a:cubicBezTo>
                    <a:pt x="9366" y="8100"/>
                    <a:pt x="9933" y="8100"/>
                    <a:pt x="10469" y="8100"/>
                  </a:cubicBezTo>
                  <a:cubicBezTo>
                    <a:pt x="11005" y="8100"/>
                    <a:pt x="11510" y="8100"/>
                    <a:pt x="12092" y="8100"/>
                  </a:cubicBezTo>
                  <a:cubicBezTo>
                    <a:pt x="12674" y="8100"/>
                    <a:pt x="13332" y="8100"/>
                    <a:pt x="13952" y="8550"/>
                  </a:cubicBezTo>
                  <a:cubicBezTo>
                    <a:pt x="14572" y="9000"/>
                    <a:pt x="15154" y="9900"/>
                    <a:pt x="15751" y="11250"/>
                  </a:cubicBezTo>
                  <a:cubicBezTo>
                    <a:pt x="16348" y="12600"/>
                    <a:pt x="16961" y="14400"/>
                    <a:pt x="17336" y="15750"/>
                  </a:cubicBezTo>
                  <a:cubicBezTo>
                    <a:pt x="17711" y="17100"/>
                    <a:pt x="17849" y="18000"/>
                    <a:pt x="18010" y="18900"/>
                  </a:cubicBezTo>
                  <a:cubicBezTo>
                    <a:pt x="18170" y="19800"/>
                    <a:pt x="18354" y="20700"/>
                    <a:pt x="18392" y="21150"/>
                  </a:cubicBezTo>
                  <a:cubicBezTo>
                    <a:pt x="18431" y="21600"/>
                    <a:pt x="18323" y="21600"/>
                    <a:pt x="17979" y="21600"/>
                  </a:cubicBezTo>
                  <a:cubicBezTo>
                    <a:pt x="17634" y="21600"/>
                    <a:pt x="17053" y="21600"/>
                    <a:pt x="16501" y="21150"/>
                  </a:cubicBezTo>
                  <a:cubicBezTo>
                    <a:pt x="15950" y="20700"/>
                    <a:pt x="15430" y="19800"/>
                    <a:pt x="14963" y="18900"/>
                  </a:cubicBezTo>
                  <a:cubicBezTo>
                    <a:pt x="14496" y="18000"/>
                    <a:pt x="14082" y="17100"/>
                    <a:pt x="13608" y="16200"/>
                  </a:cubicBezTo>
                  <a:cubicBezTo>
                    <a:pt x="13133" y="15300"/>
                    <a:pt x="12597" y="14400"/>
                    <a:pt x="11985" y="13500"/>
                  </a:cubicBezTo>
                  <a:cubicBezTo>
                    <a:pt x="11372" y="12600"/>
                    <a:pt x="10683" y="11700"/>
                    <a:pt x="10009" y="11250"/>
                  </a:cubicBezTo>
                  <a:cubicBezTo>
                    <a:pt x="9336" y="10800"/>
                    <a:pt x="8677" y="10800"/>
                    <a:pt x="8011" y="10350"/>
                  </a:cubicBezTo>
                  <a:cubicBezTo>
                    <a:pt x="7345" y="9900"/>
                    <a:pt x="6672" y="9000"/>
                    <a:pt x="6128" y="8550"/>
                  </a:cubicBezTo>
                  <a:cubicBezTo>
                    <a:pt x="5585" y="8100"/>
                    <a:pt x="5171" y="8100"/>
                    <a:pt x="4635" y="8100"/>
                  </a:cubicBezTo>
                  <a:cubicBezTo>
                    <a:pt x="4099" y="8100"/>
                    <a:pt x="3441" y="8100"/>
                    <a:pt x="2798" y="8100"/>
                  </a:cubicBezTo>
                  <a:cubicBezTo>
                    <a:pt x="2155" y="8100"/>
                    <a:pt x="1527" y="8100"/>
                    <a:pt x="907" y="8100"/>
                  </a:cubicBezTo>
                  <a:cubicBezTo>
                    <a:pt x="601" y="8100"/>
                    <a:pt x="297" y="8100"/>
                    <a:pt x="0" y="81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خط"/>
            <p:cNvSpPr/>
            <p:nvPr/>
          </p:nvSpPr>
          <p:spPr>
            <a:xfrm>
              <a:off x="-3862551" y="-52323"/>
              <a:ext cx="2658739" cy="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97" extrusionOk="0">
                  <a:moveTo>
                    <a:pt x="5035" y="16200"/>
                  </a:moveTo>
                  <a:cubicBezTo>
                    <a:pt x="4627" y="16200"/>
                    <a:pt x="4224" y="16200"/>
                    <a:pt x="3795" y="16200"/>
                  </a:cubicBezTo>
                  <a:cubicBezTo>
                    <a:pt x="3132" y="16200"/>
                    <a:pt x="2407" y="16200"/>
                    <a:pt x="1628" y="16200"/>
                  </a:cubicBezTo>
                  <a:cubicBezTo>
                    <a:pt x="850" y="16200"/>
                    <a:pt x="18" y="16200"/>
                    <a:pt x="1" y="15600"/>
                  </a:cubicBezTo>
                  <a:cubicBezTo>
                    <a:pt x="-17" y="15000"/>
                    <a:pt x="779" y="13800"/>
                    <a:pt x="1504" y="12600"/>
                  </a:cubicBezTo>
                  <a:cubicBezTo>
                    <a:pt x="2230" y="11400"/>
                    <a:pt x="2884" y="10200"/>
                    <a:pt x="3503" y="9300"/>
                  </a:cubicBezTo>
                  <a:cubicBezTo>
                    <a:pt x="4123" y="8400"/>
                    <a:pt x="4706" y="7800"/>
                    <a:pt x="5264" y="6900"/>
                  </a:cubicBezTo>
                  <a:cubicBezTo>
                    <a:pt x="5821" y="6000"/>
                    <a:pt x="6352" y="4800"/>
                    <a:pt x="6918" y="3900"/>
                  </a:cubicBezTo>
                  <a:cubicBezTo>
                    <a:pt x="7484" y="3000"/>
                    <a:pt x="8085" y="2400"/>
                    <a:pt x="8740" y="1800"/>
                  </a:cubicBezTo>
                  <a:cubicBezTo>
                    <a:pt x="9394" y="1200"/>
                    <a:pt x="10102" y="600"/>
                    <a:pt x="10792" y="300"/>
                  </a:cubicBezTo>
                  <a:cubicBezTo>
                    <a:pt x="11482" y="0"/>
                    <a:pt x="12154" y="0"/>
                    <a:pt x="12817" y="0"/>
                  </a:cubicBezTo>
                  <a:cubicBezTo>
                    <a:pt x="13481" y="0"/>
                    <a:pt x="14135" y="0"/>
                    <a:pt x="14781" y="300"/>
                  </a:cubicBezTo>
                  <a:cubicBezTo>
                    <a:pt x="15427" y="600"/>
                    <a:pt x="16064" y="1200"/>
                    <a:pt x="16780" y="2700"/>
                  </a:cubicBezTo>
                  <a:cubicBezTo>
                    <a:pt x="17497" y="4200"/>
                    <a:pt x="18293" y="6600"/>
                    <a:pt x="19071" y="9000"/>
                  </a:cubicBezTo>
                  <a:cubicBezTo>
                    <a:pt x="19849" y="11400"/>
                    <a:pt x="20610" y="13800"/>
                    <a:pt x="21043" y="15300"/>
                  </a:cubicBezTo>
                  <a:cubicBezTo>
                    <a:pt x="21477" y="16800"/>
                    <a:pt x="21583" y="17400"/>
                    <a:pt x="21574" y="18300"/>
                  </a:cubicBezTo>
                  <a:cubicBezTo>
                    <a:pt x="21565" y="19200"/>
                    <a:pt x="21441" y="20400"/>
                    <a:pt x="21026" y="21000"/>
                  </a:cubicBezTo>
                  <a:cubicBezTo>
                    <a:pt x="20610" y="21600"/>
                    <a:pt x="19902" y="21600"/>
                    <a:pt x="19177" y="21300"/>
                  </a:cubicBezTo>
                  <a:cubicBezTo>
                    <a:pt x="18452" y="21000"/>
                    <a:pt x="17709" y="20400"/>
                    <a:pt x="17001" y="19800"/>
                  </a:cubicBezTo>
                  <a:cubicBezTo>
                    <a:pt x="16294" y="19200"/>
                    <a:pt x="15621" y="18600"/>
                    <a:pt x="14949" y="18000"/>
                  </a:cubicBezTo>
                  <a:cubicBezTo>
                    <a:pt x="14277" y="17400"/>
                    <a:pt x="13605" y="16800"/>
                    <a:pt x="13030" y="16200"/>
                  </a:cubicBezTo>
                  <a:cubicBezTo>
                    <a:pt x="12455" y="15600"/>
                    <a:pt x="11977" y="15000"/>
                    <a:pt x="11553" y="14700"/>
                  </a:cubicBezTo>
                  <a:cubicBezTo>
                    <a:pt x="11128" y="14400"/>
                    <a:pt x="10756" y="14400"/>
                    <a:pt x="10288" y="14100"/>
                  </a:cubicBezTo>
                  <a:cubicBezTo>
                    <a:pt x="9819" y="13800"/>
                    <a:pt x="9253" y="13200"/>
                    <a:pt x="8757" y="12900"/>
                  </a:cubicBezTo>
                  <a:cubicBezTo>
                    <a:pt x="8262" y="12600"/>
                    <a:pt x="7838" y="12600"/>
                    <a:pt x="7369" y="12300"/>
                  </a:cubicBezTo>
                  <a:cubicBezTo>
                    <a:pt x="7010" y="12071"/>
                    <a:pt x="6626" y="11666"/>
                    <a:pt x="6268" y="1135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خط"/>
            <p:cNvSpPr/>
            <p:nvPr/>
          </p:nvSpPr>
          <p:spPr>
            <a:xfrm>
              <a:off x="-6443962" y="-183129"/>
              <a:ext cx="3926753" cy="18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extrusionOk="0">
                  <a:moveTo>
                    <a:pt x="18045" y="19432"/>
                  </a:moveTo>
                  <a:cubicBezTo>
                    <a:pt x="17813" y="19366"/>
                    <a:pt x="17600" y="19366"/>
                    <a:pt x="17348" y="19366"/>
                  </a:cubicBezTo>
                  <a:cubicBezTo>
                    <a:pt x="17037" y="19366"/>
                    <a:pt x="16665" y="19366"/>
                    <a:pt x="16360" y="19366"/>
                  </a:cubicBezTo>
                  <a:cubicBezTo>
                    <a:pt x="16054" y="19366"/>
                    <a:pt x="15815" y="19366"/>
                    <a:pt x="15509" y="19366"/>
                  </a:cubicBezTo>
                  <a:cubicBezTo>
                    <a:pt x="15204" y="19366"/>
                    <a:pt x="14832" y="19366"/>
                    <a:pt x="14515" y="19366"/>
                  </a:cubicBezTo>
                  <a:cubicBezTo>
                    <a:pt x="14197" y="19366"/>
                    <a:pt x="13934" y="19366"/>
                    <a:pt x="13640" y="19366"/>
                  </a:cubicBezTo>
                  <a:cubicBezTo>
                    <a:pt x="13347" y="19366"/>
                    <a:pt x="13023" y="19366"/>
                    <a:pt x="12748" y="19366"/>
                  </a:cubicBezTo>
                  <a:cubicBezTo>
                    <a:pt x="12472" y="19366"/>
                    <a:pt x="12245" y="19366"/>
                    <a:pt x="11963" y="19366"/>
                  </a:cubicBezTo>
                  <a:cubicBezTo>
                    <a:pt x="11682" y="19366"/>
                    <a:pt x="11346" y="19366"/>
                    <a:pt x="10921" y="19490"/>
                  </a:cubicBezTo>
                  <a:cubicBezTo>
                    <a:pt x="10495" y="19614"/>
                    <a:pt x="9980" y="19862"/>
                    <a:pt x="9489" y="20110"/>
                  </a:cubicBezTo>
                  <a:cubicBezTo>
                    <a:pt x="8998" y="20359"/>
                    <a:pt x="8531" y="20607"/>
                    <a:pt x="8058" y="20855"/>
                  </a:cubicBezTo>
                  <a:cubicBezTo>
                    <a:pt x="7584" y="21103"/>
                    <a:pt x="7105" y="21352"/>
                    <a:pt x="6740" y="21476"/>
                  </a:cubicBezTo>
                  <a:cubicBezTo>
                    <a:pt x="6374" y="21600"/>
                    <a:pt x="6123" y="21600"/>
                    <a:pt x="5961" y="21600"/>
                  </a:cubicBezTo>
                  <a:cubicBezTo>
                    <a:pt x="5799" y="21600"/>
                    <a:pt x="5727" y="21600"/>
                    <a:pt x="5739" y="21352"/>
                  </a:cubicBezTo>
                  <a:cubicBezTo>
                    <a:pt x="5751" y="21103"/>
                    <a:pt x="5847" y="20607"/>
                    <a:pt x="6075" y="19862"/>
                  </a:cubicBezTo>
                  <a:cubicBezTo>
                    <a:pt x="6302" y="19117"/>
                    <a:pt x="6662" y="18124"/>
                    <a:pt x="7015" y="17255"/>
                  </a:cubicBezTo>
                  <a:cubicBezTo>
                    <a:pt x="7369" y="16386"/>
                    <a:pt x="7716" y="15641"/>
                    <a:pt x="8070" y="14897"/>
                  </a:cubicBezTo>
                  <a:cubicBezTo>
                    <a:pt x="8423" y="14152"/>
                    <a:pt x="8782" y="13407"/>
                    <a:pt x="9166" y="12786"/>
                  </a:cubicBezTo>
                  <a:cubicBezTo>
                    <a:pt x="9549" y="12166"/>
                    <a:pt x="9956" y="11669"/>
                    <a:pt x="10388" y="11048"/>
                  </a:cubicBezTo>
                  <a:cubicBezTo>
                    <a:pt x="10819" y="10428"/>
                    <a:pt x="11274" y="9683"/>
                    <a:pt x="11711" y="9186"/>
                  </a:cubicBezTo>
                  <a:cubicBezTo>
                    <a:pt x="12149" y="8690"/>
                    <a:pt x="12568" y="8441"/>
                    <a:pt x="13011" y="8193"/>
                  </a:cubicBezTo>
                  <a:cubicBezTo>
                    <a:pt x="13455" y="7945"/>
                    <a:pt x="13922" y="7697"/>
                    <a:pt x="14401" y="7572"/>
                  </a:cubicBezTo>
                  <a:cubicBezTo>
                    <a:pt x="14880" y="7448"/>
                    <a:pt x="15371" y="7448"/>
                    <a:pt x="15827" y="7448"/>
                  </a:cubicBezTo>
                  <a:cubicBezTo>
                    <a:pt x="16282" y="7448"/>
                    <a:pt x="16701" y="7448"/>
                    <a:pt x="17108" y="7697"/>
                  </a:cubicBezTo>
                  <a:cubicBezTo>
                    <a:pt x="17516" y="7945"/>
                    <a:pt x="17911" y="8441"/>
                    <a:pt x="18378" y="9062"/>
                  </a:cubicBezTo>
                  <a:cubicBezTo>
                    <a:pt x="18846" y="9683"/>
                    <a:pt x="19385" y="10428"/>
                    <a:pt x="19888" y="11421"/>
                  </a:cubicBezTo>
                  <a:cubicBezTo>
                    <a:pt x="20391" y="12414"/>
                    <a:pt x="20858" y="13655"/>
                    <a:pt x="21152" y="14648"/>
                  </a:cubicBezTo>
                  <a:cubicBezTo>
                    <a:pt x="21445" y="15641"/>
                    <a:pt x="21565" y="16386"/>
                    <a:pt x="21577" y="16883"/>
                  </a:cubicBezTo>
                  <a:cubicBezTo>
                    <a:pt x="21589" y="17379"/>
                    <a:pt x="21493" y="17628"/>
                    <a:pt x="21218" y="17628"/>
                  </a:cubicBezTo>
                  <a:cubicBezTo>
                    <a:pt x="20942" y="17628"/>
                    <a:pt x="20487" y="17379"/>
                    <a:pt x="20074" y="17131"/>
                  </a:cubicBezTo>
                  <a:cubicBezTo>
                    <a:pt x="19660" y="16883"/>
                    <a:pt x="19289" y="16634"/>
                    <a:pt x="18905" y="16262"/>
                  </a:cubicBezTo>
                  <a:cubicBezTo>
                    <a:pt x="18522" y="15890"/>
                    <a:pt x="18127" y="15393"/>
                    <a:pt x="17719" y="15021"/>
                  </a:cubicBezTo>
                  <a:cubicBezTo>
                    <a:pt x="17312" y="14648"/>
                    <a:pt x="16893" y="14400"/>
                    <a:pt x="16533" y="14152"/>
                  </a:cubicBezTo>
                  <a:cubicBezTo>
                    <a:pt x="16174" y="13903"/>
                    <a:pt x="15875" y="13655"/>
                    <a:pt x="15599" y="13531"/>
                  </a:cubicBezTo>
                  <a:cubicBezTo>
                    <a:pt x="15323" y="13407"/>
                    <a:pt x="15072" y="13407"/>
                    <a:pt x="14796" y="13283"/>
                  </a:cubicBezTo>
                  <a:cubicBezTo>
                    <a:pt x="14521" y="13159"/>
                    <a:pt x="14221" y="12910"/>
                    <a:pt x="13922" y="12786"/>
                  </a:cubicBezTo>
                  <a:cubicBezTo>
                    <a:pt x="13622" y="12662"/>
                    <a:pt x="13323" y="12662"/>
                    <a:pt x="12993" y="12538"/>
                  </a:cubicBezTo>
                  <a:cubicBezTo>
                    <a:pt x="12664" y="12414"/>
                    <a:pt x="12304" y="12166"/>
                    <a:pt x="12005" y="12041"/>
                  </a:cubicBezTo>
                  <a:cubicBezTo>
                    <a:pt x="11705" y="11917"/>
                    <a:pt x="11466" y="11917"/>
                    <a:pt x="11160" y="11917"/>
                  </a:cubicBezTo>
                  <a:cubicBezTo>
                    <a:pt x="10855" y="11917"/>
                    <a:pt x="10484" y="11917"/>
                    <a:pt x="10166" y="11917"/>
                  </a:cubicBezTo>
                  <a:cubicBezTo>
                    <a:pt x="9849" y="11917"/>
                    <a:pt x="9585" y="11917"/>
                    <a:pt x="9297" y="11917"/>
                  </a:cubicBezTo>
                  <a:cubicBezTo>
                    <a:pt x="9010" y="11917"/>
                    <a:pt x="8698" y="11917"/>
                    <a:pt x="8411" y="11917"/>
                  </a:cubicBezTo>
                  <a:cubicBezTo>
                    <a:pt x="8123" y="11917"/>
                    <a:pt x="7860" y="11917"/>
                    <a:pt x="7566" y="11917"/>
                  </a:cubicBezTo>
                  <a:cubicBezTo>
                    <a:pt x="7273" y="11917"/>
                    <a:pt x="6949" y="11917"/>
                    <a:pt x="6674" y="11917"/>
                  </a:cubicBezTo>
                  <a:cubicBezTo>
                    <a:pt x="6398" y="11917"/>
                    <a:pt x="6171" y="11917"/>
                    <a:pt x="5787" y="11917"/>
                  </a:cubicBezTo>
                  <a:cubicBezTo>
                    <a:pt x="5404" y="11917"/>
                    <a:pt x="4865" y="11917"/>
                    <a:pt x="4362" y="11917"/>
                  </a:cubicBezTo>
                  <a:cubicBezTo>
                    <a:pt x="3859" y="11917"/>
                    <a:pt x="3391" y="11917"/>
                    <a:pt x="2966" y="11917"/>
                  </a:cubicBezTo>
                  <a:cubicBezTo>
                    <a:pt x="2541" y="11917"/>
                    <a:pt x="2157" y="11917"/>
                    <a:pt x="1708" y="11793"/>
                  </a:cubicBezTo>
                  <a:cubicBezTo>
                    <a:pt x="1259" y="11669"/>
                    <a:pt x="744" y="11421"/>
                    <a:pt x="432" y="11048"/>
                  </a:cubicBezTo>
                  <a:cubicBezTo>
                    <a:pt x="121" y="10676"/>
                    <a:pt x="13" y="10179"/>
                    <a:pt x="1" y="9683"/>
                  </a:cubicBezTo>
                  <a:cubicBezTo>
                    <a:pt x="-11" y="9186"/>
                    <a:pt x="73" y="8690"/>
                    <a:pt x="366" y="7821"/>
                  </a:cubicBezTo>
                  <a:cubicBezTo>
                    <a:pt x="660" y="6952"/>
                    <a:pt x="1163" y="5710"/>
                    <a:pt x="1594" y="4717"/>
                  </a:cubicBezTo>
                  <a:cubicBezTo>
                    <a:pt x="2026" y="3724"/>
                    <a:pt x="2385" y="2979"/>
                    <a:pt x="2768" y="2359"/>
                  </a:cubicBezTo>
                  <a:cubicBezTo>
                    <a:pt x="3152" y="1738"/>
                    <a:pt x="3559" y="1241"/>
                    <a:pt x="4008" y="869"/>
                  </a:cubicBezTo>
                  <a:cubicBezTo>
                    <a:pt x="4458" y="497"/>
                    <a:pt x="4949" y="248"/>
                    <a:pt x="5434" y="124"/>
                  </a:cubicBezTo>
                  <a:cubicBezTo>
                    <a:pt x="5919" y="0"/>
                    <a:pt x="6398" y="0"/>
                    <a:pt x="6890" y="0"/>
                  </a:cubicBezTo>
                  <a:cubicBezTo>
                    <a:pt x="7381" y="0"/>
                    <a:pt x="7884" y="0"/>
                    <a:pt x="8297" y="248"/>
                  </a:cubicBezTo>
                  <a:cubicBezTo>
                    <a:pt x="8710" y="497"/>
                    <a:pt x="9034" y="993"/>
                    <a:pt x="9459" y="1738"/>
                  </a:cubicBezTo>
                  <a:cubicBezTo>
                    <a:pt x="9885" y="2483"/>
                    <a:pt x="10412" y="3476"/>
                    <a:pt x="10939" y="4593"/>
                  </a:cubicBezTo>
                  <a:cubicBezTo>
                    <a:pt x="11466" y="5710"/>
                    <a:pt x="11993" y="6952"/>
                    <a:pt x="12490" y="8069"/>
                  </a:cubicBezTo>
                  <a:cubicBezTo>
                    <a:pt x="12987" y="9186"/>
                    <a:pt x="13455" y="10179"/>
                    <a:pt x="13898" y="11172"/>
                  </a:cubicBezTo>
                  <a:cubicBezTo>
                    <a:pt x="14341" y="12166"/>
                    <a:pt x="14760" y="13159"/>
                    <a:pt x="15222" y="14152"/>
                  </a:cubicBezTo>
                  <a:cubicBezTo>
                    <a:pt x="15683" y="15145"/>
                    <a:pt x="16186" y="16138"/>
                    <a:pt x="16665" y="17131"/>
                  </a:cubicBezTo>
                  <a:cubicBezTo>
                    <a:pt x="17144" y="18124"/>
                    <a:pt x="17600" y="19117"/>
                    <a:pt x="17863" y="19738"/>
                  </a:cubicBezTo>
                  <a:cubicBezTo>
                    <a:pt x="17884" y="19788"/>
                    <a:pt x="17904" y="19835"/>
                    <a:pt x="17923" y="1988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خط"/>
            <p:cNvSpPr/>
            <p:nvPr/>
          </p:nvSpPr>
          <p:spPr>
            <a:xfrm>
              <a:off x="-8606688" y="-784294"/>
              <a:ext cx="5394973" cy="84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7" extrusionOk="0">
                  <a:moveTo>
                    <a:pt x="21592" y="19896"/>
                  </a:moveTo>
                  <a:cubicBezTo>
                    <a:pt x="21369" y="19868"/>
                    <a:pt x="20999" y="19813"/>
                    <a:pt x="20680" y="19758"/>
                  </a:cubicBezTo>
                  <a:cubicBezTo>
                    <a:pt x="20357" y="19703"/>
                    <a:pt x="20087" y="19648"/>
                    <a:pt x="19803" y="19592"/>
                  </a:cubicBezTo>
                  <a:cubicBezTo>
                    <a:pt x="19520" y="19537"/>
                    <a:pt x="19223" y="19481"/>
                    <a:pt x="18896" y="19426"/>
                  </a:cubicBezTo>
                  <a:cubicBezTo>
                    <a:pt x="18568" y="19371"/>
                    <a:pt x="18211" y="19315"/>
                    <a:pt x="17844" y="19260"/>
                  </a:cubicBezTo>
                  <a:cubicBezTo>
                    <a:pt x="17478" y="19204"/>
                    <a:pt x="17103" y="19149"/>
                    <a:pt x="16793" y="19094"/>
                  </a:cubicBezTo>
                  <a:cubicBezTo>
                    <a:pt x="16483" y="19038"/>
                    <a:pt x="16239" y="18983"/>
                    <a:pt x="16029" y="18955"/>
                  </a:cubicBezTo>
                  <a:cubicBezTo>
                    <a:pt x="15820" y="18928"/>
                    <a:pt x="15645" y="18928"/>
                    <a:pt x="15427" y="18900"/>
                  </a:cubicBezTo>
                  <a:cubicBezTo>
                    <a:pt x="15209" y="18872"/>
                    <a:pt x="14947" y="18817"/>
                    <a:pt x="14716" y="18789"/>
                  </a:cubicBezTo>
                  <a:cubicBezTo>
                    <a:pt x="14485" y="18761"/>
                    <a:pt x="14284" y="18761"/>
                    <a:pt x="14079" y="18761"/>
                  </a:cubicBezTo>
                  <a:cubicBezTo>
                    <a:pt x="13874" y="18761"/>
                    <a:pt x="13665" y="18761"/>
                    <a:pt x="13368" y="18761"/>
                  </a:cubicBezTo>
                  <a:cubicBezTo>
                    <a:pt x="13071" y="18761"/>
                    <a:pt x="12688" y="18761"/>
                    <a:pt x="12343" y="18761"/>
                  </a:cubicBezTo>
                  <a:cubicBezTo>
                    <a:pt x="11998" y="18761"/>
                    <a:pt x="11693" y="18761"/>
                    <a:pt x="11387" y="18734"/>
                  </a:cubicBezTo>
                  <a:cubicBezTo>
                    <a:pt x="11082" y="18706"/>
                    <a:pt x="10777" y="18651"/>
                    <a:pt x="10585" y="18595"/>
                  </a:cubicBezTo>
                  <a:cubicBezTo>
                    <a:pt x="10393" y="18540"/>
                    <a:pt x="10314" y="18484"/>
                    <a:pt x="10249" y="18401"/>
                  </a:cubicBezTo>
                  <a:cubicBezTo>
                    <a:pt x="10183" y="18318"/>
                    <a:pt x="10131" y="18208"/>
                    <a:pt x="10131" y="18124"/>
                  </a:cubicBezTo>
                  <a:cubicBezTo>
                    <a:pt x="10131" y="18041"/>
                    <a:pt x="10183" y="17986"/>
                    <a:pt x="10349" y="17875"/>
                  </a:cubicBezTo>
                  <a:cubicBezTo>
                    <a:pt x="10515" y="17764"/>
                    <a:pt x="10794" y="17598"/>
                    <a:pt x="11060" y="17460"/>
                  </a:cubicBezTo>
                  <a:cubicBezTo>
                    <a:pt x="11326" y="17321"/>
                    <a:pt x="11579" y="17211"/>
                    <a:pt x="11863" y="17100"/>
                  </a:cubicBezTo>
                  <a:cubicBezTo>
                    <a:pt x="12147" y="16989"/>
                    <a:pt x="12461" y="16878"/>
                    <a:pt x="12784" y="16795"/>
                  </a:cubicBezTo>
                  <a:cubicBezTo>
                    <a:pt x="13106" y="16712"/>
                    <a:pt x="13438" y="16657"/>
                    <a:pt x="13774" y="16601"/>
                  </a:cubicBezTo>
                  <a:cubicBezTo>
                    <a:pt x="14110" y="16546"/>
                    <a:pt x="14450" y="16491"/>
                    <a:pt x="14712" y="16463"/>
                  </a:cubicBezTo>
                  <a:cubicBezTo>
                    <a:pt x="14974" y="16435"/>
                    <a:pt x="15157" y="16435"/>
                    <a:pt x="15440" y="16463"/>
                  </a:cubicBezTo>
                  <a:cubicBezTo>
                    <a:pt x="15724" y="16491"/>
                    <a:pt x="16108" y="16546"/>
                    <a:pt x="16487" y="16601"/>
                  </a:cubicBezTo>
                  <a:cubicBezTo>
                    <a:pt x="16867" y="16657"/>
                    <a:pt x="17242" y="16712"/>
                    <a:pt x="17604" y="16795"/>
                  </a:cubicBezTo>
                  <a:cubicBezTo>
                    <a:pt x="17966" y="16878"/>
                    <a:pt x="18315" y="16989"/>
                    <a:pt x="18630" y="17100"/>
                  </a:cubicBezTo>
                  <a:cubicBezTo>
                    <a:pt x="18944" y="17211"/>
                    <a:pt x="19223" y="17321"/>
                    <a:pt x="19537" y="17488"/>
                  </a:cubicBezTo>
                  <a:cubicBezTo>
                    <a:pt x="19851" y="17654"/>
                    <a:pt x="20200" y="17875"/>
                    <a:pt x="20453" y="18069"/>
                  </a:cubicBezTo>
                  <a:cubicBezTo>
                    <a:pt x="20706" y="18263"/>
                    <a:pt x="20863" y="18429"/>
                    <a:pt x="20955" y="18623"/>
                  </a:cubicBezTo>
                  <a:cubicBezTo>
                    <a:pt x="21047" y="18817"/>
                    <a:pt x="21073" y="19038"/>
                    <a:pt x="21055" y="19177"/>
                  </a:cubicBezTo>
                  <a:cubicBezTo>
                    <a:pt x="21038" y="19315"/>
                    <a:pt x="20977" y="19371"/>
                    <a:pt x="20763" y="19454"/>
                  </a:cubicBezTo>
                  <a:cubicBezTo>
                    <a:pt x="20549" y="19537"/>
                    <a:pt x="20183" y="19648"/>
                    <a:pt x="19816" y="19731"/>
                  </a:cubicBezTo>
                  <a:cubicBezTo>
                    <a:pt x="19450" y="19814"/>
                    <a:pt x="19083" y="19869"/>
                    <a:pt x="18752" y="19924"/>
                  </a:cubicBezTo>
                  <a:cubicBezTo>
                    <a:pt x="18420" y="19980"/>
                    <a:pt x="18123" y="20035"/>
                    <a:pt x="17805" y="20063"/>
                  </a:cubicBezTo>
                  <a:cubicBezTo>
                    <a:pt x="17487" y="20091"/>
                    <a:pt x="17146" y="20091"/>
                    <a:pt x="16819" y="20091"/>
                  </a:cubicBezTo>
                  <a:cubicBezTo>
                    <a:pt x="16492" y="20091"/>
                    <a:pt x="16178" y="20091"/>
                    <a:pt x="15872" y="20091"/>
                  </a:cubicBezTo>
                  <a:cubicBezTo>
                    <a:pt x="15567" y="20091"/>
                    <a:pt x="15270" y="20091"/>
                    <a:pt x="14952" y="20063"/>
                  </a:cubicBezTo>
                  <a:cubicBezTo>
                    <a:pt x="14633" y="20035"/>
                    <a:pt x="14293" y="19980"/>
                    <a:pt x="14062" y="19897"/>
                  </a:cubicBezTo>
                  <a:cubicBezTo>
                    <a:pt x="13831" y="19814"/>
                    <a:pt x="13708" y="19703"/>
                    <a:pt x="13691" y="19592"/>
                  </a:cubicBezTo>
                  <a:cubicBezTo>
                    <a:pt x="13674" y="19481"/>
                    <a:pt x="13761" y="19371"/>
                    <a:pt x="13975" y="19260"/>
                  </a:cubicBezTo>
                  <a:cubicBezTo>
                    <a:pt x="14188" y="19149"/>
                    <a:pt x="14529" y="19038"/>
                    <a:pt x="14873" y="18983"/>
                  </a:cubicBezTo>
                  <a:cubicBezTo>
                    <a:pt x="15218" y="18928"/>
                    <a:pt x="15567" y="18928"/>
                    <a:pt x="15894" y="18928"/>
                  </a:cubicBezTo>
                  <a:cubicBezTo>
                    <a:pt x="16221" y="18928"/>
                    <a:pt x="16527" y="18928"/>
                    <a:pt x="16832" y="18928"/>
                  </a:cubicBezTo>
                  <a:cubicBezTo>
                    <a:pt x="17138" y="18928"/>
                    <a:pt x="17443" y="18928"/>
                    <a:pt x="17757" y="18928"/>
                  </a:cubicBezTo>
                  <a:cubicBezTo>
                    <a:pt x="18071" y="18928"/>
                    <a:pt x="18394" y="18928"/>
                    <a:pt x="18708" y="18955"/>
                  </a:cubicBezTo>
                  <a:cubicBezTo>
                    <a:pt x="19022" y="18983"/>
                    <a:pt x="19328" y="19038"/>
                    <a:pt x="19655" y="19121"/>
                  </a:cubicBezTo>
                  <a:cubicBezTo>
                    <a:pt x="19982" y="19204"/>
                    <a:pt x="20331" y="19315"/>
                    <a:pt x="20549" y="19426"/>
                  </a:cubicBezTo>
                  <a:cubicBezTo>
                    <a:pt x="20767" y="19537"/>
                    <a:pt x="20855" y="19648"/>
                    <a:pt x="20876" y="19731"/>
                  </a:cubicBezTo>
                  <a:cubicBezTo>
                    <a:pt x="20898" y="19814"/>
                    <a:pt x="20855" y="19869"/>
                    <a:pt x="20689" y="19924"/>
                  </a:cubicBezTo>
                  <a:cubicBezTo>
                    <a:pt x="20523" y="19980"/>
                    <a:pt x="20235" y="20035"/>
                    <a:pt x="19903" y="20091"/>
                  </a:cubicBezTo>
                  <a:cubicBezTo>
                    <a:pt x="19572" y="20146"/>
                    <a:pt x="19197" y="20201"/>
                    <a:pt x="18874" y="20229"/>
                  </a:cubicBezTo>
                  <a:cubicBezTo>
                    <a:pt x="18551" y="20257"/>
                    <a:pt x="18281" y="20257"/>
                    <a:pt x="18001" y="20257"/>
                  </a:cubicBezTo>
                  <a:cubicBezTo>
                    <a:pt x="17722" y="20257"/>
                    <a:pt x="17434" y="20257"/>
                    <a:pt x="17142" y="20257"/>
                  </a:cubicBezTo>
                  <a:cubicBezTo>
                    <a:pt x="16850" y="20257"/>
                    <a:pt x="16553" y="20257"/>
                    <a:pt x="16221" y="20257"/>
                  </a:cubicBezTo>
                  <a:cubicBezTo>
                    <a:pt x="15890" y="20257"/>
                    <a:pt x="15523" y="20257"/>
                    <a:pt x="15187" y="20229"/>
                  </a:cubicBezTo>
                  <a:cubicBezTo>
                    <a:pt x="14851" y="20201"/>
                    <a:pt x="14546" y="20146"/>
                    <a:pt x="14572" y="20118"/>
                  </a:cubicBezTo>
                  <a:cubicBezTo>
                    <a:pt x="14598" y="20091"/>
                    <a:pt x="14956" y="20091"/>
                    <a:pt x="15279" y="20063"/>
                  </a:cubicBezTo>
                  <a:cubicBezTo>
                    <a:pt x="15602" y="20035"/>
                    <a:pt x="15890" y="19980"/>
                    <a:pt x="16200" y="19952"/>
                  </a:cubicBezTo>
                  <a:cubicBezTo>
                    <a:pt x="16509" y="19924"/>
                    <a:pt x="16841" y="19924"/>
                    <a:pt x="17203" y="19924"/>
                  </a:cubicBezTo>
                  <a:cubicBezTo>
                    <a:pt x="17565" y="19924"/>
                    <a:pt x="17958" y="19924"/>
                    <a:pt x="18036" y="19924"/>
                  </a:cubicBezTo>
                  <a:cubicBezTo>
                    <a:pt x="18115" y="19924"/>
                    <a:pt x="17879" y="19924"/>
                    <a:pt x="17578" y="19897"/>
                  </a:cubicBezTo>
                  <a:cubicBezTo>
                    <a:pt x="17277" y="19869"/>
                    <a:pt x="16911" y="19814"/>
                    <a:pt x="16579" y="19758"/>
                  </a:cubicBezTo>
                  <a:cubicBezTo>
                    <a:pt x="16248" y="19703"/>
                    <a:pt x="15951" y="19648"/>
                    <a:pt x="15611" y="19620"/>
                  </a:cubicBezTo>
                  <a:cubicBezTo>
                    <a:pt x="15270" y="19592"/>
                    <a:pt x="14886" y="19592"/>
                    <a:pt x="14498" y="19592"/>
                  </a:cubicBezTo>
                  <a:cubicBezTo>
                    <a:pt x="14110" y="19592"/>
                    <a:pt x="13717" y="19592"/>
                    <a:pt x="13442" y="19592"/>
                  </a:cubicBezTo>
                  <a:cubicBezTo>
                    <a:pt x="13167" y="19592"/>
                    <a:pt x="13010" y="19592"/>
                    <a:pt x="12810" y="19592"/>
                  </a:cubicBezTo>
                  <a:cubicBezTo>
                    <a:pt x="12609" y="19592"/>
                    <a:pt x="12365" y="19592"/>
                    <a:pt x="12151" y="19592"/>
                  </a:cubicBezTo>
                  <a:cubicBezTo>
                    <a:pt x="11937" y="19592"/>
                    <a:pt x="11754" y="19592"/>
                    <a:pt x="11558" y="19592"/>
                  </a:cubicBezTo>
                  <a:cubicBezTo>
                    <a:pt x="11361" y="19592"/>
                    <a:pt x="11152" y="19592"/>
                    <a:pt x="10956" y="19592"/>
                  </a:cubicBezTo>
                  <a:cubicBezTo>
                    <a:pt x="10759" y="19592"/>
                    <a:pt x="10576" y="19592"/>
                    <a:pt x="10371" y="19620"/>
                  </a:cubicBezTo>
                  <a:cubicBezTo>
                    <a:pt x="10166" y="19648"/>
                    <a:pt x="9939" y="19703"/>
                    <a:pt x="9747" y="19731"/>
                  </a:cubicBezTo>
                  <a:cubicBezTo>
                    <a:pt x="9555" y="19758"/>
                    <a:pt x="9398" y="19758"/>
                    <a:pt x="9123" y="19814"/>
                  </a:cubicBezTo>
                  <a:cubicBezTo>
                    <a:pt x="8848" y="19869"/>
                    <a:pt x="8456" y="19980"/>
                    <a:pt x="8094" y="20091"/>
                  </a:cubicBezTo>
                  <a:cubicBezTo>
                    <a:pt x="7731" y="20201"/>
                    <a:pt x="7400" y="20312"/>
                    <a:pt x="7047" y="20395"/>
                  </a:cubicBezTo>
                  <a:cubicBezTo>
                    <a:pt x="6693" y="20478"/>
                    <a:pt x="6318" y="20534"/>
                    <a:pt x="6074" y="20561"/>
                  </a:cubicBezTo>
                  <a:cubicBezTo>
                    <a:pt x="5829" y="20589"/>
                    <a:pt x="5716" y="20589"/>
                    <a:pt x="5633" y="20589"/>
                  </a:cubicBezTo>
                  <a:cubicBezTo>
                    <a:pt x="5550" y="20589"/>
                    <a:pt x="5498" y="20589"/>
                    <a:pt x="5637" y="20534"/>
                  </a:cubicBezTo>
                  <a:cubicBezTo>
                    <a:pt x="5777" y="20478"/>
                    <a:pt x="6109" y="20368"/>
                    <a:pt x="6405" y="20257"/>
                  </a:cubicBezTo>
                  <a:cubicBezTo>
                    <a:pt x="6702" y="20146"/>
                    <a:pt x="6964" y="20035"/>
                    <a:pt x="7247" y="19952"/>
                  </a:cubicBezTo>
                  <a:cubicBezTo>
                    <a:pt x="7531" y="19869"/>
                    <a:pt x="7836" y="19814"/>
                    <a:pt x="8150" y="19758"/>
                  </a:cubicBezTo>
                  <a:cubicBezTo>
                    <a:pt x="8464" y="19703"/>
                    <a:pt x="8787" y="19648"/>
                    <a:pt x="9141" y="19592"/>
                  </a:cubicBezTo>
                  <a:cubicBezTo>
                    <a:pt x="9494" y="19537"/>
                    <a:pt x="9878" y="19481"/>
                    <a:pt x="10170" y="19454"/>
                  </a:cubicBezTo>
                  <a:cubicBezTo>
                    <a:pt x="10463" y="19426"/>
                    <a:pt x="10663" y="19426"/>
                    <a:pt x="10860" y="19426"/>
                  </a:cubicBezTo>
                  <a:cubicBezTo>
                    <a:pt x="11056" y="19426"/>
                    <a:pt x="11248" y="19426"/>
                    <a:pt x="11462" y="19426"/>
                  </a:cubicBezTo>
                  <a:cubicBezTo>
                    <a:pt x="11675" y="19426"/>
                    <a:pt x="11911" y="19426"/>
                    <a:pt x="12112" y="19454"/>
                  </a:cubicBezTo>
                  <a:cubicBezTo>
                    <a:pt x="12312" y="19481"/>
                    <a:pt x="12478" y="19537"/>
                    <a:pt x="12757" y="19620"/>
                  </a:cubicBezTo>
                  <a:cubicBezTo>
                    <a:pt x="13037" y="19703"/>
                    <a:pt x="13429" y="19814"/>
                    <a:pt x="13778" y="19952"/>
                  </a:cubicBezTo>
                  <a:cubicBezTo>
                    <a:pt x="14127" y="20091"/>
                    <a:pt x="14433" y="20257"/>
                    <a:pt x="14755" y="20423"/>
                  </a:cubicBezTo>
                  <a:cubicBezTo>
                    <a:pt x="15078" y="20589"/>
                    <a:pt x="15419" y="20755"/>
                    <a:pt x="15619" y="20866"/>
                  </a:cubicBezTo>
                  <a:cubicBezTo>
                    <a:pt x="15820" y="20977"/>
                    <a:pt x="15881" y="21032"/>
                    <a:pt x="15942" y="21088"/>
                  </a:cubicBezTo>
                  <a:cubicBezTo>
                    <a:pt x="16003" y="21143"/>
                    <a:pt x="16064" y="21198"/>
                    <a:pt x="16073" y="21226"/>
                  </a:cubicBezTo>
                  <a:cubicBezTo>
                    <a:pt x="16082" y="21254"/>
                    <a:pt x="16038" y="21254"/>
                    <a:pt x="15894" y="21226"/>
                  </a:cubicBezTo>
                  <a:cubicBezTo>
                    <a:pt x="15750" y="21198"/>
                    <a:pt x="15506" y="21143"/>
                    <a:pt x="15248" y="21088"/>
                  </a:cubicBezTo>
                  <a:cubicBezTo>
                    <a:pt x="14991" y="21032"/>
                    <a:pt x="14721" y="20977"/>
                    <a:pt x="14411" y="20894"/>
                  </a:cubicBezTo>
                  <a:cubicBezTo>
                    <a:pt x="14101" y="20811"/>
                    <a:pt x="13752" y="20700"/>
                    <a:pt x="13394" y="20617"/>
                  </a:cubicBezTo>
                  <a:cubicBezTo>
                    <a:pt x="13037" y="20534"/>
                    <a:pt x="12670" y="20478"/>
                    <a:pt x="12369" y="20451"/>
                  </a:cubicBezTo>
                  <a:cubicBezTo>
                    <a:pt x="12068" y="20423"/>
                    <a:pt x="11832" y="20423"/>
                    <a:pt x="11627" y="20395"/>
                  </a:cubicBezTo>
                  <a:cubicBezTo>
                    <a:pt x="11422" y="20368"/>
                    <a:pt x="11248" y="20312"/>
                    <a:pt x="11021" y="20284"/>
                  </a:cubicBezTo>
                  <a:cubicBezTo>
                    <a:pt x="10794" y="20257"/>
                    <a:pt x="10515" y="20257"/>
                    <a:pt x="10266" y="20257"/>
                  </a:cubicBezTo>
                  <a:cubicBezTo>
                    <a:pt x="10018" y="20257"/>
                    <a:pt x="9799" y="20257"/>
                    <a:pt x="9568" y="20257"/>
                  </a:cubicBezTo>
                  <a:cubicBezTo>
                    <a:pt x="9337" y="20257"/>
                    <a:pt x="9093" y="20257"/>
                    <a:pt x="8861" y="20257"/>
                  </a:cubicBezTo>
                  <a:cubicBezTo>
                    <a:pt x="8630" y="20257"/>
                    <a:pt x="8412" y="20257"/>
                    <a:pt x="8176" y="20257"/>
                  </a:cubicBezTo>
                  <a:cubicBezTo>
                    <a:pt x="7941" y="20257"/>
                    <a:pt x="7688" y="20257"/>
                    <a:pt x="7374" y="20284"/>
                  </a:cubicBezTo>
                  <a:cubicBezTo>
                    <a:pt x="7060" y="20312"/>
                    <a:pt x="6684" y="20368"/>
                    <a:pt x="6340" y="20423"/>
                  </a:cubicBezTo>
                  <a:cubicBezTo>
                    <a:pt x="5995" y="20478"/>
                    <a:pt x="5681" y="20534"/>
                    <a:pt x="5363" y="20561"/>
                  </a:cubicBezTo>
                  <a:cubicBezTo>
                    <a:pt x="5044" y="20589"/>
                    <a:pt x="4721" y="20589"/>
                    <a:pt x="4516" y="20589"/>
                  </a:cubicBezTo>
                  <a:cubicBezTo>
                    <a:pt x="4311" y="20589"/>
                    <a:pt x="4224" y="20589"/>
                    <a:pt x="4154" y="20561"/>
                  </a:cubicBezTo>
                  <a:cubicBezTo>
                    <a:pt x="4084" y="20534"/>
                    <a:pt x="4032" y="20478"/>
                    <a:pt x="4058" y="20395"/>
                  </a:cubicBezTo>
                  <a:cubicBezTo>
                    <a:pt x="4084" y="20312"/>
                    <a:pt x="4189" y="20201"/>
                    <a:pt x="4385" y="20035"/>
                  </a:cubicBezTo>
                  <a:cubicBezTo>
                    <a:pt x="4582" y="19869"/>
                    <a:pt x="4870" y="19648"/>
                    <a:pt x="5153" y="19481"/>
                  </a:cubicBezTo>
                  <a:cubicBezTo>
                    <a:pt x="5437" y="19315"/>
                    <a:pt x="5716" y="19204"/>
                    <a:pt x="6026" y="19066"/>
                  </a:cubicBezTo>
                  <a:cubicBezTo>
                    <a:pt x="6335" y="18928"/>
                    <a:pt x="6676" y="18761"/>
                    <a:pt x="7016" y="18623"/>
                  </a:cubicBezTo>
                  <a:cubicBezTo>
                    <a:pt x="7356" y="18484"/>
                    <a:pt x="7697" y="18374"/>
                    <a:pt x="8046" y="18291"/>
                  </a:cubicBezTo>
                  <a:cubicBezTo>
                    <a:pt x="8395" y="18208"/>
                    <a:pt x="8752" y="18152"/>
                    <a:pt x="9049" y="18124"/>
                  </a:cubicBezTo>
                  <a:cubicBezTo>
                    <a:pt x="9346" y="18097"/>
                    <a:pt x="9581" y="18097"/>
                    <a:pt x="9878" y="18152"/>
                  </a:cubicBezTo>
                  <a:cubicBezTo>
                    <a:pt x="10175" y="18208"/>
                    <a:pt x="10532" y="18318"/>
                    <a:pt x="10881" y="18429"/>
                  </a:cubicBezTo>
                  <a:cubicBezTo>
                    <a:pt x="11230" y="18540"/>
                    <a:pt x="11571" y="18651"/>
                    <a:pt x="11902" y="18817"/>
                  </a:cubicBezTo>
                  <a:cubicBezTo>
                    <a:pt x="12234" y="18983"/>
                    <a:pt x="12557" y="19204"/>
                    <a:pt x="12753" y="19343"/>
                  </a:cubicBezTo>
                  <a:cubicBezTo>
                    <a:pt x="12949" y="19481"/>
                    <a:pt x="13019" y="19537"/>
                    <a:pt x="13085" y="19620"/>
                  </a:cubicBezTo>
                  <a:cubicBezTo>
                    <a:pt x="13150" y="19703"/>
                    <a:pt x="13211" y="19814"/>
                    <a:pt x="13207" y="19869"/>
                  </a:cubicBezTo>
                  <a:cubicBezTo>
                    <a:pt x="13202" y="19924"/>
                    <a:pt x="13133" y="19924"/>
                    <a:pt x="12932" y="19924"/>
                  </a:cubicBezTo>
                  <a:cubicBezTo>
                    <a:pt x="12731" y="19924"/>
                    <a:pt x="12400" y="19924"/>
                    <a:pt x="12072" y="19924"/>
                  </a:cubicBezTo>
                  <a:cubicBezTo>
                    <a:pt x="11745" y="19924"/>
                    <a:pt x="11422" y="19924"/>
                    <a:pt x="11078" y="19924"/>
                  </a:cubicBezTo>
                  <a:cubicBezTo>
                    <a:pt x="10733" y="19924"/>
                    <a:pt x="10367" y="19924"/>
                    <a:pt x="10087" y="19924"/>
                  </a:cubicBezTo>
                  <a:cubicBezTo>
                    <a:pt x="9808" y="19924"/>
                    <a:pt x="9616" y="19924"/>
                    <a:pt x="9398" y="19952"/>
                  </a:cubicBezTo>
                  <a:cubicBezTo>
                    <a:pt x="9180" y="19980"/>
                    <a:pt x="8936" y="20035"/>
                    <a:pt x="8722" y="20063"/>
                  </a:cubicBezTo>
                  <a:cubicBezTo>
                    <a:pt x="8508" y="20091"/>
                    <a:pt x="8325" y="20091"/>
                    <a:pt x="8094" y="20118"/>
                  </a:cubicBezTo>
                  <a:cubicBezTo>
                    <a:pt x="7862" y="20146"/>
                    <a:pt x="7583" y="20201"/>
                    <a:pt x="7334" y="20229"/>
                  </a:cubicBezTo>
                  <a:cubicBezTo>
                    <a:pt x="7086" y="20257"/>
                    <a:pt x="6868" y="20257"/>
                    <a:pt x="6641" y="20284"/>
                  </a:cubicBezTo>
                  <a:cubicBezTo>
                    <a:pt x="6414" y="20312"/>
                    <a:pt x="6178" y="20368"/>
                    <a:pt x="5960" y="20423"/>
                  </a:cubicBezTo>
                  <a:cubicBezTo>
                    <a:pt x="5742" y="20478"/>
                    <a:pt x="5541" y="20534"/>
                    <a:pt x="5262" y="20617"/>
                  </a:cubicBezTo>
                  <a:cubicBezTo>
                    <a:pt x="4983" y="20700"/>
                    <a:pt x="4625" y="20811"/>
                    <a:pt x="4294" y="20894"/>
                  </a:cubicBezTo>
                  <a:cubicBezTo>
                    <a:pt x="3962" y="20977"/>
                    <a:pt x="3657" y="21032"/>
                    <a:pt x="3360" y="21088"/>
                  </a:cubicBezTo>
                  <a:cubicBezTo>
                    <a:pt x="3063" y="21143"/>
                    <a:pt x="2775" y="21198"/>
                    <a:pt x="2605" y="21171"/>
                  </a:cubicBezTo>
                  <a:cubicBezTo>
                    <a:pt x="2435" y="21143"/>
                    <a:pt x="2383" y="21032"/>
                    <a:pt x="2378" y="20921"/>
                  </a:cubicBezTo>
                  <a:cubicBezTo>
                    <a:pt x="2374" y="20811"/>
                    <a:pt x="2418" y="20700"/>
                    <a:pt x="2605" y="20534"/>
                  </a:cubicBezTo>
                  <a:cubicBezTo>
                    <a:pt x="2793" y="20368"/>
                    <a:pt x="3124" y="20146"/>
                    <a:pt x="3430" y="19952"/>
                  </a:cubicBezTo>
                  <a:cubicBezTo>
                    <a:pt x="3735" y="19758"/>
                    <a:pt x="4014" y="19592"/>
                    <a:pt x="4294" y="19454"/>
                  </a:cubicBezTo>
                  <a:cubicBezTo>
                    <a:pt x="4573" y="19315"/>
                    <a:pt x="4852" y="19204"/>
                    <a:pt x="5144" y="19094"/>
                  </a:cubicBezTo>
                  <a:cubicBezTo>
                    <a:pt x="5437" y="18983"/>
                    <a:pt x="5742" y="18872"/>
                    <a:pt x="6065" y="18761"/>
                  </a:cubicBezTo>
                  <a:cubicBezTo>
                    <a:pt x="6388" y="18651"/>
                    <a:pt x="6728" y="18540"/>
                    <a:pt x="7051" y="18484"/>
                  </a:cubicBezTo>
                  <a:cubicBezTo>
                    <a:pt x="7374" y="18429"/>
                    <a:pt x="7679" y="18429"/>
                    <a:pt x="8037" y="18429"/>
                  </a:cubicBezTo>
                  <a:cubicBezTo>
                    <a:pt x="8395" y="18429"/>
                    <a:pt x="8805" y="18429"/>
                    <a:pt x="9080" y="18429"/>
                  </a:cubicBezTo>
                  <a:cubicBezTo>
                    <a:pt x="9354" y="18429"/>
                    <a:pt x="9494" y="18429"/>
                    <a:pt x="9590" y="18457"/>
                  </a:cubicBezTo>
                  <a:cubicBezTo>
                    <a:pt x="9686" y="18484"/>
                    <a:pt x="9738" y="18540"/>
                    <a:pt x="9738" y="18568"/>
                  </a:cubicBezTo>
                  <a:cubicBezTo>
                    <a:pt x="9738" y="18595"/>
                    <a:pt x="9686" y="18595"/>
                    <a:pt x="9485" y="18595"/>
                  </a:cubicBezTo>
                  <a:cubicBezTo>
                    <a:pt x="9285" y="18595"/>
                    <a:pt x="8936" y="18595"/>
                    <a:pt x="8613" y="18623"/>
                  </a:cubicBezTo>
                  <a:cubicBezTo>
                    <a:pt x="8290" y="18651"/>
                    <a:pt x="7993" y="18706"/>
                    <a:pt x="7697" y="18789"/>
                  </a:cubicBezTo>
                  <a:cubicBezTo>
                    <a:pt x="7400" y="18872"/>
                    <a:pt x="7103" y="18983"/>
                    <a:pt x="6780" y="19094"/>
                  </a:cubicBezTo>
                  <a:cubicBezTo>
                    <a:pt x="6458" y="19204"/>
                    <a:pt x="6109" y="19315"/>
                    <a:pt x="5821" y="19398"/>
                  </a:cubicBezTo>
                  <a:cubicBezTo>
                    <a:pt x="5533" y="19481"/>
                    <a:pt x="5306" y="19537"/>
                    <a:pt x="4996" y="19620"/>
                  </a:cubicBezTo>
                  <a:cubicBezTo>
                    <a:pt x="4686" y="19703"/>
                    <a:pt x="4294" y="19814"/>
                    <a:pt x="3940" y="19924"/>
                  </a:cubicBezTo>
                  <a:cubicBezTo>
                    <a:pt x="3587" y="20035"/>
                    <a:pt x="3273" y="20146"/>
                    <a:pt x="2950" y="20229"/>
                  </a:cubicBezTo>
                  <a:cubicBezTo>
                    <a:pt x="2627" y="20312"/>
                    <a:pt x="2296" y="20368"/>
                    <a:pt x="2069" y="20395"/>
                  </a:cubicBezTo>
                  <a:cubicBezTo>
                    <a:pt x="1842" y="20423"/>
                    <a:pt x="1720" y="20423"/>
                    <a:pt x="1628" y="20423"/>
                  </a:cubicBezTo>
                  <a:cubicBezTo>
                    <a:pt x="1536" y="20423"/>
                    <a:pt x="1475" y="20423"/>
                    <a:pt x="1475" y="20395"/>
                  </a:cubicBezTo>
                  <a:cubicBezTo>
                    <a:pt x="1475" y="20368"/>
                    <a:pt x="1536" y="20312"/>
                    <a:pt x="1737" y="20146"/>
                  </a:cubicBezTo>
                  <a:cubicBezTo>
                    <a:pt x="1938" y="19980"/>
                    <a:pt x="2278" y="19703"/>
                    <a:pt x="2623" y="19454"/>
                  </a:cubicBezTo>
                  <a:cubicBezTo>
                    <a:pt x="2967" y="19204"/>
                    <a:pt x="3316" y="18983"/>
                    <a:pt x="3670" y="18789"/>
                  </a:cubicBezTo>
                  <a:cubicBezTo>
                    <a:pt x="4023" y="18595"/>
                    <a:pt x="4381" y="18429"/>
                    <a:pt x="4726" y="18263"/>
                  </a:cubicBezTo>
                  <a:cubicBezTo>
                    <a:pt x="5070" y="18097"/>
                    <a:pt x="5402" y="17931"/>
                    <a:pt x="5637" y="17848"/>
                  </a:cubicBezTo>
                  <a:cubicBezTo>
                    <a:pt x="5873" y="17764"/>
                    <a:pt x="6013" y="17764"/>
                    <a:pt x="6109" y="17764"/>
                  </a:cubicBezTo>
                  <a:cubicBezTo>
                    <a:pt x="6205" y="17764"/>
                    <a:pt x="6257" y="17764"/>
                    <a:pt x="6257" y="17764"/>
                  </a:cubicBezTo>
                  <a:cubicBezTo>
                    <a:pt x="6257" y="17764"/>
                    <a:pt x="6205" y="17764"/>
                    <a:pt x="6017" y="17875"/>
                  </a:cubicBezTo>
                  <a:cubicBezTo>
                    <a:pt x="5829" y="17986"/>
                    <a:pt x="5506" y="18208"/>
                    <a:pt x="5219" y="18401"/>
                  </a:cubicBezTo>
                  <a:cubicBezTo>
                    <a:pt x="4931" y="18595"/>
                    <a:pt x="4678" y="18761"/>
                    <a:pt x="4403" y="18955"/>
                  </a:cubicBezTo>
                  <a:cubicBezTo>
                    <a:pt x="4128" y="19149"/>
                    <a:pt x="3831" y="19371"/>
                    <a:pt x="3530" y="19564"/>
                  </a:cubicBezTo>
                  <a:cubicBezTo>
                    <a:pt x="3229" y="19758"/>
                    <a:pt x="2924" y="19924"/>
                    <a:pt x="2614" y="20118"/>
                  </a:cubicBezTo>
                  <a:cubicBezTo>
                    <a:pt x="2304" y="20312"/>
                    <a:pt x="1990" y="20534"/>
                    <a:pt x="1641" y="20755"/>
                  </a:cubicBezTo>
                  <a:cubicBezTo>
                    <a:pt x="1292" y="20977"/>
                    <a:pt x="908" y="21198"/>
                    <a:pt x="651" y="21337"/>
                  </a:cubicBezTo>
                  <a:cubicBezTo>
                    <a:pt x="393" y="21475"/>
                    <a:pt x="262" y="21531"/>
                    <a:pt x="167" y="21558"/>
                  </a:cubicBezTo>
                  <a:cubicBezTo>
                    <a:pt x="71" y="21586"/>
                    <a:pt x="9" y="21586"/>
                    <a:pt x="1" y="21531"/>
                  </a:cubicBezTo>
                  <a:cubicBezTo>
                    <a:pt x="-8" y="21475"/>
                    <a:pt x="36" y="21364"/>
                    <a:pt x="236" y="21143"/>
                  </a:cubicBezTo>
                  <a:cubicBezTo>
                    <a:pt x="437" y="20921"/>
                    <a:pt x="795" y="20589"/>
                    <a:pt x="1139" y="20312"/>
                  </a:cubicBezTo>
                  <a:cubicBezTo>
                    <a:pt x="1484" y="20035"/>
                    <a:pt x="1816" y="19814"/>
                    <a:pt x="2134" y="19592"/>
                  </a:cubicBezTo>
                  <a:cubicBezTo>
                    <a:pt x="2453" y="19371"/>
                    <a:pt x="2758" y="19149"/>
                    <a:pt x="3103" y="18928"/>
                  </a:cubicBezTo>
                  <a:cubicBezTo>
                    <a:pt x="3447" y="18706"/>
                    <a:pt x="3831" y="18484"/>
                    <a:pt x="4054" y="18346"/>
                  </a:cubicBezTo>
                  <a:cubicBezTo>
                    <a:pt x="4276" y="18208"/>
                    <a:pt x="4337" y="18152"/>
                    <a:pt x="4390" y="18124"/>
                  </a:cubicBezTo>
                  <a:cubicBezTo>
                    <a:pt x="4442" y="18097"/>
                    <a:pt x="4486" y="18097"/>
                    <a:pt x="4486" y="18097"/>
                  </a:cubicBezTo>
                  <a:cubicBezTo>
                    <a:pt x="4486" y="18097"/>
                    <a:pt x="4442" y="18097"/>
                    <a:pt x="4294" y="18208"/>
                  </a:cubicBezTo>
                  <a:cubicBezTo>
                    <a:pt x="4145" y="18318"/>
                    <a:pt x="3892" y="18540"/>
                    <a:pt x="3600" y="18789"/>
                  </a:cubicBezTo>
                  <a:cubicBezTo>
                    <a:pt x="3308" y="19038"/>
                    <a:pt x="2976" y="19315"/>
                    <a:pt x="2653" y="19592"/>
                  </a:cubicBezTo>
                  <a:cubicBezTo>
                    <a:pt x="2330" y="19869"/>
                    <a:pt x="2016" y="20146"/>
                    <a:pt x="1685" y="20395"/>
                  </a:cubicBezTo>
                  <a:cubicBezTo>
                    <a:pt x="1353" y="20644"/>
                    <a:pt x="1004" y="20866"/>
                    <a:pt x="755" y="21032"/>
                  </a:cubicBezTo>
                  <a:cubicBezTo>
                    <a:pt x="507" y="21198"/>
                    <a:pt x="358" y="21309"/>
                    <a:pt x="245" y="21364"/>
                  </a:cubicBezTo>
                  <a:cubicBezTo>
                    <a:pt x="132" y="21420"/>
                    <a:pt x="53" y="21420"/>
                    <a:pt x="36" y="21364"/>
                  </a:cubicBezTo>
                  <a:cubicBezTo>
                    <a:pt x="18" y="21309"/>
                    <a:pt x="62" y="21198"/>
                    <a:pt x="214" y="21004"/>
                  </a:cubicBezTo>
                  <a:cubicBezTo>
                    <a:pt x="367" y="20811"/>
                    <a:pt x="629" y="20534"/>
                    <a:pt x="947" y="20229"/>
                  </a:cubicBezTo>
                  <a:cubicBezTo>
                    <a:pt x="1266" y="19924"/>
                    <a:pt x="1641" y="19592"/>
                    <a:pt x="2012" y="19260"/>
                  </a:cubicBezTo>
                  <a:cubicBezTo>
                    <a:pt x="2383" y="18928"/>
                    <a:pt x="2749" y="18595"/>
                    <a:pt x="3007" y="18374"/>
                  </a:cubicBezTo>
                  <a:cubicBezTo>
                    <a:pt x="3264" y="18152"/>
                    <a:pt x="3412" y="18041"/>
                    <a:pt x="3530" y="17958"/>
                  </a:cubicBezTo>
                  <a:cubicBezTo>
                    <a:pt x="3648" y="17875"/>
                    <a:pt x="3735" y="17820"/>
                    <a:pt x="3757" y="17792"/>
                  </a:cubicBezTo>
                  <a:cubicBezTo>
                    <a:pt x="3779" y="17764"/>
                    <a:pt x="3735" y="17764"/>
                    <a:pt x="3539" y="17848"/>
                  </a:cubicBezTo>
                  <a:cubicBezTo>
                    <a:pt x="3343" y="17931"/>
                    <a:pt x="2994" y="18097"/>
                    <a:pt x="2684" y="18291"/>
                  </a:cubicBezTo>
                  <a:cubicBezTo>
                    <a:pt x="2374" y="18484"/>
                    <a:pt x="2104" y="18706"/>
                    <a:pt x="1794" y="18900"/>
                  </a:cubicBezTo>
                  <a:cubicBezTo>
                    <a:pt x="1484" y="19094"/>
                    <a:pt x="1135" y="19260"/>
                    <a:pt x="934" y="19343"/>
                  </a:cubicBezTo>
                  <a:cubicBezTo>
                    <a:pt x="734" y="19426"/>
                    <a:pt x="681" y="19426"/>
                    <a:pt x="625" y="19371"/>
                  </a:cubicBezTo>
                  <a:cubicBezTo>
                    <a:pt x="568" y="19315"/>
                    <a:pt x="507" y="19204"/>
                    <a:pt x="489" y="19038"/>
                  </a:cubicBezTo>
                  <a:cubicBezTo>
                    <a:pt x="472" y="18872"/>
                    <a:pt x="498" y="18651"/>
                    <a:pt x="659" y="18180"/>
                  </a:cubicBezTo>
                  <a:cubicBezTo>
                    <a:pt x="821" y="17709"/>
                    <a:pt x="1118" y="16989"/>
                    <a:pt x="1423" y="16269"/>
                  </a:cubicBezTo>
                  <a:cubicBezTo>
                    <a:pt x="1728" y="15549"/>
                    <a:pt x="2042" y="14829"/>
                    <a:pt x="2370" y="14164"/>
                  </a:cubicBezTo>
                  <a:cubicBezTo>
                    <a:pt x="2697" y="13500"/>
                    <a:pt x="3037" y="12891"/>
                    <a:pt x="3377" y="12364"/>
                  </a:cubicBezTo>
                  <a:cubicBezTo>
                    <a:pt x="3718" y="11838"/>
                    <a:pt x="4058" y="11395"/>
                    <a:pt x="4311" y="11063"/>
                  </a:cubicBezTo>
                  <a:cubicBezTo>
                    <a:pt x="4564" y="10731"/>
                    <a:pt x="4730" y="10509"/>
                    <a:pt x="4852" y="10315"/>
                  </a:cubicBezTo>
                  <a:cubicBezTo>
                    <a:pt x="4974" y="10121"/>
                    <a:pt x="5053" y="9955"/>
                    <a:pt x="5070" y="9789"/>
                  </a:cubicBezTo>
                  <a:cubicBezTo>
                    <a:pt x="5088" y="9623"/>
                    <a:pt x="5044" y="9457"/>
                    <a:pt x="4848" y="9429"/>
                  </a:cubicBezTo>
                  <a:cubicBezTo>
                    <a:pt x="4651" y="9401"/>
                    <a:pt x="4302" y="9512"/>
                    <a:pt x="3966" y="9706"/>
                  </a:cubicBezTo>
                  <a:cubicBezTo>
                    <a:pt x="3631" y="9900"/>
                    <a:pt x="3308" y="10177"/>
                    <a:pt x="3002" y="10398"/>
                  </a:cubicBezTo>
                  <a:cubicBezTo>
                    <a:pt x="2697" y="10620"/>
                    <a:pt x="2409" y="10786"/>
                    <a:pt x="2195" y="10897"/>
                  </a:cubicBezTo>
                  <a:cubicBezTo>
                    <a:pt x="1981" y="11008"/>
                    <a:pt x="1842" y="11063"/>
                    <a:pt x="1724" y="11063"/>
                  </a:cubicBezTo>
                  <a:cubicBezTo>
                    <a:pt x="1606" y="11063"/>
                    <a:pt x="1510" y="11008"/>
                    <a:pt x="1493" y="10897"/>
                  </a:cubicBezTo>
                  <a:cubicBezTo>
                    <a:pt x="1475" y="10786"/>
                    <a:pt x="1536" y="10620"/>
                    <a:pt x="1728" y="10288"/>
                  </a:cubicBezTo>
                  <a:cubicBezTo>
                    <a:pt x="1920" y="9955"/>
                    <a:pt x="2243" y="9457"/>
                    <a:pt x="2588" y="8903"/>
                  </a:cubicBezTo>
                  <a:cubicBezTo>
                    <a:pt x="2932" y="8349"/>
                    <a:pt x="3299" y="7740"/>
                    <a:pt x="3644" y="7214"/>
                  </a:cubicBezTo>
                  <a:cubicBezTo>
                    <a:pt x="3988" y="6688"/>
                    <a:pt x="4311" y="6244"/>
                    <a:pt x="4512" y="5940"/>
                  </a:cubicBezTo>
                  <a:cubicBezTo>
                    <a:pt x="4712" y="5635"/>
                    <a:pt x="4791" y="5469"/>
                    <a:pt x="4808" y="5386"/>
                  </a:cubicBezTo>
                  <a:cubicBezTo>
                    <a:pt x="4826" y="5303"/>
                    <a:pt x="4782" y="5303"/>
                    <a:pt x="4577" y="5358"/>
                  </a:cubicBezTo>
                  <a:cubicBezTo>
                    <a:pt x="4372" y="5414"/>
                    <a:pt x="4006" y="5524"/>
                    <a:pt x="3709" y="5635"/>
                  </a:cubicBezTo>
                  <a:cubicBezTo>
                    <a:pt x="3412" y="5746"/>
                    <a:pt x="3186" y="5857"/>
                    <a:pt x="3046" y="5912"/>
                  </a:cubicBezTo>
                  <a:cubicBezTo>
                    <a:pt x="2906" y="5968"/>
                    <a:pt x="2854" y="5968"/>
                    <a:pt x="2863" y="5884"/>
                  </a:cubicBezTo>
                  <a:cubicBezTo>
                    <a:pt x="2871" y="5801"/>
                    <a:pt x="2941" y="5635"/>
                    <a:pt x="3098" y="5386"/>
                  </a:cubicBezTo>
                  <a:cubicBezTo>
                    <a:pt x="3255" y="5137"/>
                    <a:pt x="3500" y="4804"/>
                    <a:pt x="3670" y="4555"/>
                  </a:cubicBezTo>
                  <a:cubicBezTo>
                    <a:pt x="3840" y="4306"/>
                    <a:pt x="3936" y="4140"/>
                    <a:pt x="4041" y="3974"/>
                  </a:cubicBezTo>
                  <a:cubicBezTo>
                    <a:pt x="4145" y="3808"/>
                    <a:pt x="4259" y="3641"/>
                    <a:pt x="4285" y="3558"/>
                  </a:cubicBezTo>
                  <a:cubicBezTo>
                    <a:pt x="4311" y="3475"/>
                    <a:pt x="4250" y="3475"/>
                    <a:pt x="4163" y="3475"/>
                  </a:cubicBezTo>
                  <a:cubicBezTo>
                    <a:pt x="4076" y="3475"/>
                    <a:pt x="3962" y="3475"/>
                    <a:pt x="3879" y="3503"/>
                  </a:cubicBezTo>
                  <a:cubicBezTo>
                    <a:pt x="3796" y="3531"/>
                    <a:pt x="3744" y="3586"/>
                    <a:pt x="3692" y="3641"/>
                  </a:cubicBezTo>
                  <a:cubicBezTo>
                    <a:pt x="3639" y="3697"/>
                    <a:pt x="3587" y="3752"/>
                    <a:pt x="3583" y="3752"/>
                  </a:cubicBezTo>
                  <a:cubicBezTo>
                    <a:pt x="3578" y="3752"/>
                    <a:pt x="3622" y="3697"/>
                    <a:pt x="3713" y="3586"/>
                  </a:cubicBezTo>
                  <a:cubicBezTo>
                    <a:pt x="3805" y="3475"/>
                    <a:pt x="3945" y="3309"/>
                    <a:pt x="4041" y="3171"/>
                  </a:cubicBezTo>
                  <a:cubicBezTo>
                    <a:pt x="4137" y="3032"/>
                    <a:pt x="4189" y="2921"/>
                    <a:pt x="4185" y="2866"/>
                  </a:cubicBezTo>
                  <a:cubicBezTo>
                    <a:pt x="4180" y="2811"/>
                    <a:pt x="4119" y="2811"/>
                    <a:pt x="3932" y="2838"/>
                  </a:cubicBezTo>
                  <a:cubicBezTo>
                    <a:pt x="3744" y="2866"/>
                    <a:pt x="3430" y="2921"/>
                    <a:pt x="3238" y="2949"/>
                  </a:cubicBezTo>
                  <a:cubicBezTo>
                    <a:pt x="3046" y="2977"/>
                    <a:pt x="2976" y="2977"/>
                    <a:pt x="2972" y="2921"/>
                  </a:cubicBezTo>
                  <a:cubicBezTo>
                    <a:pt x="2967" y="2866"/>
                    <a:pt x="3028" y="2755"/>
                    <a:pt x="3212" y="2534"/>
                  </a:cubicBezTo>
                  <a:cubicBezTo>
                    <a:pt x="3395" y="2312"/>
                    <a:pt x="3700" y="1980"/>
                    <a:pt x="3875" y="1758"/>
                  </a:cubicBezTo>
                  <a:cubicBezTo>
                    <a:pt x="4049" y="1537"/>
                    <a:pt x="4093" y="1426"/>
                    <a:pt x="4154" y="1343"/>
                  </a:cubicBezTo>
                  <a:cubicBezTo>
                    <a:pt x="4215" y="1260"/>
                    <a:pt x="4294" y="1204"/>
                    <a:pt x="4311" y="1149"/>
                  </a:cubicBezTo>
                  <a:cubicBezTo>
                    <a:pt x="4329" y="1094"/>
                    <a:pt x="4285" y="1038"/>
                    <a:pt x="4124" y="1094"/>
                  </a:cubicBezTo>
                  <a:cubicBezTo>
                    <a:pt x="3962" y="1149"/>
                    <a:pt x="3683" y="1315"/>
                    <a:pt x="3508" y="1398"/>
                  </a:cubicBezTo>
                  <a:cubicBezTo>
                    <a:pt x="3334" y="1481"/>
                    <a:pt x="3264" y="1481"/>
                    <a:pt x="3251" y="1481"/>
                  </a:cubicBezTo>
                  <a:cubicBezTo>
                    <a:pt x="3238" y="1481"/>
                    <a:pt x="3281" y="1481"/>
                    <a:pt x="3386" y="1398"/>
                  </a:cubicBezTo>
                  <a:cubicBezTo>
                    <a:pt x="3491" y="1315"/>
                    <a:pt x="3657" y="1149"/>
                    <a:pt x="3770" y="1011"/>
                  </a:cubicBezTo>
                  <a:cubicBezTo>
                    <a:pt x="3884" y="872"/>
                    <a:pt x="3945" y="761"/>
                    <a:pt x="3949" y="678"/>
                  </a:cubicBezTo>
                  <a:cubicBezTo>
                    <a:pt x="3953" y="595"/>
                    <a:pt x="3901" y="540"/>
                    <a:pt x="3792" y="568"/>
                  </a:cubicBezTo>
                  <a:cubicBezTo>
                    <a:pt x="3683" y="595"/>
                    <a:pt x="3517" y="706"/>
                    <a:pt x="3408" y="817"/>
                  </a:cubicBezTo>
                  <a:cubicBezTo>
                    <a:pt x="3299" y="928"/>
                    <a:pt x="3247" y="1038"/>
                    <a:pt x="3242" y="1094"/>
                  </a:cubicBezTo>
                  <a:cubicBezTo>
                    <a:pt x="3238" y="1149"/>
                    <a:pt x="3281" y="1149"/>
                    <a:pt x="3421" y="1011"/>
                  </a:cubicBezTo>
                  <a:cubicBezTo>
                    <a:pt x="3561" y="872"/>
                    <a:pt x="3796" y="595"/>
                    <a:pt x="3940" y="401"/>
                  </a:cubicBezTo>
                  <a:cubicBezTo>
                    <a:pt x="4084" y="208"/>
                    <a:pt x="4137" y="97"/>
                    <a:pt x="4141" y="41"/>
                  </a:cubicBezTo>
                  <a:cubicBezTo>
                    <a:pt x="4145" y="-14"/>
                    <a:pt x="4102" y="-14"/>
                    <a:pt x="3971" y="41"/>
                  </a:cubicBezTo>
                  <a:cubicBezTo>
                    <a:pt x="3840" y="97"/>
                    <a:pt x="3622" y="208"/>
                    <a:pt x="3473" y="291"/>
                  </a:cubicBezTo>
                  <a:cubicBezTo>
                    <a:pt x="3325" y="374"/>
                    <a:pt x="3247" y="429"/>
                    <a:pt x="3186" y="484"/>
                  </a:cubicBezTo>
                  <a:cubicBezTo>
                    <a:pt x="3124" y="540"/>
                    <a:pt x="3081" y="595"/>
                    <a:pt x="3098" y="595"/>
                  </a:cubicBezTo>
                  <a:cubicBezTo>
                    <a:pt x="3116" y="595"/>
                    <a:pt x="3194" y="540"/>
                    <a:pt x="3199" y="540"/>
                  </a:cubicBezTo>
                  <a:cubicBezTo>
                    <a:pt x="3203" y="540"/>
                    <a:pt x="3133" y="595"/>
                    <a:pt x="3011" y="789"/>
                  </a:cubicBezTo>
                  <a:cubicBezTo>
                    <a:pt x="2889" y="983"/>
                    <a:pt x="2714" y="1315"/>
                    <a:pt x="2601" y="1564"/>
                  </a:cubicBezTo>
                  <a:cubicBezTo>
                    <a:pt x="2487" y="1814"/>
                    <a:pt x="2435" y="1980"/>
                    <a:pt x="2431" y="2118"/>
                  </a:cubicBezTo>
                  <a:cubicBezTo>
                    <a:pt x="2426" y="2257"/>
                    <a:pt x="2470" y="2368"/>
                    <a:pt x="2570" y="2478"/>
                  </a:cubicBezTo>
                  <a:cubicBezTo>
                    <a:pt x="2671" y="2589"/>
                    <a:pt x="2828" y="2700"/>
                    <a:pt x="2924" y="2866"/>
                  </a:cubicBezTo>
                  <a:cubicBezTo>
                    <a:pt x="3020" y="3032"/>
                    <a:pt x="3055" y="3254"/>
                    <a:pt x="3042" y="3531"/>
                  </a:cubicBezTo>
                  <a:cubicBezTo>
                    <a:pt x="3028" y="3808"/>
                    <a:pt x="2967" y="4140"/>
                    <a:pt x="2806" y="4777"/>
                  </a:cubicBezTo>
                  <a:cubicBezTo>
                    <a:pt x="2645" y="5414"/>
                    <a:pt x="2383" y="6355"/>
                    <a:pt x="2169" y="7269"/>
                  </a:cubicBezTo>
                  <a:cubicBezTo>
                    <a:pt x="1955" y="8183"/>
                    <a:pt x="1789" y="9069"/>
                    <a:pt x="1698" y="9678"/>
                  </a:cubicBezTo>
                  <a:cubicBezTo>
                    <a:pt x="1606" y="10288"/>
                    <a:pt x="1589" y="10620"/>
                    <a:pt x="1589" y="10924"/>
                  </a:cubicBezTo>
                  <a:cubicBezTo>
                    <a:pt x="1589" y="11229"/>
                    <a:pt x="1606" y="11506"/>
                    <a:pt x="1707" y="11838"/>
                  </a:cubicBezTo>
                  <a:cubicBezTo>
                    <a:pt x="1807" y="12171"/>
                    <a:pt x="1990" y="12558"/>
                    <a:pt x="2152" y="12863"/>
                  </a:cubicBezTo>
                  <a:cubicBezTo>
                    <a:pt x="2313" y="13168"/>
                    <a:pt x="2453" y="13389"/>
                    <a:pt x="2540" y="13611"/>
                  </a:cubicBezTo>
                  <a:cubicBezTo>
                    <a:pt x="2627" y="13832"/>
                    <a:pt x="2662" y="14054"/>
                    <a:pt x="2666" y="14275"/>
                  </a:cubicBezTo>
                  <a:cubicBezTo>
                    <a:pt x="2671" y="14497"/>
                    <a:pt x="2645" y="14718"/>
                    <a:pt x="2487" y="15244"/>
                  </a:cubicBezTo>
                  <a:cubicBezTo>
                    <a:pt x="2330" y="15771"/>
                    <a:pt x="2042" y="16601"/>
                    <a:pt x="1728" y="17432"/>
                  </a:cubicBezTo>
                  <a:cubicBezTo>
                    <a:pt x="1414" y="18263"/>
                    <a:pt x="1074" y="19094"/>
                    <a:pt x="825" y="19675"/>
                  </a:cubicBezTo>
                  <a:cubicBezTo>
                    <a:pt x="577" y="20257"/>
                    <a:pt x="420" y="20589"/>
                    <a:pt x="324" y="20838"/>
                  </a:cubicBezTo>
                  <a:cubicBezTo>
                    <a:pt x="228" y="21088"/>
                    <a:pt x="193" y="21254"/>
                    <a:pt x="206" y="21364"/>
                  </a:cubicBezTo>
                  <a:cubicBezTo>
                    <a:pt x="219" y="21475"/>
                    <a:pt x="280" y="21531"/>
                    <a:pt x="485" y="21531"/>
                  </a:cubicBezTo>
                  <a:cubicBezTo>
                    <a:pt x="690" y="21531"/>
                    <a:pt x="1039" y="21475"/>
                    <a:pt x="1375" y="21364"/>
                  </a:cubicBezTo>
                  <a:cubicBezTo>
                    <a:pt x="1711" y="21254"/>
                    <a:pt x="2034" y="21088"/>
                    <a:pt x="2339" y="20949"/>
                  </a:cubicBezTo>
                  <a:cubicBezTo>
                    <a:pt x="2645" y="20811"/>
                    <a:pt x="2932" y="20700"/>
                    <a:pt x="3251" y="20589"/>
                  </a:cubicBezTo>
                  <a:cubicBezTo>
                    <a:pt x="3569" y="20478"/>
                    <a:pt x="3918" y="20368"/>
                    <a:pt x="4267" y="20257"/>
                  </a:cubicBezTo>
                  <a:cubicBezTo>
                    <a:pt x="4616" y="20146"/>
                    <a:pt x="4966" y="20035"/>
                    <a:pt x="5271" y="19952"/>
                  </a:cubicBezTo>
                  <a:cubicBezTo>
                    <a:pt x="5576" y="19869"/>
                    <a:pt x="5838" y="19814"/>
                    <a:pt x="6117" y="19758"/>
                  </a:cubicBezTo>
                  <a:cubicBezTo>
                    <a:pt x="6396" y="19703"/>
                    <a:pt x="6693" y="19648"/>
                    <a:pt x="6981" y="19592"/>
                  </a:cubicBezTo>
                  <a:cubicBezTo>
                    <a:pt x="7269" y="19537"/>
                    <a:pt x="7548" y="19481"/>
                    <a:pt x="7845" y="19426"/>
                  </a:cubicBezTo>
                  <a:cubicBezTo>
                    <a:pt x="8142" y="19371"/>
                    <a:pt x="8456" y="19315"/>
                    <a:pt x="8783" y="19260"/>
                  </a:cubicBezTo>
                  <a:cubicBezTo>
                    <a:pt x="9110" y="19204"/>
                    <a:pt x="9450" y="19149"/>
                    <a:pt x="9786" y="19094"/>
                  </a:cubicBezTo>
                  <a:cubicBezTo>
                    <a:pt x="10122" y="19038"/>
                    <a:pt x="10454" y="18983"/>
                    <a:pt x="10794" y="18928"/>
                  </a:cubicBezTo>
                  <a:cubicBezTo>
                    <a:pt x="11134" y="18872"/>
                    <a:pt x="11483" y="18817"/>
                    <a:pt x="11846" y="18789"/>
                  </a:cubicBezTo>
                  <a:cubicBezTo>
                    <a:pt x="12208" y="18761"/>
                    <a:pt x="12583" y="18761"/>
                    <a:pt x="12945" y="18761"/>
                  </a:cubicBezTo>
                  <a:cubicBezTo>
                    <a:pt x="13307" y="18761"/>
                    <a:pt x="13656" y="18761"/>
                    <a:pt x="14018" y="18761"/>
                  </a:cubicBezTo>
                  <a:cubicBezTo>
                    <a:pt x="14380" y="18761"/>
                    <a:pt x="14755" y="18761"/>
                    <a:pt x="15056" y="18761"/>
                  </a:cubicBezTo>
                  <a:cubicBezTo>
                    <a:pt x="15358" y="18761"/>
                    <a:pt x="15584" y="18761"/>
                    <a:pt x="15785" y="18761"/>
                  </a:cubicBezTo>
                  <a:cubicBezTo>
                    <a:pt x="15986" y="18761"/>
                    <a:pt x="16160" y="18761"/>
                    <a:pt x="16435" y="18817"/>
                  </a:cubicBezTo>
                  <a:cubicBezTo>
                    <a:pt x="16710" y="18872"/>
                    <a:pt x="17085" y="18983"/>
                    <a:pt x="17395" y="19066"/>
                  </a:cubicBezTo>
                  <a:cubicBezTo>
                    <a:pt x="17705" y="19149"/>
                    <a:pt x="17949" y="19204"/>
                    <a:pt x="18150" y="19232"/>
                  </a:cubicBezTo>
                  <a:cubicBezTo>
                    <a:pt x="18350" y="19260"/>
                    <a:pt x="18507" y="19260"/>
                    <a:pt x="18704" y="19288"/>
                  </a:cubicBezTo>
                  <a:cubicBezTo>
                    <a:pt x="18900" y="19315"/>
                    <a:pt x="19136" y="19371"/>
                    <a:pt x="19341" y="19426"/>
                  </a:cubicBezTo>
                  <a:cubicBezTo>
                    <a:pt x="19546" y="19481"/>
                    <a:pt x="19720" y="19537"/>
                    <a:pt x="19995" y="19620"/>
                  </a:cubicBezTo>
                  <a:cubicBezTo>
                    <a:pt x="20270" y="19703"/>
                    <a:pt x="20645" y="19814"/>
                    <a:pt x="21020" y="19924"/>
                  </a:cubicBezTo>
                  <a:cubicBezTo>
                    <a:pt x="21177" y="19971"/>
                    <a:pt x="21334" y="20017"/>
                    <a:pt x="21490" y="20063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خط"/>
            <p:cNvSpPr/>
            <p:nvPr/>
          </p:nvSpPr>
          <p:spPr>
            <a:xfrm>
              <a:off x="-3012491" y="16004"/>
              <a:ext cx="1335248" cy="10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36" extrusionOk="0">
                  <a:moveTo>
                    <a:pt x="0" y="0"/>
                  </a:moveTo>
                  <a:cubicBezTo>
                    <a:pt x="1151" y="689"/>
                    <a:pt x="2280" y="1379"/>
                    <a:pt x="3345" y="2068"/>
                  </a:cubicBezTo>
                  <a:cubicBezTo>
                    <a:pt x="4717" y="2956"/>
                    <a:pt x="5983" y="3844"/>
                    <a:pt x="7214" y="4732"/>
                  </a:cubicBezTo>
                  <a:cubicBezTo>
                    <a:pt x="8445" y="5619"/>
                    <a:pt x="9641" y="6507"/>
                    <a:pt x="10802" y="7395"/>
                  </a:cubicBezTo>
                  <a:cubicBezTo>
                    <a:pt x="11962" y="8283"/>
                    <a:pt x="13088" y="9171"/>
                    <a:pt x="14302" y="10280"/>
                  </a:cubicBezTo>
                  <a:cubicBezTo>
                    <a:pt x="15515" y="11390"/>
                    <a:pt x="16816" y="12722"/>
                    <a:pt x="17977" y="14054"/>
                  </a:cubicBezTo>
                  <a:cubicBezTo>
                    <a:pt x="19138" y="15385"/>
                    <a:pt x="20158" y="16717"/>
                    <a:pt x="20773" y="17827"/>
                  </a:cubicBezTo>
                  <a:cubicBezTo>
                    <a:pt x="21389" y="18937"/>
                    <a:pt x="21600" y="19824"/>
                    <a:pt x="21530" y="20490"/>
                  </a:cubicBezTo>
                  <a:cubicBezTo>
                    <a:pt x="21459" y="21156"/>
                    <a:pt x="21108" y="21600"/>
                    <a:pt x="20263" y="21378"/>
                  </a:cubicBezTo>
                  <a:cubicBezTo>
                    <a:pt x="19419" y="21156"/>
                    <a:pt x="18083" y="20268"/>
                    <a:pt x="16693" y="19159"/>
                  </a:cubicBezTo>
                  <a:cubicBezTo>
                    <a:pt x="15304" y="18049"/>
                    <a:pt x="13862" y="16717"/>
                    <a:pt x="12508" y="15385"/>
                  </a:cubicBezTo>
                  <a:cubicBezTo>
                    <a:pt x="11153" y="14054"/>
                    <a:pt x="9887" y="12722"/>
                    <a:pt x="8621" y="11390"/>
                  </a:cubicBezTo>
                  <a:cubicBezTo>
                    <a:pt x="7355" y="10058"/>
                    <a:pt x="6089" y="8727"/>
                    <a:pt x="4787" y="7395"/>
                  </a:cubicBezTo>
                  <a:cubicBezTo>
                    <a:pt x="3486" y="6063"/>
                    <a:pt x="2149" y="4732"/>
                    <a:pt x="1006" y="3844"/>
                  </a:cubicBezTo>
                  <a:cubicBezTo>
                    <a:pt x="793" y="3678"/>
                    <a:pt x="587" y="3528"/>
                    <a:pt x="387" y="339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خط"/>
            <p:cNvSpPr/>
            <p:nvPr/>
          </p:nvSpPr>
          <p:spPr>
            <a:xfrm>
              <a:off x="-6876209" y="-52323"/>
              <a:ext cx="3598507" cy="7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21579" y="21600"/>
                  </a:moveTo>
                  <a:cubicBezTo>
                    <a:pt x="21546" y="21534"/>
                    <a:pt x="21512" y="21467"/>
                    <a:pt x="21478" y="21401"/>
                  </a:cubicBezTo>
                  <a:cubicBezTo>
                    <a:pt x="21144" y="20753"/>
                    <a:pt x="20778" y="20104"/>
                    <a:pt x="20465" y="19455"/>
                  </a:cubicBezTo>
                  <a:cubicBezTo>
                    <a:pt x="20151" y="18807"/>
                    <a:pt x="19889" y="18158"/>
                    <a:pt x="19569" y="17510"/>
                  </a:cubicBezTo>
                  <a:cubicBezTo>
                    <a:pt x="19249" y="16861"/>
                    <a:pt x="18870" y="16213"/>
                    <a:pt x="18549" y="15889"/>
                  </a:cubicBezTo>
                  <a:cubicBezTo>
                    <a:pt x="18229" y="15564"/>
                    <a:pt x="17968" y="15564"/>
                    <a:pt x="17647" y="15240"/>
                  </a:cubicBezTo>
                  <a:cubicBezTo>
                    <a:pt x="17327" y="14916"/>
                    <a:pt x="16948" y="14267"/>
                    <a:pt x="16628" y="13619"/>
                  </a:cubicBezTo>
                  <a:cubicBezTo>
                    <a:pt x="16307" y="12970"/>
                    <a:pt x="16046" y="12322"/>
                    <a:pt x="15634" y="11349"/>
                  </a:cubicBezTo>
                  <a:cubicBezTo>
                    <a:pt x="15222" y="10376"/>
                    <a:pt x="14660" y="9079"/>
                    <a:pt x="14203" y="8106"/>
                  </a:cubicBezTo>
                  <a:cubicBezTo>
                    <a:pt x="13745" y="7134"/>
                    <a:pt x="13392" y="6485"/>
                    <a:pt x="13098" y="6161"/>
                  </a:cubicBezTo>
                  <a:cubicBezTo>
                    <a:pt x="12804" y="5837"/>
                    <a:pt x="12568" y="5837"/>
                    <a:pt x="12274" y="5512"/>
                  </a:cubicBezTo>
                  <a:cubicBezTo>
                    <a:pt x="11980" y="5188"/>
                    <a:pt x="11627" y="4540"/>
                    <a:pt x="11176" y="3891"/>
                  </a:cubicBezTo>
                  <a:cubicBezTo>
                    <a:pt x="10725" y="3243"/>
                    <a:pt x="10176" y="2594"/>
                    <a:pt x="9627" y="2270"/>
                  </a:cubicBezTo>
                  <a:cubicBezTo>
                    <a:pt x="9078" y="1946"/>
                    <a:pt x="8529" y="1946"/>
                    <a:pt x="7986" y="1946"/>
                  </a:cubicBezTo>
                  <a:cubicBezTo>
                    <a:pt x="7444" y="1946"/>
                    <a:pt x="6908" y="1946"/>
                    <a:pt x="6404" y="1946"/>
                  </a:cubicBezTo>
                  <a:cubicBezTo>
                    <a:pt x="5901" y="1946"/>
                    <a:pt x="5430" y="1946"/>
                    <a:pt x="4966" y="1946"/>
                  </a:cubicBezTo>
                  <a:cubicBezTo>
                    <a:pt x="4502" y="1946"/>
                    <a:pt x="4045" y="1946"/>
                    <a:pt x="3554" y="2594"/>
                  </a:cubicBezTo>
                  <a:cubicBezTo>
                    <a:pt x="3064" y="3243"/>
                    <a:pt x="2541" y="4540"/>
                    <a:pt x="2038" y="5188"/>
                  </a:cubicBezTo>
                  <a:cubicBezTo>
                    <a:pt x="1535" y="5837"/>
                    <a:pt x="1051" y="5837"/>
                    <a:pt x="763" y="5837"/>
                  </a:cubicBezTo>
                  <a:cubicBezTo>
                    <a:pt x="476" y="5837"/>
                    <a:pt x="384" y="5837"/>
                    <a:pt x="273" y="5512"/>
                  </a:cubicBezTo>
                  <a:cubicBezTo>
                    <a:pt x="162" y="5188"/>
                    <a:pt x="31" y="4540"/>
                    <a:pt x="5" y="4215"/>
                  </a:cubicBezTo>
                  <a:cubicBezTo>
                    <a:pt x="-21" y="3891"/>
                    <a:pt x="57" y="3891"/>
                    <a:pt x="345" y="5188"/>
                  </a:cubicBezTo>
                  <a:cubicBezTo>
                    <a:pt x="633" y="6485"/>
                    <a:pt x="1129" y="9079"/>
                    <a:pt x="1600" y="10700"/>
                  </a:cubicBezTo>
                  <a:cubicBezTo>
                    <a:pt x="2071" y="12322"/>
                    <a:pt x="2515" y="12970"/>
                    <a:pt x="2973" y="13295"/>
                  </a:cubicBezTo>
                  <a:cubicBezTo>
                    <a:pt x="3430" y="13619"/>
                    <a:pt x="3901" y="13619"/>
                    <a:pt x="4352" y="13295"/>
                  </a:cubicBezTo>
                  <a:cubicBezTo>
                    <a:pt x="4803" y="12970"/>
                    <a:pt x="5234" y="12322"/>
                    <a:pt x="5731" y="11025"/>
                  </a:cubicBezTo>
                  <a:cubicBezTo>
                    <a:pt x="6228" y="9728"/>
                    <a:pt x="6790" y="7782"/>
                    <a:pt x="7274" y="6485"/>
                  </a:cubicBezTo>
                  <a:cubicBezTo>
                    <a:pt x="7757" y="5188"/>
                    <a:pt x="8163" y="4540"/>
                    <a:pt x="8712" y="3567"/>
                  </a:cubicBezTo>
                  <a:cubicBezTo>
                    <a:pt x="9261" y="2594"/>
                    <a:pt x="9954" y="1297"/>
                    <a:pt x="10542" y="649"/>
                  </a:cubicBezTo>
                  <a:cubicBezTo>
                    <a:pt x="11130" y="0"/>
                    <a:pt x="11614" y="0"/>
                    <a:pt x="12228" y="0"/>
                  </a:cubicBezTo>
                  <a:cubicBezTo>
                    <a:pt x="12843" y="0"/>
                    <a:pt x="13588" y="0"/>
                    <a:pt x="14235" y="649"/>
                  </a:cubicBezTo>
                  <a:cubicBezTo>
                    <a:pt x="14882" y="1297"/>
                    <a:pt x="15431" y="2594"/>
                    <a:pt x="15980" y="389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خط"/>
            <p:cNvSpPr/>
            <p:nvPr/>
          </p:nvSpPr>
          <p:spPr>
            <a:xfrm>
              <a:off x="-8027063" y="-1104251"/>
              <a:ext cx="4478737" cy="18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76" y="5319"/>
                  </a:moveTo>
                  <a:cubicBezTo>
                    <a:pt x="35" y="4675"/>
                    <a:pt x="-6" y="4030"/>
                    <a:pt x="1" y="3707"/>
                  </a:cubicBezTo>
                  <a:cubicBezTo>
                    <a:pt x="8" y="3385"/>
                    <a:pt x="62" y="3385"/>
                    <a:pt x="239" y="3304"/>
                  </a:cubicBezTo>
                  <a:cubicBezTo>
                    <a:pt x="416" y="3224"/>
                    <a:pt x="715" y="3063"/>
                    <a:pt x="976" y="2901"/>
                  </a:cubicBezTo>
                  <a:cubicBezTo>
                    <a:pt x="1238" y="2740"/>
                    <a:pt x="1463" y="2579"/>
                    <a:pt x="1731" y="2257"/>
                  </a:cubicBezTo>
                  <a:cubicBezTo>
                    <a:pt x="2000" y="1934"/>
                    <a:pt x="2312" y="1451"/>
                    <a:pt x="2578" y="1128"/>
                  </a:cubicBezTo>
                  <a:cubicBezTo>
                    <a:pt x="2843" y="806"/>
                    <a:pt x="3060" y="645"/>
                    <a:pt x="3298" y="484"/>
                  </a:cubicBezTo>
                  <a:cubicBezTo>
                    <a:pt x="3536" y="322"/>
                    <a:pt x="3795" y="161"/>
                    <a:pt x="4070" y="81"/>
                  </a:cubicBezTo>
                  <a:cubicBezTo>
                    <a:pt x="4345" y="0"/>
                    <a:pt x="4638" y="0"/>
                    <a:pt x="4845" y="0"/>
                  </a:cubicBezTo>
                  <a:cubicBezTo>
                    <a:pt x="5052" y="0"/>
                    <a:pt x="5175" y="0"/>
                    <a:pt x="5331" y="0"/>
                  </a:cubicBezTo>
                  <a:cubicBezTo>
                    <a:pt x="5487" y="0"/>
                    <a:pt x="5678" y="0"/>
                    <a:pt x="5841" y="0"/>
                  </a:cubicBezTo>
                  <a:cubicBezTo>
                    <a:pt x="6004" y="0"/>
                    <a:pt x="6140" y="0"/>
                    <a:pt x="6317" y="0"/>
                  </a:cubicBezTo>
                  <a:cubicBezTo>
                    <a:pt x="6494" y="0"/>
                    <a:pt x="6711" y="0"/>
                    <a:pt x="6898" y="81"/>
                  </a:cubicBezTo>
                  <a:cubicBezTo>
                    <a:pt x="7085" y="161"/>
                    <a:pt x="7242" y="322"/>
                    <a:pt x="7425" y="403"/>
                  </a:cubicBezTo>
                  <a:cubicBezTo>
                    <a:pt x="7609" y="484"/>
                    <a:pt x="7819" y="484"/>
                    <a:pt x="8000" y="564"/>
                  </a:cubicBezTo>
                  <a:cubicBezTo>
                    <a:pt x="8180" y="645"/>
                    <a:pt x="8329" y="806"/>
                    <a:pt x="8523" y="967"/>
                  </a:cubicBezTo>
                  <a:cubicBezTo>
                    <a:pt x="8717" y="1128"/>
                    <a:pt x="8955" y="1290"/>
                    <a:pt x="9155" y="1451"/>
                  </a:cubicBezTo>
                  <a:cubicBezTo>
                    <a:pt x="9356" y="1612"/>
                    <a:pt x="9519" y="1773"/>
                    <a:pt x="9727" y="1934"/>
                  </a:cubicBezTo>
                  <a:cubicBezTo>
                    <a:pt x="9934" y="2096"/>
                    <a:pt x="10186" y="2257"/>
                    <a:pt x="10406" y="2418"/>
                  </a:cubicBezTo>
                  <a:cubicBezTo>
                    <a:pt x="10627" y="2579"/>
                    <a:pt x="10818" y="2740"/>
                    <a:pt x="11035" y="2901"/>
                  </a:cubicBezTo>
                  <a:cubicBezTo>
                    <a:pt x="11253" y="3063"/>
                    <a:pt x="11498" y="3224"/>
                    <a:pt x="11708" y="3385"/>
                  </a:cubicBezTo>
                  <a:cubicBezTo>
                    <a:pt x="11919" y="3546"/>
                    <a:pt x="12096" y="3707"/>
                    <a:pt x="12320" y="3949"/>
                  </a:cubicBezTo>
                  <a:cubicBezTo>
                    <a:pt x="12545" y="4191"/>
                    <a:pt x="12817" y="4513"/>
                    <a:pt x="13041" y="4836"/>
                  </a:cubicBezTo>
                  <a:cubicBezTo>
                    <a:pt x="13265" y="5158"/>
                    <a:pt x="13442" y="5481"/>
                    <a:pt x="13670" y="5803"/>
                  </a:cubicBezTo>
                  <a:cubicBezTo>
                    <a:pt x="13898" y="6125"/>
                    <a:pt x="14176" y="6448"/>
                    <a:pt x="14411" y="6770"/>
                  </a:cubicBezTo>
                  <a:cubicBezTo>
                    <a:pt x="14646" y="7093"/>
                    <a:pt x="14836" y="7415"/>
                    <a:pt x="15053" y="7737"/>
                  </a:cubicBezTo>
                  <a:cubicBezTo>
                    <a:pt x="15271" y="8060"/>
                    <a:pt x="15516" y="8382"/>
                    <a:pt x="15723" y="8704"/>
                  </a:cubicBezTo>
                  <a:cubicBezTo>
                    <a:pt x="15931" y="9027"/>
                    <a:pt x="16101" y="9349"/>
                    <a:pt x="16311" y="9672"/>
                  </a:cubicBezTo>
                  <a:cubicBezTo>
                    <a:pt x="16522" y="9994"/>
                    <a:pt x="16774" y="10316"/>
                    <a:pt x="16978" y="10639"/>
                  </a:cubicBezTo>
                  <a:cubicBezTo>
                    <a:pt x="17182" y="10961"/>
                    <a:pt x="17338" y="11284"/>
                    <a:pt x="17535" y="11606"/>
                  </a:cubicBezTo>
                  <a:cubicBezTo>
                    <a:pt x="17732" y="11928"/>
                    <a:pt x="17970" y="12251"/>
                    <a:pt x="18167" y="12573"/>
                  </a:cubicBezTo>
                  <a:cubicBezTo>
                    <a:pt x="18365" y="12896"/>
                    <a:pt x="18521" y="13218"/>
                    <a:pt x="18694" y="13540"/>
                  </a:cubicBezTo>
                  <a:cubicBezTo>
                    <a:pt x="18868" y="13863"/>
                    <a:pt x="19058" y="14185"/>
                    <a:pt x="19218" y="14427"/>
                  </a:cubicBezTo>
                  <a:cubicBezTo>
                    <a:pt x="19378" y="14669"/>
                    <a:pt x="19507" y="14830"/>
                    <a:pt x="19714" y="15233"/>
                  </a:cubicBezTo>
                  <a:cubicBezTo>
                    <a:pt x="19921" y="15636"/>
                    <a:pt x="20207" y="16281"/>
                    <a:pt x="20499" y="17006"/>
                  </a:cubicBezTo>
                  <a:cubicBezTo>
                    <a:pt x="20792" y="17731"/>
                    <a:pt x="21091" y="18537"/>
                    <a:pt x="21261" y="19021"/>
                  </a:cubicBezTo>
                  <a:cubicBezTo>
                    <a:pt x="21431" y="19504"/>
                    <a:pt x="21472" y="19666"/>
                    <a:pt x="21512" y="19988"/>
                  </a:cubicBezTo>
                  <a:cubicBezTo>
                    <a:pt x="21553" y="20310"/>
                    <a:pt x="21594" y="20794"/>
                    <a:pt x="21574" y="21116"/>
                  </a:cubicBezTo>
                  <a:cubicBezTo>
                    <a:pt x="21553" y="21439"/>
                    <a:pt x="21472" y="21600"/>
                    <a:pt x="21332" y="21600"/>
                  </a:cubicBezTo>
                  <a:cubicBezTo>
                    <a:pt x="21193" y="21600"/>
                    <a:pt x="20996" y="21439"/>
                    <a:pt x="20744" y="21116"/>
                  </a:cubicBezTo>
                  <a:cubicBezTo>
                    <a:pt x="20493" y="20794"/>
                    <a:pt x="20187" y="20310"/>
                    <a:pt x="19843" y="19827"/>
                  </a:cubicBezTo>
                  <a:cubicBezTo>
                    <a:pt x="19500" y="19343"/>
                    <a:pt x="19119" y="18860"/>
                    <a:pt x="18840" y="18457"/>
                  </a:cubicBezTo>
                  <a:cubicBezTo>
                    <a:pt x="18562" y="18054"/>
                    <a:pt x="18385" y="17731"/>
                    <a:pt x="18208" y="17409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خط"/>
            <p:cNvSpPr/>
            <p:nvPr/>
          </p:nvSpPr>
          <p:spPr>
            <a:xfrm>
              <a:off x="-8382590" y="-1514601"/>
              <a:ext cx="6636082" cy="70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5" extrusionOk="0">
                  <a:moveTo>
                    <a:pt x="12818" y="16969"/>
                  </a:moveTo>
                  <a:cubicBezTo>
                    <a:pt x="12676" y="16925"/>
                    <a:pt x="12534" y="16882"/>
                    <a:pt x="12352" y="16817"/>
                  </a:cubicBezTo>
                  <a:cubicBezTo>
                    <a:pt x="12171" y="16753"/>
                    <a:pt x="11951" y="16666"/>
                    <a:pt x="11758" y="16601"/>
                  </a:cubicBezTo>
                  <a:cubicBezTo>
                    <a:pt x="11565" y="16537"/>
                    <a:pt x="11400" y="16493"/>
                    <a:pt x="11202" y="16429"/>
                  </a:cubicBezTo>
                  <a:cubicBezTo>
                    <a:pt x="11005" y="16364"/>
                    <a:pt x="10775" y="16277"/>
                    <a:pt x="10573" y="16234"/>
                  </a:cubicBezTo>
                  <a:cubicBezTo>
                    <a:pt x="10371" y="16191"/>
                    <a:pt x="10197" y="16191"/>
                    <a:pt x="9977" y="16169"/>
                  </a:cubicBezTo>
                  <a:cubicBezTo>
                    <a:pt x="9756" y="16148"/>
                    <a:pt x="9490" y="16105"/>
                    <a:pt x="9270" y="16083"/>
                  </a:cubicBezTo>
                  <a:cubicBezTo>
                    <a:pt x="9049" y="16061"/>
                    <a:pt x="8875" y="16061"/>
                    <a:pt x="8652" y="16061"/>
                  </a:cubicBezTo>
                  <a:cubicBezTo>
                    <a:pt x="8429" y="16061"/>
                    <a:pt x="8159" y="16061"/>
                    <a:pt x="7927" y="16061"/>
                  </a:cubicBezTo>
                  <a:cubicBezTo>
                    <a:pt x="7695" y="16061"/>
                    <a:pt x="7502" y="16061"/>
                    <a:pt x="7277" y="16105"/>
                  </a:cubicBezTo>
                  <a:cubicBezTo>
                    <a:pt x="7052" y="16148"/>
                    <a:pt x="6795" y="16234"/>
                    <a:pt x="6572" y="16299"/>
                  </a:cubicBezTo>
                  <a:cubicBezTo>
                    <a:pt x="6350" y="16364"/>
                    <a:pt x="6162" y="16407"/>
                    <a:pt x="5930" y="16472"/>
                  </a:cubicBezTo>
                  <a:cubicBezTo>
                    <a:pt x="5698" y="16537"/>
                    <a:pt x="5422" y="16623"/>
                    <a:pt x="5197" y="16709"/>
                  </a:cubicBezTo>
                  <a:cubicBezTo>
                    <a:pt x="4972" y="16796"/>
                    <a:pt x="4798" y="16882"/>
                    <a:pt x="4585" y="16990"/>
                  </a:cubicBezTo>
                  <a:cubicBezTo>
                    <a:pt x="4371" y="17098"/>
                    <a:pt x="4119" y="17228"/>
                    <a:pt x="3907" y="17336"/>
                  </a:cubicBezTo>
                  <a:cubicBezTo>
                    <a:pt x="3696" y="17444"/>
                    <a:pt x="3526" y="17530"/>
                    <a:pt x="3334" y="17660"/>
                  </a:cubicBezTo>
                  <a:cubicBezTo>
                    <a:pt x="3141" y="17789"/>
                    <a:pt x="2925" y="17962"/>
                    <a:pt x="2744" y="18135"/>
                  </a:cubicBezTo>
                  <a:cubicBezTo>
                    <a:pt x="2562" y="18308"/>
                    <a:pt x="2415" y="18481"/>
                    <a:pt x="2241" y="18675"/>
                  </a:cubicBezTo>
                  <a:cubicBezTo>
                    <a:pt x="2066" y="18869"/>
                    <a:pt x="1864" y="19085"/>
                    <a:pt x="1706" y="19258"/>
                  </a:cubicBezTo>
                  <a:cubicBezTo>
                    <a:pt x="1548" y="19431"/>
                    <a:pt x="1433" y="19561"/>
                    <a:pt x="1298" y="19733"/>
                  </a:cubicBezTo>
                  <a:cubicBezTo>
                    <a:pt x="1162" y="19906"/>
                    <a:pt x="1006" y="20122"/>
                    <a:pt x="834" y="20360"/>
                  </a:cubicBezTo>
                  <a:cubicBezTo>
                    <a:pt x="662" y="20597"/>
                    <a:pt x="473" y="20857"/>
                    <a:pt x="354" y="21029"/>
                  </a:cubicBezTo>
                  <a:cubicBezTo>
                    <a:pt x="235" y="21202"/>
                    <a:pt x="184" y="21289"/>
                    <a:pt x="127" y="21375"/>
                  </a:cubicBezTo>
                  <a:cubicBezTo>
                    <a:pt x="69" y="21461"/>
                    <a:pt x="5" y="21548"/>
                    <a:pt x="1" y="21569"/>
                  </a:cubicBezTo>
                  <a:cubicBezTo>
                    <a:pt x="-4" y="21591"/>
                    <a:pt x="51" y="21548"/>
                    <a:pt x="150" y="21397"/>
                  </a:cubicBezTo>
                  <a:cubicBezTo>
                    <a:pt x="248" y="21245"/>
                    <a:pt x="391" y="20986"/>
                    <a:pt x="501" y="20792"/>
                  </a:cubicBezTo>
                  <a:cubicBezTo>
                    <a:pt x="611" y="20597"/>
                    <a:pt x="689" y="20468"/>
                    <a:pt x="797" y="20273"/>
                  </a:cubicBezTo>
                  <a:cubicBezTo>
                    <a:pt x="905" y="20079"/>
                    <a:pt x="1043" y="19820"/>
                    <a:pt x="1167" y="19604"/>
                  </a:cubicBezTo>
                  <a:cubicBezTo>
                    <a:pt x="1291" y="19388"/>
                    <a:pt x="1401" y="19215"/>
                    <a:pt x="1536" y="19021"/>
                  </a:cubicBezTo>
                  <a:cubicBezTo>
                    <a:pt x="1672" y="18826"/>
                    <a:pt x="1832" y="18610"/>
                    <a:pt x="1975" y="18416"/>
                  </a:cubicBezTo>
                  <a:cubicBezTo>
                    <a:pt x="2117" y="18221"/>
                    <a:pt x="2241" y="18049"/>
                    <a:pt x="2406" y="17833"/>
                  </a:cubicBezTo>
                  <a:cubicBezTo>
                    <a:pt x="2571" y="17617"/>
                    <a:pt x="2778" y="17357"/>
                    <a:pt x="2955" y="17163"/>
                  </a:cubicBezTo>
                  <a:cubicBezTo>
                    <a:pt x="3132" y="16969"/>
                    <a:pt x="3278" y="16839"/>
                    <a:pt x="3467" y="16688"/>
                  </a:cubicBezTo>
                  <a:cubicBezTo>
                    <a:pt x="3655" y="16537"/>
                    <a:pt x="3884" y="16364"/>
                    <a:pt x="4084" y="16191"/>
                  </a:cubicBezTo>
                  <a:cubicBezTo>
                    <a:pt x="4284" y="16018"/>
                    <a:pt x="4454" y="15845"/>
                    <a:pt x="4656" y="15651"/>
                  </a:cubicBezTo>
                  <a:cubicBezTo>
                    <a:pt x="4858" y="15457"/>
                    <a:pt x="5092" y="15241"/>
                    <a:pt x="5287" y="15068"/>
                  </a:cubicBezTo>
                  <a:cubicBezTo>
                    <a:pt x="5482" y="14895"/>
                    <a:pt x="5638" y="14765"/>
                    <a:pt x="5842" y="14614"/>
                  </a:cubicBezTo>
                  <a:cubicBezTo>
                    <a:pt x="6047" y="14463"/>
                    <a:pt x="6299" y="14290"/>
                    <a:pt x="6517" y="14139"/>
                  </a:cubicBezTo>
                  <a:cubicBezTo>
                    <a:pt x="6735" y="13988"/>
                    <a:pt x="6919" y="13858"/>
                    <a:pt x="7153" y="13729"/>
                  </a:cubicBezTo>
                  <a:cubicBezTo>
                    <a:pt x="7387" y="13599"/>
                    <a:pt x="7672" y="13469"/>
                    <a:pt x="7918" y="13361"/>
                  </a:cubicBezTo>
                  <a:cubicBezTo>
                    <a:pt x="8163" y="13253"/>
                    <a:pt x="8370" y="13167"/>
                    <a:pt x="8595" y="13102"/>
                  </a:cubicBezTo>
                  <a:cubicBezTo>
                    <a:pt x="8820" y="13037"/>
                    <a:pt x="9063" y="12994"/>
                    <a:pt x="9290" y="12973"/>
                  </a:cubicBezTo>
                  <a:cubicBezTo>
                    <a:pt x="9517" y="12951"/>
                    <a:pt x="9729" y="12951"/>
                    <a:pt x="9960" y="12951"/>
                  </a:cubicBezTo>
                  <a:cubicBezTo>
                    <a:pt x="10192" y="12951"/>
                    <a:pt x="10445" y="12951"/>
                    <a:pt x="10654" y="12973"/>
                  </a:cubicBezTo>
                  <a:cubicBezTo>
                    <a:pt x="10863" y="12994"/>
                    <a:pt x="11028" y="13037"/>
                    <a:pt x="11234" y="13124"/>
                  </a:cubicBezTo>
                  <a:cubicBezTo>
                    <a:pt x="11441" y="13210"/>
                    <a:pt x="11689" y="13340"/>
                    <a:pt x="11898" y="13448"/>
                  </a:cubicBezTo>
                  <a:cubicBezTo>
                    <a:pt x="12107" y="13556"/>
                    <a:pt x="12277" y="13642"/>
                    <a:pt x="12458" y="13772"/>
                  </a:cubicBezTo>
                  <a:cubicBezTo>
                    <a:pt x="12639" y="13901"/>
                    <a:pt x="12832" y="14074"/>
                    <a:pt x="13006" y="14225"/>
                  </a:cubicBezTo>
                  <a:cubicBezTo>
                    <a:pt x="13181" y="14377"/>
                    <a:pt x="13337" y="14506"/>
                    <a:pt x="13502" y="14657"/>
                  </a:cubicBezTo>
                  <a:cubicBezTo>
                    <a:pt x="13668" y="14809"/>
                    <a:pt x="13842" y="14981"/>
                    <a:pt x="13982" y="15133"/>
                  </a:cubicBezTo>
                  <a:cubicBezTo>
                    <a:pt x="14122" y="15284"/>
                    <a:pt x="14228" y="15413"/>
                    <a:pt x="14354" y="15565"/>
                  </a:cubicBezTo>
                  <a:cubicBezTo>
                    <a:pt x="14480" y="15716"/>
                    <a:pt x="14627" y="15889"/>
                    <a:pt x="14779" y="16061"/>
                  </a:cubicBezTo>
                  <a:cubicBezTo>
                    <a:pt x="14930" y="16234"/>
                    <a:pt x="15086" y="16407"/>
                    <a:pt x="15187" y="16515"/>
                  </a:cubicBezTo>
                  <a:cubicBezTo>
                    <a:pt x="15288" y="16623"/>
                    <a:pt x="15334" y="16666"/>
                    <a:pt x="15373" y="16731"/>
                  </a:cubicBezTo>
                  <a:cubicBezTo>
                    <a:pt x="15412" y="16796"/>
                    <a:pt x="15444" y="16882"/>
                    <a:pt x="15442" y="16925"/>
                  </a:cubicBezTo>
                  <a:cubicBezTo>
                    <a:pt x="15440" y="16969"/>
                    <a:pt x="15403" y="16969"/>
                    <a:pt x="15316" y="16925"/>
                  </a:cubicBezTo>
                  <a:cubicBezTo>
                    <a:pt x="15228" y="16882"/>
                    <a:pt x="15091" y="16796"/>
                    <a:pt x="14965" y="16709"/>
                  </a:cubicBezTo>
                  <a:cubicBezTo>
                    <a:pt x="14838" y="16623"/>
                    <a:pt x="14723" y="16537"/>
                    <a:pt x="14613" y="16450"/>
                  </a:cubicBezTo>
                  <a:cubicBezTo>
                    <a:pt x="14503" y="16364"/>
                    <a:pt x="14398" y="16277"/>
                    <a:pt x="14260" y="16148"/>
                  </a:cubicBezTo>
                  <a:cubicBezTo>
                    <a:pt x="14122" y="16018"/>
                    <a:pt x="13952" y="15845"/>
                    <a:pt x="13796" y="15694"/>
                  </a:cubicBezTo>
                  <a:cubicBezTo>
                    <a:pt x="13640" y="15543"/>
                    <a:pt x="13498" y="15413"/>
                    <a:pt x="13332" y="15262"/>
                  </a:cubicBezTo>
                  <a:cubicBezTo>
                    <a:pt x="13167" y="15111"/>
                    <a:pt x="12979" y="14938"/>
                    <a:pt x="12795" y="14787"/>
                  </a:cubicBezTo>
                  <a:cubicBezTo>
                    <a:pt x="12612" y="14636"/>
                    <a:pt x="12433" y="14506"/>
                    <a:pt x="12226" y="14333"/>
                  </a:cubicBezTo>
                  <a:cubicBezTo>
                    <a:pt x="12019" y="14161"/>
                    <a:pt x="11785" y="13945"/>
                    <a:pt x="11588" y="13772"/>
                  </a:cubicBezTo>
                  <a:cubicBezTo>
                    <a:pt x="11391" y="13599"/>
                    <a:pt x="11230" y="13469"/>
                    <a:pt x="11012" y="13297"/>
                  </a:cubicBezTo>
                  <a:cubicBezTo>
                    <a:pt x="10794" y="13124"/>
                    <a:pt x="10518" y="12908"/>
                    <a:pt x="10270" y="12757"/>
                  </a:cubicBezTo>
                  <a:cubicBezTo>
                    <a:pt x="10022" y="12605"/>
                    <a:pt x="9802" y="12519"/>
                    <a:pt x="9556" y="12433"/>
                  </a:cubicBezTo>
                  <a:cubicBezTo>
                    <a:pt x="9311" y="12346"/>
                    <a:pt x="9040" y="12260"/>
                    <a:pt x="8783" y="12195"/>
                  </a:cubicBezTo>
                  <a:cubicBezTo>
                    <a:pt x="8526" y="12130"/>
                    <a:pt x="8283" y="12087"/>
                    <a:pt x="8012" y="12044"/>
                  </a:cubicBezTo>
                  <a:cubicBezTo>
                    <a:pt x="7741" y="12001"/>
                    <a:pt x="7442" y="11957"/>
                    <a:pt x="7194" y="11936"/>
                  </a:cubicBezTo>
                  <a:cubicBezTo>
                    <a:pt x="6947" y="11914"/>
                    <a:pt x="6749" y="11914"/>
                    <a:pt x="6501" y="11936"/>
                  </a:cubicBezTo>
                  <a:cubicBezTo>
                    <a:pt x="6253" y="11957"/>
                    <a:pt x="5955" y="12001"/>
                    <a:pt x="5705" y="12065"/>
                  </a:cubicBezTo>
                  <a:cubicBezTo>
                    <a:pt x="5455" y="12130"/>
                    <a:pt x="5253" y="12217"/>
                    <a:pt x="5034" y="12325"/>
                  </a:cubicBezTo>
                  <a:cubicBezTo>
                    <a:pt x="4816" y="12433"/>
                    <a:pt x="4582" y="12562"/>
                    <a:pt x="4371" y="12692"/>
                  </a:cubicBezTo>
                  <a:cubicBezTo>
                    <a:pt x="4160" y="12821"/>
                    <a:pt x="3972" y="12951"/>
                    <a:pt x="3774" y="13102"/>
                  </a:cubicBezTo>
                  <a:cubicBezTo>
                    <a:pt x="3577" y="13253"/>
                    <a:pt x="3370" y="13426"/>
                    <a:pt x="3205" y="13577"/>
                  </a:cubicBezTo>
                  <a:cubicBezTo>
                    <a:pt x="3040" y="13729"/>
                    <a:pt x="2916" y="13858"/>
                    <a:pt x="2773" y="14009"/>
                  </a:cubicBezTo>
                  <a:cubicBezTo>
                    <a:pt x="2631" y="14161"/>
                    <a:pt x="2470" y="14333"/>
                    <a:pt x="2303" y="14549"/>
                  </a:cubicBezTo>
                  <a:cubicBezTo>
                    <a:pt x="2135" y="14765"/>
                    <a:pt x="1961" y="15025"/>
                    <a:pt x="1848" y="15197"/>
                  </a:cubicBezTo>
                  <a:cubicBezTo>
                    <a:pt x="1736" y="15370"/>
                    <a:pt x="1685" y="15457"/>
                    <a:pt x="1644" y="15586"/>
                  </a:cubicBezTo>
                  <a:cubicBezTo>
                    <a:pt x="1603" y="15716"/>
                    <a:pt x="1571" y="15889"/>
                    <a:pt x="1578" y="15997"/>
                  </a:cubicBezTo>
                  <a:cubicBezTo>
                    <a:pt x="1584" y="16105"/>
                    <a:pt x="1630" y="16148"/>
                    <a:pt x="1734" y="16169"/>
                  </a:cubicBezTo>
                  <a:cubicBezTo>
                    <a:pt x="1837" y="16191"/>
                    <a:pt x="1998" y="16191"/>
                    <a:pt x="2145" y="16148"/>
                  </a:cubicBezTo>
                  <a:cubicBezTo>
                    <a:pt x="2291" y="16105"/>
                    <a:pt x="2425" y="16018"/>
                    <a:pt x="2549" y="15953"/>
                  </a:cubicBezTo>
                  <a:cubicBezTo>
                    <a:pt x="2672" y="15889"/>
                    <a:pt x="2787" y="15845"/>
                    <a:pt x="2943" y="15759"/>
                  </a:cubicBezTo>
                  <a:cubicBezTo>
                    <a:pt x="3099" y="15673"/>
                    <a:pt x="3297" y="15543"/>
                    <a:pt x="3474" y="15435"/>
                  </a:cubicBezTo>
                  <a:cubicBezTo>
                    <a:pt x="3650" y="15327"/>
                    <a:pt x="3806" y="15241"/>
                    <a:pt x="3988" y="15154"/>
                  </a:cubicBezTo>
                  <a:cubicBezTo>
                    <a:pt x="4169" y="15068"/>
                    <a:pt x="4376" y="14981"/>
                    <a:pt x="4575" y="14895"/>
                  </a:cubicBezTo>
                  <a:cubicBezTo>
                    <a:pt x="4775" y="14809"/>
                    <a:pt x="4968" y="14722"/>
                    <a:pt x="5191" y="14636"/>
                  </a:cubicBezTo>
                  <a:cubicBezTo>
                    <a:pt x="5413" y="14549"/>
                    <a:pt x="5666" y="14463"/>
                    <a:pt x="5877" y="14377"/>
                  </a:cubicBezTo>
                  <a:cubicBezTo>
                    <a:pt x="6088" y="14290"/>
                    <a:pt x="6258" y="14204"/>
                    <a:pt x="6487" y="14139"/>
                  </a:cubicBezTo>
                  <a:cubicBezTo>
                    <a:pt x="6717" y="14074"/>
                    <a:pt x="7006" y="14031"/>
                    <a:pt x="7266" y="13988"/>
                  </a:cubicBezTo>
                  <a:cubicBezTo>
                    <a:pt x="7525" y="13945"/>
                    <a:pt x="7755" y="13901"/>
                    <a:pt x="8009" y="13880"/>
                  </a:cubicBezTo>
                  <a:cubicBezTo>
                    <a:pt x="8264" y="13858"/>
                    <a:pt x="8544" y="13858"/>
                    <a:pt x="8808" y="13858"/>
                  </a:cubicBezTo>
                  <a:cubicBezTo>
                    <a:pt x="9072" y="13858"/>
                    <a:pt x="9320" y="13858"/>
                    <a:pt x="9593" y="13858"/>
                  </a:cubicBezTo>
                  <a:cubicBezTo>
                    <a:pt x="9866" y="13858"/>
                    <a:pt x="10165" y="13858"/>
                    <a:pt x="10415" y="13858"/>
                  </a:cubicBezTo>
                  <a:cubicBezTo>
                    <a:pt x="10665" y="13858"/>
                    <a:pt x="10867" y="13858"/>
                    <a:pt x="11122" y="13880"/>
                  </a:cubicBezTo>
                  <a:cubicBezTo>
                    <a:pt x="11377" y="13901"/>
                    <a:pt x="11684" y="13945"/>
                    <a:pt x="11944" y="14009"/>
                  </a:cubicBezTo>
                  <a:cubicBezTo>
                    <a:pt x="12203" y="14074"/>
                    <a:pt x="12414" y="14161"/>
                    <a:pt x="12648" y="14247"/>
                  </a:cubicBezTo>
                  <a:cubicBezTo>
                    <a:pt x="12883" y="14333"/>
                    <a:pt x="13140" y="14420"/>
                    <a:pt x="13376" y="14506"/>
                  </a:cubicBezTo>
                  <a:cubicBezTo>
                    <a:pt x="13612" y="14593"/>
                    <a:pt x="13828" y="14679"/>
                    <a:pt x="14062" y="14787"/>
                  </a:cubicBezTo>
                  <a:cubicBezTo>
                    <a:pt x="14297" y="14895"/>
                    <a:pt x="14549" y="15025"/>
                    <a:pt x="14758" y="15154"/>
                  </a:cubicBezTo>
                  <a:cubicBezTo>
                    <a:pt x="14967" y="15284"/>
                    <a:pt x="15132" y="15413"/>
                    <a:pt x="15332" y="15565"/>
                  </a:cubicBezTo>
                  <a:cubicBezTo>
                    <a:pt x="15531" y="15716"/>
                    <a:pt x="15766" y="15889"/>
                    <a:pt x="15958" y="16018"/>
                  </a:cubicBezTo>
                  <a:cubicBezTo>
                    <a:pt x="16151" y="16148"/>
                    <a:pt x="16303" y="16234"/>
                    <a:pt x="16466" y="16342"/>
                  </a:cubicBezTo>
                  <a:cubicBezTo>
                    <a:pt x="16629" y="16450"/>
                    <a:pt x="16803" y="16580"/>
                    <a:pt x="16957" y="16709"/>
                  </a:cubicBezTo>
                  <a:cubicBezTo>
                    <a:pt x="17111" y="16839"/>
                    <a:pt x="17244" y="16969"/>
                    <a:pt x="17379" y="17077"/>
                  </a:cubicBezTo>
                  <a:cubicBezTo>
                    <a:pt x="17515" y="17185"/>
                    <a:pt x="17652" y="17271"/>
                    <a:pt x="17799" y="17422"/>
                  </a:cubicBezTo>
                  <a:cubicBezTo>
                    <a:pt x="17946" y="17573"/>
                    <a:pt x="18102" y="17789"/>
                    <a:pt x="18203" y="17919"/>
                  </a:cubicBezTo>
                  <a:cubicBezTo>
                    <a:pt x="18304" y="18049"/>
                    <a:pt x="18350" y="18092"/>
                    <a:pt x="18359" y="18135"/>
                  </a:cubicBezTo>
                  <a:cubicBezTo>
                    <a:pt x="18369" y="18178"/>
                    <a:pt x="18341" y="18221"/>
                    <a:pt x="18263" y="18200"/>
                  </a:cubicBezTo>
                  <a:cubicBezTo>
                    <a:pt x="18185" y="18178"/>
                    <a:pt x="18056" y="18092"/>
                    <a:pt x="17949" y="18005"/>
                  </a:cubicBezTo>
                  <a:cubicBezTo>
                    <a:pt x="17841" y="17919"/>
                    <a:pt x="17753" y="17833"/>
                    <a:pt x="17641" y="17746"/>
                  </a:cubicBezTo>
                  <a:cubicBezTo>
                    <a:pt x="17528" y="17660"/>
                    <a:pt x="17391" y="17573"/>
                    <a:pt x="17253" y="17465"/>
                  </a:cubicBezTo>
                  <a:cubicBezTo>
                    <a:pt x="17115" y="17357"/>
                    <a:pt x="16978" y="17228"/>
                    <a:pt x="16812" y="17098"/>
                  </a:cubicBezTo>
                  <a:cubicBezTo>
                    <a:pt x="16647" y="16969"/>
                    <a:pt x="16454" y="16839"/>
                    <a:pt x="16280" y="16731"/>
                  </a:cubicBezTo>
                  <a:cubicBezTo>
                    <a:pt x="16105" y="16623"/>
                    <a:pt x="15949" y="16537"/>
                    <a:pt x="15745" y="16385"/>
                  </a:cubicBezTo>
                  <a:cubicBezTo>
                    <a:pt x="15541" y="16234"/>
                    <a:pt x="15288" y="16018"/>
                    <a:pt x="15063" y="15845"/>
                  </a:cubicBezTo>
                  <a:cubicBezTo>
                    <a:pt x="14838" y="15673"/>
                    <a:pt x="14641" y="15543"/>
                    <a:pt x="14423" y="15392"/>
                  </a:cubicBezTo>
                  <a:cubicBezTo>
                    <a:pt x="14205" y="15241"/>
                    <a:pt x="13966" y="15068"/>
                    <a:pt x="13732" y="14895"/>
                  </a:cubicBezTo>
                  <a:cubicBezTo>
                    <a:pt x="13498" y="14722"/>
                    <a:pt x="13268" y="14549"/>
                    <a:pt x="13002" y="14377"/>
                  </a:cubicBezTo>
                  <a:cubicBezTo>
                    <a:pt x="12736" y="14204"/>
                    <a:pt x="12433" y="14031"/>
                    <a:pt x="12166" y="13901"/>
                  </a:cubicBezTo>
                  <a:cubicBezTo>
                    <a:pt x="11900" y="13772"/>
                    <a:pt x="11671" y="13685"/>
                    <a:pt x="11381" y="13577"/>
                  </a:cubicBezTo>
                  <a:cubicBezTo>
                    <a:pt x="11092" y="13469"/>
                    <a:pt x="10743" y="13340"/>
                    <a:pt x="10443" y="13253"/>
                  </a:cubicBezTo>
                  <a:cubicBezTo>
                    <a:pt x="10142" y="13167"/>
                    <a:pt x="9889" y="13124"/>
                    <a:pt x="9612" y="13102"/>
                  </a:cubicBezTo>
                  <a:cubicBezTo>
                    <a:pt x="9334" y="13081"/>
                    <a:pt x="9031" y="13081"/>
                    <a:pt x="8753" y="13081"/>
                  </a:cubicBezTo>
                  <a:cubicBezTo>
                    <a:pt x="8475" y="13081"/>
                    <a:pt x="8223" y="13081"/>
                    <a:pt x="7940" y="13124"/>
                  </a:cubicBezTo>
                  <a:cubicBezTo>
                    <a:pt x="7658" y="13167"/>
                    <a:pt x="7346" y="13253"/>
                    <a:pt x="7089" y="13361"/>
                  </a:cubicBezTo>
                  <a:cubicBezTo>
                    <a:pt x="6832" y="13469"/>
                    <a:pt x="6630" y="13599"/>
                    <a:pt x="6384" y="13750"/>
                  </a:cubicBezTo>
                  <a:cubicBezTo>
                    <a:pt x="6139" y="13901"/>
                    <a:pt x="5849" y="14074"/>
                    <a:pt x="5615" y="14247"/>
                  </a:cubicBezTo>
                  <a:cubicBezTo>
                    <a:pt x="5381" y="14420"/>
                    <a:pt x="5202" y="14593"/>
                    <a:pt x="5012" y="14765"/>
                  </a:cubicBezTo>
                  <a:cubicBezTo>
                    <a:pt x="4821" y="14938"/>
                    <a:pt x="4619" y="15111"/>
                    <a:pt x="4442" y="15284"/>
                  </a:cubicBezTo>
                  <a:cubicBezTo>
                    <a:pt x="4266" y="15457"/>
                    <a:pt x="4114" y="15629"/>
                    <a:pt x="3965" y="15802"/>
                  </a:cubicBezTo>
                  <a:cubicBezTo>
                    <a:pt x="3816" y="15975"/>
                    <a:pt x="3669" y="16148"/>
                    <a:pt x="3517" y="16364"/>
                  </a:cubicBezTo>
                  <a:cubicBezTo>
                    <a:pt x="3366" y="16580"/>
                    <a:pt x="3210" y="16839"/>
                    <a:pt x="3125" y="17055"/>
                  </a:cubicBezTo>
                  <a:cubicBezTo>
                    <a:pt x="3040" y="17271"/>
                    <a:pt x="3026" y="17444"/>
                    <a:pt x="3079" y="17552"/>
                  </a:cubicBezTo>
                  <a:cubicBezTo>
                    <a:pt x="3132" y="17660"/>
                    <a:pt x="3251" y="17703"/>
                    <a:pt x="3370" y="17703"/>
                  </a:cubicBezTo>
                  <a:cubicBezTo>
                    <a:pt x="3490" y="17703"/>
                    <a:pt x="3609" y="17660"/>
                    <a:pt x="3724" y="17617"/>
                  </a:cubicBezTo>
                  <a:cubicBezTo>
                    <a:pt x="3839" y="17573"/>
                    <a:pt x="3949" y="17530"/>
                    <a:pt x="4084" y="17444"/>
                  </a:cubicBezTo>
                  <a:cubicBezTo>
                    <a:pt x="4220" y="17357"/>
                    <a:pt x="4380" y="17228"/>
                    <a:pt x="4541" y="17120"/>
                  </a:cubicBezTo>
                  <a:cubicBezTo>
                    <a:pt x="4702" y="17012"/>
                    <a:pt x="4862" y="16925"/>
                    <a:pt x="5053" y="16796"/>
                  </a:cubicBezTo>
                  <a:cubicBezTo>
                    <a:pt x="5243" y="16666"/>
                    <a:pt x="5464" y="16493"/>
                    <a:pt x="5657" y="16342"/>
                  </a:cubicBezTo>
                  <a:cubicBezTo>
                    <a:pt x="5849" y="16191"/>
                    <a:pt x="6015" y="16061"/>
                    <a:pt x="6228" y="15910"/>
                  </a:cubicBezTo>
                  <a:cubicBezTo>
                    <a:pt x="6442" y="15759"/>
                    <a:pt x="6703" y="15586"/>
                    <a:pt x="6937" y="15413"/>
                  </a:cubicBezTo>
                  <a:cubicBezTo>
                    <a:pt x="7172" y="15241"/>
                    <a:pt x="7378" y="15068"/>
                    <a:pt x="7598" y="14895"/>
                  </a:cubicBezTo>
                  <a:cubicBezTo>
                    <a:pt x="7819" y="14722"/>
                    <a:pt x="8053" y="14549"/>
                    <a:pt x="8292" y="14398"/>
                  </a:cubicBezTo>
                  <a:cubicBezTo>
                    <a:pt x="8530" y="14247"/>
                    <a:pt x="8774" y="14117"/>
                    <a:pt x="9049" y="13966"/>
                  </a:cubicBezTo>
                  <a:cubicBezTo>
                    <a:pt x="9325" y="13815"/>
                    <a:pt x="9632" y="13642"/>
                    <a:pt x="9896" y="13513"/>
                  </a:cubicBezTo>
                  <a:cubicBezTo>
                    <a:pt x="10160" y="13383"/>
                    <a:pt x="10381" y="13297"/>
                    <a:pt x="10656" y="13210"/>
                  </a:cubicBezTo>
                  <a:cubicBezTo>
                    <a:pt x="10931" y="13124"/>
                    <a:pt x="11262" y="13037"/>
                    <a:pt x="11535" y="12994"/>
                  </a:cubicBezTo>
                  <a:cubicBezTo>
                    <a:pt x="11808" y="12951"/>
                    <a:pt x="12024" y="12951"/>
                    <a:pt x="12293" y="12951"/>
                  </a:cubicBezTo>
                  <a:cubicBezTo>
                    <a:pt x="12561" y="12951"/>
                    <a:pt x="12883" y="12951"/>
                    <a:pt x="13156" y="12973"/>
                  </a:cubicBezTo>
                  <a:cubicBezTo>
                    <a:pt x="13429" y="12994"/>
                    <a:pt x="13654" y="13037"/>
                    <a:pt x="13906" y="13124"/>
                  </a:cubicBezTo>
                  <a:cubicBezTo>
                    <a:pt x="14159" y="13210"/>
                    <a:pt x="14439" y="13340"/>
                    <a:pt x="14678" y="13448"/>
                  </a:cubicBezTo>
                  <a:cubicBezTo>
                    <a:pt x="14916" y="13556"/>
                    <a:pt x="15114" y="13642"/>
                    <a:pt x="15352" y="13793"/>
                  </a:cubicBezTo>
                  <a:cubicBezTo>
                    <a:pt x="15591" y="13945"/>
                    <a:pt x="15871" y="14161"/>
                    <a:pt x="16096" y="14355"/>
                  </a:cubicBezTo>
                  <a:cubicBezTo>
                    <a:pt x="16321" y="14549"/>
                    <a:pt x="16491" y="14722"/>
                    <a:pt x="16695" y="14917"/>
                  </a:cubicBezTo>
                  <a:cubicBezTo>
                    <a:pt x="16900" y="15111"/>
                    <a:pt x="17138" y="15327"/>
                    <a:pt x="17331" y="15521"/>
                  </a:cubicBezTo>
                  <a:cubicBezTo>
                    <a:pt x="17524" y="15716"/>
                    <a:pt x="17671" y="15889"/>
                    <a:pt x="17834" y="16083"/>
                  </a:cubicBezTo>
                  <a:cubicBezTo>
                    <a:pt x="17997" y="16277"/>
                    <a:pt x="18176" y="16493"/>
                    <a:pt x="18316" y="16666"/>
                  </a:cubicBezTo>
                  <a:cubicBezTo>
                    <a:pt x="18456" y="16839"/>
                    <a:pt x="18557" y="16969"/>
                    <a:pt x="18706" y="17206"/>
                  </a:cubicBezTo>
                  <a:cubicBezTo>
                    <a:pt x="18855" y="17444"/>
                    <a:pt x="19053" y="17789"/>
                    <a:pt x="19197" y="18157"/>
                  </a:cubicBezTo>
                  <a:cubicBezTo>
                    <a:pt x="19342" y="18524"/>
                    <a:pt x="19434" y="18913"/>
                    <a:pt x="19475" y="19215"/>
                  </a:cubicBezTo>
                  <a:cubicBezTo>
                    <a:pt x="19516" y="19517"/>
                    <a:pt x="19507" y="19733"/>
                    <a:pt x="19452" y="19906"/>
                  </a:cubicBezTo>
                  <a:cubicBezTo>
                    <a:pt x="19397" y="20079"/>
                    <a:pt x="19296" y="20209"/>
                    <a:pt x="19190" y="20273"/>
                  </a:cubicBezTo>
                  <a:cubicBezTo>
                    <a:pt x="19085" y="20338"/>
                    <a:pt x="18975" y="20338"/>
                    <a:pt x="18867" y="20338"/>
                  </a:cubicBezTo>
                  <a:cubicBezTo>
                    <a:pt x="18759" y="20338"/>
                    <a:pt x="18653" y="20338"/>
                    <a:pt x="18520" y="20295"/>
                  </a:cubicBezTo>
                  <a:cubicBezTo>
                    <a:pt x="18387" y="20252"/>
                    <a:pt x="18226" y="20165"/>
                    <a:pt x="18082" y="20079"/>
                  </a:cubicBezTo>
                  <a:cubicBezTo>
                    <a:pt x="17937" y="19993"/>
                    <a:pt x="17809" y="19906"/>
                    <a:pt x="17634" y="19798"/>
                  </a:cubicBezTo>
                  <a:cubicBezTo>
                    <a:pt x="17460" y="19690"/>
                    <a:pt x="17239" y="19561"/>
                    <a:pt x="17046" y="19431"/>
                  </a:cubicBezTo>
                  <a:cubicBezTo>
                    <a:pt x="16854" y="19301"/>
                    <a:pt x="16688" y="19172"/>
                    <a:pt x="16475" y="19042"/>
                  </a:cubicBezTo>
                  <a:cubicBezTo>
                    <a:pt x="16261" y="18913"/>
                    <a:pt x="16000" y="18783"/>
                    <a:pt x="15768" y="18675"/>
                  </a:cubicBezTo>
                  <a:cubicBezTo>
                    <a:pt x="15536" y="18567"/>
                    <a:pt x="15334" y="18481"/>
                    <a:pt x="15102" y="18373"/>
                  </a:cubicBezTo>
                  <a:cubicBezTo>
                    <a:pt x="14870" y="18265"/>
                    <a:pt x="14609" y="18135"/>
                    <a:pt x="14388" y="18049"/>
                  </a:cubicBezTo>
                  <a:cubicBezTo>
                    <a:pt x="14168" y="17962"/>
                    <a:pt x="13989" y="17919"/>
                    <a:pt x="13750" y="17854"/>
                  </a:cubicBezTo>
                  <a:cubicBezTo>
                    <a:pt x="13511" y="17789"/>
                    <a:pt x="13213" y="17703"/>
                    <a:pt x="12963" y="17638"/>
                  </a:cubicBezTo>
                  <a:cubicBezTo>
                    <a:pt x="12713" y="17573"/>
                    <a:pt x="12511" y="17530"/>
                    <a:pt x="12260" y="17509"/>
                  </a:cubicBezTo>
                  <a:cubicBezTo>
                    <a:pt x="12010" y="17487"/>
                    <a:pt x="11712" y="17487"/>
                    <a:pt x="11464" y="17487"/>
                  </a:cubicBezTo>
                  <a:cubicBezTo>
                    <a:pt x="11216" y="17487"/>
                    <a:pt x="11019" y="17487"/>
                    <a:pt x="10801" y="17487"/>
                  </a:cubicBezTo>
                  <a:cubicBezTo>
                    <a:pt x="10583" y="17487"/>
                    <a:pt x="10344" y="17487"/>
                    <a:pt x="10149" y="17487"/>
                  </a:cubicBezTo>
                  <a:cubicBezTo>
                    <a:pt x="9954" y="17487"/>
                    <a:pt x="9802" y="17487"/>
                    <a:pt x="9625" y="17509"/>
                  </a:cubicBezTo>
                  <a:cubicBezTo>
                    <a:pt x="9449" y="17530"/>
                    <a:pt x="9247" y="17573"/>
                    <a:pt x="9090" y="17595"/>
                  </a:cubicBezTo>
                  <a:cubicBezTo>
                    <a:pt x="8934" y="17617"/>
                    <a:pt x="8824" y="17617"/>
                    <a:pt x="8670" y="17660"/>
                  </a:cubicBezTo>
                  <a:cubicBezTo>
                    <a:pt x="8517" y="17703"/>
                    <a:pt x="8319" y="17789"/>
                    <a:pt x="8193" y="17854"/>
                  </a:cubicBezTo>
                  <a:cubicBezTo>
                    <a:pt x="8067" y="17919"/>
                    <a:pt x="8012" y="17962"/>
                    <a:pt x="8019" y="17962"/>
                  </a:cubicBezTo>
                  <a:cubicBezTo>
                    <a:pt x="8025" y="17962"/>
                    <a:pt x="8094" y="17919"/>
                    <a:pt x="8221" y="17811"/>
                  </a:cubicBezTo>
                  <a:cubicBezTo>
                    <a:pt x="8347" y="17703"/>
                    <a:pt x="8530" y="17530"/>
                    <a:pt x="8675" y="17422"/>
                  </a:cubicBezTo>
                  <a:cubicBezTo>
                    <a:pt x="8820" y="17314"/>
                    <a:pt x="8925" y="17271"/>
                    <a:pt x="9068" y="17185"/>
                  </a:cubicBezTo>
                  <a:cubicBezTo>
                    <a:pt x="9210" y="17098"/>
                    <a:pt x="9389" y="16969"/>
                    <a:pt x="9547" y="16861"/>
                  </a:cubicBezTo>
                  <a:cubicBezTo>
                    <a:pt x="9706" y="16753"/>
                    <a:pt x="9843" y="16666"/>
                    <a:pt x="10025" y="16558"/>
                  </a:cubicBezTo>
                  <a:cubicBezTo>
                    <a:pt x="10206" y="16450"/>
                    <a:pt x="10431" y="16321"/>
                    <a:pt x="10631" y="16191"/>
                  </a:cubicBezTo>
                  <a:cubicBezTo>
                    <a:pt x="10830" y="16061"/>
                    <a:pt x="11005" y="15932"/>
                    <a:pt x="11207" y="15802"/>
                  </a:cubicBezTo>
                  <a:cubicBezTo>
                    <a:pt x="11409" y="15673"/>
                    <a:pt x="11638" y="15543"/>
                    <a:pt x="11838" y="15457"/>
                  </a:cubicBezTo>
                  <a:cubicBezTo>
                    <a:pt x="12038" y="15370"/>
                    <a:pt x="12208" y="15327"/>
                    <a:pt x="12433" y="15262"/>
                  </a:cubicBezTo>
                  <a:cubicBezTo>
                    <a:pt x="12658" y="15197"/>
                    <a:pt x="12938" y="15111"/>
                    <a:pt x="13179" y="15046"/>
                  </a:cubicBezTo>
                  <a:cubicBezTo>
                    <a:pt x="13420" y="14981"/>
                    <a:pt x="13622" y="14938"/>
                    <a:pt x="13876" y="14917"/>
                  </a:cubicBezTo>
                  <a:cubicBezTo>
                    <a:pt x="14131" y="14895"/>
                    <a:pt x="14439" y="14895"/>
                    <a:pt x="14703" y="14895"/>
                  </a:cubicBezTo>
                  <a:cubicBezTo>
                    <a:pt x="14967" y="14895"/>
                    <a:pt x="15187" y="14895"/>
                    <a:pt x="15435" y="14917"/>
                  </a:cubicBezTo>
                  <a:cubicBezTo>
                    <a:pt x="15683" y="14938"/>
                    <a:pt x="15958" y="14981"/>
                    <a:pt x="16190" y="15046"/>
                  </a:cubicBezTo>
                  <a:cubicBezTo>
                    <a:pt x="16422" y="15111"/>
                    <a:pt x="16610" y="15197"/>
                    <a:pt x="16844" y="15327"/>
                  </a:cubicBezTo>
                  <a:cubicBezTo>
                    <a:pt x="17079" y="15457"/>
                    <a:pt x="17359" y="15629"/>
                    <a:pt x="17584" y="15781"/>
                  </a:cubicBezTo>
                  <a:cubicBezTo>
                    <a:pt x="17809" y="15932"/>
                    <a:pt x="17978" y="16061"/>
                    <a:pt x="18183" y="16213"/>
                  </a:cubicBezTo>
                  <a:cubicBezTo>
                    <a:pt x="18387" y="16364"/>
                    <a:pt x="18626" y="16537"/>
                    <a:pt x="18819" y="16688"/>
                  </a:cubicBezTo>
                  <a:cubicBezTo>
                    <a:pt x="19011" y="16839"/>
                    <a:pt x="19158" y="16969"/>
                    <a:pt x="19319" y="17141"/>
                  </a:cubicBezTo>
                  <a:cubicBezTo>
                    <a:pt x="19480" y="17314"/>
                    <a:pt x="19654" y="17530"/>
                    <a:pt x="19789" y="17703"/>
                  </a:cubicBezTo>
                  <a:cubicBezTo>
                    <a:pt x="19925" y="17876"/>
                    <a:pt x="20021" y="18005"/>
                    <a:pt x="20159" y="18243"/>
                  </a:cubicBezTo>
                  <a:cubicBezTo>
                    <a:pt x="20297" y="18481"/>
                    <a:pt x="20476" y="18826"/>
                    <a:pt x="20591" y="19085"/>
                  </a:cubicBezTo>
                  <a:cubicBezTo>
                    <a:pt x="20705" y="19345"/>
                    <a:pt x="20756" y="19517"/>
                    <a:pt x="20772" y="19669"/>
                  </a:cubicBezTo>
                  <a:cubicBezTo>
                    <a:pt x="20788" y="19820"/>
                    <a:pt x="20770" y="19949"/>
                    <a:pt x="20694" y="20014"/>
                  </a:cubicBezTo>
                  <a:cubicBezTo>
                    <a:pt x="20618" y="20079"/>
                    <a:pt x="20485" y="20079"/>
                    <a:pt x="20356" y="20036"/>
                  </a:cubicBezTo>
                  <a:cubicBezTo>
                    <a:pt x="20228" y="19993"/>
                    <a:pt x="20104" y="19906"/>
                    <a:pt x="19982" y="19820"/>
                  </a:cubicBezTo>
                  <a:cubicBezTo>
                    <a:pt x="19861" y="19733"/>
                    <a:pt x="19741" y="19647"/>
                    <a:pt x="19597" y="19539"/>
                  </a:cubicBezTo>
                  <a:cubicBezTo>
                    <a:pt x="19452" y="19431"/>
                    <a:pt x="19282" y="19301"/>
                    <a:pt x="19124" y="19193"/>
                  </a:cubicBezTo>
                  <a:cubicBezTo>
                    <a:pt x="18965" y="19085"/>
                    <a:pt x="18819" y="18999"/>
                    <a:pt x="18628" y="18869"/>
                  </a:cubicBezTo>
                  <a:cubicBezTo>
                    <a:pt x="18437" y="18740"/>
                    <a:pt x="18203" y="18567"/>
                    <a:pt x="18001" y="18437"/>
                  </a:cubicBezTo>
                  <a:cubicBezTo>
                    <a:pt x="17799" y="18308"/>
                    <a:pt x="17629" y="18221"/>
                    <a:pt x="17409" y="18135"/>
                  </a:cubicBezTo>
                  <a:cubicBezTo>
                    <a:pt x="17189" y="18049"/>
                    <a:pt x="16918" y="17962"/>
                    <a:pt x="16677" y="17854"/>
                  </a:cubicBezTo>
                  <a:cubicBezTo>
                    <a:pt x="16436" y="17746"/>
                    <a:pt x="16225" y="17617"/>
                    <a:pt x="15979" y="17530"/>
                  </a:cubicBezTo>
                  <a:cubicBezTo>
                    <a:pt x="15733" y="17444"/>
                    <a:pt x="15453" y="17401"/>
                    <a:pt x="15210" y="17379"/>
                  </a:cubicBezTo>
                  <a:cubicBezTo>
                    <a:pt x="14967" y="17357"/>
                    <a:pt x="14760" y="17357"/>
                    <a:pt x="14499" y="17336"/>
                  </a:cubicBezTo>
                  <a:cubicBezTo>
                    <a:pt x="14237" y="17314"/>
                    <a:pt x="13920" y="17271"/>
                    <a:pt x="13656" y="17249"/>
                  </a:cubicBezTo>
                  <a:cubicBezTo>
                    <a:pt x="13392" y="17228"/>
                    <a:pt x="13181" y="17228"/>
                    <a:pt x="12924" y="17249"/>
                  </a:cubicBezTo>
                  <a:cubicBezTo>
                    <a:pt x="12667" y="17271"/>
                    <a:pt x="12364" y="17314"/>
                    <a:pt x="12109" y="17357"/>
                  </a:cubicBezTo>
                  <a:cubicBezTo>
                    <a:pt x="11854" y="17401"/>
                    <a:pt x="11648" y="17444"/>
                    <a:pt x="11420" y="17509"/>
                  </a:cubicBezTo>
                  <a:cubicBezTo>
                    <a:pt x="11193" y="17573"/>
                    <a:pt x="10945" y="17660"/>
                    <a:pt x="10741" y="17725"/>
                  </a:cubicBezTo>
                  <a:cubicBezTo>
                    <a:pt x="10537" y="17789"/>
                    <a:pt x="10376" y="17833"/>
                    <a:pt x="10183" y="17919"/>
                  </a:cubicBezTo>
                  <a:cubicBezTo>
                    <a:pt x="9990" y="18005"/>
                    <a:pt x="9765" y="18135"/>
                    <a:pt x="9591" y="18221"/>
                  </a:cubicBezTo>
                  <a:cubicBezTo>
                    <a:pt x="9416" y="18308"/>
                    <a:pt x="9292" y="18351"/>
                    <a:pt x="9152" y="18437"/>
                  </a:cubicBezTo>
                  <a:cubicBezTo>
                    <a:pt x="9012" y="18524"/>
                    <a:pt x="8856" y="18653"/>
                    <a:pt x="8737" y="18740"/>
                  </a:cubicBezTo>
                  <a:cubicBezTo>
                    <a:pt x="8618" y="18826"/>
                    <a:pt x="8535" y="18869"/>
                    <a:pt x="8452" y="18913"/>
                  </a:cubicBezTo>
                  <a:cubicBezTo>
                    <a:pt x="8370" y="18956"/>
                    <a:pt x="8287" y="18999"/>
                    <a:pt x="8273" y="18977"/>
                  </a:cubicBezTo>
                  <a:cubicBezTo>
                    <a:pt x="8260" y="18956"/>
                    <a:pt x="8315" y="18869"/>
                    <a:pt x="8434" y="18697"/>
                  </a:cubicBezTo>
                  <a:cubicBezTo>
                    <a:pt x="8553" y="18524"/>
                    <a:pt x="8737" y="18265"/>
                    <a:pt x="8884" y="18070"/>
                  </a:cubicBezTo>
                  <a:cubicBezTo>
                    <a:pt x="9031" y="17876"/>
                    <a:pt x="9141" y="17746"/>
                    <a:pt x="9288" y="17595"/>
                  </a:cubicBezTo>
                  <a:cubicBezTo>
                    <a:pt x="9435" y="17444"/>
                    <a:pt x="9618" y="17271"/>
                    <a:pt x="9784" y="17120"/>
                  </a:cubicBezTo>
                  <a:cubicBezTo>
                    <a:pt x="9949" y="16969"/>
                    <a:pt x="10096" y="16839"/>
                    <a:pt x="10284" y="16688"/>
                  </a:cubicBezTo>
                  <a:cubicBezTo>
                    <a:pt x="10472" y="16537"/>
                    <a:pt x="10702" y="16364"/>
                    <a:pt x="10906" y="16191"/>
                  </a:cubicBezTo>
                  <a:cubicBezTo>
                    <a:pt x="11110" y="16018"/>
                    <a:pt x="11290" y="15845"/>
                    <a:pt x="11501" y="15673"/>
                  </a:cubicBezTo>
                  <a:cubicBezTo>
                    <a:pt x="11712" y="15500"/>
                    <a:pt x="11955" y="15327"/>
                    <a:pt x="12164" y="15176"/>
                  </a:cubicBezTo>
                  <a:cubicBezTo>
                    <a:pt x="12373" y="15025"/>
                    <a:pt x="12547" y="14895"/>
                    <a:pt x="12779" y="14744"/>
                  </a:cubicBezTo>
                  <a:cubicBezTo>
                    <a:pt x="13011" y="14593"/>
                    <a:pt x="13300" y="14420"/>
                    <a:pt x="13555" y="14312"/>
                  </a:cubicBezTo>
                  <a:cubicBezTo>
                    <a:pt x="13810" y="14204"/>
                    <a:pt x="14030" y="14161"/>
                    <a:pt x="14303" y="14096"/>
                  </a:cubicBezTo>
                  <a:cubicBezTo>
                    <a:pt x="14577" y="14031"/>
                    <a:pt x="14903" y="13945"/>
                    <a:pt x="15185" y="13901"/>
                  </a:cubicBezTo>
                  <a:cubicBezTo>
                    <a:pt x="15467" y="13858"/>
                    <a:pt x="15706" y="13858"/>
                    <a:pt x="15972" y="13880"/>
                  </a:cubicBezTo>
                  <a:cubicBezTo>
                    <a:pt x="16238" y="13901"/>
                    <a:pt x="16532" y="13945"/>
                    <a:pt x="16778" y="14031"/>
                  </a:cubicBezTo>
                  <a:cubicBezTo>
                    <a:pt x="17024" y="14117"/>
                    <a:pt x="17221" y="14247"/>
                    <a:pt x="17467" y="14398"/>
                  </a:cubicBezTo>
                  <a:cubicBezTo>
                    <a:pt x="17712" y="14549"/>
                    <a:pt x="18006" y="14722"/>
                    <a:pt x="18242" y="14873"/>
                  </a:cubicBezTo>
                  <a:cubicBezTo>
                    <a:pt x="18479" y="15025"/>
                    <a:pt x="18658" y="15154"/>
                    <a:pt x="18874" y="15349"/>
                  </a:cubicBezTo>
                  <a:cubicBezTo>
                    <a:pt x="19089" y="15543"/>
                    <a:pt x="19342" y="15802"/>
                    <a:pt x="19548" y="16018"/>
                  </a:cubicBezTo>
                  <a:cubicBezTo>
                    <a:pt x="19755" y="16234"/>
                    <a:pt x="19916" y="16407"/>
                    <a:pt x="20086" y="16601"/>
                  </a:cubicBezTo>
                  <a:cubicBezTo>
                    <a:pt x="20255" y="16796"/>
                    <a:pt x="20435" y="17012"/>
                    <a:pt x="20577" y="17185"/>
                  </a:cubicBezTo>
                  <a:cubicBezTo>
                    <a:pt x="20719" y="17357"/>
                    <a:pt x="20825" y="17487"/>
                    <a:pt x="20969" y="17725"/>
                  </a:cubicBezTo>
                  <a:cubicBezTo>
                    <a:pt x="21114" y="17962"/>
                    <a:pt x="21298" y="18308"/>
                    <a:pt x="21415" y="18545"/>
                  </a:cubicBezTo>
                  <a:cubicBezTo>
                    <a:pt x="21532" y="18783"/>
                    <a:pt x="21582" y="18913"/>
                    <a:pt x="21589" y="18999"/>
                  </a:cubicBezTo>
                  <a:cubicBezTo>
                    <a:pt x="21596" y="19085"/>
                    <a:pt x="21559" y="19129"/>
                    <a:pt x="21465" y="19085"/>
                  </a:cubicBezTo>
                  <a:cubicBezTo>
                    <a:pt x="21371" y="19042"/>
                    <a:pt x="21220" y="18913"/>
                    <a:pt x="21073" y="18761"/>
                  </a:cubicBezTo>
                  <a:cubicBezTo>
                    <a:pt x="20926" y="18610"/>
                    <a:pt x="20783" y="18437"/>
                    <a:pt x="20648" y="18308"/>
                  </a:cubicBezTo>
                  <a:cubicBezTo>
                    <a:pt x="20513" y="18178"/>
                    <a:pt x="20384" y="18092"/>
                    <a:pt x="20226" y="17962"/>
                  </a:cubicBezTo>
                  <a:cubicBezTo>
                    <a:pt x="20067" y="17833"/>
                    <a:pt x="19879" y="17660"/>
                    <a:pt x="19709" y="17530"/>
                  </a:cubicBezTo>
                  <a:cubicBezTo>
                    <a:pt x="19539" y="17401"/>
                    <a:pt x="19388" y="17314"/>
                    <a:pt x="19188" y="17206"/>
                  </a:cubicBezTo>
                  <a:cubicBezTo>
                    <a:pt x="18988" y="17098"/>
                    <a:pt x="18740" y="16969"/>
                    <a:pt x="18527" y="16861"/>
                  </a:cubicBezTo>
                  <a:cubicBezTo>
                    <a:pt x="18314" y="16753"/>
                    <a:pt x="18134" y="16666"/>
                    <a:pt x="17903" y="16537"/>
                  </a:cubicBezTo>
                  <a:cubicBezTo>
                    <a:pt x="17671" y="16407"/>
                    <a:pt x="17386" y="16234"/>
                    <a:pt x="17131" y="16105"/>
                  </a:cubicBezTo>
                  <a:cubicBezTo>
                    <a:pt x="16877" y="15975"/>
                    <a:pt x="16652" y="15889"/>
                    <a:pt x="16404" y="15781"/>
                  </a:cubicBezTo>
                  <a:cubicBezTo>
                    <a:pt x="16156" y="15673"/>
                    <a:pt x="15885" y="15543"/>
                    <a:pt x="15626" y="15457"/>
                  </a:cubicBezTo>
                  <a:cubicBezTo>
                    <a:pt x="15366" y="15370"/>
                    <a:pt x="15118" y="15327"/>
                    <a:pt x="14841" y="15262"/>
                  </a:cubicBezTo>
                  <a:cubicBezTo>
                    <a:pt x="14563" y="15197"/>
                    <a:pt x="14255" y="15111"/>
                    <a:pt x="13998" y="15068"/>
                  </a:cubicBezTo>
                  <a:cubicBezTo>
                    <a:pt x="13741" y="15025"/>
                    <a:pt x="13534" y="15025"/>
                    <a:pt x="13280" y="15025"/>
                  </a:cubicBezTo>
                  <a:cubicBezTo>
                    <a:pt x="13025" y="15025"/>
                    <a:pt x="12722" y="15025"/>
                    <a:pt x="12469" y="15025"/>
                  </a:cubicBezTo>
                  <a:cubicBezTo>
                    <a:pt x="12217" y="15025"/>
                    <a:pt x="12015" y="15025"/>
                    <a:pt x="11799" y="15025"/>
                  </a:cubicBezTo>
                  <a:cubicBezTo>
                    <a:pt x="11583" y="15025"/>
                    <a:pt x="11354" y="15025"/>
                    <a:pt x="11152" y="15046"/>
                  </a:cubicBezTo>
                  <a:cubicBezTo>
                    <a:pt x="10950" y="15068"/>
                    <a:pt x="10775" y="15111"/>
                    <a:pt x="10594" y="15176"/>
                  </a:cubicBezTo>
                  <a:cubicBezTo>
                    <a:pt x="10413" y="15241"/>
                    <a:pt x="10224" y="15327"/>
                    <a:pt x="10080" y="15413"/>
                  </a:cubicBezTo>
                  <a:cubicBezTo>
                    <a:pt x="9935" y="15500"/>
                    <a:pt x="9834" y="15586"/>
                    <a:pt x="9690" y="15673"/>
                  </a:cubicBezTo>
                  <a:cubicBezTo>
                    <a:pt x="9545" y="15759"/>
                    <a:pt x="9357" y="15845"/>
                    <a:pt x="9235" y="15910"/>
                  </a:cubicBezTo>
                  <a:cubicBezTo>
                    <a:pt x="9113" y="15975"/>
                    <a:pt x="9058" y="16018"/>
                    <a:pt x="9042" y="16040"/>
                  </a:cubicBezTo>
                  <a:cubicBezTo>
                    <a:pt x="9026" y="16061"/>
                    <a:pt x="9049" y="16061"/>
                    <a:pt x="9127" y="15953"/>
                  </a:cubicBezTo>
                  <a:cubicBezTo>
                    <a:pt x="9205" y="15845"/>
                    <a:pt x="9338" y="15629"/>
                    <a:pt x="9467" y="15457"/>
                  </a:cubicBezTo>
                  <a:cubicBezTo>
                    <a:pt x="9595" y="15284"/>
                    <a:pt x="9719" y="15154"/>
                    <a:pt x="9843" y="15003"/>
                  </a:cubicBezTo>
                  <a:cubicBezTo>
                    <a:pt x="9967" y="14852"/>
                    <a:pt x="10091" y="14679"/>
                    <a:pt x="10243" y="14485"/>
                  </a:cubicBezTo>
                  <a:cubicBezTo>
                    <a:pt x="10394" y="14290"/>
                    <a:pt x="10573" y="14074"/>
                    <a:pt x="10736" y="13880"/>
                  </a:cubicBezTo>
                  <a:cubicBezTo>
                    <a:pt x="10899" y="13685"/>
                    <a:pt x="11046" y="13513"/>
                    <a:pt x="11234" y="13318"/>
                  </a:cubicBezTo>
                  <a:cubicBezTo>
                    <a:pt x="11423" y="13124"/>
                    <a:pt x="11652" y="12908"/>
                    <a:pt x="11861" y="12713"/>
                  </a:cubicBezTo>
                  <a:cubicBezTo>
                    <a:pt x="12070" y="12519"/>
                    <a:pt x="12258" y="12346"/>
                    <a:pt x="12465" y="12173"/>
                  </a:cubicBezTo>
                  <a:cubicBezTo>
                    <a:pt x="12671" y="12001"/>
                    <a:pt x="12896" y="11828"/>
                    <a:pt x="13117" y="11677"/>
                  </a:cubicBezTo>
                  <a:cubicBezTo>
                    <a:pt x="13337" y="11525"/>
                    <a:pt x="13553" y="11396"/>
                    <a:pt x="13798" y="11288"/>
                  </a:cubicBezTo>
                  <a:cubicBezTo>
                    <a:pt x="14044" y="11180"/>
                    <a:pt x="14319" y="11093"/>
                    <a:pt x="14556" y="11029"/>
                  </a:cubicBezTo>
                  <a:cubicBezTo>
                    <a:pt x="14792" y="10964"/>
                    <a:pt x="14990" y="10921"/>
                    <a:pt x="15240" y="10899"/>
                  </a:cubicBezTo>
                  <a:cubicBezTo>
                    <a:pt x="15490" y="10877"/>
                    <a:pt x="15793" y="10877"/>
                    <a:pt x="16050" y="10877"/>
                  </a:cubicBezTo>
                  <a:cubicBezTo>
                    <a:pt x="16307" y="10877"/>
                    <a:pt x="16519" y="10877"/>
                    <a:pt x="16750" y="10899"/>
                  </a:cubicBezTo>
                  <a:cubicBezTo>
                    <a:pt x="16982" y="10921"/>
                    <a:pt x="17235" y="10964"/>
                    <a:pt x="17464" y="11029"/>
                  </a:cubicBezTo>
                  <a:cubicBezTo>
                    <a:pt x="17694" y="11093"/>
                    <a:pt x="17900" y="11180"/>
                    <a:pt x="18125" y="11309"/>
                  </a:cubicBezTo>
                  <a:cubicBezTo>
                    <a:pt x="18350" y="11439"/>
                    <a:pt x="18594" y="11612"/>
                    <a:pt x="18791" y="11763"/>
                  </a:cubicBezTo>
                  <a:cubicBezTo>
                    <a:pt x="18988" y="11914"/>
                    <a:pt x="19140" y="12044"/>
                    <a:pt x="19324" y="12238"/>
                  </a:cubicBezTo>
                  <a:cubicBezTo>
                    <a:pt x="19507" y="12433"/>
                    <a:pt x="19723" y="12692"/>
                    <a:pt x="19893" y="12908"/>
                  </a:cubicBezTo>
                  <a:cubicBezTo>
                    <a:pt x="20063" y="13124"/>
                    <a:pt x="20187" y="13297"/>
                    <a:pt x="20315" y="13491"/>
                  </a:cubicBezTo>
                  <a:cubicBezTo>
                    <a:pt x="20444" y="13685"/>
                    <a:pt x="20577" y="13901"/>
                    <a:pt x="20724" y="14161"/>
                  </a:cubicBezTo>
                  <a:cubicBezTo>
                    <a:pt x="20871" y="14420"/>
                    <a:pt x="21031" y="14722"/>
                    <a:pt x="21125" y="14895"/>
                  </a:cubicBezTo>
                  <a:cubicBezTo>
                    <a:pt x="21220" y="15068"/>
                    <a:pt x="21247" y="15111"/>
                    <a:pt x="21243" y="15176"/>
                  </a:cubicBezTo>
                  <a:cubicBezTo>
                    <a:pt x="21238" y="15241"/>
                    <a:pt x="21201" y="15327"/>
                    <a:pt x="21102" y="15305"/>
                  </a:cubicBezTo>
                  <a:cubicBezTo>
                    <a:pt x="21004" y="15284"/>
                    <a:pt x="20843" y="15154"/>
                    <a:pt x="20712" y="15046"/>
                  </a:cubicBezTo>
                  <a:cubicBezTo>
                    <a:pt x="20581" y="14938"/>
                    <a:pt x="20480" y="14852"/>
                    <a:pt x="20343" y="14744"/>
                  </a:cubicBezTo>
                  <a:cubicBezTo>
                    <a:pt x="20205" y="14636"/>
                    <a:pt x="20031" y="14506"/>
                    <a:pt x="19870" y="14377"/>
                  </a:cubicBezTo>
                  <a:cubicBezTo>
                    <a:pt x="19709" y="14247"/>
                    <a:pt x="19562" y="14117"/>
                    <a:pt x="19390" y="13988"/>
                  </a:cubicBezTo>
                  <a:cubicBezTo>
                    <a:pt x="19218" y="13858"/>
                    <a:pt x="19021" y="13729"/>
                    <a:pt x="18828" y="13599"/>
                  </a:cubicBezTo>
                  <a:cubicBezTo>
                    <a:pt x="18635" y="13469"/>
                    <a:pt x="18447" y="13340"/>
                    <a:pt x="18229" y="13189"/>
                  </a:cubicBezTo>
                  <a:cubicBezTo>
                    <a:pt x="18011" y="13037"/>
                    <a:pt x="17763" y="12865"/>
                    <a:pt x="17551" y="12735"/>
                  </a:cubicBezTo>
                  <a:cubicBezTo>
                    <a:pt x="17340" y="12605"/>
                    <a:pt x="17166" y="12519"/>
                    <a:pt x="16936" y="12411"/>
                  </a:cubicBezTo>
                  <a:cubicBezTo>
                    <a:pt x="16707" y="12303"/>
                    <a:pt x="16422" y="12173"/>
                    <a:pt x="16167" y="12087"/>
                  </a:cubicBezTo>
                  <a:cubicBezTo>
                    <a:pt x="15913" y="12001"/>
                    <a:pt x="15688" y="11957"/>
                    <a:pt x="15440" y="11914"/>
                  </a:cubicBezTo>
                  <a:cubicBezTo>
                    <a:pt x="15192" y="11871"/>
                    <a:pt x="14921" y="11828"/>
                    <a:pt x="14671" y="11806"/>
                  </a:cubicBezTo>
                  <a:cubicBezTo>
                    <a:pt x="14420" y="11785"/>
                    <a:pt x="14191" y="11785"/>
                    <a:pt x="13938" y="11785"/>
                  </a:cubicBezTo>
                  <a:cubicBezTo>
                    <a:pt x="13686" y="11785"/>
                    <a:pt x="13410" y="11785"/>
                    <a:pt x="13186" y="11785"/>
                  </a:cubicBezTo>
                  <a:cubicBezTo>
                    <a:pt x="12961" y="11785"/>
                    <a:pt x="12786" y="11785"/>
                    <a:pt x="12570" y="11828"/>
                  </a:cubicBezTo>
                  <a:cubicBezTo>
                    <a:pt x="12355" y="11871"/>
                    <a:pt x="12098" y="11957"/>
                    <a:pt x="11889" y="12044"/>
                  </a:cubicBezTo>
                  <a:cubicBezTo>
                    <a:pt x="11680" y="12130"/>
                    <a:pt x="11519" y="12217"/>
                    <a:pt x="11349" y="12325"/>
                  </a:cubicBezTo>
                  <a:cubicBezTo>
                    <a:pt x="11179" y="12433"/>
                    <a:pt x="11000" y="12562"/>
                    <a:pt x="10844" y="12670"/>
                  </a:cubicBezTo>
                  <a:cubicBezTo>
                    <a:pt x="10688" y="12778"/>
                    <a:pt x="10555" y="12865"/>
                    <a:pt x="10390" y="12994"/>
                  </a:cubicBezTo>
                  <a:cubicBezTo>
                    <a:pt x="10224" y="13124"/>
                    <a:pt x="10027" y="13297"/>
                    <a:pt x="9889" y="13426"/>
                  </a:cubicBezTo>
                  <a:cubicBezTo>
                    <a:pt x="9752" y="13556"/>
                    <a:pt x="9674" y="13642"/>
                    <a:pt x="9621" y="13707"/>
                  </a:cubicBezTo>
                  <a:cubicBezTo>
                    <a:pt x="9568" y="13772"/>
                    <a:pt x="9540" y="13815"/>
                    <a:pt x="9540" y="13815"/>
                  </a:cubicBezTo>
                  <a:cubicBezTo>
                    <a:pt x="9540" y="13815"/>
                    <a:pt x="9568" y="13772"/>
                    <a:pt x="9644" y="13664"/>
                  </a:cubicBezTo>
                  <a:cubicBezTo>
                    <a:pt x="9719" y="13556"/>
                    <a:pt x="9843" y="13383"/>
                    <a:pt x="9949" y="13232"/>
                  </a:cubicBezTo>
                  <a:cubicBezTo>
                    <a:pt x="10055" y="13081"/>
                    <a:pt x="10142" y="12951"/>
                    <a:pt x="10252" y="12800"/>
                  </a:cubicBezTo>
                  <a:cubicBezTo>
                    <a:pt x="10362" y="12649"/>
                    <a:pt x="10495" y="12476"/>
                    <a:pt x="10628" y="12303"/>
                  </a:cubicBezTo>
                  <a:cubicBezTo>
                    <a:pt x="10762" y="12130"/>
                    <a:pt x="10895" y="11957"/>
                    <a:pt x="11055" y="11785"/>
                  </a:cubicBezTo>
                  <a:cubicBezTo>
                    <a:pt x="11216" y="11612"/>
                    <a:pt x="11404" y="11439"/>
                    <a:pt x="11570" y="11288"/>
                  </a:cubicBezTo>
                  <a:cubicBezTo>
                    <a:pt x="11735" y="11137"/>
                    <a:pt x="11877" y="11007"/>
                    <a:pt x="12063" y="10856"/>
                  </a:cubicBezTo>
                  <a:cubicBezTo>
                    <a:pt x="12249" y="10705"/>
                    <a:pt x="12479" y="10532"/>
                    <a:pt x="12685" y="10402"/>
                  </a:cubicBezTo>
                  <a:cubicBezTo>
                    <a:pt x="12892" y="10273"/>
                    <a:pt x="13075" y="10186"/>
                    <a:pt x="13273" y="10100"/>
                  </a:cubicBezTo>
                  <a:cubicBezTo>
                    <a:pt x="13470" y="10013"/>
                    <a:pt x="13681" y="9927"/>
                    <a:pt x="13890" y="9841"/>
                  </a:cubicBezTo>
                  <a:cubicBezTo>
                    <a:pt x="14099" y="9754"/>
                    <a:pt x="14306" y="9668"/>
                    <a:pt x="14540" y="9603"/>
                  </a:cubicBezTo>
                  <a:cubicBezTo>
                    <a:pt x="14774" y="9538"/>
                    <a:pt x="15036" y="9495"/>
                    <a:pt x="15258" y="9473"/>
                  </a:cubicBezTo>
                  <a:cubicBezTo>
                    <a:pt x="15481" y="9452"/>
                    <a:pt x="15665" y="9452"/>
                    <a:pt x="15892" y="9452"/>
                  </a:cubicBezTo>
                  <a:cubicBezTo>
                    <a:pt x="16119" y="9452"/>
                    <a:pt x="16390" y="9452"/>
                    <a:pt x="16620" y="9452"/>
                  </a:cubicBezTo>
                  <a:cubicBezTo>
                    <a:pt x="16849" y="9452"/>
                    <a:pt x="17037" y="9452"/>
                    <a:pt x="17242" y="9473"/>
                  </a:cubicBezTo>
                  <a:cubicBezTo>
                    <a:pt x="17446" y="9495"/>
                    <a:pt x="17666" y="9538"/>
                    <a:pt x="17868" y="9603"/>
                  </a:cubicBezTo>
                  <a:cubicBezTo>
                    <a:pt x="18070" y="9668"/>
                    <a:pt x="18254" y="9754"/>
                    <a:pt x="18449" y="9862"/>
                  </a:cubicBezTo>
                  <a:cubicBezTo>
                    <a:pt x="18644" y="9970"/>
                    <a:pt x="18851" y="10100"/>
                    <a:pt x="19016" y="10208"/>
                  </a:cubicBezTo>
                  <a:cubicBezTo>
                    <a:pt x="19181" y="10316"/>
                    <a:pt x="19305" y="10402"/>
                    <a:pt x="19454" y="10553"/>
                  </a:cubicBezTo>
                  <a:cubicBezTo>
                    <a:pt x="19604" y="10705"/>
                    <a:pt x="19778" y="10921"/>
                    <a:pt x="19916" y="11093"/>
                  </a:cubicBezTo>
                  <a:cubicBezTo>
                    <a:pt x="20053" y="11266"/>
                    <a:pt x="20154" y="11396"/>
                    <a:pt x="20285" y="11633"/>
                  </a:cubicBezTo>
                  <a:cubicBezTo>
                    <a:pt x="20416" y="11871"/>
                    <a:pt x="20577" y="12217"/>
                    <a:pt x="20678" y="12454"/>
                  </a:cubicBezTo>
                  <a:cubicBezTo>
                    <a:pt x="20779" y="12692"/>
                    <a:pt x="20820" y="12821"/>
                    <a:pt x="20829" y="13016"/>
                  </a:cubicBezTo>
                  <a:cubicBezTo>
                    <a:pt x="20839" y="13210"/>
                    <a:pt x="20816" y="13469"/>
                    <a:pt x="20738" y="13621"/>
                  </a:cubicBezTo>
                  <a:cubicBezTo>
                    <a:pt x="20659" y="13772"/>
                    <a:pt x="20526" y="13815"/>
                    <a:pt x="20400" y="13837"/>
                  </a:cubicBezTo>
                  <a:cubicBezTo>
                    <a:pt x="20274" y="13858"/>
                    <a:pt x="20154" y="13858"/>
                    <a:pt x="20040" y="13858"/>
                  </a:cubicBezTo>
                  <a:cubicBezTo>
                    <a:pt x="19925" y="13858"/>
                    <a:pt x="19815" y="13858"/>
                    <a:pt x="19668" y="13858"/>
                  </a:cubicBezTo>
                  <a:cubicBezTo>
                    <a:pt x="19521" y="13858"/>
                    <a:pt x="19337" y="13858"/>
                    <a:pt x="19170" y="13837"/>
                  </a:cubicBezTo>
                  <a:cubicBezTo>
                    <a:pt x="19002" y="13815"/>
                    <a:pt x="18851" y="13772"/>
                    <a:pt x="18674" y="13729"/>
                  </a:cubicBezTo>
                  <a:cubicBezTo>
                    <a:pt x="18497" y="13685"/>
                    <a:pt x="18295" y="13642"/>
                    <a:pt x="18098" y="13621"/>
                  </a:cubicBezTo>
                  <a:cubicBezTo>
                    <a:pt x="17900" y="13599"/>
                    <a:pt x="17708" y="13599"/>
                    <a:pt x="17489" y="13577"/>
                  </a:cubicBezTo>
                  <a:cubicBezTo>
                    <a:pt x="17271" y="13556"/>
                    <a:pt x="17028" y="13513"/>
                    <a:pt x="16817" y="13491"/>
                  </a:cubicBezTo>
                  <a:cubicBezTo>
                    <a:pt x="16606" y="13469"/>
                    <a:pt x="16427" y="13469"/>
                    <a:pt x="16193" y="13469"/>
                  </a:cubicBezTo>
                  <a:cubicBezTo>
                    <a:pt x="15958" y="13469"/>
                    <a:pt x="15669" y="13469"/>
                    <a:pt x="15412" y="13491"/>
                  </a:cubicBezTo>
                  <a:cubicBezTo>
                    <a:pt x="15155" y="13513"/>
                    <a:pt x="14930" y="13556"/>
                    <a:pt x="14684" y="13599"/>
                  </a:cubicBezTo>
                  <a:cubicBezTo>
                    <a:pt x="14439" y="13642"/>
                    <a:pt x="14173" y="13685"/>
                    <a:pt x="13925" y="13750"/>
                  </a:cubicBezTo>
                  <a:cubicBezTo>
                    <a:pt x="13677" y="13815"/>
                    <a:pt x="13447" y="13901"/>
                    <a:pt x="13199" y="14009"/>
                  </a:cubicBezTo>
                  <a:cubicBezTo>
                    <a:pt x="12951" y="14117"/>
                    <a:pt x="12685" y="14247"/>
                    <a:pt x="12465" y="14377"/>
                  </a:cubicBezTo>
                  <a:cubicBezTo>
                    <a:pt x="12244" y="14506"/>
                    <a:pt x="12070" y="14636"/>
                    <a:pt x="11856" y="14765"/>
                  </a:cubicBezTo>
                  <a:cubicBezTo>
                    <a:pt x="11643" y="14895"/>
                    <a:pt x="11391" y="15025"/>
                    <a:pt x="11186" y="15154"/>
                  </a:cubicBezTo>
                  <a:cubicBezTo>
                    <a:pt x="10982" y="15284"/>
                    <a:pt x="10826" y="15413"/>
                    <a:pt x="10658" y="15543"/>
                  </a:cubicBezTo>
                  <a:cubicBezTo>
                    <a:pt x="10491" y="15673"/>
                    <a:pt x="10312" y="15802"/>
                    <a:pt x="10158" y="15910"/>
                  </a:cubicBezTo>
                  <a:cubicBezTo>
                    <a:pt x="10004" y="16018"/>
                    <a:pt x="9876" y="16105"/>
                    <a:pt x="9742" y="16213"/>
                  </a:cubicBezTo>
                  <a:cubicBezTo>
                    <a:pt x="9609" y="16321"/>
                    <a:pt x="9472" y="16450"/>
                    <a:pt x="9327" y="16580"/>
                  </a:cubicBezTo>
                  <a:cubicBezTo>
                    <a:pt x="9182" y="16709"/>
                    <a:pt x="9031" y="16839"/>
                    <a:pt x="8937" y="16904"/>
                  </a:cubicBezTo>
                  <a:cubicBezTo>
                    <a:pt x="8843" y="16969"/>
                    <a:pt x="8806" y="16969"/>
                    <a:pt x="8801" y="16947"/>
                  </a:cubicBezTo>
                  <a:cubicBezTo>
                    <a:pt x="8797" y="16925"/>
                    <a:pt x="8824" y="16882"/>
                    <a:pt x="8900" y="16774"/>
                  </a:cubicBezTo>
                  <a:cubicBezTo>
                    <a:pt x="8976" y="16666"/>
                    <a:pt x="9100" y="16493"/>
                    <a:pt x="9203" y="16364"/>
                  </a:cubicBezTo>
                  <a:cubicBezTo>
                    <a:pt x="9306" y="16234"/>
                    <a:pt x="9389" y="16148"/>
                    <a:pt x="9497" y="15997"/>
                  </a:cubicBezTo>
                  <a:cubicBezTo>
                    <a:pt x="9605" y="15845"/>
                    <a:pt x="9738" y="15629"/>
                    <a:pt x="9864" y="15435"/>
                  </a:cubicBezTo>
                  <a:cubicBezTo>
                    <a:pt x="9990" y="15241"/>
                    <a:pt x="10110" y="15068"/>
                    <a:pt x="10254" y="14873"/>
                  </a:cubicBezTo>
                  <a:cubicBezTo>
                    <a:pt x="10399" y="14679"/>
                    <a:pt x="10569" y="14463"/>
                    <a:pt x="10720" y="14269"/>
                  </a:cubicBezTo>
                  <a:cubicBezTo>
                    <a:pt x="10872" y="14074"/>
                    <a:pt x="11005" y="13901"/>
                    <a:pt x="11179" y="13685"/>
                  </a:cubicBezTo>
                  <a:cubicBezTo>
                    <a:pt x="11354" y="13469"/>
                    <a:pt x="11570" y="13210"/>
                    <a:pt x="11751" y="12994"/>
                  </a:cubicBezTo>
                  <a:cubicBezTo>
                    <a:pt x="11932" y="12778"/>
                    <a:pt x="12079" y="12605"/>
                    <a:pt x="12270" y="12389"/>
                  </a:cubicBezTo>
                  <a:cubicBezTo>
                    <a:pt x="12460" y="12173"/>
                    <a:pt x="12694" y="11914"/>
                    <a:pt x="12903" y="11720"/>
                  </a:cubicBezTo>
                  <a:cubicBezTo>
                    <a:pt x="13112" y="11525"/>
                    <a:pt x="13296" y="11396"/>
                    <a:pt x="13505" y="11266"/>
                  </a:cubicBezTo>
                  <a:cubicBezTo>
                    <a:pt x="13713" y="11137"/>
                    <a:pt x="13948" y="11007"/>
                    <a:pt x="14145" y="10942"/>
                  </a:cubicBezTo>
                  <a:cubicBezTo>
                    <a:pt x="14342" y="10877"/>
                    <a:pt x="14503" y="10877"/>
                    <a:pt x="14703" y="10856"/>
                  </a:cubicBezTo>
                  <a:cubicBezTo>
                    <a:pt x="14903" y="10834"/>
                    <a:pt x="15141" y="10791"/>
                    <a:pt x="15336" y="10769"/>
                  </a:cubicBezTo>
                  <a:cubicBezTo>
                    <a:pt x="15531" y="10748"/>
                    <a:pt x="15683" y="10748"/>
                    <a:pt x="15864" y="10769"/>
                  </a:cubicBezTo>
                  <a:cubicBezTo>
                    <a:pt x="16046" y="10791"/>
                    <a:pt x="16257" y="10834"/>
                    <a:pt x="16431" y="10877"/>
                  </a:cubicBezTo>
                  <a:cubicBezTo>
                    <a:pt x="16606" y="10921"/>
                    <a:pt x="16743" y="10964"/>
                    <a:pt x="16890" y="11029"/>
                  </a:cubicBezTo>
                  <a:cubicBezTo>
                    <a:pt x="17037" y="11093"/>
                    <a:pt x="17193" y="11180"/>
                    <a:pt x="17372" y="11309"/>
                  </a:cubicBezTo>
                  <a:cubicBezTo>
                    <a:pt x="17551" y="11439"/>
                    <a:pt x="17753" y="11612"/>
                    <a:pt x="17877" y="11741"/>
                  </a:cubicBezTo>
                  <a:cubicBezTo>
                    <a:pt x="18001" y="11871"/>
                    <a:pt x="18047" y="11957"/>
                    <a:pt x="18093" y="12044"/>
                  </a:cubicBezTo>
                  <a:cubicBezTo>
                    <a:pt x="18139" y="12130"/>
                    <a:pt x="18185" y="12217"/>
                    <a:pt x="18187" y="12281"/>
                  </a:cubicBezTo>
                  <a:cubicBezTo>
                    <a:pt x="18190" y="12346"/>
                    <a:pt x="18148" y="12389"/>
                    <a:pt x="18054" y="12411"/>
                  </a:cubicBezTo>
                  <a:cubicBezTo>
                    <a:pt x="17960" y="12433"/>
                    <a:pt x="17813" y="12433"/>
                    <a:pt x="17666" y="12389"/>
                  </a:cubicBezTo>
                  <a:cubicBezTo>
                    <a:pt x="17519" y="12346"/>
                    <a:pt x="17372" y="12260"/>
                    <a:pt x="17235" y="12173"/>
                  </a:cubicBezTo>
                  <a:cubicBezTo>
                    <a:pt x="17097" y="12087"/>
                    <a:pt x="16968" y="12001"/>
                    <a:pt x="16812" y="11914"/>
                  </a:cubicBezTo>
                  <a:cubicBezTo>
                    <a:pt x="16656" y="11828"/>
                    <a:pt x="16473" y="11741"/>
                    <a:pt x="16305" y="11677"/>
                  </a:cubicBezTo>
                  <a:cubicBezTo>
                    <a:pt x="16137" y="11612"/>
                    <a:pt x="15986" y="11569"/>
                    <a:pt x="15789" y="11504"/>
                  </a:cubicBezTo>
                  <a:cubicBezTo>
                    <a:pt x="15591" y="11439"/>
                    <a:pt x="15348" y="11353"/>
                    <a:pt x="15139" y="11288"/>
                  </a:cubicBezTo>
                  <a:cubicBezTo>
                    <a:pt x="14930" y="11223"/>
                    <a:pt x="14756" y="11180"/>
                    <a:pt x="14528" y="11115"/>
                  </a:cubicBezTo>
                  <a:cubicBezTo>
                    <a:pt x="14301" y="11050"/>
                    <a:pt x="14021" y="10964"/>
                    <a:pt x="13766" y="10921"/>
                  </a:cubicBezTo>
                  <a:cubicBezTo>
                    <a:pt x="13511" y="10877"/>
                    <a:pt x="13282" y="10877"/>
                    <a:pt x="13018" y="10877"/>
                  </a:cubicBezTo>
                  <a:cubicBezTo>
                    <a:pt x="12754" y="10877"/>
                    <a:pt x="12456" y="10877"/>
                    <a:pt x="12201" y="10899"/>
                  </a:cubicBezTo>
                  <a:cubicBezTo>
                    <a:pt x="11946" y="10921"/>
                    <a:pt x="11735" y="10964"/>
                    <a:pt x="11469" y="11050"/>
                  </a:cubicBezTo>
                  <a:cubicBezTo>
                    <a:pt x="11202" y="11137"/>
                    <a:pt x="10881" y="11266"/>
                    <a:pt x="10617" y="11374"/>
                  </a:cubicBezTo>
                  <a:cubicBezTo>
                    <a:pt x="10353" y="11482"/>
                    <a:pt x="10146" y="11569"/>
                    <a:pt x="9892" y="11698"/>
                  </a:cubicBezTo>
                  <a:cubicBezTo>
                    <a:pt x="9637" y="11828"/>
                    <a:pt x="9334" y="12001"/>
                    <a:pt x="9079" y="12173"/>
                  </a:cubicBezTo>
                  <a:cubicBezTo>
                    <a:pt x="8824" y="12346"/>
                    <a:pt x="8618" y="12519"/>
                    <a:pt x="8386" y="12713"/>
                  </a:cubicBezTo>
                  <a:cubicBezTo>
                    <a:pt x="8154" y="12908"/>
                    <a:pt x="7897" y="13124"/>
                    <a:pt x="7683" y="13340"/>
                  </a:cubicBezTo>
                  <a:cubicBezTo>
                    <a:pt x="7470" y="13556"/>
                    <a:pt x="7300" y="13772"/>
                    <a:pt x="7098" y="14009"/>
                  </a:cubicBezTo>
                  <a:cubicBezTo>
                    <a:pt x="6896" y="14247"/>
                    <a:pt x="6662" y="14506"/>
                    <a:pt x="6476" y="14722"/>
                  </a:cubicBezTo>
                  <a:cubicBezTo>
                    <a:pt x="6290" y="14938"/>
                    <a:pt x="6152" y="15111"/>
                    <a:pt x="5994" y="15305"/>
                  </a:cubicBezTo>
                  <a:cubicBezTo>
                    <a:pt x="5836" y="15500"/>
                    <a:pt x="5657" y="15716"/>
                    <a:pt x="5517" y="15889"/>
                  </a:cubicBezTo>
                  <a:cubicBezTo>
                    <a:pt x="5376" y="16061"/>
                    <a:pt x="5275" y="16191"/>
                    <a:pt x="5174" y="16321"/>
                  </a:cubicBezTo>
                  <a:cubicBezTo>
                    <a:pt x="5073" y="16450"/>
                    <a:pt x="4972" y="16580"/>
                    <a:pt x="4871" y="16688"/>
                  </a:cubicBezTo>
                  <a:cubicBezTo>
                    <a:pt x="4770" y="16796"/>
                    <a:pt x="4669" y="16882"/>
                    <a:pt x="4635" y="16925"/>
                  </a:cubicBezTo>
                  <a:cubicBezTo>
                    <a:pt x="4601" y="16969"/>
                    <a:pt x="4633" y="16969"/>
                    <a:pt x="4715" y="16882"/>
                  </a:cubicBezTo>
                  <a:cubicBezTo>
                    <a:pt x="4798" y="16796"/>
                    <a:pt x="4931" y="16623"/>
                    <a:pt x="5060" y="16450"/>
                  </a:cubicBezTo>
                  <a:cubicBezTo>
                    <a:pt x="5188" y="16277"/>
                    <a:pt x="5312" y="16105"/>
                    <a:pt x="5427" y="15932"/>
                  </a:cubicBezTo>
                  <a:cubicBezTo>
                    <a:pt x="5542" y="15759"/>
                    <a:pt x="5647" y="15586"/>
                    <a:pt x="5790" y="15370"/>
                  </a:cubicBezTo>
                  <a:cubicBezTo>
                    <a:pt x="5932" y="15154"/>
                    <a:pt x="6111" y="14895"/>
                    <a:pt x="6272" y="14636"/>
                  </a:cubicBezTo>
                  <a:cubicBezTo>
                    <a:pt x="6432" y="14377"/>
                    <a:pt x="6575" y="14117"/>
                    <a:pt x="6749" y="13837"/>
                  </a:cubicBezTo>
                  <a:cubicBezTo>
                    <a:pt x="6924" y="13556"/>
                    <a:pt x="7130" y="13253"/>
                    <a:pt x="7312" y="12994"/>
                  </a:cubicBezTo>
                  <a:cubicBezTo>
                    <a:pt x="7493" y="12735"/>
                    <a:pt x="7649" y="12519"/>
                    <a:pt x="7851" y="12260"/>
                  </a:cubicBezTo>
                  <a:cubicBezTo>
                    <a:pt x="8053" y="12001"/>
                    <a:pt x="8301" y="11698"/>
                    <a:pt x="8512" y="11461"/>
                  </a:cubicBezTo>
                  <a:cubicBezTo>
                    <a:pt x="8723" y="11223"/>
                    <a:pt x="8898" y="11050"/>
                    <a:pt x="9120" y="10834"/>
                  </a:cubicBezTo>
                  <a:cubicBezTo>
                    <a:pt x="9343" y="10618"/>
                    <a:pt x="9614" y="10359"/>
                    <a:pt x="9853" y="10165"/>
                  </a:cubicBezTo>
                  <a:cubicBezTo>
                    <a:pt x="10091" y="9970"/>
                    <a:pt x="10298" y="9841"/>
                    <a:pt x="10534" y="9733"/>
                  </a:cubicBezTo>
                  <a:cubicBezTo>
                    <a:pt x="10771" y="9625"/>
                    <a:pt x="11037" y="9538"/>
                    <a:pt x="11262" y="9495"/>
                  </a:cubicBezTo>
                  <a:cubicBezTo>
                    <a:pt x="11487" y="9452"/>
                    <a:pt x="11671" y="9452"/>
                    <a:pt x="11896" y="9430"/>
                  </a:cubicBezTo>
                  <a:cubicBezTo>
                    <a:pt x="12120" y="9409"/>
                    <a:pt x="12387" y="9365"/>
                    <a:pt x="12603" y="9344"/>
                  </a:cubicBezTo>
                  <a:cubicBezTo>
                    <a:pt x="12818" y="9322"/>
                    <a:pt x="12984" y="9322"/>
                    <a:pt x="13186" y="9322"/>
                  </a:cubicBezTo>
                  <a:cubicBezTo>
                    <a:pt x="13388" y="9322"/>
                    <a:pt x="13626" y="9322"/>
                    <a:pt x="13819" y="9322"/>
                  </a:cubicBezTo>
                  <a:cubicBezTo>
                    <a:pt x="14012" y="9322"/>
                    <a:pt x="14159" y="9322"/>
                    <a:pt x="14317" y="9322"/>
                  </a:cubicBezTo>
                  <a:cubicBezTo>
                    <a:pt x="14476" y="9322"/>
                    <a:pt x="14645" y="9322"/>
                    <a:pt x="14781" y="9344"/>
                  </a:cubicBezTo>
                  <a:cubicBezTo>
                    <a:pt x="14916" y="9365"/>
                    <a:pt x="15017" y="9409"/>
                    <a:pt x="15160" y="9452"/>
                  </a:cubicBezTo>
                  <a:cubicBezTo>
                    <a:pt x="15302" y="9495"/>
                    <a:pt x="15486" y="9538"/>
                    <a:pt x="15612" y="9581"/>
                  </a:cubicBezTo>
                  <a:cubicBezTo>
                    <a:pt x="15738" y="9625"/>
                    <a:pt x="15807" y="9668"/>
                    <a:pt x="15830" y="9689"/>
                  </a:cubicBezTo>
                  <a:cubicBezTo>
                    <a:pt x="15853" y="9711"/>
                    <a:pt x="15830" y="9711"/>
                    <a:pt x="15756" y="9689"/>
                  </a:cubicBezTo>
                  <a:cubicBezTo>
                    <a:pt x="15683" y="9668"/>
                    <a:pt x="15559" y="9625"/>
                    <a:pt x="15430" y="9560"/>
                  </a:cubicBezTo>
                  <a:cubicBezTo>
                    <a:pt x="15302" y="9495"/>
                    <a:pt x="15169" y="9409"/>
                    <a:pt x="15045" y="9344"/>
                  </a:cubicBezTo>
                  <a:cubicBezTo>
                    <a:pt x="14921" y="9279"/>
                    <a:pt x="14806" y="9236"/>
                    <a:pt x="14662" y="9171"/>
                  </a:cubicBezTo>
                  <a:cubicBezTo>
                    <a:pt x="14517" y="9106"/>
                    <a:pt x="14342" y="9020"/>
                    <a:pt x="14184" y="8933"/>
                  </a:cubicBezTo>
                  <a:cubicBezTo>
                    <a:pt x="14026" y="8847"/>
                    <a:pt x="13883" y="8761"/>
                    <a:pt x="13697" y="8674"/>
                  </a:cubicBezTo>
                  <a:cubicBezTo>
                    <a:pt x="13511" y="8588"/>
                    <a:pt x="13282" y="8501"/>
                    <a:pt x="13087" y="8437"/>
                  </a:cubicBezTo>
                  <a:cubicBezTo>
                    <a:pt x="12892" y="8372"/>
                    <a:pt x="12731" y="8329"/>
                    <a:pt x="12522" y="8285"/>
                  </a:cubicBezTo>
                  <a:cubicBezTo>
                    <a:pt x="12313" y="8242"/>
                    <a:pt x="12056" y="8199"/>
                    <a:pt x="11824" y="8177"/>
                  </a:cubicBezTo>
                  <a:cubicBezTo>
                    <a:pt x="11593" y="8156"/>
                    <a:pt x="11386" y="8156"/>
                    <a:pt x="11147" y="8156"/>
                  </a:cubicBezTo>
                  <a:cubicBezTo>
                    <a:pt x="10908" y="8156"/>
                    <a:pt x="10638" y="8156"/>
                    <a:pt x="10403" y="8177"/>
                  </a:cubicBezTo>
                  <a:cubicBezTo>
                    <a:pt x="10169" y="8199"/>
                    <a:pt x="9972" y="8242"/>
                    <a:pt x="9722" y="8307"/>
                  </a:cubicBezTo>
                  <a:cubicBezTo>
                    <a:pt x="9472" y="8372"/>
                    <a:pt x="9169" y="8458"/>
                    <a:pt x="8916" y="8566"/>
                  </a:cubicBezTo>
                  <a:cubicBezTo>
                    <a:pt x="8664" y="8674"/>
                    <a:pt x="8462" y="8804"/>
                    <a:pt x="8209" y="8955"/>
                  </a:cubicBezTo>
                  <a:cubicBezTo>
                    <a:pt x="7957" y="9106"/>
                    <a:pt x="7654" y="9279"/>
                    <a:pt x="7401" y="9409"/>
                  </a:cubicBezTo>
                  <a:cubicBezTo>
                    <a:pt x="7149" y="9538"/>
                    <a:pt x="6947" y="9625"/>
                    <a:pt x="6715" y="9754"/>
                  </a:cubicBezTo>
                  <a:cubicBezTo>
                    <a:pt x="6483" y="9884"/>
                    <a:pt x="6221" y="10057"/>
                    <a:pt x="6003" y="10208"/>
                  </a:cubicBezTo>
                  <a:cubicBezTo>
                    <a:pt x="5785" y="10359"/>
                    <a:pt x="5611" y="10489"/>
                    <a:pt x="5395" y="10683"/>
                  </a:cubicBezTo>
                  <a:cubicBezTo>
                    <a:pt x="5179" y="10877"/>
                    <a:pt x="4922" y="11137"/>
                    <a:pt x="4715" y="11353"/>
                  </a:cubicBezTo>
                  <a:cubicBezTo>
                    <a:pt x="4509" y="11569"/>
                    <a:pt x="4353" y="11741"/>
                    <a:pt x="4167" y="11979"/>
                  </a:cubicBezTo>
                  <a:cubicBezTo>
                    <a:pt x="3981" y="12217"/>
                    <a:pt x="3765" y="12519"/>
                    <a:pt x="3593" y="12757"/>
                  </a:cubicBezTo>
                  <a:cubicBezTo>
                    <a:pt x="3421" y="12994"/>
                    <a:pt x="3292" y="13167"/>
                    <a:pt x="3152" y="13361"/>
                  </a:cubicBezTo>
                  <a:cubicBezTo>
                    <a:pt x="3012" y="13556"/>
                    <a:pt x="2861" y="13772"/>
                    <a:pt x="2686" y="14031"/>
                  </a:cubicBezTo>
                  <a:cubicBezTo>
                    <a:pt x="2512" y="14290"/>
                    <a:pt x="2314" y="14593"/>
                    <a:pt x="2190" y="14765"/>
                  </a:cubicBezTo>
                  <a:cubicBezTo>
                    <a:pt x="2066" y="14938"/>
                    <a:pt x="2016" y="14981"/>
                    <a:pt x="1956" y="15025"/>
                  </a:cubicBezTo>
                  <a:cubicBezTo>
                    <a:pt x="1897" y="15068"/>
                    <a:pt x="1828" y="15111"/>
                    <a:pt x="1819" y="15068"/>
                  </a:cubicBezTo>
                  <a:cubicBezTo>
                    <a:pt x="1809" y="15025"/>
                    <a:pt x="1860" y="14895"/>
                    <a:pt x="1952" y="14679"/>
                  </a:cubicBezTo>
                  <a:cubicBezTo>
                    <a:pt x="2044" y="14463"/>
                    <a:pt x="2177" y="14161"/>
                    <a:pt x="2285" y="13901"/>
                  </a:cubicBezTo>
                  <a:cubicBezTo>
                    <a:pt x="2392" y="13642"/>
                    <a:pt x="2475" y="13426"/>
                    <a:pt x="2578" y="13189"/>
                  </a:cubicBezTo>
                  <a:cubicBezTo>
                    <a:pt x="2682" y="12951"/>
                    <a:pt x="2806" y="12692"/>
                    <a:pt x="2920" y="12454"/>
                  </a:cubicBezTo>
                  <a:cubicBezTo>
                    <a:pt x="3035" y="12217"/>
                    <a:pt x="3141" y="12001"/>
                    <a:pt x="3281" y="11741"/>
                  </a:cubicBezTo>
                  <a:cubicBezTo>
                    <a:pt x="3421" y="11482"/>
                    <a:pt x="3595" y="11180"/>
                    <a:pt x="3744" y="10942"/>
                  </a:cubicBezTo>
                  <a:cubicBezTo>
                    <a:pt x="3894" y="10705"/>
                    <a:pt x="4018" y="10532"/>
                    <a:pt x="4178" y="10316"/>
                  </a:cubicBezTo>
                  <a:cubicBezTo>
                    <a:pt x="4339" y="10100"/>
                    <a:pt x="4536" y="9841"/>
                    <a:pt x="4709" y="9646"/>
                  </a:cubicBezTo>
                  <a:cubicBezTo>
                    <a:pt x="4881" y="9452"/>
                    <a:pt x="5028" y="9322"/>
                    <a:pt x="5197" y="9149"/>
                  </a:cubicBezTo>
                  <a:cubicBezTo>
                    <a:pt x="5367" y="8977"/>
                    <a:pt x="5560" y="8761"/>
                    <a:pt x="5721" y="8588"/>
                  </a:cubicBezTo>
                  <a:cubicBezTo>
                    <a:pt x="5881" y="8415"/>
                    <a:pt x="6010" y="8285"/>
                    <a:pt x="6178" y="8134"/>
                  </a:cubicBezTo>
                  <a:cubicBezTo>
                    <a:pt x="6345" y="7983"/>
                    <a:pt x="6552" y="7810"/>
                    <a:pt x="6724" y="7659"/>
                  </a:cubicBezTo>
                  <a:cubicBezTo>
                    <a:pt x="6896" y="7508"/>
                    <a:pt x="7034" y="7378"/>
                    <a:pt x="7201" y="7227"/>
                  </a:cubicBezTo>
                  <a:cubicBezTo>
                    <a:pt x="7369" y="7076"/>
                    <a:pt x="7566" y="6903"/>
                    <a:pt x="7732" y="6773"/>
                  </a:cubicBezTo>
                  <a:cubicBezTo>
                    <a:pt x="7897" y="6644"/>
                    <a:pt x="8030" y="6557"/>
                    <a:pt x="8172" y="6471"/>
                  </a:cubicBezTo>
                  <a:cubicBezTo>
                    <a:pt x="8315" y="6385"/>
                    <a:pt x="8466" y="6298"/>
                    <a:pt x="8643" y="6233"/>
                  </a:cubicBezTo>
                  <a:cubicBezTo>
                    <a:pt x="8820" y="6169"/>
                    <a:pt x="9022" y="6125"/>
                    <a:pt x="9196" y="6082"/>
                  </a:cubicBezTo>
                  <a:cubicBezTo>
                    <a:pt x="9371" y="6039"/>
                    <a:pt x="9517" y="5996"/>
                    <a:pt x="9513" y="5974"/>
                  </a:cubicBezTo>
                  <a:cubicBezTo>
                    <a:pt x="9508" y="5953"/>
                    <a:pt x="9352" y="5953"/>
                    <a:pt x="9233" y="5953"/>
                  </a:cubicBezTo>
                  <a:cubicBezTo>
                    <a:pt x="9113" y="5953"/>
                    <a:pt x="9031" y="5953"/>
                    <a:pt x="8925" y="5974"/>
                  </a:cubicBezTo>
                  <a:cubicBezTo>
                    <a:pt x="8820" y="5996"/>
                    <a:pt x="8691" y="6039"/>
                    <a:pt x="8563" y="6082"/>
                  </a:cubicBezTo>
                  <a:cubicBezTo>
                    <a:pt x="8434" y="6125"/>
                    <a:pt x="8305" y="6169"/>
                    <a:pt x="8156" y="6233"/>
                  </a:cubicBezTo>
                  <a:cubicBezTo>
                    <a:pt x="8007" y="6298"/>
                    <a:pt x="7837" y="6385"/>
                    <a:pt x="7688" y="6449"/>
                  </a:cubicBezTo>
                  <a:cubicBezTo>
                    <a:pt x="7539" y="6514"/>
                    <a:pt x="7410" y="6557"/>
                    <a:pt x="7245" y="6622"/>
                  </a:cubicBezTo>
                  <a:cubicBezTo>
                    <a:pt x="7080" y="6687"/>
                    <a:pt x="6878" y="6773"/>
                    <a:pt x="6692" y="6860"/>
                  </a:cubicBezTo>
                  <a:cubicBezTo>
                    <a:pt x="6506" y="6946"/>
                    <a:pt x="6336" y="7033"/>
                    <a:pt x="6148" y="7141"/>
                  </a:cubicBezTo>
                  <a:cubicBezTo>
                    <a:pt x="5960" y="7249"/>
                    <a:pt x="5753" y="7378"/>
                    <a:pt x="5553" y="7529"/>
                  </a:cubicBezTo>
                  <a:cubicBezTo>
                    <a:pt x="5354" y="7681"/>
                    <a:pt x="5161" y="7853"/>
                    <a:pt x="4950" y="8026"/>
                  </a:cubicBezTo>
                  <a:cubicBezTo>
                    <a:pt x="4738" y="8199"/>
                    <a:pt x="4509" y="8372"/>
                    <a:pt x="4316" y="8545"/>
                  </a:cubicBezTo>
                  <a:cubicBezTo>
                    <a:pt x="4123" y="8717"/>
                    <a:pt x="3967" y="8890"/>
                    <a:pt x="3777" y="9085"/>
                  </a:cubicBezTo>
                  <a:cubicBezTo>
                    <a:pt x="3586" y="9279"/>
                    <a:pt x="3361" y="9495"/>
                    <a:pt x="3175" y="9668"/>
                  </a:cubicBezTo>
                  <a:cubicBezTo>
                    <a:pt x="2989" y="9841"/>
                    <a:pt x="2842" y="9970"/>
                    <a:pt x="2686" y="10121"/>
                  </a:cubicBezTo>
                  <a:cubicBezTo>
                    <a:pt x="2530" y="10273"/>
                    <a:pt x="2365" y="10445"/>
                    <a:pt x="2216" y="10618"/>
                  </a:cubicBezTo>
                  <a:cubicBezTo>
                    <a:pt x="2066" y="10791"/>
                    <a:pt x="1933" y="10964"/>
                    <a:pt x="1798" y="11158"/>
                  </a:cubicBezTo>
                  <a:cubicBezTo>
                    <a:pt x="1662" y="11353"/>
                    <a:pt x="1525" y="11569"/>
                    <a:pt x="1369" y="11828"/>
                  </a:cubicBezTo>
                  <a:cubicBezTo>
                    <a:pt x="1213" y="12087"/>
                    <a:pt x="1038" y="12389"/>
                    <a:pt x="926" y="12584"/>
                  </a:cubicBezTo>
                  <a:cubicBezTo>
                    <a:pt x="813" y="12778"/>
                    <a:pt x="763" y="12865"/>
                    <a:pt x="710" y="12973"/>
                  </a:cubicBezTo>
                  <a:cubicBezTo>
                    <a:pt x="657" y="13081"/>
                    <a:pt x="602" y="13210"/>
                    <a:pt x="591" y="13232"/>
                  </a:cubicBezTo>
                  <a:cubicBezTo>
                    <a:pt x="579" y="13253"/>
                    <a:pt x="611" y="13167"/>
                    <a:pt x="721" y="12908"/>
                  </a:cubicBezTo>
                  <a:cubicBezTo>
                    <a:pt x="832" y="12649"/>
                    <a:pt x="1020" y="12217"/>
                    <a:pt x="1171" y="11893"/>
                  </a:cubicBezTo>
                  <a:cubicBezTo>
                    <a:pt x="1323" y="11569"/>
                    <a:pt x="1438" y="11353"/>
                    <a:pt x="1543" y="11158"/>
                  </a:cubicBezTo>
                  <a:cubicBezTo>
                    <a:pt x="1649" y="10964"/>
                    <a:pt x="1745" y="10791"/>
                    <a:pt x="1871" y="10597"/>
                  </a:cubicBezTo>
                  <a:cubicBezTo>
                    <a:pt x="1998" y="10402"/>
                    <a:pt x="2154" y="10186"/>
                    <a:pt x="2294" y="10013"/>
                  </a:cubicBezTo>
                  <a:cubicBezTo>
                    <a:pt x="2434" y="9841"/>
                    <a:pt x="2558" y="9711"/>
                    <a:pt x="2698" y="9538"/>
                  </a:cubicBezTo>
                  <a:cubicBezTo>
                    <a:pt x="2838" y="9365"/>
                    <a:pt x="2994" y="9149"/>
                    <a:pt x="3148" y="8955"/>
                  </a:cubicBezTo>
                  <a:cubicBezTo>
                    <a:pt x="3301" y="8761"/>
                    <a:pt x="3453" y="8588"/>
                    <a:pt x="3623" y="8393"/>
                  </a:cubicBezTo>
                  <a:cubicBezTo>
                    <a:pt x="3793" y="8199"/>
                    <a:pt x="3981" y="7983"/>
                    <a:pt x="4144" y="7810"/>
                  </a:cubicBezTo>
                  <a:cubicBezTo>
                    <a:pt x="4307" y="7637"/>
                    <a:pt x="4445" y="7508"/>
                    <a:pt x="4619" y="7335"/>
                  </a:cubicBezTo>
                  <a:cubicBezTo>
                    <a:pt x="4793" y="7162"/>
                    <a:pt x="5005" y="6946"/>
                    <a:pt x="5188" y="6773"/>
                  </a:cubicBezTo>
                  <a:cubicBezTo>
                    <a:pt x="5372" y="6601"/>
                    <a:pt x="5528" y="6471"/>
                    <a:pt x="5693" y="6341"/>
                  </a:cubicBezTo>
                  <a:cubicBezTo>
                    <a:pt x="5859" y="6212"/>
                    <a:pt x="6033" y="6082"/>
                    <a:pt x="6189" y="5974"/>
                  </a:cubicBezTo>
                  <a:cubicBezTo>
                    <a:pt x="6345" y="5866"/>
                    <a:pt x="6483" y="5780"/>
                    <a:pt x="6627" y="5715"/>
                  </a:cubicBezTo>
                  <a:cubicBezTo>
                    <a:pt x="6772" y="5650"/>
                    <a:pt x="6924" y="5607"/>
                    <a:pt x="7100" y="5585"/>
                  </a:cubicBezTo>
                  <a:cubicBezTo>
                    <a:pt x="7277" y="5564"/>
                    <a:pt x="7479" y="5564"/>
                    <a:pt x="7633" y="5564"/>
                  </a:cubicBezTo>
                  <a:cubicBezTo>
                    <a:pt x="7787" y="5564"/>
                    <a:pt x="7892" y="5564"/>
                    <a:pt x="7957" y="5564"/>
                  </a:cubicBezTo>
                  <a:cubicBezTo>
                    <a:pt x="8021" y="5564"/>
                    <a:pt x="8044" y="5564"/>
                    <a:pt x="8035" y="5585"/>
                  </a:cubicBezTo>
                  <a:cubicBezTo>
                    <a:pt x="8025" y="5607"/>
                    <a:pt x="7984" y="5650"/>
                    <a:pt x="7892" y="5693"/>
                  </a:cubicBezTo>
                  <a:cubicBezTo>
                    <a:pt x="7800" y="5737"/>
                    <a:pt x="7658" y="5780"/>
                    <a:pt x="7541" y="5823"/>
                  </a:cubicBezTo>
                  <a:cubicBezTo>
                    <a:pt x="7424" y="5866"/>
                    <a:pt x="7332" y="5909"/>
                    <a:pt x="7217" y="5974"/>
                  </a:cubicBezTo>
                  <a:cubicBezTo>
                    <a:pt x="7103" y="6039"/>
                    <a:pt x="6965" y="6125"/>
                    <a:pt x="6841" y="6190"/>
                  </a:cubicBezTo>
                  <a:cubicBezTo>
                    <a:pt x="6717" y="6255"/>
                    <a:pt x="6607" y="6298"/>
                    <a:pt x="6462" y="6363"/>
                  </a:cubicBezTo>
                  <a:cubicBezTo>
                    <a:pt x="6318" y="6428"/>
                    <a:pt x="6139" y="6514"/>
                    <a:pt x="5976" y="6622"/>
                  </a:cubicBezTo>
                  <a:cubicBezTo>
                    <a:pt x="5813" y="6730"/>
                    <a:pt x="5666" y="6860"/>
                    <a:pt x="5510" y="6968"/>
                  </a:cubicBezTo>
                  <a:cubicBezTo>
                    <a:pt x="5354" y="7076"/>
                    <a:pt x="5188" y="7162"/>
                    <a:pt x="5021" y="7270"/>
                  </a:cubicBezTo>
                  <a:cubicBezTo>
                    <a:pt x="4853" y="7378"/>
                    <a:pt x="4683" y="7508"/>
                    <a:pt x="4488" y="7681"/>
                  </a:cubicBezTo>
                  <a:cubicBezTo>
                    <a:pt x="4293" y="7853"/>
                    <a:pt x="4073" y="8069"/>
                    <a:pt x="3887" y="8242"/>
                  </a:cubicBezTo>
                  <a:cubicBezTo>
                    <a:pt x="3701" y="8415"/>
                    <a:pt x="3549" y="8545"/>
                    <a:pt x="3363" y="8717"/>
                  </a:cubicBezTo>
                  <a:cubicBezTo>
                    <a:pt x="3177" y="8890"/>
                    <a:pt x="2957" y="9106"/>
                    <a:pt x="2771" y="9301"/>
                  </a:cubicBezTo>
                  <a:cubicBezTo>
                    <a:pt x="2585" y="9495"/>
                    <a:pt x="2434" y="9668"/>
                    <a:pt x="2275" y="9841"/>
                  </a:cubicBezTo>
                  <a:cubicBezTo>
                    <a:pt x="2117" y="10013"/>
                    <a:pt x="1952" y="10186"/>
                    <a:pt x="1805" y="10359"/>
                  </a:cubicBezTo>
                  <a:cubicBezTo>
                    <a:pt x="1658" y="10532"/>
                    <a:pt x="1529" y="10705"/>
                    <a:pt x="1394" y="10877"/>
                  </a:cubicBezTo>
                  <a:cubicBezTo>
                    <a:pt x="1258" y="11050"/>
                    <a:pt x="1116" y="11223"/>
                    <a:pt x="955" y="11504"/>
                  </a:cubicBezTo>
                  <a:cubicBezTo>
                    <a:pt x="795" y="11785"/>
                    <a:pt x="616" y="12173"/>
                    <a:pt x="478" y="12476"/>
                  </a:cubicBezTo>
                  <a:cubicBezTo>
                    <a:pt x="340" y="12778"/>
                    <a:pt x="244" y="12994"/>
                    <a:pt x="184" y="13124"/>
                  </a:cubicBezTo>
                  <a:cubicBezTo>
                    <a:pt x="125" y="13253"/>
                    <a:pt x="102" y="13297"/>
                    <a:pt x="102" y="13297"/>
                  </a:cubicBezTo>
                  <a:cubicBezTo>
                    <a:pt x="102" y="13297"/>
                    <a:pt x="125" y="13253"/>
                    <a:pt x="221" y="13037"/>
                  </a:cubicBezTo>
                  <a:cubicBezTo>
                    <a:pt x="317" y="12821"/>
                    <a:pt x="487" y="12433"/>
                    <a:pt x="669" y="12022"/>
                  </a:cubicBezTo>
                  <a:cubicBezTo>
                    <a:pt x="850" y="11612"/>
                    <a:pt x="1043" y="11180"/>
                    <a:pt x="1210" y="10834"/>
                  </a:cubicBezTo>
                  <a:cubicBezTo>
                    <a:pt x="1378" y="10489"/>
                    <a:pt x="1520" y="10229"/>
                    <a:pt x="1651" y="10013"/>
                  </a:cubicBezTo>
                  <a:cubicBezTo>
                    <a:pt x="1782" y="9797"/>
                    <a:pt x="1901" y="9625"/>
                    <a:pt x="2032" y="9430"/>
                  </a:cubicBezTo>
                  <a:cubicBezTo>
                    <a:pt x="2163" y="9236"/>
                    <a:pt x="2305" y="9020"/>
                    <a:pt x="2445" y="8804"/>
                  </a:cubicBezTo>
                  <a:cubicBezTo>
                    <a:pt x="2585" y="8588"/>
                    <a:pt x="2723" y="8372"/>
                    <a:pt x="2879" y="8113"/>
                  </a:cubicBezTo>
                  <a:cubicBezTo>
                    <a:pt x="3035" y="7853"/>
                    <a:pt x="3210" y="7551"/>
                    <a:pt x="3361" y="7313"/>
                  </a:cubicBezTo>
                  <a:cubicBezTo>
                    <a:pt x="3513" y="7076"/>
                    <a:pt x="3641" y="6903"/>
                    <a:pt x="3800" y="6687"/>
                  </a:cubicBezTo>
                  <a:cubicBezTo>
                    <a:pt x="3958" y="6471"/>
                    <a:pt x="4146" y="6212"/>
                    <a:pt x="4309" y="5996"/>
                  </a:cubicBezTo>
                  <a:cubicBezTo>
                    <a:pt x="4472" y="5780"/>
                    <a:pt x="4610" y="5607"/>
                    <a:pt x="4750" y="5434"/>
                  </a:cubicBezTo>
                  <a:cubicBezTo>
                    <a:pt x="4890" y="5261"/>
                    <a:pt x="5032" y="5089"/>
                    <a:pt x="5161" y="4959"/>
                  </a:cubicBezTo>
                  <a:cubicBezTo>
                    <a:pt x="5289" y="4829"/>
                    <a:pt x="5404" y="4743"/>
                    <a:pt x="5551" y="4635"/>
                  </a:cubicBezTo>
                  <a:cubicBezTo>
                    <a:pt x="5698" y="4527"/>
                    <a:pt x="5877" y="4397"/>
                    <a:pt x="6003" y="4311"/>
                  </a:cubicBezTo>
                  <a:cubicBezTo>
                    <a:pt x="6129" y="4225"/>
                    <a:pt x="6203" y="4181"/>
                    <a:pt x="6258" y="4138"/>
                  </a:cubicBezTo>
                  <a:cubicBezTo>
                    <a:pt x="6313" y="4095"/>
                    <a:pt x="6350" y="4052"/>
                    <a:pt x="6357" y="4030"/>
                  </a:cubicBezTo>
                  <a:cubicBezTo>
                    <a:pt x="6364" y="4009"/>
                    <a:pt x="6341" y="4009"/>
                    <a:pt x="6242" y="4009"/>
                  </a:cubicBezTo>
                  <a:cubicBezTo>
                    <a:pt x="6143" y="4009"/>
                    <a:pt x="5969" y="4009"/>
                    <a:pt x="5829" y="4030"/>
                  </a:cubicBezTo>
                  <a:cubicBezTo>
                    <a:pt x="5689" y="4052"/>
                    <a:pt x="5583" y="4095"/>
                    <a:pt x="5477" y="4160"/>
                  </a:cubicBezTo>
                  <a:cubicBezTo>
                    <a:pt x="5372" y="4225"/>
                    <a:pt x="5266" y="4311"/>
                    <a:pt x="5142" y="4397"/>
                  </a:cubicBezTo>
                  <a:cubicBezTo>
                    <a:pt x="5018" y="4484"/>
                    <a:pt x="4876" y="4570"/>
                    <a:pt x="4752" y="4657"/>
                  </a:cubicBezTo>
                  <a:cubicBezTo>
                    <a:pt x="4628" y="4743"/>
                    <a:pt x="4523" y="4829"/>
                    <a:pt x="4385" y="4959"/>
                  </a:cubicBezTo>
                  <a:cubicBezTo>
                    <a:pt x="4247" y="5089"/>
                    <a:pt x="4077" y="5261"/>
                    <a:pt x="3928" y="5413"/>
                  </a:cubicBezTo>
                  <a:cubicBezTo>
                    <a:pt x="3779" y="5564"/>
                    <a:pt x="3650" y="5693"/>
                    <a:pt x="3508" y="5845"/>
                  </a:cubicBezTo>
                  <a:cubicBezTo>
                    <a:pt x="3366" y="5996"/>
                    <a:pt x="3210" y="6169"/>
                    <a:pt x="3058" y="6341"/>
                  </a:cubicBezTo>
                  <a:cubicBezTo>
                    <a:pt x="2907" y="6514"/>
                    <a:pt x="2760" y="6687"/>
                    <a:pt x="2601" y="6903"/>
                  </a:cubicBezTo>
                  <a:cubicBezTo>
                    <a:pt x="2443" y="7119"/>
                    <a:pt x="2273" y="7378"/>
                    <a:pt x="2138" y="7573"/>
                  </a:cubicBezTo>
                  <a:cubicBezTo>
                    <a:pt x="2002" y="7767"/>
                    <a:pt x="1901" y="7897"/>
                    <a:pt x="1780" y="8069"/>
                  </a:cubicBezTo>
                  <a:cubicBezTo>
                    <a:pt x="1658" y="8242"/>
                    <a:pt x="1516" y="8458"/>
                    <a:pt x="1364" y="8696"/>
                  </a:cubicBezTo>
                  <a:cubicBezTo>
                    <a:pt x="1213" y="8933"/>
                    <a:pt x="1052" y="9193"/>
                    <a:pt x="946" y="9365"/>
                  </a:cubicBezTo>
                  <a:cubicBezTo>
                    <a:pt x="841" y="9538"/>
                    <a:pt x="790" y="9625"/>
                    <a:pt x="735" y="9733"/>
                  </a:cubicBezTo>
                  <a:cubicBezTo>
                    <a:pt x="680" y="9841"/>
                    <a:pt x="620" y="9970"/>
                    <a:pt x="604" y="10057"/>
                  </a:cubicBezTo>
                  <a:cubicBezTo>
                    <a:pt x="588" y="10143"/>
                    <a:pt x="616" y="10186"/>
                    <a:pt x="710" y="10121"/>
                  </a:cubicBezTo>
                  <a:cubicBezTo>
                    <a:pt x="804" y="10057"/>
                    <a:pt x="965" y="9884"/>
                    <a:pt x="1141" y="9668"/>
                  </a:cubicBezTo>
                  <a:cubicBezTo>
                    <a:pt x="1318" y="9452"/>
                    <a:pt x="1511" y="9193"/>
                    <a:pt x="1665" y="8977"/>
                  </a:cubicBezTo>
                  <a:cubicBezTo>
                    <a:pt x="1819" y="8761"/>
                    <a:pt x="1933" y="8588"/>
                    <a:pt x="2046" y="8415"/>
                  </a:cubicBezTo>
                  <a:cubicBezTo>
                    <a:pt x="2158" y="8242"/>
                    <a:pt x="2268" y="8069"/>
                    <a:pt x="2395" y="7875"/>
                  </a:cubicBezTo>
                  <a:cubicBezTo>
                    <a:pt x="2521" y="7681"/>
                    <a:pt x="2663" y="7465"/>
                    <a:pt x="2783" y="7270"/>
                  </a:cubicBezTo>
                  <a:cubicBezTo>
                    <a:pt x="2902" y="7076"/>
                    <a:pt x="2998" y="6903"/>
                    <a:pt x="3132" y="6687"/>
                  </a:cubicBezTo>
                  <a:cubicBezTo>
                    <a:pt x="3265" y="6471"/>
                    <a:pt x="3435" y="6212"/>
                    <a:pt x="3579" y="5974"/>
                  </a:cubicBezTo>
                  <a:cubicBezTo>
                    <a:pt x="3724" y="5737"/>
                    <a:pt x="3843" y="5521"/>
                    <a:pt x="3997" y="5283"/>
                  </a:cubicBezTo>
                  <a:cubicBezTo>
                    <a:pt x="4151" y="5045"/>
                    <a:pt x="4339" y="4786"/>
                    <a:pt x="4502" y="4570"/>
                  </a:cubicBezTo>
                  <a:cubicBezTo>
                    <a:pt x="4665" y="4354"/>
                    <a:pt x="4803" y="4181"/>
                    <a:pt x="4956" y="4009"/>
                  </a:cubicBezTo>
                  <a:cubicBezTo>
                    <a:pt x="5110" y="3836"/>
                    <a:pt x="5280" y="3663"/>
                    <a:pt x="5422" y="3533"/>
                  </a:cubicBezTo>
                  <a:cubicBezTo>
                    <a:pt x="5565" y="3404"/>
                    <a:pt x="5679" y="3317"/>
                    <a:pt x="5822" y="3209"/>
                  </a:cubicBezTo>
                  <a:cubicBezTo>
                    <a:pt x="5964" y="3101"/>
                    <a:pt x="6134" y="2972"/>
                    <a:pt x="6269" y="2885"/>
                  </a:cubicBezTo>
                  <a:cubicBezTo>
                    <a:pt x="6405" y="2799"/>
                    <a:pt x="6506" y="2756"/>
                    <a:pt x="6627" y="2713"/>
                  </a:cubicBezTo>
                  <a:cubicBezTo>
                    <a:pt x="6749" y="2669"/>
                    <a:pt x="6891" y="2626"/>
                    <a:pt x="7050" y="2561"/>
                  </a:cubicBezTo>
                  <a:cubicBezTo>
                    <a:pt x="7208" y="2497"/>
                    <a:pt x="7383" y="2410"/>
                    <a:pt x="7491" y="2367"/>
                  </a:cubicBezTo>
                  <a:cubicBezTo>
                    <a:pt x="7598" y="2324"/>
                    <a:pt x="7640" y="2324"/>
                    <a:pt x="7690" y="2281"/>
                  </a:cubicBezTo>
                  <a:cubicBezTo>
                    <a:pt x="7741" y="2237"/>
                    <a:pt x="7800" y="2151"/>
                    <a:pt x="7812" y="2108"/>
                  </a:cubicBezTo>
                  <a:cubicBezTo>
                    <a:pt x="7823" y="2065"/>
                    <a:pt x="7787" y="2065"/>
                    <a:pt x="7706" y="2043"/>
                  </a:cubicBezTo>
                  <a:cubicBezTo>
                    <a:pt x="7626" y="2021"/>
                    <a:pt x="7502" y="1978"/>
                    <a:pt x="7341" y="1978"/>
                  </a:cubicBezTo>
                  <a:cubicBezTo>
                    <a:pt x="7181" y="1978"/>
                    <a:pt x="6983" y="2021"/>
                    <a:pt x="6832" y="2043"/>
                  </a:cubicBezTo>
                  <a:cubicBezTo>
                    <a:pt x="6680" y="2065"/>
                    <a:pt x="6575" y="2065"/>
                    <a:pt x="6448" y="2086"/>
                  </a:cubicBezTo>
                  <a:cubicBezTo>
                    <a:pt x="6322" y="2108"/>
                    <a:pt x="6175" y="2151"/>
                    <a:pt x="6047" y="2194"/>
                  </a:cubicBezTo>
                  <a:cubicBezTo>
                    <a:pt x="5918" y="2237"/>
                    <a:pt x="5808" y="2281"/>
                    <a:pt x="5663" y="2345"/>
                  </a:cubicBezTo>
                  <a:cubicBezTo>
                    <a:pt x="5519" y="2410"/>
                    <a:pt x="5340" y="2497"/>
                    <a:pt x="5191" y="2561"/>
                  </a:cubicBezTo>
                  <a:cubicBezTo>
                    <a:pt x="5041" y="2626"/>
                    <a:pt x="4922" y="2669"/>
                    <a:pt x="4766" y="2756"/>
                  </a:cubicBezTo>
                  <a:cubicBezTo>
                    <a:pt x="4610" y="2842"/>
                    <a:pt x="4417" y="2972"/>
                    <a:pt x="4243" y="3080"/>
                  </a:cubicBezTo>
                  <a:cubicBezTo>
                    <a:pt x="4068" y="3188"/>
                    <a:pt x="3912" y="3274"/>
                    <a:pt x="3738" y="3404"/>
                  </a:cubicBezTo>
                  <a:cubicBezTo>
                    <a:pt x="3563" y="3533"/>
                    <a:pt x="3370" y="3706"/>
                    <a:pt x="3214" y="3857"/>
                  </a:cubicBezTo>
                  <a:cubicBezTo>
                    <a:pt x="3058" y="4009"/>
                    <a:pt x="2939" y="4138"/>
                    <a:pt x="2790" y="4311"/>
                  </a:cubicBezTo>
                  <a:cubicBezTo>
                    <a:pt x="2640" y="4484"/>
                    <a:pt x="2461" y="4700"/>
                    <a:pt x="2319" y="4873"/>
                  </a:cubicBezTo>
                  <a:cubicBezTo>
                    <a:pt x="2177" y="5045"/>
                    <a:pt x="2071" y="5175"/>
                    <a:pt x="1949" y="5348"/>
                  </a:cubicBezTo>
                  <a:cubicBezTo>
                    <a:pt x="1828" y="5521"/>
                    <a:pt x="1690" y="5737"/>
                    <a:pt x="1536" y="6017"/>
                  </a:cubicBezTo>
                  <a:cubicBezTo>
                    <a:pt x="1382" y="6298"/>
                    <a:pt x="1213" y="6644"/>
                    <a:pt x="1105" y="6860"/>
                  </a:cubicBezTo>
                  <a:cubicBezTo>
                    <a:pt x="997" y="7076"/>
                    <a:pt x="951" y="7162"/>
                    <a:pt x="891" y="7270"/>
                  </a:cubicBezTo>
                  <a:cubicBezTo>
                    <a:pt x="832" y="7378"/>
                    <a:pt x="758" y="7508"/>
                    <a:pt x="735" y="7573"/>
                  </a:cubicBezTo>
                  <a:cubicBezTo>
                    <a:pt x="712" y="7637"/>
                    <a:pt x="740" y="7637"/>
                    <a:pt x="836" y="7486"/>
                  </a:cubicBezTo>
                  <a:cubicBezTo>
                    <a:pt x="933" y="7335"/>
                    <a:pt x="1098" y="7033"/>
                    <a:pt x="1236" y="6752"/>
                  </a:cubicBezTo>
                  <a:cubicBezTo>
                    <a:pt x="1373" y="6471"/>
                    <a:pt x="1483" y="6212"/>
                    <a:pt x="1584" y="5996"/>
                  </a:cubicBezTo>
                  <a:cubicBezTo>
                    <a:pt x="1685" y="5780"/>
                    <a:pt x="1777" y="5607"/>
                    <a:pt x="1887" y="5413"/>
                  </a:cubicBezTo>
                  <a:cubicBezTo>
                    <a:pt x="1998" y="5218"/>
                    <a:pt x="2126" y="5002"/>
                    <a:pt x="2241" y="4808"/>
                  </a:cubicBezTo>
                  <a:cubicBezTo>
                    <a:pt x="2356" y="4613"/>
                    <a:pt x="2457" y="4441"/>
                    <a:pt x="2585" y="4246"/>
                  </a:cubicBezTo>
                  <a:cubicBezTo>
                    <a:pt x="2714" y="4052"/>
                    <a:pt x="2870" y="3836"/>
                    <a:pt x="3001" y="3663"/>
                  </a:cubicBezTo>
                  <a:cubicBezTo>
                    <a:pt x="3132" y="3490"/>
                    <a:pt x="3237" y="3361"/>
                    <a:pt x="3377" y="3188"/>
                  </a:cubicBezTo>
                  <a:cubicBezTo>
                    <a:pt x="3517" y="3015"/>
                    <a:pt x="3692" y="2799"/>
                    <a:pt x="3845" y="2648"/>
                  </a:cubicBezTo>
                  <a:cubicBezTo>
                    <a:pt x="3999" y="2497"/>
                    <a:pt x="4132" y="2410"/>
                    <a:pt x="4284" y="2302"/>
                  </a:cubicBezTo>
                  <a:cubicBezTo>
                    <a:pt x="4435" y="2194"/>
                    <a:pt x="4605" y="2065"/>
                    <a:pt x="4745" y="1957"/>
                  </a:cubicBezTo>
                  <a:cubicBezTo>
                    <a:pt x="4885" y="1849"/>
                    <a:pt x="4995" y="1762"/>
                    <a:pt x="5129" y="1654"/>
                  </a:cubicBezTo>
                  <a:cubicBezTo>
                    <a:pt x="5262" y="1546"/>
                    <a:pt x="5418" y="1417"/>
                    <a:pt x="5544" y="1309"/>
                  </a:cubicBezTo>
                  <a:cubicBezTo>
                    <a:pt x="5670" y="1201"/>
                    <a:pt x="5767" y="1114"/>
                    <a:pt x="5916" y="985"/>
                  </a:cubicBezTo>
                  <a:cubicBezTo>
                    <a:pt x="6065" y="855"/>
                    <a:pt x="6267" y="682"/>
                    <a:pt x="6421" y="553"/>
                  </a:cubicBezTo>
                  <a:cubicBezTo>
                    <a:pt x="6575" y="423"/>
                    <a:pt x="6680" y="337"/>
                    <a:pt x="6751" y="272"/>
                  </a:cubicBezTo>
                  <a:cubicBezTo>
                    <a:pt x="6823" y="207"/>
                    <a:pt x="6859" y="164"/>
                    <a:pt x="6852" y="121"/>
                  </a:cubicBezTo>
                  <a:cubicBezTo>
                    <a:pt x="6846" y="77"/>
                    <a:pt x="6795" y="34"/>
                    <a:pt x="6701" y="13"/>
                  </a:cubicBezTo>
                  <a:cubicBezTo>
                    <a:pt x="6607" y="-9"/>
                    <a:pt x="6469" y="-9"/>
                    <a:pt x="6299" y="56"/>
                  </a:cubicBezTo>
                  <a:cubicBezTo>
                    <a:pt x="6129" y="121"/>
                    <a:pt x="5927" y="250"/>
                    <a:pt x="5771" y="337"/>
                  </a:cubicBezTo>
                  <a:cubicBezTo>
                    <a:pt x="5615" y="423"/>
                    <a:pt x="5505" y="466"/>
                    <a:pt x="5376" y="531"/>
                  </a:cubicBezTo>
                  <a:cubicBezTo>
                    <a:pt x="5248" y="596"/>
                    <a:pt x="5101" y="682"/>
                    <a:pt x="4975" y="769"/>
                  </a:cubicBezTo>
                  <a:cubicBezTo>
                    <a:pt x="4849" y="855"/>
                    <a:pt x="4743" y="941"/>
                    <a:pt x="4605" y="1049"/>
                  </a:cubicBezTo>
                  <a:cubicBezTo>
                    <a:pt x="4467" y="1157"/>
                    <a:pt x="4298" y="1287"/>
                    <a:pt x="4148" y="1417"/>
                  </a:cubicBezTo>
                  <a:cubicBezTo>
                    <a:pt x="3999" y="1546"/>
                    <a:pt x="3871" y="1676"/>
                    <a:pt x="3710" y="1827"/>
                  </a:cubicBezTo>
                  <a:cubicBezTo>
                    <a:pt x="3549" y="1978"/>
                    <a:pt x="3357" y="2151"/>
                    <a:pt x="3191" y="2302"/>
                  </a:cubicBezTo>
                  <a:cubicBezTo>
                    <a:pt x="3026" y="2453"/>
                    <a:pt x="2888" y="2583"/>
                    <a:pt x="2734" y="2713"/>
                  </a:cubicBezTo>
                  <a:cubicBezTo>
                    <a:pt x="2581" y="2842"/>
                    <a:pt x="2411" y="2972"/>
                    <a:pt x="2278" y="3101"/>
                  </a:cubicBezTo>
                  <a:cubicBezTo>
                    <a:pt x="2145" y="3231"/>
                    <a:pt x="2048" y="3361"/>
                    <a:pt x="1926" y="3512"/>
                  </a:cubicBezTo>
                  <a:cubicBezTo>
                    <a:pt x="1805" y="3663"/>
                    <a:pt x="1658" y="3836"/>
                    <a:pt x="1488" y="4095"/>
                  </a:cubicBezTo>
                  <a:cubicBezTo>
                    <a:pt x="1318" y="4354"/>
                    <a:pt x="1125" y="4700"/>
                    <a:pt x="958" y="5067"/>
                  </a:cubicBezTo>
                  <a:cubicBezTo>
                    <a:pt x="790" y="5434"/>
                    <a:pt x="648" y="5823"/>
                    <a:pt x="561" y="6104"/>
                  </a:cubicBezTo>
                  <a:cubicBezTo>
                    <a:pt x="473" y="6385"/>
                    <a:pt x="441" y="6557"/>
                    <a:pt x="446" y="6622"/>
                  </a:cubicBezTo>
                  <a:cubicBezTo>
                    <a:pt x="450" y="6687"/>
                    <a:pt x="492" y="6644"/>
                    <a:pt x="593" y="6449"/>
                  </a:cubicBezTo>
                  <a:cubicBezTo>
                    <a:pt x="694" y="6255"/>
                    <a:pt x="854" y="5909"/>
                    <a:pt x="1031" y="5564"/>
                  </a:cubicBezTo>
                  <a:cubicBezTo>
                    <a:pt x="1208" y="5218"/>
                    <a:pt x="1401" y="4873"/>
                    <a:pt x="1557" y="4613"/>
                  </a:cubicBezTo>
                  <a:cubicBezTo>
                    <a:pt x="1713" y="4354"/>
                    <a:pt x="1832" y="4181"/>
                    <a:pt x="1936" y="4030"/>
                  </a:cubicBezTo>
                  <a:cubicBezTo>
                    <a:pt x="2039" y="3879"/>
                    <a:pt x="2126" y="3749"/>
                    <a:pt x="2239" y="3598"/>
                  </a:cubicBezTo>
                  <a:cubicBezTo>
                    <a:pt x="2351" y="3447"/>
                    <a:pt x="2489" y="3274"/>
                    <a:pt x="2604" y="3123"/>
                  </a:cubicBezTo>
                  <a:cubicBezTo>
                    <a:pt x="2718" y="2972"/>
                    <a:pt x="2810" y="2842"/>
                    <a:pt x="2930" y="2691"/>
                  </a:cubicBezTo>
                  <a:cubicBezTo>
                    <a:pt x="3049" y="2540"/>
                    <a:pt x="3196" y="2367"/>
                    <a:pt x="3327" y="2237"/>
                  </a:cubicBezTo>
                  <a:cubicBezTo>
                    <a:pt x="3458" y="2108"/>
                    <a:pt x="3572" y="2021"/>
                    <a:pt x="3696" y="1913"/>
                  </a:cubicBezTo>
                  <a:cubicBezTo>
                    <a:pt x="3820" y="1805"/>
                    <a:pt x="3953" y="1676"/>
                    <a:pt x="4119" y="1503"/>
                  </a:cubicBezTo>
                  <a:cubicBezTo>
                    <a:pt x="4284" y="1330"/>
                    <a:pt x="4481" y="1114"/>
                    <a:pt x="4672" y="920"/>
                  </a:cubicBezTo>
                  <a:cubicBezTo>
                    <a:pt x="4862" y="725"/>
                    <a:pt x="5046" y="553"/>
                    <a:pt x="5163" y="445"/>
                  </a:cubicBezTo>
                  <a:cubicBezTo>
                    <a:pt x="5280" y="337"/>
                    <a:pt x="5331" y="293"/>
                    <a:pt x="5331" y="272"/>
                  </a:cubicBezTo>
                  <a:cubicBezTo>
                    <a:pt x="5331" y="250"/>
                    <a:pt x="5280" y="250"/>
                    <a:pt x="5197" y="315"/>
                  </a:cubicBezTo>
                  <a:cubicBezTo>
                    <a:pt x="5115" y="380"/>
                    <a:pt x="5000" y="509"/>
                    <a:pt x="4855" y="661"/>
                  </a:cubicBezTo>
                  <a:cubicBezTo>
                    <a:pt x="4711" y="812"/>
                    <a:pt x="4536" y="985"/>
                    <a:pt x="4385" y="1136"/>
                  </a:cubicBezTo>
                  <a:cubicBezTo>
                    <a:pt x="4233" y="1287"/>
                    <a:pt x="4105" y="1417"/>
                    <a:pt x="3990" y="1525"/>
                  </a:cubicBezTo>
                  <a:cubicBezTo>
                    <a:pt x="3875" y="1633"/>
                    <a:pt x="3774" y="1719"/>
                    <a:pt x="3657" y="1827"/>
                  </a:cubicBezTo>
                  <a:cubicBezTo>
                    <a:pt x="3540" y="1935"/>
                    <a:pt x="3407" y="2065"/>
                    <a:pt x="3295" y="2173"/>
                  </a:cubicBezTo>
                  <a:cubicBezTo>
                    <a:pt x="3182" y="2281"/>
                    <a:pt x="3090" y="2367"/>
                    <a:pt x="2969" y="2475"/>
                  </a:cubicBezTo>
                  <a:cubicBezTo>
                    <a:pt x="2847" y="2583"/>
                    <a:pt x="2695" y="2713"/>
                    <a:pt x="2569" y="2821"/>
                  </a:cubicBezTo>
                  <a:cubicBezTo>
                    <a:pt x="2443" y="2929"/>
                    <a:pt x="2342" y="3015"/>
                    <a:pt x="2218" y="3123"/>
                  </a:cubicBezTo>
                  <a:cubicBezTo>
                    <a:pt x="2094" y="3231"/>
                    <a:pt x="1947" y="3361"/>
                    <a:pt x="1775" y="3555"/>
                  </a:cubicBezTo>
                  <a:cubicBezTo>
                    <a:pt x="1603" y="3749"/>
                    <a:pt x="1405" y="4009"/>
                    <a:pt x="1222" y="4268"/>
                  </a:cubicBezTo>
                  <a:cubicBezTo>
                    <a:pt x="1038" y="4527"/>
                    <a:pt x="868" y="4786"/>
                    <a:pt x="756" y="4959"/>
                  </a:cubicBezTo>
                  <a:cubicBezTo>
                    <a:pt x="643" y="5132"/>
                    <a:pt x="588" y="5218"/>
                    <a:pt x="581" y="5197"/>
                  </a:cubicBezTo>
                  <a:cubicBezTo>
                    <a:pt x="574" y="5175"/>
                    <a:pt x="616" y="5045"/>
                    <a:pt x="719" y="4765"/>
                  </a:cubicBezTo>
                  <a:cubicBezTo>
                    <a:pt x="822" y="4484"/>
                    <a:pt x="988" y="4052"/>
                    <a:pt x="1153" y="3685"/>
                  </a:cubicBezTo>
                  <a:cubicBezTo>
                    <a:pt x="1318" y="3317"/>
                    <a:pt x="1483" y="3015"/>
                    <a:pt x="1658" y="2713"/>
                  </a:cubicBezTo>
                  <a:cubicBezTo>
                    <a:pt x="1832" y="2410"/>
                    <a:pt x="2016" y="2108"/>
                    <a:pt x="2197" y="1805"/>
                  </a:cubicBezTo>
                  <a:cubicBezTo>
                    <a:pt x="2379" y="1503"/>
                    <a:pt x="2558" y="1201"/>
                    <a:pt x="2741" y="898"/>
                  </a:cubicBezTo>
                  <a:cubicBezTo>
                    <a:pt x="2806" y="792"/>
                    <a:pt x="2871" y="685"/>
                    <a:pt x="2936" y="578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خط"/>
            <p:cNvSpPr/>
            <p:nvPr/>
          </p:nvSpPr>
          <p:spPr>
            <a:xfrm>
              <a:off x="-8208941" y="-1520121"/>
              <a:ext cx="671472" cy="10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21163" y="0"/>
                  </a:moveTo>
                  <a:cubicBezTo>
                    <a:pt x="20465" y="693"/>
                    <a:pt x="19747" y="1402"/>
                    <a:pt x="18997" y="2142"/>
                  </a:cubicBezTo>
                  <a:cubicBezTo>
                    <a:pt x="17340" y="3776"/>
                    <a:pt x="15524" y="5558"/>
                    <a:pt x="13731" y="7341"/>
                  </a:cubicBezTo>
                  <a:cubicBezTo>
                    <a:pt x="11938" y="9123"/>
                    <a:pt x="10168" y="10906"/>
                    <a:pt x="8352" y="12688"/>
                  </a:cubicBezTo>
                  <a:cubicBezTo>
                    <a:pt x="6537" y="14470"/>
                    <a:pt x="4675" y="16253"/>
                    <a:pt x="3382" y="17590"/>
                  </a:cubicBezTo>
                  <a:cubicBezTo>
                    <a:pt x="2088" y="18926"/>
                    <a:pt x="1362" y="19818"/>
                    <a:pt x="840" y="20412"/>
                  </a:cubicBezTo>
                  <a:cubicBezTo>
                    <a:pt x="318" y="21006"/>
                    <a:pt x="0" y="21303"/>
                    <a:pt x="0" y="21451"/>
                  </a:cubicBezTo>
                  <a:cubicBezTo>
                    <a:pt x="0" y="21600"/>
                    <a:pt x="318" y="21600"/>
                    <a:pt x="1453" y="20709"/>
                  </a:cubicBezTo>
                  <a:cubicBezTo>
                    <a:pt x="2587" y="19818"/>
                    <a:pt x="4539" y="18035"/>
                    <a:pt x="6219" y="16401"/>
                  </a:cubicBezTo>
                  <a:cubicBezTo>
                    <a:pt x="7898" y="14767"/>
                    <a:pt x="9306" y="13282"/>
                    <a:pt x="10826" y="11797"/>
                  </a:cubicBezTo>
                  <a:cubicBezTo>
                    <a:pt x="12347" y="10311"/>
                    <a:pt x="13981" y="8826"/>
                    <a:pt x="15661" y="7192"/>
                  </a:cubicBezTo>
                  <a:cubicBezTo>
                    <a:pt x="17340" y="5558"/>
                    <a:pt x="19065" y="3776"/>
                    <a:pt x="20903" y="2142"/>
                  </a:cubicBezTo>
                  <a:cubicBezTo>
                    <a:pt x="21134" y="1937"/>
                    <a:pt x="21367" y="1734"/>
                    <a:pt x="21600" y="153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خط"/>
            <p:cNvSpPr/>
            <p:nvPr/>
          </p:nvSpPr>
          <p:spPr>
            <a:xfrm>
              <a:off x="-7565474" y="-1586851"/>
              <a:ext cx="7110589" cy="172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87" y="79"/>
                  </a:moveTo>
                  <a:cubicBezTo>
                    <a:pt x="2205" y="76"/>
                    <a:pt x="2221" y="73"/>
                    <a:pt x="2238" y="71"/>
                  </a:cubicBezTo>
                  <a:cubicBezTo>
                    <a:pt x="2353" y="53"/>
                    <a:pt x="2448" y="53"/>
                    <a:pt x="2570" y="44"/>
                  </a:cubicBezTo>
                  <a:cubicBezTo>
                    <a:pt x="2692" y="35"/>
                    <a:pt x="2842" y="18"/>
                    <a:pt x="2975" y="9"/>
                  </a:cubicBezTo>
                  <a:cubicBezTo>
                    <a:pt x="3108" y="0"/>
                    <a:pt x="3223" y="0"/>
                    <a:pt x="3352" y="0"/>
                  </a:cubicBezTo>
                  <a:cubicBezTo>
                    <a:pt x="3481" y="0"/>
                    <a:pt x="3622" y="0"/>
                    <a:pt x="3757" y="0"/>
                  </a:cubicBezTo>
                  <a:cubicBezTo>
                    <a:pt x="3892" y="0"/>
                    <a:pt x="4021" y="0"/>
                    <a:pt x="4167" y="0"/>
                  </a:cubicBezTo>
                  <a:cubicBezTo>
                    <a:pt x="4312" y="0"/>
                    <a:pt x="4475" y="0"/>
                    <a:pt x="4614" y="9"/>
                  </a:cubicBezTo>
                  <a:cubicBezTo>
                    <a:pt x="4754" y="18"/>
                    <a:pt x="4870" y="35"/>
                    <a:pt x="5013" y="62"/>
                  </a:cubicBezTo>
                  <a:cubicBezTo>
                    <a:pt x="5157" y="88"/>
                    <a:pt x="5328" y="124"/>
                    <a:pt x="5476" y="150"/>
                  </a:cubicBezTo>
                  <a:cubicBezTo>
                    <a:pt x="5624" y="176"/>
                    <a:pt x="5748" y="194"/>
                    <a:pt x="5888" y="221"/>
                  </a:cubicBezTo>
                  <a:cubicBezTo>
                    <a:pt x="6027" y="247"/>
                    <a:pt x="6181" y="282"/>
                    <a:pt x="6323" y="318"/>
                  </a:cubicBezTo>
                  <a:cubicBezTo>
                    <a:pt x="6464" y="353"/>
                    <a:pt x="6593" y="388"/>
                    <a:pt x="6734" y="432"/>
                  </a:cubicBezTo>
                  <a:cubicBezTo>
                    <a:pt x="6876" y="476"/>
                    <a:pt x="7030" y="529"/>
                    <a:pt x="7159" y="574"/>
                  </a:cubicBezTo>
                  <a:cubicBezTo>
                    <a:pt x="7287" y="618"/>
                    <a:pt x="7390" y="653"/>
                    <a:pt x="7519" y="706"/>
                  </a:cubicBezTo>
                  <a:cubicBezTo>
                    <a:pt x="7647" y="759"/>
                    <a:pt x="7802" y="829"/>
                    <a:pt x="7930" y="882"/>
                  </a:cubicBezTo>
                  <a:cubicBezTo>
                    <a:pt x="8059" y="935"/>
                    <a:pt x="8162" y="971"/>
                    <a:pt x="8273" y="1015"/>
                  </a:cubicBezTo>
                  <a:cubicBezTo>
                    <a:pt x="8385" y="1059"/>
                    <a:pt x="8505" y="1112"/>
                    <a:pt x="8614" y="1156"/>
                  </a:cubicBezTo>
                  <a:cubicBezTo>
                    <a:pt x="8723" y="1200"/>
                    <a:pt x="8822" y="1235"/>
                    <a:pt x="8955" y="1297"/>
                  </a:cubicBezTo>
                  <a:cubicBezTo>
                    <a:pt x="9088" y="1359"/>
                    <a:pt x="9255" y="1447"/>
                    <a:pt x="9396" y="1526"/>
                  </a:cubicBezTo>
                  <a:cubicBezTo>
                    <a:pt x="9538" y="1606"/>
                    <a:pt x="9653" y="1676"/>
                    <a:pt x="9728" y="1721"/>
                  </a:cubicBezTo>
                  <a:cubicBezTo>
                    <a:pt x="9803" y="1765"/>
                    <a:pt x="9838" y="1782"/>
                    <a:pt x="9842" y="1818"/>
                  </a:cubicBezTo>
                  <a:cubicBezTo>
                    <a:pt x="9846" y="1853"/>
                    <a:pt x="9821" y="1906"/>
                    <a:pt x="9748" y="1932"/>
                  </a:cubicBezTo>
                  <a:cubicBezTo>
                    <a:pt x="9675" y="1959"/>
                    <a:pt x="9555" y="1959"/>
                    <a:pt x="9456" y="1959"/>
                  </a:cubicBezTo>
                  <a:cubicBezTo>
                    <a:pt x="9358" y="1959"/>
                    <a:pt x="9280" y="1959"/>
                    <a:pt x="9182" y="1950"/>
                  </a:cubicBezTo>
                  <a:cubicBezTo>
                    <a:pt x="9083" y="1941"/>
                    <a:pt x="8963" y="1923"/>
                    <a:pt x="8854" y="1915"/>
                  </a:cubicBezTo>
                  <a:cubicBezTo>
                    <a:pt x="8745" y="1906"/>
                    <a:pt x="8646" y="1906"/>
                    <a:pt x="8517" y="1897"/>
                  </a:cubicBezTo>
                  <a:cubicBezTo>
                    <a:pt x="8389" y="1888"/>
                    <a:pt x="8230" y="1871"/>
                    <a:pt x="8087" y="1862"/>
                  </a:cubicBezTo>
                  <a:cubicBezTo>
                    <a:pt x="7943" y="1853"/>
                    <a:pt x="7814" y="1853"/>
                    <a:pt x="7669" y="1844"/>
                  </a:cubicBezTo>
                  <a:cubicBezTo>
                    <a:pt x="7523" y="1835"/>
                    <a:pt x="7360" y="1818"/>
                    <a:pt x="7201" y="1809"/>
                  </a:cubicBezTo>
                  <a:cubicBezTo>
                    <a:pt x="7043" y="1800"/>
                    <a:pt x="6889" y="1800"/>
                    <a:pt x="6715" y="1800"/>
                  </a:cubicBezTo>
                  <a:cubicBezTo>
                    <a:pt x="6541" y="1800"/>
                    <a:pt x="6348" y="1800"/>
                    <a:pt x="6183" y="1800"/>
                  </a:cubicBezTo>
                  <a:cubicBezTo>
                    <a:pt x="6018" y="1800"/>
                    <a:pt x="5881" y="1800"/>
                    <a:pt x="5699" y="1800"/>
                  </a:cubicBezTo>
                  <a:cubicBezTo>
                    <a:pt x="5517" y="1800"/>
                    <a:pt x="5290" y="1800"/>
                    <a:pt x="5088" y="1818"/>
                  </a:cubicBezTo>
                  <a:cubicBezTo>
                    <a:pt x="4887" y="1835"/>
                    <a:pt x="4711" y="1871"/>
                    <a:pt x="4520" y="1915"/>
                  </a:cubicBezTo>
                  <a:cubicBezTo>
                    <a:pt x="4329" y="1959"/>
                    <a:pt x="4124" y="2012"/>
                    <a:pt x="3931" y="2056"/>
                  </a:cubicBezTo>
                  <a:cubicBezTo>
                    <a:pt x="3738" y="2100"/>
                    <a:pt x="3558" y="2135"/>
                    <a:pt x="3367" y="2188"/>
                  </a:cubicBezTo>
                  <a:cubicBezTo>
                    <a:pt x="3176" y="2241"/>
                    <a:pt x="2975" y="2312"/>
                    <a:pt x="2808" y="2373"/>
                  </a:cubicBezTo>
                  <a:cubicBezTo>
                    <a:pt x="2641" y="2435"/>
                    <a:pt x="2508" y="2488"/>
                    <a:pt x="2347" y="2559"/>
                  </a:cubicBezTo>
                  <a:cubicBezTo>
                    <a:pt x="2186" y="2629"/>
                    <a:pt x="1998" y="2718"/>
                    <a:pt x="1843" y="2797"/>
                  </a:cubicBezTo>
                  <a:cubicBezTo>
                    <a:pt x="1689" y="2876"/>
                    <a:pt x="1569" y="2947"/>
                    <a:pt x="1440" y="3026"/>
                  </a:cubicBezTo>
                  <a:cubicBezTo>
                    <a:pt x="1312" y="3106"/>
                    <a:pt x="1175" y="3194"/>
                    <a:pt x="1054" y="3273"/>
                  </a:cubicBezTo>
                  <a:cubicBezTo>
                    <a:pt x="934" y="3353"/>
                    <a:pt x="832" y="3423"/>
                    <a:pt x="701" y="3520"/>
                  </a:cubicBezTo>
                  <a:cubicBezTo>
                    <a:pt x="570" y="3618"/>
                    <a:pt x="412" y="3741"/>
                    <a:pt x="300" y="3829"/>
                  </a:cubicBezTo>
                  <a:cubicBezTo>
                    <a:pt x="189" y="3918"/>
                    <a:pt x="124" y="3970"/>
                    <a:pt x="77" y="4006"/>
                  </a:cubicBezTo>
                  <a:cubicBezTo>
                    <a:pt x="30" y="4041"/>
                    <a:pt x="0" y="4059"/>
                    <a:pt x="0" y="4067"/>
                  </a:cubicBezTo>
                  <a:cubicBezTo>
                    <a:pt x="0" y="4076"/>
                    <a:pt x="30" y="4076"/>
                    <a:pt x="103" y="4032"/>
                  </a:cubicBezTo>
                  <a:cubicBezTo>
                    <a:pt x="176" y="3988"/>
                    <a:pt x="291" y="3900"/>
                    <a:pt x="388" y="3820"/>
                  </a:cubicBezTo>
                  <a:cubicBezTo>
                    <a:pt x="484" y="3741"/>
                    <a:pt x="562" y="3670"/>
                    <a:pt x="658" y="3591"/>
                  </a:cubicBezTo>
                  <a:cubicBezTo>
                    <a:pt x="754" y="3512"/>
                    <a:pt x="870" y="3423"/>
                    <a:pt x="988" y="3335"/>
                  </a:cubicBezTo>
                  <a:cubicBezTo>
                    <a:pt x="1106" y="3247"/>
                    <a:pt x="1226" y="3159"/>
                    <a:pt x="1365" y="3053"/>
                  </a:cubicBezTo>
                  <a:cubicBezTo>
                    <a:pt x="1505" y="2947"/>
                    <a:pt x="1663" y="2823"/>
                    <a:pt x="1803" y="2726"/>
                  </a:cubicBezTo>
                  <a:cubicBezTo>
                    <a:pt x="1942" y="2629"/>
                    <a:pt x="2062" y="2559"/>
                    <a:pt x="2220" y="2470"/>
                  </a:cubicBezTo>
                  <a:cubicBezTo>
                    <a:pt x="2379" y="2382"/>
                    <a:pt x="2576" y="2276"/>
                    <a:pt x="2754" y="2188"/>
                  </a:cubicBezTo>
                  <a:cubicBezTo>
                    <a:pt x="2932" y="2100"/>
                    <a:pt x="3091" y="2029"/>
                    <a:pt x="3262" y="1959"/>
                  </a:cubicBezTo>
                  <a:cubicBezTo>
                    <a:pt x="3434" y="1888"/>
                    <a:pt x="3618" y="1818"/>
                    <a:pt x="3804" y="1747"/>
                  </a:cubicBezTo>
                  <a:cubicBezTo>
                    <a:pt x="3991" y="1676"/>
                    <a:pt x="4179" y="1606"/>
                    <a:pt x="4394" y="1535"/>
                  </a:cubicBezTo>
                  <a:cubicBezTo>
                    <a:pt x="4608" y="1465"/>
                    <a:pt x="4848" y="1394"/>
                    <a:pt x="5054" y="1341"/>
                  </a:cubicBezTo>
                  <a:cubicBezTo>
                    <a:pt x="5260" y="1288"/>
                    <a:pt x="5431" y="1253"/>
                    <a:pt x="5645" y="1200"/>
                  </a:cubicBezTo>
                  <a:cubicBezTo>
                    <a:pt x="5860" y="1147"/>
                    <a:pt x="6117" y="1076"/>
                    <a:pt x="6327" y="1023"/>
                  </a:cubicBezTo>
                  <a:cubicBezTo>
                    <a:pt x="6537" y="971"/>
                    <a:pt x="6700" y="935"/>
                    <a:pt x="6899" y="900"/>
                  </a:cubicBezTo>
                  <a:cubicBezTo>
                    <a:pt x="7099" y="865"/>
                    <a:pt x="7334" y="829"/>
                    <a:pt x="7536" y="803"/>
                  </a:cubicBezTo>
                  <a:cubicBezTo>
                    <a:pt x="7737" y="776"/>
                    <a:pt x="7904" y="759"/>
                    <a:pt x="8091" y="750"/>
                  </a:cubicBezTo>
                  <a:cubicBezTo>
                    <a:pt x="8277" y="741"/>
                    <a:pt x="8483" y="741"/>
                    <a:pt x="8657" y="741"/>
                  </a:cubicBezTo>
                  <a:cubicBezTo>
                    <a:pt x="8830" y="741"/>
                    <a:pt x="8972" y="741"/>
                    <a:pt x="9139" y="750"/>
                  </a:cubicBezTo>
                  <a:cubicBezTo>
                    <a:pt x="9306" y="759"/>
                    <a:pt x="9499" y="776"/>
                    <a:pt x="9653" y="803"/>
                  </a:cubicBezTo>
                  <a:cubicBezTo>
                    <a:pt x="9808" y="829"/>
                    <a:pt x="9923" y="865"/>
                    <a:pt x="10063" y="900"/>
                  </a:cubicBezTo>
                  <a:cubicBezTo>
                    <a:pt x="10202" y="935"/>
                    <a:pt x="10365" y="971"/>
                    <a:pt x="10539" y="1015"/>
                  </a:cubicBezTo>
                  <a:cubicBezTo>
                    <a:pt x="10712" y="1059"/>
                    <a:pt x="10896" y="1112"/>
                    <a:pt x="11014" y="1147"/>
                  </a:cubicBezTo>
                  <a:cubicBezTo>
                    <a:pt x="11132" y="1182"/>
                    <a:pt x="11184" y="1200"/>
                    <a:pt x="11242" y="1235"/>
                  </a:cubicBezTo>
                  <a:cubicBezTo>
                    <a:pt x="11299" y="1271"/>
                    <a:pt x="11364" y="1323"/>
                    <a:pt x="11370" y="1359"/>
                  </a:cubicBezTo>
                  <a:cubicBezTo>
                    <a:pt x="11377" y="1394"/>
                    <a:pt x="11325" y="1412"/>
                    <a:pt x="11222" y="1429"/>
                  </a:cubicBezTo>
                  <a:cubicBezTo>
                    <a:pt x="11119" y="1447"/>
                    <a:pt x="10965" y="1465"/>
                    <a:pt x="10845" y="1473"/>
                  </a:cubicBezTo>
                  <a:cubicBezTo>
                    <a:pt x="10725" y="1482"/>
                    <a:pt x="10639" y="1482"/>
                    <a:pt x="10521" y="1482"/>
                  </a:cubicBezTo>
                  <a:cubicBezTo>
                    <a:pt x="10403" y="1482"/>
                    <a:pt x="10253" y="1482"/>
                    <a:pt x="10116" y="1482"/>
                  </a:cubicBezTo>
                  <a:cubicBezTo>
                    <a:pt x="9979" y="1482"/>
                    <a:pt x="9855" y="1482"/>
                    <a:pt x="9705" y="1482"/>
                  </a:cubicBezTo>
                  <a:cubicBezTo>
                    <a:pt x="9555" y="1482"/>
                    <a:pt x="9379" y="1482"/>
                    <a:pt x="9220" y="1482"/>
                  </a:cubicBezTo>
                  <a:cubicBezTo>
                    <a:pt x="9062" y="1482"/>
                    <a:pt x="8920" y="1482"/>
                    <a:pt x="8740" y="1482"/>
                  </a:cubicBezTo>
                  <a:cubicBezTo>
                    <a:pt x="8560" y="1482"/>
                    <a:pt x="8342" y="1482"/>
                    <a:pt x="8157" y="1482"/>
                  </a:cubicBezTo>
                  <a:cubicBezTo>
                    <a:pt x="7973" y="1482"/>
                    <a:pt x="7823" y="1482"/>
                    <a:pt x="7626" y="1500"/>
                  </a:cubicBezTo>
                  <a:cubicBezTo>
                    <a:pt x="7429" y="1518"/>
                    <a:pt x="7184" y="1553"/>
                    <a:pt x="6964" y="1588"/>
                  </a:cubicBezTo>
                  <a:cubicBezTo>
                    <a:pt x="6743" y="1623"/>
                    <a:pt x="6546" y="1659"/>
                    <a:pt x="6321" y="1703"/>
                  </a:cubicBezTo>
                  <a:cubicBezTo>
                    <a:pt x="6095" y="1747"/>
                    <a:pt x="5843" y="1800"/>
                    <a:pt x="5628" y="1844"/>
                  </a:cubicBezTo>
                  <a:cubicBezTo>
                    <a:pt x="5414" y="1888"/>
                    <a:pt x="5238" y="1923"/>
                    <a:pt x="5015" y="1976"/>
                  </a:cubicBezTo>
                  <a:cubicBezTo>
                    <a:pt x="4792" y="2029"/>
                    <a:pt x="4522" y="2100"/>
                    <a:pt x="4302" y="2171"/>
                  </a:cubicBezTo>
                  <a:cubicBezTo>
                    <a:pt x="4081" y="2241"/>
                    <a:pt x="3909" y="2312"/>
                    <a:pt x="3701" y="2400"/>
                  </a:cubicBezTo>
                  <a:cubicBezTo>
                    <a:pt x="3494" y="2488"/>
                    <a:pt x="3249" y="2594"/>
                    <a:pt x="3048" y="2691"/>
                  </a:cubicBezTo>
                  <a:cubicBezTo>
                    <a:pt x="2846" y="2788"/>
                    <a:pt x="2688" y="2876"/>
                    <a:pt x="2514" y="2982"/>
                  </a:cubicBezTo>
                  <a:cubicBezTo>
                    <a:pt x="2340" y="3088"/>
                    <a:pt x="2152" y="3212"/>
                    <a:pt x="1995" y="3318"/>
                  </a:cubicBezTo>
                  <a:cubicBezTo>
                    <a:pt x="1839" y="3423"/>
                    <a:pt x="1715" y="3512"/>
                    <a:pt x="1571" y="3618"/>
                  </a:cubicBezTo>
                  <a:cubicBezTo>
                    <a:pt x="1427" y="3723"/>
                    <a:pt x="1265" y="3847"/>
                    <a:pt x="1138" y="3944"/>
                  </a:cubicBezTo>
                  <a:cubicBezTo>
                    <a:pt x="1012" y="4041"/>
                    <a:pt x="922" y="4112"/>
                    <a:pt x="795" y="4209"/>
                  </a:cubicBezTo>
                  <a:cubicBezTo>
                    <a:pt x="669" y="4306"/>
                    <a:pt x="506" y="4429"/>
                    <a:pt x="403" y="4517"/>
                  </a:cubicBezTo>
                  <a:cubicBezTo>
                    <a:pt x="300" y="4606"/>
                    <a:pt x="257" y="4659"/>
                    <a:pt x="261" y="4676"/>
                  </a:cubicBezTo>
                  <a:cubicBezTo>
                    <a:pt x="266" y="4694"/>
                    <a:pt x="317" y="4676"/>
                    <a:pt x="422" y="4606"/>
                  </a:cubicBezTo>
                  <a:cubicBezTo>
                    <a:pt x="527" y="4535"/>
                    <a:pt x="686" y="4412"/>
                    <a:pt x="812" y="4315"/>
                  </a:cubicBezTo>
                  <a:cubicBezTo>
                    <a:pt x="939" y="4217"/>
                    <a:pt x="1033" y="4147"/>
                    <a:pt x="1162" y="4050"/>
                  </a:cubicBezTo>
                  <a:cubicBezTo>
                    <a:pt x="1290" y="3953"/>
                    <a:pt x="1453" y="3829"/>
                    <a:pt x="1597" y="3723"/>
                  </a:cubicBezTo>
                  <a:cubicBezTo>
                    <a:pt x="1740" y="3618"/>
                    <a:pt x="1865" y="3529"/>
                    <a:pt x="2025" y="3406"/>
                  </a:cubicBezTo>
                  <a:cubicBezTo>
                    <a:pt x="2186" y="3282"/>
                    <a:pt x="2383" y="3123"/>
                    <a:pt x="2561" y="2991"/>
                  </a:cubicBezTo>
                  <a:cubicBezTo>
                    <a:pt x="2739" y="2859"/>
                    <a:pt x="2898" y="2753"/>
                    <a:pt x="3080" y="2647"/>
                  </a:cubicBezTo>
                  <a:cubicBezTo>
                    <a:pt x="3262" y="2541"/>
                    <a:pt x="3468" y="2435"/>
                    <a:pt x="3644" y="2347"/>
                  </a:cubicBezTo>
                  <a:cubicBezTo>
                    <a:pt x="3819" y="2259"/>
                    <a:pt x="3965" y="2188"/>
                    <a:pt x="4160" y="2100"/>
                  </a:cubicBezTo>
                  <a:cubicBezTo>
                    <a:pt x="4355" y="2012"/>
                    <a:pt x="4599" y="1906"/>
                    <a:pt x="4812" y="1826"/>
                  </a:cubicBezTo>
                  <a:cubicBezTo>
                    <a:pt x="5024" y="1747"/>
                    <a:pt x="5204" y="1694"/>
                    <a:pt x="5431" y="1632"/>
                  </a:cubicBezTo>
                  <a:cubicBezTo>
                    <a:pt x="5658" y="1571"/>
                    <a:pt x="5933" y="1500"/>
                    <a:pt x="6166" y="1438"/>
                  </a:cubicBezTo>
                  <a:cubicBezTo>
                    <a:pt x="6400" y="1376"/>
                    <a:pt x="6593" y="1323"/>
                    <a:pt x="6807" y="1271"/>
                  </a:cubicBezTo>
                  <a:cubicBezTo>
                    <a:pt x="7021" y="1218"/>
                    <a:pt x="7257" y="1165"/>
                    <a:pt x="7456" y="1121"/>
                  </a:cubicBezTo>
                  <a:cubicBezTo>
                    <a:pt x="7656" y="1076"/>
                    <a:pt x="7819" y="1041"/>
                    <a:pt x="8022" y="1015"/>
                  </a:cubicBezTo>
                  <a:cubicBezTo>
                    <a:pt x="8226" y="988"/>
                    <a:pt x="8470" y="971"/>
                    <a:pt x="8672" y="953"/>
                  </a:cubicBezTo>
                  <a:cubicBezTo>
                    <a:pt x="8873" y="935"/>
                    <a:pt x="9032" y="918"/>
                    <a:pt x="9223" y="909"/>
                  </a:cubicBezTo>
                  <a:cubicBezTo>
                    <a:pt x="9413" y="900"/>
                    <a:pt x="9636" y="900"/>
                    <a:pt x="9816" y="900"/>
                  </a:cubicBezTo>
                  <a:cubicBezTo>
                    <a:pt x="9996" y="900"/>
                    <a:pt x="10133" y="900"/>
                    <a:pt x="10283" y="918"/>
                  </a:cubicBezTo>
                  <a:cubicBezTo>
                    <a:pt x="10433" y="935"/>
                    <a:pt x="10596" y="971"/>
                    <a:pt x="10729" y="1006"/>
                  </a:cubicBezTo>
                  <a:cubicBezTo>
                    <a:pt x="10862" y="1041"/>
                    <a:pt x="10965" y="1076"/>
                    <a:pt x="11083" y="1112"/>
                  </a:cubicBezTo>
                  <a:cubicBezTo>
                    <a:pt x="11201" y="1147"/>
                    <a:pt x="11334" y="1182"/>
                    <a:pt x="11482" y="1235"/>
                  </a:cubicBezTo>
                  <a:cubicBezTo>
                    <a:pt x="11629" y="1288"/>
                    <a:pt x="11792" y="1359"/>
                    <a:pt x="11891" y="1412"/>
                  </a:cubicBezTo>
                  <a:cubicBezTo>
                    <a:pt x="11990" y="1465"/>
                    <a:pt x="12024" y="1500"/>
                    <a:pt x="12054" y="1535"/>
                  </a:cubicBezTo>
                  <a:cubicBezTo>
                    <a:pt x="12084" y="1571"/>
                    <a:pt x="12110" y="1606"/>
                    <a:pt x="12101" y="1659"/>
                  </a:cubicBezTo>
                  <a:cubicBezTo>
                    <a:pt x="12092" y="1712"/>
                    <a:pt x="12050" y="1782"/>
                    <a:pt x="11962" y="1835"/>
                  </a:cubicBezTo>
                  <a:cubicBezTo>
                    <a:pt x="11874" y="1888"/>
                    <a:pt x="11741" y="1923"/>
                    <a:pt x="11621" y="1941"/>
                  </a:cubicBezTo>
                  <a:cubicBezTo>
                    <a:pt x="11501" y="1959"/>
                    <a:pt x="11394" y="1959"/>
                    <a:pt x="11293" y="1959"/>
                  </a:cubicBezTo>
                  <a:cubicBezTo>
                    <a:pt x="11192" y="1959"/>
                    <a:pt x="11098" y="1959"/>
                    <a:pt x="10971" y="1968"/>
                  </a:cubicBezTo>
                  <a:cubicBezTo>
                    <a:pt x="10845" y="1976"/>
                    <a:pt x="10686" y="1994"/>
                    <a:pt x="10545" y="2003"/>
                  </a:cubicBezTo>
                  <a:cubicBezTo>
                    <a:pt x="10403" y="2012"/>
                    <a:pt x="10279" y="2012"/>
                    <a:pt x="10121" y="2012"/>
                  </a:cubicBezTo>
                  <a:cubicBezTo>
                    <a:pt x="9962" y="2012"/>
                    <a:pt x="9769" y="2012"/>
                    <a:pt x="9598" y="2021"/>
                  </a:cubicBezTo>
                  <a:cubicBezTo>
                    <a:pt x="9426" y="2029"/>
                    <a:pt x="9276" y="2047"/>
                    <a:pt x="9100" y="2056"/>
                  </a:cubicBezTo>
                  <a:cubicBezTo>
                    <a:pt x="8925" y="2065"/>
                    <a:pt x="8723" y="2065"/>
                    <a:pt x="8554" y="2073"/>
                  </a:cubicBezTo>
                  <a:cubicBezTo>
                    <a:pt x="8385" y="2082"/>
                    <a:pt x="8247" y="2100"/>
                    <a:pt x="8063" y="2118"/>
                  </a:cubicBezTo>
                  <a:cubicBezTo>
                    <a:pt x="7879" y="2135"/>
                    <a:pt x="7647" y="2153"/>
                    <a:pt x="7444" y="2179"/>
                  </a:cubicBezTo>
                  <a:cubicBezTo>
                    <a:pt x="7240" y="2206"/>
                    <a:pt x="7064" y="2241"/>
                    <a:pt x="6846" y="2285"/>
                  </a:cubicBezTo>
                  <a:cubicBezTo>
                    <a:pt x="6627" y="2329"/>
                    <a:pt x="6366" y="2382"/>
                    <a:pt x="6143" y="2435"/>
                  </a:cubicBezTo>
                  <a:cubicBezTo>
                    <a:pt x="5920" y="2488"/>
                    <a:pt x="5735" y="2541"/>
                    <a:pt x="5525" y="2603"/>
                  </a:cubicBezTo>
                  <a:cubicBezTo>
                    <a:pt x="5315" y="2665"/>
                    <a:pt x="5080" y="2735"/>
                    <a:pt x="4885" y="2806"/>
                  </a:cubicBezTo>
                  <a:cubicBezTo>
                    <a:pt x="4690" y="2876"/>
                    <a:pt x="4535" y="2947"/>
                    <a:pt x="4347" y="3035"/>
                  </a:cubicBezTo>
                  <a:cubicBezTo>
                    <a:pt x="4158" y="3123"/>
                    <a:pt x="3935" y="3229"/>
                    <a:pt x="3755" y="3326"/>
                  </a:cubicBezTo>
                  <a:cubicBezTo>
                    <a:pt x="3575" y="3423"/>
                    <a:pt x="3438" y="3512"/>
                    <a:pt x="3273" y="3609"/>
                  </a:cubicBezTo>
                  <a:cubicBezTo>
                    <a:pt x="3108" y="3706"/>
                    <a:pt x="2915" y="3812"/>
                    <a:pt x="2756" y="3900"/>
                  </a:cubicBezTo>
                  <a:cubicBezTo>
                    <a:pt x="2598" y="3988"/>
                    <a:pt x="2473" y="4059"/>
                    <a:pt x="2343" y="4129"/>
                  </a:cubicBezTo>
                  <a:cubicBezTo>
                    <a:pt x="2212" y="4200"/>
                    <a:pt x="2075" y="4270"/>
                    <a:pt x="1916" y="4359"/>
                  </a:cubicBezTo>
                  <a:cubicBezTo>
                    <a:pt x="1757" y="4447"/>
                    <a:pt x="1577" y="4553"/>
                    <a:pt x="1464" y="4615"/>
                  </a:cubicBezTo>
                  <a:cubicBezTo>
                    <a:pt x="1350" y="4676"/>
                    <a:pt x="1303" y="4694"/>
                    <a:pt x="1254" y="4720"/>
                  </a:cubicBezTo>
                  <a:cubicBezTo>
                    <a:pt x="1205" y="4747"/>
                    <a:pt x="1153" y="4782"/>
                    <a:pt x="1157" y="4782"/>
                  </a:cubicBezTo>
                  <a:cubicBezTo>
                    <a:pt x="1162" y="4782"/>
                    <a:pt x="1222" y="4747"/>
                    <a:pt x="1331" y="4667"/>
                  </a:cubicBezTo>
                  <a:cubicBezTo>
                    <a:pt x="1440" y="4588"/>
                    <a:pt x="1599" y="4465"/>
                    <a:pt x="1725" y="4367"/>
                  </a:cubicBezTo>
                  <a:cubicBezTo>
                    <a:pt x="1852" y="4270"/>
                    <a:pt x="1946" y="4200"/>
                    <a:pt x="2062" y="4112"/>
                  </a:cubicBezTo>
                  <a:cubicBezTo>
                    <a:pt x="2178" y="4023"/>
                    <a:pt x="2315" y="3918"/>
                    <a:pt x="2441" y="3820"/>
                  </a:cubicBezTo>
                  <a:cubicBezTo>
                    <a:pt x="2568" y="3723"/>
                    <a:pt x="2683" y="3635"/>
                    <a:pt x="2833" y="3520"/>
                  </a:cubicBezTo>
                  <a:cubicBezTo>
                    <a:pt x="2983" y="3406"/>
                    <a:pt x="3168" y="3265"/>
                    <a:pt x="3326" y="3150"/>
                  </a:cubicBezTo>
                  <a:cubicBezTo>
                    <a:pt x="3485" y="3035"/>
                    <a:pt x="3618" y="2947"/>
                    <a:pt x="3787" y="2841"/>
                  </a:cubicBezTo>
                  <a:cubicBezTo>
                    <a:pt x="3956" y="2735"/>
                    <a:pt x="4162" y="2612"/>
                    <a:pt x="4347" y="2506"/>
                  </a:cubicBezTo>
                  <a:cubicBezTo>
                    <a:pt x="4531" y="2400"/>
                    <a:pt x="4694" y="2312"/>
                    <a:pt x="4880" y="2223"/>
                  </a:cubicBezTo>
                  <a:cubicBezTo>
                    <a:pt x="5067" y="2135"/>
                    <a:pt x="5277" y="2047"/>
                    <a:pt x="5459" y="1985"/>
                  </a:cubicBezTo>
                  <a:cubicBezTo>
                    <a:pt x="5641" y="1923"/>
                    <a:pt x="5795" y="1888"/>
                    <a:pt x="5993" y="1844"/>
                  </a:cubicBezTo>
                  <a:cubicBezTo>
                    <a:pt x="6190" y="1800"/>
                    <a:pt x="6430" y="1747"/>
                    <a:pt x="6631" y="1703"/>
                  </a:cubicBezTo>
                  <a:cubicBezTo>
                    <a:pt x="6833" y="1659"/>
                    <a:pt x="6996" y="1623"/>
                    <a:pt x="7197" y="1588"/>
                  </a:cubicBezTo>
                  <a:cubicBezTo>
                    <a:pt x="7399" y="1553"/>
                    <a:pt x="7639" y="1518"/>
                    <a:pt x="7842" y="1491"/>
                  </a:cubicBezTo>
                  <a:cubicBezTo>
                    <a:pt x="8046" y="1465"/>
                    <a:pt x="8213" y="1447"/>
                    <a:pt x="8402" y="1429"/>
                  </a:cubicBezTo>
                  <a:cubicBezTo>
                    <a:pt x="8590" y="1412"/>
                    <a:pt x="8800" y="1394"/>
                    <a:pt x="8976" y="1385"/>
                  </a:cubicBezTo>
                  <a:cubicBezTo>
                    <a:pt x="9152" y="1376"/>
                    <a:pt x="9293" y="1376"/>
                    <a:pt x="9467" y="1376"/>
                  </a:cubicBezTo>
                  <a:cubicBezTo>
                    <a:pt x="9640" y="1376"/>
                    <a:pt x="9846" y="1376"/>
                    <a:pt x="10016" y="1385"/>
                  </a:cubicBezTo>
                  <a:cubicBezTo>
                    <a:pt x="10185" y="1394"/>
                    <a:pt x="10318" y="1412"/>
                    <a:pt x="10474" y="1447"/>
                  </a:cubicBezTo>
                  <a:cubicBezTo>
                    <a:pt x="10631" y="1482"/>
                    <a:pt x="10811" y="1535"/>
                    <a:pt x="10959" y="1579"/>
                  </a:cubicBezTo>
                  <a:cubicBezTo>
                    <a:pt x="11106" y="1623"/>
                    <a:pt x="11222" y="1659"/>
                    <a:pt x="11344" y="1703"/>
                  </a:cubicBezTo>
                  <a:cubicBezTo>
                    <a:pt x="11467" y="1747"/>
                    <a:pt x="11595" y="1800"/>
                    <a:pt x="11752" y="1871"/>
                  </a:cubicBezTo>
                  <a:cubicBezTo>
                    <a:pt x="11908" y="1941"/>
                    <a:pt x="12092" y="2029"/>
                    <a:pt x="12206" y="2091"/>
                  </a:cubicBezTo>
                  <a:cubicBezTo>
                    <a:pt x="12320" y="2153"/>
                    <a:pt x="12362" y="2188"/>
                    <a:pt x="12418" y="2250"/>
                  </a:cubicBezTo>
                  <a:cubicBezTo>
                    <a:pt x="12474" y="2312"/>
                    <a:pt x="12542" y="2400"/>
                    <a:pt x="12568" y="2479"/>
                  </a:cubicBezTo>
                  <a:cubicBezTo>
                    <a:pt x="12594" y="2559"/>
                    <a:pt x="12577" y="2629"/>
                    <a:pt x="12519" y="2691"/>
                  </a:cubicBezTo>
                  <a:cubicBezTo>
                    <a:pt x="12461" y="2753"/>
                    <a:pt x="12362" y="2806"/>
                    <a:pt x="12219" y="2850"/>
                  </a:cubicBezTo>
                  <a:cubicBezTo>
                    <a:pt x="12075" y="2894"/>
                    <a:pt x="11887" y="2929"/>
                    <a:pt x="11726" y="2947"/>
                  </a:cubicBezTo>
                  <a:cubicBezTo>
                    <a:pt x="11565" y="2965"/>
                    <a:pt x="11432" y="2965"/>
                    <a:pt x="11302" y="2973"/>
                  </a:cubicBezTo>
                  <a:cubicBezTo>
                    <a:pt x="11171" y="2982"/>
                    <a:pt x="11042" y="3000"/>
                    <a:pt x="10888" y="3009"/>
                  </a:cubicBezTo>
                  <a:cubicBezTo>
                    <a:pt x="10734" y="3018"/>
                    <a:pt x="10554" y="3018"/>
                    <a:pt x="10397" y="3018"/>
                  </a:cubicBezTo>
                  <a:cubicBezTo>
                    <a:pt x="10241" y="3018"/>
                    <a:pt x="10108" y="3018"/>
                    <a:pt x="9932" y="3018"/>
                  </a:cubicBezTo>
                  <a:cubicBezTo>
                    <a:pt x="9756" y="3018"/>
                    <a:pt x="9538" y="3018"/>
                    <a:pt x="9345" y="3018"/>
                  </a:cubicBezTo>
                  <a:cubicBezTo>
                    <a:pt x="9152" y="3018"/>
                    <a:pt x="8985" y="3018"/>
                    <a:pt x="8802" y="3026"/>
                  </a:cubicBezTo>
                  <a:cubicBezTo>
                    <a:pt x="8620" y="3035"/>
                    <a:pt x="8423" y="3053"/>
                    <a:pt x="8228" y="3070"/>
                  </a:cubicBezTo>
                  <a:cubicBezTo>
                    <a:pt x="8033" y="3088"/>
                    <a:pt x="7840" y="3106"/>
                    <a:pt x="7622" y="3132"/>
                  </a:cubicBezTo>
                  <a:cubicBezTo>
                    <a:pt x="7403" y="3159"/>
                    <a:pt x="7159" y="3194"/>
                    <a:pt x="6957" y="3229"/>
                  </a:cubicBezTo>
                  <a:cubicBezTo>
                    <a:pt x="6756" y="3265"/>
                    <a:pt x="6597" y="3300"/>
                    <a:pt x="6398" y="3344"/>
                  </a:cubicBezTo>
                  <a:cubicBezTo>
                    <a:pt x="6198" y="3388"/>
                    <a:pt x="5958" y="3441"/>
                    <a:pt x="5757" y="3494"/>
                  </a:cubicBezTo>
                  <a:cubicBezTo>
                    <a:pt x="5555" y="3547"/>
                    <a:pt x="5392" y="3600"/>
                    <a:pt x="5221" y="3662"/>
                  </a:cubicBezTo>
                  <a:cubicBezTo>
                    <a:pt x="5050" y="3723"/>
                    <a:pt x="4870" y="3794"/>
                    <a:pt x="4709" y="3856"/>
                  </a:cubicBezTo>
                  <a:cubicBezTo>
                    <a:pt x="4548" y="3918"/>
                    <a:pt x="4407" y="3970"/>
                    <a:pt x="4259" y="4032"/>
                  </a:cubicBezTo>
                  <a:cubicBezTo>
                    <a:pt x="4111" y="4094"/>
                    <a:pt x="3956" y="4165"/>
                    <a:pt x="3834" y="4226"/>
                  </a:cubicBezTo>
                  <a:cubicBezTo>
                    <a:pt x="3712" y="4288"/>
                    <a:pt x="3622" y="4341"/>
                    <a:pt x="3483" y="4412"/>
                  </a:cubicBezTo>
                  <a:cubicBezTo>
                    <a:pt x="3344" y="4482"/>
                    <a:pt x="3155" y="4570"/>
                    <a:pt x="3033" y="4632"/>
                  </a:cubicBezTo>
                  <a:cubicBezTo>
                    <a:pt x="2911" y="4694"/>
                    <a:pt x="2855" y="4729"/>
                    <a:pt x="2801" y="4756"/>
                  </a:cubicBezTo>
                  <a:cubicBezTo>
                    <a:pt x="2748" y="4782"/>
                    <a:pt x="2696" y="4800"/>
                    <a:pt x="2681" y="4800"/>
                  </a:cubicBezTo>
                  <a:cubicBezTo>
                    <a:pt x="2666" y="4800"/>
                    <a:pt x="2688" y="4782"/>
                    <a:pt x="2786" y="4712"/>
                  </a:cubicBezTo>
                  <a:cubicBezTo>
                    <a:pt x="2885" y="4641"/>
                    <a:pt x="3061" y="4517"/>
                    <a:pt x="3208" y="4412"/>
                  </a:cubicBezTo>
                  <a:cubicBezTo>
                    <a:pt x="3356" y="4306"/>
                    <a:pt x="3476" y="4217"/>
                    <a:pt x="3586" y="4147"/>
                  </a:cubicBezTo>
                  <a:cubicBezTo>
                    <a:pt x="3695" y="4076"/>
                    <a:pt x="3794" y="4023"/>
                    <a:pt x="3922" y="3944"/>
                  </a:cubicBezTo>
                  <a:cubicBezTo>
                    <a:pt x="4051" y="3865"/>
                    <a:pt x="4209" y="3759"/>
                    <a:pt x="4355" y="3662"/>
                  </a:cubicBezTo>
                  <a:cubicBezTo>
                    <a:pt x="4501" y="3565"/>
                    <a:pt x="4634" y="3476"/>
                    <a:pt x="4782" y="3379"/>
                  </a:cubicBezTo>
                  <a:cubicBezTo>
                    <a:pt x="4930" y="3282"/>
                    <a:pt x="5092" y="3176"/>
                    <a:pt x="5253" y="3088"/>
                  </a:cubicBezTo>
                  <a:cubicBezTo>
                    <a:pt x="5414" y="3000"/>
                    <a:pt x="5573" y="2929"/>
                    <a:pt x="5753" y="2841"/>
                  </a:cubicBezTo>
                  <a:cubicBezTo>
                    <a:pt x="5933" y="2753"/>
                    <a:pt x="6134" y="2647"/>
                    <a:pt x="6310" y="2568"/>
                  </a:cubicBezTo>
                  <a:cubicBezTo>
                    <a:pt x="6486" y="2488"/>
                    <a:pt x="6636" y="2435"/>
                    <a:pt x="6828" y="2382"/>
                  </a:cubicBezTo>
                  <a:cubicBezTo>
                    <a:pt x="7021" y="2329"/>
                    <a:pt x="7257" y="2276"/>
                    <a:pt x="7463" y="2232"/>
                  </a:cubicBezTo>
                  <a:cubicBezTo>
                    <a:pt x="7669" y="2188"/>
                    <a:pt x="7844" y="2153"/>
                    <a:pt x="8035" y="2126"/>
                  </a:cubicBezTo>
                  <a:cubicBezTo>
                    <a:pt x="8226" y="2100"/>
                    <a:pt x="8432" y="2082"/>
                    <a:pt x="8622" y="2073"/>
                  </a:cubicBezTo>
                  <a:cubicBezTo>
                    <a:pt x="8813" y="2065"/>
                    <a:pt x="8989" y="2065"/>
                    <a:pt x="9182" y="2065"/>
                  </a:cubicBezTo>
                  <a:cubicBezTo>
                    <a:pt x="9375" y="2065"/>
                    <a:pt x="9585" y="2065"/>
                    <a:pt x="9758" y="2065"/>
                  </a:cubicBezTo>
                  <a:cubicBezTo>
                    <a:pt x="9932" y="2065"/>
                    <a:pt x="10069" y="2065"/>
                    <a:pt x="10236" y="2065"/>
                  </a:cubicBezTo>
                  <a:cubicBezTo>
                    <a:pt x="10403" y="2065"/>
                    <a:pt x="10601" y="2065"/>
                    <a:pt x="10764" y="2073"/>
                  </a:cubicBezTo>
                  <a:cubicBezTo>
                    <a:pt x="10926" y="2082"/>
                    <a:pt x="11055" y="2100"/>
                    <a:pt x="11190" y="2126"/>
                  </a:cubicBezTo>
                  <a:cubicBezTo>
                    <a:pt x="11325" y="2153"/>
                    <a:pt x="11467" y="2188"/>
                    <a:pt x="11593" y="2223"/>
                  </a:cubicBezTo>
                  <a:cubicBezTo>
                    <a:pt x="11719" y="2259"/>
                    <a:pt x="11831" y="2294"/>
                    <a:pt x="11975" y="2347"/>
                  </a:cubicBezTo>
                  <a:cubicBezTo>
                    <a:pt x="12118" y="2400"/>
                    <a:pt x="12294" y="2470"/>
                    <a:pt x="12418" y="2532"/>
                  </a:cubicBezTo>
                  <a:cubicBezTo>
                    <a:pt x="12542" y="2594"/>
                    <a:pt x="12615" y="2647"/>
                    <a:pt x="12671" y="2700"/>
                  </a:cubicBezTo>
                  <a:cubicBezTo>
                    <a:pt x="12727" y="2753"/>
                    <a:pt x="12765" y="2806"/>
                    <a:pt x="12778" y="2868"/>
                  </a:cubicBezTo>
                  <a:cubicBezTo>
                    <a:pt x="12791" y="2929"/>
                    <a:pt x="12778" y="3000"/>
                    <a:pt x="12690" y="3070"/>
                  </a:cubicBezTo>
                  <a:cubicBezTo>
                    <a:pt x="12603" y="3141"/>
                    <a:pt x="12440" y="3212"/>
                    <a:pt x="12307" y="3256"/>
                  </a:cubicBezTo>
                  <a:cubicBezTo>
                    <a:pt x="12174" y="3300"/>
                    <a:pt x="12071" y="3318"/>
                    <a:pt x="11966" y="3326"/>
                  </a:cubicBezTo>
                  <a:cubicBezTo>
                    <a:pt x="11861" y="3335"/>
                    <a:pt x="11754" y="3335"/>
                    <a:pt x="11627" y="3344"/>
                  </a:cubicBezTo>
                  <a:cubicBezTo>
                    <a:pt x="11501" y="3353"/>
                    <a:pt x="11355" y="3370"/>
                    <a:pt x="11227" y="3388"/>
                  </a:cubicBezTo>
                  <a:cubicBezTo>
                    <a:pt x="11098" y="3406"/>
                    <a:pt x="10986" y="3423"/>
                    <a:pt x="10839" y="3441"/>
                  </a:cubicBezTo>
                  <a:cubicBezTo>
                    <a:pt x="10691" y="3459"/>
                    <a:pt x="10506" y="3476"/>
                    <a:pt x="10341" y="3494"/>
                  </a:cubicBezTo>
                  <a:cubicBezTo>
                    <a:pt x="10176" y="3512"/>
                    <a:pt x="10031" y="3529"/>
                    <a:pt x="9874" y="3556"/>
                  </a:cubicBezTo>
                  <a:cubicBezTo>
                    <a:pt x="9718" y="3582"/>
                    <a:pt x="9550" y="3618"/>
                    <a:pt x="9383" y="3644"/>
                  </a:cubicBezTo>
                  <a:cubicBezTo>
                    <a:pt x="9216" y="3670"/>
                    <a:pt x="9049" y="3688"/>
                    <a:pt x="8856" y="3723"/>
                  </a:cubicBezTo>
                  <a:cubicBezTo>
                    <a:pt x="8663" y="3759"/>
                    <a:pt x="8445" y="3812"/>
                    <a:pt x="8258" y="3856"/>
                  </a:cubicBezTo>
                  <a:cubicBezTo>
                    <a:pt x="8072" y="3900"/>
                    <a:pt x="7917" y="3935"/>
                    <a:pt x="7718" y="3988"/>
                  </a:cubicBezTo>
                  <a:cubicBezTo>
                    <a:pt x="7519" y="4041"/>
                    <a:pt x="7274" y="4112"/>
                    <a:pt x="7064" y="4173"/>
                  </a:cubicBezTo>
                  <a:cubicBezTo>
                    <a:pt x="6854" y="4235"/>
                    <a:pt x="6678" y="4288"/>
                    <a:pt x="6490" y="4341"/>
                  </a:cubicBezTo>
                  <a:cubicBezTo>
                    <a:pt x="6301" y="4394"/>
                    <a:pt x="6100" y="4447"/>
                    <a:pt x="5915" y="4500"/>
                  </a:cubicBezTo>
                  <a:cubicBezTo>
                    <a:pt x="5731" y="4553"/>
                    <a:pt x="5564" y="4606"/>
                    <a:pt x="5382" y="4659"/>
                  </a:cubicBezTo>
                  <a:cubicBezTo>
                    <a:pt x="5200" y="4712"/>
                    <a:pt x="5002" y="4765"/>
                    <a:pt x="4842" y="4809"/>
                  </a:cubicBezTo>
                  <a:cubicBezTo>
                    <a:pt x="4681" y="4853"/>
                    <a:pt x="4557" y="4888"/>
                    <a:pt x="4411" y="4932"/>
                  </a:cubicBezTo>
                  <a:cubicBezTo>
                    <a:pt x="4265" y="4976"/>
                    <a:pt x="4098" y="5029"/>
                    <a:pt x="3963" y="5073"/>
                  </a:cubicBezTo>
                  <a:cubicBezTo>
                    <a:pt x="3828" y="5117"/>
                    <a:pt x="3725" y="5153"/>
                    <a:pt x="3590" y="5197"/>
                  </a:cubicBezTo>
                  <a:cubicBezTo>
                    <a:pt x="3455" y="5241"/>
                    <a:pt x="3288" y="5294"/>
                    <a:pt x="3170" y="5320"/>
                  </a:cubicBezTo>
                  <a:cubicBezTo>
                    <a:pt x="3052" y="5347"/>
                    <a:pt x="2983" y="5347"/>
                    <a:pt x="2973" y="5320"/>
                  </a:cubicBezTo>
                  <a:cubicBezTo>
                    <a:pt x="2962" y="5294"/>
                    <a:pt x="3009" y="5241"/>
                    <a:pt x="3108" y="5170"/>
                  </a:cubicBezTo>
                  <a:cubicBezTo>
                    <a:pt x="3206" y="5100"/>
                    <a:pt x="3356" y="5012"/>
                    <a:pt x="3474" y="4941"/>
                  </a:cubicBezTo>
                  <a:cubicBezTo>
                    <a:pt x="3592" y="4870"/>
                    <a:pt x="3678" y="4817"/>
                    <a:pt x="3796" y="4738"/>
                  </a:cubicBezTo>
                  <a:cubicBezTo>
                    <a:pt x="3914" y="4659"/>
                    <a:pt x="4064" y="4553"/>
                    <a:pt x="4201" y="4465"/>
                  </a:cubicBezTo>
                  <a:cubicBezTo>
                    <a:pt x="4338" y="4376"/>
                    <a:pt x="4462" y="4306"/>
                    <a:pt x="4606" y="4217"/>
                  </a:cubicBezTo>
                  <a:cubicBezTo>
                    <a:pt x="4750" y="4129"/>
                    <a:pt x="4912" y="4023"/>
                    <a:pt x="5073" y="3918"/>
                  </a:cubicBezTo>
                  <a:cubicBezTo>
                    <a:pt x="5234" y="3812"/>
                    <a:pt x="5392" y="3706"/>
                    <a:pt x="5575" y="3582"/>
                  </a:cubicBezTo>
                  <a:cubicBezTo>
                    <a:pt x="5757" y="3459"/>
                    <a:pt x="5963" y="3318"/>
                    <a:pt x="6138" y="3212"/>
                  </a:cubicBezTo>
                  <a:cubicBezTo>
                    <a:pt x="6314" y="3106"/>
                    <a:pt x="6460" y="3035"/>
                    <a:pt x="6653" y="2938"/>
                  </a:cubicBezTo>
                  <a:cubicBezTo>
                    <a:pt x="6846" y="2841"/>
                    <a:pt x="7086" y="2718"/>
                    <a:pt x="7304" y="2620"/>
                  </a:cubicBezTo>
                  <a:cubicBezTo>
                    <a:pt x="7523" y="2523"/>
                    <a:pt x="7720" y="2453"/>
                    <a:pt x="7939" y="2382"/>
                  </a:cubicBezTo>
                  <a:cubicBezTo>
                    <a:pt x="8157" y="2312"/>
                    <a:pt x="8397" y="2241"/>
                    <a:pt x="8625" y="2188"/>
                  </a:cubicBezTo>
                  <a:cubicBezTo>
                    <a:pt x="8852" y="2135"/>
                    <a:pt x="9066" y="2100"/>
                    <a:pt x="9302" y="2073"/>
                  </a:cubicBezTo>
                  <a:cubicBezTo>
                    <a:pt x="9538" y="2047"/>
                    <a:pt x="9795" y="2029"/>
                    <a:pt x="10013" y="2012"/>
                  </a:cubicBezTo>
                  <a:cubicBezTo>
                    <a:pt x="10232" y="1994"/>
                    <a:pt x="10412" y="1976"/>
                    <a:pt x="10635" y="1968"/>
                  </a:cubicBezTo>
                  <a:cubicBezTo>
                    <a:pt x="10858" y="1959"/>
                    <a:pt x="11124" y="1959"/>
                    <a:pt x="11349" y="1959"/>
                  </a:cubicBezTo>
                  <a:cubicBezTo>
                    <a:pt x="11574" y="1959"/>
                    <a:pt x="11758" y="1959"/>
                    <a:pt x="11962" y="1959"/>
                  </a:cubicBezTo>
                  <a:cubicBezTo>
                    <a:pt x="12165" y="1959"/>
                    <a:pt x="12388" y="1959"/>
                    <a:pt x="12590" y="1968"/>
                  </a:cubicBezTo>
                  <a:cubicBezTo>
                    <a:pt x="12791" y="1976"/>
                    <a:pt x="12971" y="1994"/>
                    <a:pt x="13166" y="2021"/>
                  </a:cubicBezTo>
                  <a:cubicBezTo>
                    <a:pt x="13361" y="2047"/>
                    <a:pt x="13571" y="2082"/>
                    <a:pt x="13745" y="2109"/>
                  </a:cubicBezTo>
                  <a:cubicBezTo>
                    <a:pt x="13918" y="2135"/>
                    <a:pt x="14056" y="2153"/>
                    <a:pt x="14223" y="2188"/>
                  </a:cubicBezTo>
                  <a:cubicBezTo>
                    <a:pt x="14390" y="2223"/>
                    <a:pt x="14587" y="2276"/>
                    <a:pt x="14746" y="2329"/>
                  </a:cubicBezTo>
                  <a:cubicBezTo>
                    <a:pt x="14904" y="2382"/>
                    <a:pt x="15024" y="2435"/>
                    <a:pt x="15149" y="2488"/>
                  </a:cubicBezTo>
                  <a:cubicBezTo>
                    <a:pt x="15273" y="2541"/>
                    <a:pt x="15402" y="2594"/>
                    <a:pt x="15515" y="2647"/>
                  </a:cubicBezTo>
                  <a:cubicBezTo>
                    <a:pt x="15629" y="2700"/>
                    <a:pt x="15727" y="2753"/>
                    <a:pt x="15852" y="2841"/>
                  </a:cubicBezTo>
                  <a:cubicBezTo>
                    <a:pt x="15976" y="2929"/>
                    <a:pt x="16126" y="3053"/>
                    <a:pt x="16238" y="3159"/>
                  </a:cubicBezTo>
                  <a:cubicBezTo>
                    <a:pt x="16349" y="3265"/>
                    <a:pt x="16422" y="3353"/>
                    <a:pt x="16458" y="3441"/>
                  </a:cubicBezTo>
                  <a:cubicBezTo>
                    <a:pt x="16495" y="3529"/>
                    <a:pt x="16495" y="3618"/>
                    <a:pt x="16460" y="3688"/>
                  </a:cubicBezTo>
                  <a:cubicBezTo>
                    <a:pt x="16426" y="3759"/>
                    <a:pt x="16358" y="3812"/>
                    <a:pt x="16244" y="3856"/>
                  </a:cubicBezTo>
                  <a:cubicBezTo>
                    <a:pt x="16130" y="3900"/>
                    <a:pt x="15972" y="3935"/>
                    <a:pt x="15835" y="3953"/>
                  </a:cubicBezTo>
                  <a:cubicBezTo>
                    <a:pt x="15697" y="3970"/>
                    <a:pt x="15582" y="3970"/>
                    <a:pt x="15466" y="3970"/>
                  </a:cubicBezTo>
                  <a:cubicBezTo>
                    <a:pt x="15350" y="3970"/>
                    <a:pt x="15234" y="3970"/>
                    <a:pt x="15099" y="3970"/>
                  </a:cubicBezTo>
                  <a:cubicBezTo>
                    <a:pt x="14964" y="3970"/>
                    <a:pt x="14810" y="3970"/>
                    <a:pt x="14671" y="3970"/>
                  </a:cubicBezTo>
                  <a:cubicBezTo>
                    <a:pt x="14531" y="3970"/>
                    <a:pt x="14407" y="3970"/>
                    <a:pt x="14251" y="3962"/>
                  </a:cubicBezTo>
                  <a:cubicBezTo>
                    <a:pt x="14094" y="3953"/>
                    <a:pt x="13906" y="3935"/>
                    <a:pt x="13736" y="3918"/>
                  </a:cubicBezTo>
                  <a:cubicBezTo>
                    <a:pt x="13567" y="3900"/>
                    <a:pt x="13417" y="3882"/>
                    <a:pt x="13258" y="3865"/>
                  </a:cubicBezTo>
                  <a:cubicBezTo>
                    <a:pt x="13100" y="3847"/>
                    <a:pt x="12933" y="3829"/>
                    <a:pt x="12768" y="3812"/>
                  </a:cubicBezTo>
                  <a:cubicBezTo>
                    <a:pt x="12603" y="3794"/>
                    <a:pt x="12440" y="3776"/>
                    <a:pt x="12260" y="3768"/>
                  </a:cubicBezTo>
                  <a:cubicBezTo>
                    <a:pt x="12080" y="3759"/>
                    <a:pt x="11882" y="3759"/>
                    <a:pt x="11719" y="3759"/>
                  </a:cubicBezTo>
                  <a:cubicBezTo>
                    <a:pt x="11557" y="3759"/>
                    <a:pt x="11428" y="3759"/>
                    <a:pt x="11265" y="3759"/>
                  </a:cubicBezTo>
                  <a:cubicBezTo>
                    <a:pt x="11102" y="3759"/>
                    <a:pt x="10905" y="3759"/>
                    <a:pt x="10749" y="3759"/>
                  </a:cubicBezTo>
                  <a:cubicBezTo>
                    <a:pt x="10592" y="3759"/>
                    <a:pt x="10476" y="3759"/>
                    <a:pt x="10335" y="3759"/>
                  </a:cubicBezTo>
                  <a:cubicBezTo>
                    <a:pt x="10193" y="3759"/>
                    <a:pt x="10026" y="3759"/>
                    <a:pt x="9893" y="3759"/>
                  </a:cubicBezTo>
                  <a:cubicBezTo>
                    <a:pt x="9761" y="3759"/>
                    <a:pt x="9662" y="3759"/>
                    <a:pt x="9529" y="3759"/>
                  </a:cubicBezTo>
                  <a:cubicBezTo>
                    <a:pt x="9396" y="3759"/>
                    <a:pt x="9229" y="3759"/>
                    <a:pt x="9090" y="3759"/>
                  </a:cubicBezTo>
                  <a:cubicBezTo>
                    <a:pt x="8950" y="3759"/>
                    <a:pt x="8839" y="3759"/>
                    <a:pt x="8770" y="3741"/>
                  </a:cubicBezTo>
                  <a:cubicBezTo>
                    <a:pt x="8702" y="3723"/>
                    <a:pt x="8676" y="3688"/>
                    <a:pt x="8682" y="3626"/>
                  </a:cubicBezTo>
                  <a:cubicBezTo>
                    <a:pt x="8689" y="3565"/>
                    <a:pt x="8727" y="3476"/>
                    <a:pt x="8807" y="3379"/>
                  </a:cubicBezTo>
                  <a:cubicBezTo>
                    <a:pt x="8886" y="3282"/>
                    <a:pt x="9006" y="3176"/>
                    <a:pt x="9120" y="3088"/>
                  </a:cubicBezTo>
                  <a:cubicBezTo>
                    <a:pt x="9233" y="3000"/>
                    <a:pt x="9340" y="2929"/>
                    <a:pt x="9443" y="2876"/>
                  </a:cubicBezTo>
                  <a:cubicBezTo>
                    <a:pt x="9546" y="2823"/>
                    <a:pt x="9645" y="2788"/>
                    <a:pt x="9763" y="2735"/>
                  </a:cubicBezTo>
                  <a:cubicBezTo>
                    <a:pt x="9881" y="2682"/>
                    <a:pt x="10018" y="2612"/>
                    <a:pt x="10140" y="2559"/>
                  </a:cubicBezTo>
                  <a:cubicBezTo>
                    <a:pt x="10262" y="2506"/>
                    <a:pt x="10369" y="2470"/>
                    <a:pt x="10511" y="2435"/>
                  </a:cubicBezTo>
                  <a:cubicBezTo>
                    <a:pt x="10652" y="2400"/>
                    <a:pt x="10828" y="2365"/>
                    <a:pt x="10978" y="2329"/>
                  </a:cubicBezTo>
                  <a:cubicBezTo>
                    <a:pt x="11128" y="2294"/>
                    <a:pt x="11252" y="2259"/>
                    <a:pt x="11415" y="2223"/>
                  </a:cubicBezTo>
                  <a:cubicBezTo>
                    <a:pt x="11578" y="2188"/>
                    <a:pt x="11779" y="2153"/>
                    <a:pt x="11964" y="2135"/>
                  </a:cubicBezTo>
                  <a:cubicBezTo>
                    <a:pt x="12148" y="2118"/>
                    <a:pt x="12315" y="2118"/>
                    <a:pt x="12504" y="2109"/>
                  </a:cubicBezTo>
                  <a:cubicBezTo>
                    <a:pt x="12693" y="2100"/>
                    <a:pt x="12903" y="2082"/>
                    <a:pt x="13083" y="2073"/>
                  </a:cubicBezTo>
                  <a:cubicBezTo>
                    <a:pt x="13263" y="2065"/>
                    <a:pt x="13413" y="2065"/>
                    <a:pt x="13601" y="2065"/>
                  </a:cubicBezTo>
                  <a:cubicBezTo>
                    <a:pt x="13790" y="2065"/>
                    <a:pt x="14017" y="2065"/>
                    <a:pt x="14204" y="2073"/>
                  </a:cubicBezTo>
                  <a:cubicBezTo>
                    <a:pt x="14390" y="2082"/>
                    <a:pt x="14536" y="2100"/>
                    <a:pt x="14714" y="2126"/>
                  </a:cubicBezTo>
                  <a:cubicBezTo>
                    <a:pt x="14892" y="2153"/>
                    <a:pt x="15102" y="2188"/>
                    <a:pt x="15275" y="2223"/>
                  </a:cubicBezTo>
                  <a:cubicBezTo>
                    <a:pt x="15449" y="2259"/>
                    <a:pt x="15586" y="2294"/>
                    <a:pt x="15740" y="2338"/>
                  </a:cubicBezTo>
                  <a:cubicBezTo>
                    <a:pt x="15895" y="2382"/>
                    <a:pt x="16066" y="2435"/>
                    <a:pt x="16208" y="2479"/>
                  </a:cubicBezTo>
                  <a:cubicBezTo>
                    <a:pt x="16349" y="2523"/>
                    <a:pt x="16460" y="2559"/>
                    <a:pt x="16595" y="2612"/>
                  </a:cubicBezTo>
                  <a:cubicBezTo>
                    <a:pt x="16730" y="2665"/>
                    <a:pt x="16889" y="2735"/>
                    <a:pt x="17013" y="2797"/>
                  </a:cubicBezTo>
                  <a:cubicBezTo>
                    <a:pt x="17138" y="2859"/>
                    <a:pt x="17228" y="2912"/>
                    <a:pt x="17365" y="3000"/>
                  </a:cubicBezTo>
                  <a:cubicBezTo>
                    <a:pt x="17502" y="3088"/>
                    <a:pt x="17686" y="3212"/>
                    <a:pt x="17828" y="3318"/>
                  </a:cubicBezTo>
                  <a:cubicBezTo>
                    <a:pt x="17969" y="3423"/>
                    <a:pt x="18068" y="3512"/>
                    <a:pt x="18130" y="3582"/>
                  </a:cubicBezTo>
                  <a:cubicBezTo>
                    <a:pt x="18192" y="3653"/>
                    <a:pt x="18218" y="3706"/>
                    <a:pt x="18216" y="3759"/>
                  </a:cubicBezTo>
                  <a:cubicBezTo>
                    <a:pt x="18214" y="3812"/>
                    <a:pt x="18184" y="3865"/>
                    <a:pt x="18115" y="3900"/>
                  </a:cubicBezTo>
                  <a:cubicBezTo>
                    <a:pt x="18046" y="3935"/>
                    <a:pt x="17939" y="3953"/>
                    <a:pt x="17791" y="3962"/>
                  </a:cubicBezTo>
                  <a:cubicBezTo>
                    <a:pt x="17644" y="3970"/>
                    <a:pt x="17455" y="3970"/>
                    <a:pt x="17290" y="3962"/>
                  </a:cubicBezTo>
                  <a:cubicBezTo>
                    <a:pt x="17125" y="3953"/>
                    <a:pt x="16983" y="3935"/>
                    <a:pt x="16853" y="3918"/>
                  </a:cubicBezTo>
                  <a:cubicBezTo>
                    <a:pt x="16722" y="3900"/>
                    <a:pt x="16602" y="3882"/>
                    <a:pt x="16460" y="3856"/>
                  </a:cubicBezTo>
                  <a:cubicBezTo>
                    <a:pt x="16319" y="3829"/>
                    <a:pt x="16156" y="3794"/>
                    <a:pt x="16015" y="3768"/>
                  </a:cubicBezTo>
                  <a:cubicBezTo>
                    <a:pt x="15873" y="3741"/>
                    <a:pt x="15753" y="3723"/>
                    <a:pt x="15597" y="3697"/>
                  </a:cubicBezTo>
                  <a:cubicBezTo>
                    <a:pt x="15440" y="3670"/>
                    <a:pt x="15247" y="3635"/>
                    <a:pt x="15089" y="3609"/>
                  </a:cubicBezTo>
                  <a:cubicBezTo>
                    <a:pt x="14930" y="3582"/>
                    <a:pt x="14806" y="3565"/>
                    <a:pt x="14641" y="3538"/>
                  </a:cubicBezTo>
                  <a:cubicBezTo>
                    <a:pt x="14476" y="3512"/>
                    <a:pt x="14270" y="3476"/>
                    <a:pt x="14088" y="3450"/>
                  </a:cubicBezTo>
                  <a:cubicBezTo>
                    <a:pt x="13906" y="3423"/>
                    <a:pt x="13747" y="3406"/>
                    <a:pt x="13569" y="3388"/>
                  </a:cubicBezTo>
                  <a:cubicBezTo>
                    <a:pt x="13391" y="3370"/>
                    <a:pt x="13194" y="3353"/>
                    <a:pt x="13035" y="3344"/>
                  </a:cubicBezTo>
                  <a:cubicBezTo>
                    <a:pt x="12877" y="3335"/>
                    <a:pt x="12757" y="3335"/>
                    <a:pt x="12605" y="3326"/>
                  </a:cubicBezTo>
                  <a:cubicBezTo>
                    <a:pt x="12452" y="3318"/>
                    <a:pt x="12268" y="3300"/>
                    <a:pt x="12125" y="3291"/>
                  </a:cubicBezTo>
                  <a:cubicBezTo>
                    <a:pt x="11981" y="3282"/>
                    <a:pt x="11878" y="3282"/>
                    <a:pt x="11756" y="3282"/>
                  </a:cubicBezTo>
                  <a:cubicBezTo>
                    <a:pt x="11634" y="3282"/>
                    <a:pt x="11492" y="3282"/>
                    <a:pt x="11340" y="3273"/>
                  </a:cubicBezTo>
                  <a:cubicBezTo>
                    <a:pt x="11188" y="3265"/>
                    <a:pt x="11025" y="3247"/>
                    <a:pt x="10924" y="3238"/>
                  </a:cubicBezTo>
                  <a:cubicBezTo>
                    <a:pt x="10824" y="3229"/>
                    <a:pt x="10785" y="3229"/>
                    <a:pt x="10742" y="3212"/>
                  </a:cubicBezTo>
                  <a:cubicBezTo>
                    <a:pt x="10699" y="3194"/>
                    <a:pt x="10652" y="3159"/>
                    <a:pt x="10652" y="3097"/>
                  </a:cubicBezTo>
                  <a:cubicBezTo>
                    <a:pt x="10652" y="3035"/>
                    <a:pt x="10699" y="2947"/>
                    <a:pt x="10791" y="2859"/>
                  </a:cubicBezTo>
                  <a:cubicBezTo>
                    <a:pt x="10884" y="2770"/>
                    <a:pt x="11021" y="2682"/>
                    <a:pt x="11126" y="2620"/>
                  </a:cubicBezTo>
                  <a:cubicBezTo>
                    <a:pt x="11231" y="2559"/>
                    <a:pt x="11304" y="2523"/>
                    <a:pt x="11404" y="2488"/>
                  </a:cubicBezTo>
                  <a:cubicBezTo>
                    <a:pt x="11505" y="2453"/>
                    <a:pt x="11634" y="2418"/>
                    <a:pt x="11752" y="2382"/>
                  </a:cubicBezTo>
                  <a:cubicBezTo>
                    <a:pt x="11869" y="2347"/>
                    <a:pt x="11977" y="2312"/>
                    <a:pt x="12105" y="2276"/>
                  </a:cubicBezTo>
                  <a:cubicBezTo>
                    <a:pt x="12234" y="2241"/>
                    <a:pt x="12384" y="2206"/>
                    <a:pt x="12517" y="2179"/>
                  </a:cubicBezTo>
                  <a:cubicBezTo>
                    <a:pt x="12650" y="2153"/>
                    <a:pt x="12765" y="2135"/>
                    <a:pt x="12911" y="2118"/>
                  </a:cubicBezTo>
                  <a:cubicBezTo>
                    <a:pt x="13057" y="2100"/>
                    <a:pt x="13233" y="2082"/>
                    <a:pt x="13385" y="2065"/>
                  </a:cubicBezTo>
                  <a:cubicBezTo>
                    <a:pt x="13537" y="2047"/>
                    <a:pt x="13666" y="2029"/>
                    <a:pt x="13833" y="2012"/>
                  </a:cubicBezTo>
                  <a:cubicBezTo>
                    <a:pt x="14000" y="1994"/>
                    <a:pt x="14206" y="1976"/>
                    <a:pt x="14388" y="1968"/>
                  </a:cubicBezTo>
                  <a:cubicBezTo>
                    <a:pt x="14570" y="1959"/>
                    <a:pt x="14729" y="1959"/>
                    <a:pt x="14909" y="1959"/>
                  </a:cubicBezTo>
                  <a:cubicBezTo>
                    <a:pt x="15089" y="1959"/>
                    <a:pt x="15290" y="1959"/>
                    <a:pt x="15457" y="1968"/>
                  </a:cubicBezTo>
                  <a:cubicBezTo>
                    <a:pt x="15625" y="1976"/>
                    <a:pt x="15757" y="1994"/>
                    <a:pt x="15922" y="2021"/>
                  </a:cubicBezTo>
                  <a:cubicBezTo>
                    <a:pt x="16087" y="2047"/>
                    <a:pt x="16285" y="2082"/>
                    <a:pt x="16445" y="2109"/>
                  </a:cubicBezTo>
                  <a:cubicBezTo>
                    <a:pt x="16606" y="2135"/>
                    <a:pt x="16730" y="2153"/>
                    <a:pt x="16880" y="2188"/>
                  </a:cubicBezTo>
                  <a:cubicBezTo>
                    <a:pt x="17031" y="2223"/>
                    <a:pt x="17206" y="2276"/>
                    <a:pt x="17350" y="2329"/>
                  </a:cubicBezTo>
                  <a:cubicBezTo>
                    <a:pt x="17493" y="2382"/>
                    <a:pt x="17605" y="2435"/>
                    <a:pt x="17727" y="2488"/>
                  </a:cubicBezTo>
                  <a:cubicBezTo>
                    <a:pt x="17849" y="2541"/>
                    <a:pt x="17982" y="2594"/>
                    <a:pt x="18136" y="2682"/>
                  </a:cubicBezTo>
                  <a:cubicBezTo>
                    <a:pt x="18291" y="2770"/>
                    <a:pt x="18467" y="2894"/>
                    <a:pt x="18576" y="2982"/>
                  </a:cubicBezTo>
                  <a:cubicBezTo>
                    <a:pt x="18685" y="3070"/>
                    <a:pt x="18728" y="3123"/>
                    <a:pt x="18782" y="3185"/>
                  </a:cubicBezTo>
                  <a:cubicBezTo>
                    <a:pt x="18835" y="3247"/>
                    <a:pt x="18899" y="3318"/>
                    <a:pt x="18914" y="3397"/>
                  </a:cubicBezTo>
                  <a:cubicBezTo>
                    <a:pt x="18929" y="3476"/>
                    <a:pt x="18895" y="3565"/>
                    <a:pt x="18818" y="3618"/>
                  </a:cubicBezTo>
                  <a:cubicBezTo>
                    <a:pt x="18741" y="3670"/>
                    <a:pt x="18621" y="3688"/>
                    <a:pt x="18471" y="3697"/>
                  </a:cubicBezTo>
                  <a:cubicBezTo>
                    <a:pt x="18321" y="3706"/>
                    <a:pt x="18141" y="3706"/>
                    <a:pt x="18004" y="3706"/>
                  </a:cubicBezTo>
                  <a:cubicBezTo>
                    <a:pt x="17866" y="3706"/>
                    <a:pt x="17772" y="3706"/>
                    <a:pt x="17648" y="3706"/>
                  </a:cubicBezTo>
                  <a:cubicBezTo>
                    <a:pt x="17523" y="3706"/>
                    <a:pt x="17369" y="3706"/>
                    <a:pt x="17238" y="3697"/>
                  </a:cubicBezTo>
                  <a:cubicBezTo>
                    <a:pt x="17108" y="3688"/>
                    <a:pt x="17001" y="3670"/>
                    <a:pt x="16859" y="3662"/>
                  </a:cubicBezTo>
                  <a:cubicBezTo>
                    <a:pt x="16718" y="3653"/>
                    <a:pt x="16542" y="3653"/>
                    <a:pt x="16385" y="3644"/>
                  </a:cubicBezTo>
                  <a:cubicBezTo>
                    <a:pt x="16229" y="3635"/>
                    <a:pt x="16092" y="3618"/>
                    <a:pt x="15935" y="3600"/>
                  </a:cubicBezTo>
                  <a:cubicBezTo>
                    <a:pt x="15779" y="3582"/>
                    <a:pt x="15603" y="3565"/>
                    <a:pt x="15453" y="3556"/>
                  </a:cubicBezTo>
                  <a:cubicBezTo>
                    <a:pt x="15303" y="3547"/>
                    <a:pt x="15179" y="3547"/>
                    <a:pt x="15018" y="3547"/>
                  </a:cubicBezTo>
                  <a:cubicBezTo>
                    <a:pt x="14857" y="3547"/>
                    <a:pt x="14660" y="3547"/>
                    <a:pt x="14499" y="3547"/>
                  </a:cubicBezTo>
                  <a:cubicBezTo>
                    <a:pt x="14339" y="3547"/>
                    <a:pt x="14214" y="3547"/>
                    <a:pt x="14060" y="3547"/>
                  </a:cubicBezTo>
                  <a:cubicBezTo>
                    <a:pt x="13906" y="3547"/>
                    <a:pt x="13721" y="3547"/>
                    <a:pt x="13567" y="3547"/>
                  </a:cubicBezTo>
                  <a:cubicBezTo>
                    <a:pt x="13413" y="3547"/>
                    <a:pt x="13288" y="3547"/>
                    <a:pt x="13155" y="3547"/>
                  </a:cubicBezTo>
                  <a:cubicBezTo>
                    <a:pt x="13023" y="3547"/>
                    <a:pt x="12881" y="3547"/>
                    <a:pt x="12770" y="3547"/>
                  </a:cubicBezTo>
                  <a:cubicBezTo>
                    <a:pt x="12658" y="3547"/>
                    <a:pt x="12577" y="3547"/>
                    <a:pt x="12450" y="3556"/>
                  </a:cubicBezTo>
                  <a:cubicBezTo>
                    <a:pt x="12324" y="3565"/>
                    <a:pt x="12152" y="3582"/>
                    <a:pt x="12032" y="3591"/>
                  </a:cubicBezTo>
                  <a:cubicBezTo>
                    <a:pt x="11912" y="3600"/>
                    <a:pt x="11844" y="3600"/>
                    <a:pt x="11788" y="3591"/>
                  </a:cubicBezTo>
                  <a:cubicBezTo>
                    <a:pt x="11732" y="3582"/>
                    <a:pt x="11689" y="3565"/>
                    <a:pt x="11685" y="3520"/>
                  </a:cubicBezTo>
                  <a:cubicBezTo>
                    <a:pt x="11681" y="3476"/>
                    <a:pt x="11715" y="3406"/>
                    <a:pt x="11786" y="3326"/>
                  </a:cubicBezTo>
                  <a:cubicBezTo>
                    <a:pt x="11857" y="3247"/>
                    <a:pt x="11964" y="3159"/>
                    <a:pt x="12105" y="3070"/>
                  </a:cubicBezTo>
                  <a:cubicBezTo>
                    <a:pt x="12247" y="2982"/>
                    <a:pt x="12422" y="2894"/>
                    <a:pt x="12579" y="2823"/>
                  </a:cubicBezTo>
                  <a:cubicBezTo>
                    <a:pt x="12735" y="2753"/>
                    <a:pt x="12873" y="2700"/>
                    <a:pt x="12990" y="2665"/>
                  </a:cubicBezTo>
                  <a:cubicBezTo>
                    <a:pt x="13108" y="2629"/>
                    <a:pt x="13207" y="2612"/>
                    <a:pt x="13338" y="2585"/>
                  </a:cubicBezTo>
                  <a:cubicBezTo>
                    <a:pt x="13468" y="2559"/>
                    <a:pt x="13631" y="2523"/>
                    <a:pt x="13775" y="2488"/>
                  </a:cubicBezTo>
                  <a:cubicBezTo>
                    <a:pt x="13918" y="2453"/>
                    <a:pt x="14043" y="2418"/>
                    <a:pt x="14186" y="2391"/>
                  </a:cubicBezTo>
                  <a:cubicBezTo>
                    <a:pt x="14330" y="2365"/>
                    <a:pt x="14493" y="2347"/>
                    <a:pt x="14632" y="2338"/>
                  </a:cubicBezTo>
                  <a:cubicBezTo>
                    <a:pt x="14772" y="2329"/>
                    <a:pt x="14887" y="2329"/>
                    <a:pt x="15037" y="2329"/>
                  </a:cubicBezTo>
                  <a:cubicBezTo>
                    <a:pt x="15187" y="2329"/>
                    <a:pt x="15372" y="2329"/>
                    <a:pt x="15528" y="2329"/>
                  </a:cubicBezTo>
                  <a:cubicBezTo>
                    <a:pt x="15685" y="2329"/>
                    <a:pt x="15813" y="2329"/>
                    <a:pt x="15970" y="2329"/>
                  </a:cubicBezTo>
                  <a:cubicBezTo>
                    <a:pt x="16126" y="2329"/>
                    <a:pt x="16310" y="2329"/>
                    <a:pt x="16465" y="2338"/>
                  </a:cubicBezTo>
                  <a:cubicBezTo>
                    <a:pt x="16619" y="2347"/>
                    <a:pt x="16743" y="2365"/>
                    <a:pt x="16874" y="2382"/>
                  </a:cubicBezTo>
                  <a:cubicBezTo>
                    <a:pt x="17005" y="2400"/>
                    <a:pt x="17142" y="2418"/>
                    <a:pt x="17266" y="2444"/>
                  </a:cubicBezTo>
                  <a:cubicBezTo>
                    <a:pt x="17391" y="2470"/>
                    <a:pt x="17502" y="2506"/>
                    <a:pt x="17620" y="2541"/>
                  </a:cubicBezTo>
                  <a:cubicBezTo>
                    <a:pt x="17738" y="2576"/>
                    <a:pt x="17862" y="2612"/>
                    <a:pt x="18006" y="2665"/>
                  </a:cubicBezTo>
                  <a:cubicBezTo>
                    <a:pt x="18149" y="2718"/>
                    <a:pt x="18312" y="2788"/>
                    <a:pt x="18437" y="2859"/>
                  </a:cubicBezTo>
                  <a:cubicBezTo>
                    <a:pt x="18561" y="2929"/>
                    <a:pt x="18647" y="3000"/>
                    <a:pt x="18700" y="3053"/>
                  </a:cubicBezTo>
                  <a:cubicBezTo>
                    <a:pt x="18754" y="3106"/>
                    <a:pt x="18775" y="3141"/>
                    <a:pt x="18771" y="3176"/>
                  </a:cubicBezTo>
                  <a:cubicBezTo>
                    <a:pt x="18767" y="3212"/>
                    <a:pt x="18737" y="3247"/>
                    <a:pt x="18638" y="3273"/>
                  </a:cubicBezTo>
                  <a:cubicBezTo>
                    <a:pt x="18539" y="3300"/>
                    <a:pt x="18372" y="3318"/>
                    <a:pt x="18194" y="3326"/>
                  </a:cubicBezTo>
                  <a:cubicBezTo>
                    <a:pt x="18016" y="3335"/>
                    <a:pt x="17828" y="3335"/>
                    <a:pt x="17665" y="3335"/>
                  </a:cubicBezTo>
                  <a:cubicBezTo>
                    <a:pt x="17502" y="3335"/>
                    <a:pt x="17365" y="3335"/>
                    <a:pt x="17241" y="3335"/>
                  </a:cubicBezTo>
                  <a:cubicBezTo>
                    <a:pt x="17116" y="3335"/>
                    <a:pt x="17005" y="3335"/>
                    <a:pt x="16885" y="3326"/>
                  </a:cubicBezTo>
                  <a:cubicBezTo>
                    <a:pt x="16765" y="3318"/>
                    <a:pt x="16636" y="3300"/>
                    <a:pt x="16512" y="3291"/>
                  </a:cubicBezTo>
                  <a:cubicBezTo>
                    <a:pt x="16388" y="3282"/>
                    <a:pt x="16268" y="3282"/>
                    <a:pt x="16132" y="3273"/>
                  </a:cubicBezTo>
                  <a:cubicBezTo>
                    <a:pt x="15997" y="3265"/>
                    <a:pt x="15847" y="3247"/>
                    <a:pt x="15719" y="3229"/>
                  </a:cubicBezTo>
                  <a:cubicBezTo>
                    <a:pt x="15590" y="3212"/>
                    <a:pt x="15483" y="3194"/>
                    <a:pt x="15352" y="3185"/>
                  </a:cubicBezTo>
                  <a:cubicBezTo>
                    <a:pt x="15222" y="3176"/>
                    <a:pt x="15067" y="3176"/>
                    <a:pt x="14934" y="3168"/>
                  </a:cubicBezTo>
                  <a:cubicBezTo>
                    <a:pt x="14802" y="3159"/>
                    <a:pt x="14690" y="3141"/>
                    <a:pt x="14579" y="3123"/>
                  </a:cubicBezTo>
                  <a:cubicBezTo>
                    <a:pt x="14467" y="3106"/>
                    <a:pt x="14356" y="3088"/>
                    <a:pt x="14214" y="3070"/>
                  </a:cubicBezTo>
                  <a:cubicBezTo>
                    <a:pt x="14073" y="3053"/>
                    <a:pt x="13901" y="3035"/>
                    <a:pt x="13773" y="3009"/>
                  </a:cubicBezTo>
                  <a:cubicBezTo>
                    <a:pt x="13644" y="2982"/>
                    <a:pt x="13558" y="2947"/>
                    <a:pt x="13507" y="2903"/>
                  </a:cubicBezTo>
                  <a:cubicBezTo>
                    <a:pt x="13456" y="2859"/>
                    <a:pt x="13438" y="2806"/>
                    <a:pt x="13438" y="2753"/>
                  </a:cubicBezTo>
                  <a:cubicBezTo>
                    <a:pt x="13438" y="2700"/>
                    <a:pt x="13456" y="2647"/>
                    <a:pt x="13535" y="2576"/>
                  </a:cubicBezTo>
                  <a:cubicBezTo>
                    <a:pt x="13614" y="2506"/>
                    <a:pt x="13756" y="2418"/>
                    <a:pt x="13912" y="2347"/>
                  </a:cubicBezTo>
                  <a:cubicBezTo>
                    <a:pt x="14069" y="2276"/>
                    <a:pt x="14240" y="2223"/>
                    <a:pt x="14384" y="2188"/>
                  </a:cubicBezTo>
                  <a:cubicBezTo>
                    <a:pt x="14527" y="2153"/>
                    <a:pt x="14643" y="2135"/>
                    <a:pt x="14746" y="2126"/>
                  </a:cubicBezTo>
                  <a:cubicBezTo>
                    <a:pt x="14849" y="2118"/>
                    <a:pt x="14939" y="2118"/>
                    <a:pt x="15052" y="2109"/>
                  </a:cubicBezTo>
                  <a:cubicBezTo>
                    <a:pt x="15166" y="2100"/>
                    <a:pt x="15303" y="2082"/>
                    <a:pt x="15429" y="2073"/>
                  </a:cubicBezTo>
                  <a:cubicBezTo>
                    <a:pt x="15556" y="2065"/>
                    <a:pt x="15672" y="2065"/>
                    <a:pt x="15800" y="2065"/>
                  </a:cubicBezTo>
                  <a:cubicBezTo>
                    <a:pt x="15929" y="2065"/>
                    <a:pt x="16070" y="2065"/>
                    <a:pt x="16208" y="2065"/>
                  </a:cubicBezTo>
                  <a:cubicBezTo>
                    <a:pt x="16345" y="2065"/>
                    <a:pt x="16478" y="2065"/>
                    <a:pt x="16623" y="2073"/>
                  </a:cubicBezTo>
                  <a:cubicBezTo>
                    <a:pt x="16769" y="2082"/>
                    <a:pt x="16928" y="2100"/>
                    <a:pt x="17058" y="2126"/>
                  </a:cubicBezTo>
                  <a:cubicBezTo>
                    <a:pt x="17189" y="2153"/>
                    <a:pt x="17292" y="2188"/>
                    <a:pt x="17416" y="2223"/>
                  </a:cubicBezTo>
                  <a:cubicBezTo>
                    <a:pt x="17541" y="2259"/>
                    <a:pt x="17686" y="2294"/>
                    <a:pt x="17851" y="2356"/>
                  </a:cubicBezTo>
                  <a:cubicBezTo>
                    <a:pt x="18016" y="2418"/>
                    <a:pt x="18201" y="2506"/>
                    <a:pt x="18364" y="2594"/>
                  </a:cubicBezTo>
                  <a:cubicBezTo>
                    <a:pt x="18527" y="2682"/>
                    <a:pt x="18668" y="2770"/>
                    <a:pt x="18756" y="2823"/>
                  </a:cubicBezTo>
                  <a:cubicBezTo>
                    <a:pt x="18844" y="2876"/>
                    <a:pt x="18878" y="2894"/>
                    <a:pt x="18917" y="2956"/>
                  </a:cubicBezTo>
                  <a:cubicBezTo>
                    <a:pt x="18955" y="3018"/>
                    <a:pt x="18998" y="3123"/>
                    <a:pt x="19002" y="3194"/>
                  </a:cubicBezTo>
                  <a:cubicBezTo>
                    <a:pt x="19007" y="3265"/>
                    <a:pt x="18972" y="3300"/>
                    <a:pt x="18869" y="3335"/>
                  </a:cubicBezTo>
                  <a:cubicBezTo>
                    <a:pt x="18767" y="3370"/>
                    <a:pt x="18595" y="3406"/>
                    <a:pt x="18419" y="3423"/>
                  </a:cubicBezTo>
                  <a:cubicBezTo>
                    <a:pt x="18244" y="3441"/>
                    <a:pt x="18064" y="3441"/>
                    <a:pt x="17916" y="3441"/>
                  </a:cubicBezTo>
                  <a:cubicBezTo>
                    <a:pt x="17768" y="3441"/>
                    <a:pt x="17652" y="3441"/>
                    <a:pt x="17551" y="3441"/>
                  </a:cubicBezTo>
                  <a:cubicBezTo>
                    <a:pt x="17451" y="3441"/>
                    <a:pt x="17365" y="3441"/>
                    <a:pt x="17258" y="3432"/>
                  </a:cubicBezTo>
                  <a:cubicBezTo>
                    <a:pt x="17151" y="3423"/>
                    <a:pt x="17022" y="3406"/>
                    <a:pt x="16906" y="3388"/>
                  </a:cubicBezTo>
                  <a:cubicBezTo>
                    <a:pt x="16790" y="3370"/>
                    <a:pt x="16688" y="3353"/>
                    <a:pt x="16580" y="3326"/>
                  </a:cubicBezTo>
                  <a:cubicBezTo>
                    <a:pt x="16473" y="3300"/>
                    <a:pt x="16362" y="3265"/>
                    <a:pt x="16255" y="3229"/>
                  </a:cubicBezTo>
                  <a:cubicBezTo>
                    <a:pt x="16147" y="3194"/>
                    <a:pt x="16045" y="3159"/>
                    <a:pt x="15903" y="3115"/>
                  </a:cubicBezTo>
                  <a:cubicBezTo>
                    <a:pt x="15762" y="3070"/>
                    <a:pt x="15582" y="3018"/>
                    <a:pt x="15406" y="2947"/>
                  </a:cubicBezTo>
                  <a:cubicBezTo>
                    <a:pt x="15230" y="2876"/>
                    <a:pt x="15059" y="2788"/>
                    <a:pt x="14960" y="2709"/>
                  </a:cubicBezTo>
                  <a:cubicBezTo>
                    <a:pt x="14862" y="2629"/>
                    <a:pt x="14836" y="2559"/>
                    <a:pt x="14842" y="2488"/>
                  </a:cubicBezTo>
                  <a:cubicBezTo>
                    <a:pt x="14849" y="2418"/>
                    <a:pt x="14887" y="2347"/>
                    <a:pt x="14997" y="2268"/>
                  </a:cubicBezTo>
                  <a:cubicBezTo>
                    <a:pt x="15106" y="2188"/>
                    <a:pt x="15286" y="2100"/>
                    <a:pt x="15472" y="2038"/>
                  </a:cubicBezTo>
                  <a:cubicBezTo>
                    <a:pt x="15659" y="1976"/>
                    <a:pt x="15852" y="1941"/>
                    <a:pt x="15997" y="1923"/>
                  </a:cubicBezTo>
                  <a:cubicBezTo>
                    <a:pt x="16143" y="1906"/>
                    <a:pt x="16242" y="1906"/>
                    <a:pt x="16349" y="1897"/>
                  </a:cubicBezTo>
                  <a:cubicBezTo>
                    <a:pt x="16456" y="1888"/>
                    <a:pt x="16572" y="1871"/>
                    <a:pt x="16688" y="1862"/>
                  </a:cubicBezTo>
                  <a:cubicBezTo>
                    <a:pt x="16803" y="1853"/>
                    <a:pt x="16919" y="1853"/>
                    <a:pt x="17056" y="1853"/>
                  </a:cubicBezTo>
                  <a:cubicBezTo>
                    <a:pt x="17193" y="1853"/>
                    <a:pt x="17352" y="1853"/>
                    <a:pt x="17489" y="1853"/>
                  </a:cubicBezTo>
                  <a:cubicBezTo>
                    <a:pt x="17626" y="1853"/>
                    <a:pt x="17742" y="1853"/>
                    <a:pt x="17888" y="1871"/>
                  </a:cubicBezTo>
                  <a:cubicBezTo>
                    <a:pt x="18034" y="1888"/>
                    <a:pt x="18209" y="1923"/>
                    <a:pt x="18364" y="1950"/>
                  </a:cubicBezTo>
                  <a:cubicBezTo>
                    <a:pt x="18518" y="1976"/>
                    <a:pt x="18651" y="1994"/>
                    <a:pt x="18790" y="2021"/>
                  </a:cubicBezTo>
                  <a:cubicBezTo>
                    <a:pt x="18929" y="2047"/>
                    <a:pt x="19075" y="2082"/>
                    <a:pt x="19210" y="2118"/>
                  </a:cubicBezTo>
                  <a:cubicBezTo>
                    <a:pt x="19345" y="2153"/>
                    <a:pt x="19470" y="2188"/>
                    <a:pt x="19602" y="2232"/>
                  </a:cubicBezTo>
                  <a:cubicBezTo>
                    <a:pt x="19735" y="2276"/>
                    <a:pt x="19877" y="2329"/>
                    <a:pt x="19988" y="2382"/>
                  </a:cubicBezTo>
                  <a:cubicBezTo>
                    <a:pt x="20100" y="2435"/>
                    <a:pt x="20181" y="2488"/>
                    <a:pt x="20310" y="2568"/>
                  </a:cubicBezTo>
                  <a:cubicBezTo>
                    <a:pt x="20438" y="2647"/>
                    <a:pt x="20614" y="2753"/>
                    <a:pt x="20753" y="2841"/>
                  </a:cubicBezTo>
                  <a:cubicBezTo>
                    <a:pt x="20893" y="2929"/>
                    <a:pt x="20996" y="3000"/>
                    <a:pt x="21062" y="3070"/>
                  </a:cubicBezTo>
                  <a:cubicBezTo>
                    <a:pt x="21128" y="3141"/>
                    <a:pt x="21158" y="3212"/>
                    <a:pt x="21156" y="3256"/>
                  </a:cubicBezTo>
                  <a:cubicBezTo>
                    <a:pt x="21154" y="3300"/>
                    <a:pt x="21120" y="3318"/>
                    <a:pt x="21015" y="3326"/>
                  </a:cubicBezTo>
                  <a:cubicBezTo>
                    <a:pt x="20910" y="3335"/>
                    <a:pt x="20734" y="3335"/>
                    <a:pt x="20550" y="3309"/>
                  </a:cubicBezTo>
                  <a:cubicBezTo>
                    <a:pt x="20365" y="3282"/>
                    <a:pt x="20173" y="3229"/>
                    <a:pt x="20023" y="3185"/>
                  </a:cubicBezTo>
                  <a:cubicBezTo>
                    <a:pt x="19873" y="3141"/>
                    <a:pt x="19765" y="3106"/>
                    <a:pt x="19658" y="3070"/>
                  </a:cubicBezTo>
                  <a:cubicBezTo>
                    <a:pt x="19551" y="3035"/>
                    <a:pt x="19444" y="3000"/>
                    <a:pt x="19326" y="2965"/>
                  </a:cubicBezTo>
                  <a:cubicBezTo>
                    <a:pt x="19208" y="2929"/>
                    <a:pt x="19080" y="2894"/>
                    <a:pt x="18972" y="2859"/>
                  </a:cubicBezTo>
                  <a:cubicBezTo>
                    <a:pt x="18865" y="2823"/>
                    <a:pt x="18779" y="2788"/>
                    <a:pt x="18670" y="2744"/>
                  </a:cubicBezTo>
                  <a:cubicBezTo>
                    <a:pt x="18561" y="2700"/>
                    <a:pt x="18428" y="2647"/>
                    <a:pt x="18310" y="2603"/>
                  </a:cubicBezTo>
                  <a:cubicBezTo>
                    <a:pt x="18192" y="2559"/>
                    <a:pt x="18089" y="2523"/>
                    <a:pt x="17986" y="2488"/>
                  </a:cubicBezTo>
                  <a:cubicBezTo>
                    <a:pt x="17884" y="2453"/>
                    <a:pt x="17781" y="2418"/>
                    <a:pt x="17639" y="2373"/>
                  </a:cubicBezTo>
                  <a:cubicBezTo>
                    <a:pt x="17498" y="2329"/>
                    <a:pt x="17318" y="2276"/>
                    <a:pt x="17178" y="2223"/>
                  </a:cubicBezTo>
                  <a:cubicBezTo>
                    <a:pt x="17039" y="2171"/>
                    <a:pt x="16941" y="2118"/>
                    <a:pt x="16874" y="2065"/>
                  </a:cubicBezTo>
                  <a:cubicBezTo>
                    <a:pt x="16808" y="2012"/>
                    <a:pt x="16773" y="1959"/>
                    <a:pt x="16769" y="1906"/>
                  </a:cubicBezTo>
                  <a:cubicBezTo>
                    <a:pt x="16765" y="1853"/>
                    <a:pt x="16790" y="1800"/>
                    <a:pt x="16872" y="1738"/>
                  </a:cubicBezTo>
                  <a:cubicBezTo>
                    <a:pt x="16953" y="1676"/>
                    <a:pt x="17091" y="1606"/>
                    <a:pt x="17243" y="1553"/>
                  </a:cubicBezTo>
                  <a:cubicBezTo>
                    <a:pt x="17395" y="1500"/>
                    <a:pt x="17562" y="1465"/>
                    <a:pt x="17740" y="1447"/>
                  </a:cubicBezTo>
                  <a:cubicBezTo>
                    <a:pt x="17918" y="1429"/>
                    <a:pt x="18106" y="1429"/>
                    <a:pt x="18241" y="1429"/>
                  </a:cubicBezTo>
                  <a:cubicBezTo>
                    <a:pt x="18377" y="1429"/>
                    <a:pt x="18458" y="1429"/>
                    <a:pt x="18565" y="1429"/>
                  </a:cubicBezTo>
                  <a:cubicBezTo>
                    <a:pt x="18672" y="1429"/>
                    <a:pt x="18805" y="1429"/>
                    <a:pt x="18925" y="1438"/>
                  </a:cubicBezTo>
                  <a:cubicBezTo>
                    <a:pt x="19045" y="1447"/>
                    <a:pt x="19152" y="1465"/>
                    <a:pt x="19272" y="1491"/>
                  </a:cubicBezTo>
                  <a:cubicBezTo>
                    <a:pt x="19392" y="1518"/>
                    <a:pt x="19525" y="1553"/>
                    <a:pt x="19637" y="1588"/>
                  </a:cubicBezTo>
                  <a:cubicBezTo>
                    <a:pt x="19748" y="1623"/>
                    <a:pt x="19838" y="1659"/>
                    <a:pt x="19948" y="1703"/>
                  </a:cubicBezTo>
                  <a:cubicBezTo>
                    <a:pt x="20057" y="1747"/>
                    <a:pt x="20185" y="1800"/>
                    <a:pt x="20338" y="1871"/>
                  </a:cubicBezTo>
                  <a:cubicBezTo>
                    <a:pt x="20490" y="1941"/>
                    <a:pt x="20666" y="2029"/>
                    <a:pt x="20828" y="2118"/>
                  </a:cubicBezTo>
                  <a:cubicBezTo>
                    <a:pt x="20991" y="2206"/>
                    <a:pt x="21141" y="2294"/>
                    <a:pt x="21233" y="2365"/>
                  </a:cubicBezTo>
                  <a:cubicBezTo>
                    <a:pt x="21326" y="2435"/>
                    <a:pt x="21360" y="2488"/>
                    <a:pt x="21386" y="2550"/>
                  </a:cubicBezTo>
                  <a:cubicBezTo>
                    <a:pt x="21411" y="2612"/>
                    <a:pt x="21429" y="2682"/>
                    <a:pt x="21418" y="2735"/>
                  </a:cubicBezTo>
                  <a:cubicBezTo>
                    <a:pt x="21407" y="2788"/>
                    <a:pt x="21369" y="2823"/>
                    <a:pt x="21266" y="2868"/>
                  </a:cubicBezTo>
                  <a:cubicBezTo>
                    <a:pt x="21163" y="2912"/>
                    <a:pt x="20996" y="2965"/>
                    <a:pt x="20831" y="2991"/>
                  </a:cubicBezTo>
                  <a:cubicBezTo>
                    <a:pt x="20666" y="3018"/>
                    <a:pt x="20503" y="3018"/>
                    <a:pt x="20325" y="3018"/>
                  </a:cubicBezTo>
                  <a:cubicBezTo>
                    <a:pt x="20147" y="3018"/>
                    <a:pt x="19954" y="3018"/>
                    <a:pt x="19817" y="3009"/>
                  </a:cubicBezTo>
                  <a:cubicBezTo>
                    <a:pt x="19680" y="3000"/>
                    <a:pt x="19598" y="2982"/>
                    <a:pt x="19495" y="2965"/>
                  </a:cubicBezTo>
                  <a:cubicBezTo>
                    <a:pt x="19392" y="2947"/>
                    <a:pt x="19268" y="2929"/>
                    <a:pt x="19159" y="2912"/>
                  </a:cubicBezTo>
                  <a:cubicBezTo>
                    <a:pt x="19049" y="2894"/>
                    <a:pt x="18955" y="2876"/>
                    <a:pt x="18848" y="2859"/>
                  </a:cubicBezTo>
                  <a:cubicBezTo>
                    <a:pt x="18741" y="2841"/>
                    <a:pt x="18621" y="2823"/>
                    <a:pt x="18473" y="2797"/>
                  </a:cubicBezTo>
                  <a:cubicBezTo>
                    <a:pt x="18325" y="2770"/>
                    <a:pt x="18149" y="2735"/>
                    <a:pt x="17978" y="2700"/>
                  </a:cubicBezTo>
                  <a:cubicBezTo>
                    <a:pt x="17806" y="2665"/>
                    <a:pt x="17639" y="2629"/>
                    <a:pt x="17536" y="2603"/>
                  </a:cubicBezTo>
                  <a:cubicBezTo>
                    <a:pt x="17433" y="2576"/>
                    <a:pt x="17395" y="2559"/>
                    <a:pt x="17367" y="2523"/>
                  </a:cubicBezTo>
                  <a:cubicBezTo>
                    <a:pt x="17339" y="2488"/>
                    <a:pt x="17322" y="2435"/>
                    <a:pt x="17331" y="2391"/>
                  </a:cubicBezTo>
                  <a:cubicBezTo>
                    <a:pt x="17339" y="2347"/>
                    <a:pt x="17373" y="2312"/>
                    <a:pt x="17468" y="2268"/>
                  </a:cubicBezTo>
                  <a:cubicBezTo>
                    <a:pt x="17562" y="2223"/>
                    <a:pt x="17716" y="2171"/>
                    <a:pt x="17875" y="2135"/>
                  </a:cubicBezTo>
                  <a:cubicBezTo>
                    <a:pt x="18034" y="2100"/>
                    <a:pt x="18196" y="2082"/>
                    <a:pt x="18372" y="2073"/>
                  </a:cubicBezTo>
                  <a:cubicBezTo>
                    <a:pt x="18548" y="2065"/>
                    <a:pt x="18737" y="2065"/>
                    <a:pt x="18869" y="2065"/>
                  </a:cubicBezTo>
                  <a:cubicBezTo>
                    <a:pt x="19002" y="2065"/>
                    <a:pt x="19080" y="2065"/>
                    <a:pt x="19180" y="2065"/>
                  </a:cubicBezTo>
                  <a:cubicBezTo>
                    <a:pt x="19281" y="2065"/>
                    <a:pt x="19405" y="2065"/>
                    <a:pt x="19512" y="2065"/>
                  </a:cubicBezTo>
                  <a:cubicBezTo>
                    <a:pt x="19620" y="2065"/>
                    <a:pt x="19710" y="2065"/>
                    <a:pt x="19823" y="2073"/>
                  </a:cubicBezTo>
                  <a:cubicBezTo>
                    <a:pt x="19937" y="2082"/>
                    <a:pt x="20074" y="2100"/>
                    <a:pt x="20190" y="2118"/>
                  </a:cubicBezTo>
                  <a:cubicBezTo>
                    <a:pt x="20305" y="2135"/>
                    <a:pt x="20400" y="2153"/>
                    <a:pt x="20531" y="2179"/>
                  </a:cubicBezTo>
                  <a:cubicBezTo>
                    <a:pt x="20661" y="2206"/>
                    <a:pt x="20828" y="2241"/>
                    <a:pt x="21004" y="2294"/>
                  </a:cubicBezTo>
                  <a:cubicBezTo>
                    <a:pt x="21180" y="2347"/>
                    <a:pt x="21364" y="2418"/>
                    <a:pt x="21469" y="2453"/>
                  </a:cubicBezTo>
                  <a:cubicBezTo>
                    <a:pt x="21574" y="2488"/>
                    <a:pt x="21600" y="2488"/>
                    <a:pt x="21600" y="2497"/>
                  </a:cubicBezTo>
                  <a:cubicBezTo>
                    <a:pt x="21600" y="2506"/>
                    <a:pt x="21574" y="2523"/>
                    <a:pt x="21484" y="2523"/>
                  </a:cubicBezTo>
                  <a:cubicBezTo>
                    <a:pt x="21394" y="2523"/>
                    <a:pt x="21240" y="2506"/>
                    <a:pt x="21081" y="2470"/>
                  </a:cubicBezTo>
                  <a:cubicBezTo>
                    <a:pt x="20923" y="2435"/>
                    <a:pt x="20760" y="2382"/>
                    <a:pt x="20623" y="2329"/>
                  </a:cubicBezTo>
                  <a:cubicBezTo>
                    <a:pt x="20485" y="2276"/>
                    <a:pt x="20374" y="2223"/>
                    <a:pt x="20273" y="2188"/>
                  </a:cubicBezTo>
                  <a:cubicBezTo>
                    <a:pt x="20173" y="2153"/>
                    <a:pt x="20083" y="2135"/>
                    <a:pt x="19982" y="2109"/>
                  </a:cubicBezTo>
                  <a:cubicBezTo>
                    <a:pt x="19881" y="2082"/>
                    <a:pt x="19770" y="2047"/>
                    <a:pt x="19675" y="2012"/>
                  </a:cubicBezTo>
                  <a:cubicBezTo>
                    <a:pt x="19581" y="1976"/>
                    <a:pt x="19504" y="1941"/>
                    <a:pt x="19403" y="1897"/>
                  </a:cubicBezTo>
                  <a:cubicBezTo>
                    <a:pt x="19302" y="1853"/>
                    <a:pt x="19178" y="1800"/>
                    <a:pt x="19075" y="1756"/>
                  </a:cubicBezTo>
                  <a:cubicBezTo>
                    <a:pt x="18972" y="1712"/>
                    <a:pt x="18891" y="1676"/>
                    <a:pt x="18758" y="1606"/>
                  </a:cubicBezTo>
                  <a:cubicBezTo>
                    <a:pt x="18625" y="1535"/>
                    <a:pt x="18441" y="1429"/>
                    <a:pt x="18276" y="1315"/>
                  </a:cubicBezTo>
                  <a:cubicBezTo>
                    <a:pt x="18111" y="1200"/>
                    <a:pt x="17965" y="1076"/>
                    <a:pt x="17881" y="979"/>
                  </a:cubicBezTo>
                  <a:cubicBezTo>
                    <a:pt x="17798" y="882"/>
                    <a:pt x="17776" y="812"/>
                    <a:pt x="17776" y="768"/>
                  </a:cubicBezTo>
                  <a:cubicBezTo>
                    <a:pt x="17776" y="724"/>
                    <a:pt x="17798" y="706"/>
                    <a:pt x="17877" y="688"/>
                  </a:cubicBezTo>
                  <a:cubicBezTo>
                    <a:pt x="17956" y="671"/>
                    <a:pt x="18094" y="653"/>
                    <a:pt x="18229" y="671"/>
                  </a:cubicBezTo>
                  <a:cubicBezTo>
                    <a:pt x="18364" y="688"/>
                    <a:pt x="18497" y="741"/>
                    <a:pt x="18642" y="812"/>
                  </a:cubicBezTo>
                  <a:cubicBezTo>
                    <a:pt x="18788" y="882"/>
                    <a:pt x="18947" y="971"/>
                    <a:pt x="19114" y="1068"/>
                  </a:cubicBezTo>
                  <a:cubicBezTo>
                    <a:pt x="19281" y="1165"/>
                    <a:pt x="19457" y="1271"/>
                    <a:pt x="19635" y="1403"/>
                  </a:cubicBezTo>
                  <a:cubicBezTo>
                    <a:pt x="19813" y="1535"/>
                    <a:pt x="19993" y="1694"/>
                    <a:pt x="20155" y="1844"/>
                  </a:cubicBezTo>
                  <a:cubicBezTo>
                    <a:pt x="20318" y="1994"/>
                    <a:pt x="20464" y="2135"/>
                    <a:pt x="20591" y="2294"/>
                  </a:cubicBezTo>
                  <a:cubicBezTo>
                    <a:pt x="20717" y="2453"/>
                    <a:pt x="20824" y="2629"/>
                    <a:pt x="20882" y="2762"/>
                  </a:cubicBezTo>
                  <a:cubicBezTo>
                    <a:pt x="20940" y="2894"/>
                    <a:pt x="20948" y="2982"/>
                    <a:pt x="20921" y="3079"/>
                  </a:cubicBezTo>
                  <a:cubicBezTo>
                    <a:pt x="20893" y="3176"/>
                    <a:pt x="20828" y="3282"/>
                    <a:pt x="20723" y="3353"/>
                  </a:cubicBezTo>
                  <a:cubicBezTo>
                    <a:pt x="20618" y="3423"/>
                    <a:pt x="20473" y="3459"/>
                    <a:pt x="20329" y="3476"/>
                  </a:cubicBezTo>
                  <a:cubicBezTo>
                    <a:pt x="20185" y="3494"/>
                    <a:pt x="20044" y="3494"/>
                    <a:pt x="19894" y="3485"/>
                  </a:cubicBezTo>
                  <a:cubicBezTo>
                    <a:pt x="19744" y="3476"/>
                    <a:pt x="19585" y="3459"/>
                    <a:pt x="19437" y="3432"/>
                  </a:cubicBezTo>
                  <a:cubicBezTo>
                    <a:pt x="19290" y="3406"/>
                    <a:pt x="19152" y="3370"/>
                    <a:pt x="18994" y="3326"/>
                  </a:cubicBezTo>
                  <a:cubicBezTo>
                    <a:pt x="18835" y="3282"/>
                    <a:pt x="18655" y="3229"/>
                    <a:pt x="18531" y="3185"/>
                  </a:cubicBezTo>
                  <a:cubicBezTo>
                    <a:pt x="18407" y="3141"/>
                    <a:pt x="18338" y="3106"/>
                    <a:pt x="18321" y="3088"/>
                  </a:cubicBezTo>
                  <a:cubicBezTo>
                    <a:pt x="18304" y="3070"/>
                    <a:pt x="18338" y="3070"/>
                    <a:pt x="18445" y="3070"/>
                  </a:cubicBezTo>
                  <a:cubicBezTo>
                    <a:pt x="18552" y="3070"/>
                    <a:pt x="18732" y="3070"/>
                    <a:pt x="18912" y="3106"/>
                  </a:cubicBezTo>
                  <a:cubicBezTo>
                    <a:pt x="19092" y="3141"/>
                    <a:pt x="19272" y="3212"/>
                    <a:pt x="19375" y="3256"/>
                  </a:cubicBezTo>
                  <a:cubicBezTo>
                    <a:pt x="19478" y="3300"/>
                    <a:pt x="19504" y="3318"/>
                    <a:pt x="19530" y="3326"/>
                  </a:cubicBezTo>
                  <a:cubicBezTo>
                    <a:pt x="19555" y="3335"/>
                    <a:pt x="19581" y="3335"/>
                    <a:pt x="19581" y="3326"/>
                  </a:cubicBezTo>
                  <a:cubicBezTo>
                    <a:pt x="19581" y="3318"/>
                    <a:pt x="19555" y="3300"/>
                    <a:pt x="19455" y="3212"/>
                  </a:cubicBezTo>
                  <a:cubicBezTo>
                    <a:pt x="19354" y="3123"/>
                    <a:pt x="19178" y="2965"/>
                    <a:pt x="19049" y="2850"/>
                  </a:cubicBezTo>
                  <a:cubicBezTo>
                    <a:pt x="18921" y="2735"/>
                    <a:pt x="18839" y="2665"/>
                    <a:pt x="18779" y="2620"/>
                  </a:cubicBezTo>
                  <a:cubicBezTo>
                    <a:pt x="18719" y="2576"/>
                    <a:pt x="18681" y="2559"/>
                    <a:pt x="18674" y="2568"/>
                  </a:cubicBezTo>
                  <a:cubicBezTo>
                    <a:pt x="18668" y="2576"/>
                    <a:pt x="18694" y="2612"/>
                    <a:pt x="18775" y="2709"/>
                  </a:cubicBezTo>
                  <a:cubicBezTo>
                    <a:pt x="18857" y="2806"/>
                    <a:pt x="18994" y="2965"/>
                    <a:pt x="19142" y="3159"/>
                  </a:cubicBezTo>
                  <a:cubicBezTo>
                    <a:pt x="19290" y="3353"/>
                    <a:pt x="19448" y="3582"/>
                    <a:pt x="19596" y="3812"/>
                  </a:cubicBezTo>
                  <a:cubicBezTo>
                    <a:pt x="19744" y="4041"/>
                    <a:pt x="19881" y="4270"/>
                    <a:pt x="19967" y="4420"/>
                  </a:cubicBezTo>
                  <a:cubicBezTo>
                    <a:pt x="20053" y="4570"/>
                    <a:pt x="20087" y="4641"/>
                    <a:pt x="20119" y="4729"/>
                  </a:cubicBezTo>
                  <a:cubicBezTo>
                    <a:pt x="20151" y="4817"/>
                    <a:pt x="20181" y="4923"/>
                    <a:pt x="20181" y="4976"/>
                  </a:cubicBezTo>
                  <a:cubicBezTo>
                    <a:pt x="20181" y="5029"/>
                    <a:pt x="20151" y="5029"/>
                    <a:pt x="20068" y="5012"/>
                  </a:cubicBezTo>
                  <a:cubicBezTo>
                    <a:pt x="19984" y="4994"/>
                    <a:pt x="19847" y="4959"/>
                    <a:pt x="19705" y="4932"/>
                  </a:cubicBezTo>
                  <a:cubicBezTo>
                    <a:pt x="19564" y="4906"/>
                    <a:pt x="19418" y="4888"/>
                    <a:pt x="19272" y="4879"/>
                  </a:cubicBezTo>
                  <a:cubicBezTo>
                    <a:pt x="19127" y="4870"/>
                    <a:pt x="18981" y="4870"/>
                    <a:pt x="18822" y="4862"/>
                  </a:cubicBezTo>
                  <a:cubicBezTo>
                    <a:pt x="18664" y="4853"/>
                    <a:pt x="18492" y="4835"/>
                    <a:pt x="18308" y="4826"/>
                  </a:cubicBezTo>
                  <a:cubicBezTo>
                    <a:pt x="18124" y="4817"/>
                    <a:pt x="17926" y="4817"/>
                    <a:pt x="17736" y="4817"/>
                  </a:cubicBezTo>
                  <a:cubicBezTo>
                    <a:pt x="17545" y="4817"/>
                    <a:pt x="17361" y="4817"/>
                    <a:pt x="17181" y="4817"/>
                  </a:cubicBezTo>
                  <a:cubicBezTo>
                    <a:pt x="17001" y="4817"/>
                    <a:pt x="16825" y="4817"/>
                    <a:pt x="16649" y="4817"/>
                  </a:cubicBezTo>
                  <a:cubicBezTo>
                    <a:pt x="16473" y="4817"/>
                    <a:pt x="16298" y="4817"/>
                    <a:pt x="16139" y="4835"/>
                  </a:cubicBezTo>
                  <a:cubicBezTo>
                    <a:pt x="15980" y="4853"/>
                    <a:pt x="15839" y="4888"/>
                    <a:pt x="15676" y="4932"/>
                  </a:cubicBezTo>
                  <a:cubicBezTo>
                    <a:pt x="15513" y="4976"/>
                    <a:pt x="15329" y="5029"/>
                    <a:pt x="15219" y="5073"/>
                  </a:cubicBezTo>
                  <a:cubicBezTo>
                    <a:pt x="15110" y="5117"/>
                    <a:pt x="15076" y="5153"/>
                    <a:pt x="15069" y="5179"/>
                  </a:cubicBezTo>
                  <a:cubicBezTo>
                    <a:pt x="15063" y="5206"/>
                    <a:pt x="15084" y="5223"/>
                    <a:pt x="15181" y="5241"/>
                  </a:cubicBezTo>
                  <a:cubicBezTo>
                    <a:pt x="15277" y="5259"/>
                    <a:pt x="15449" y="5276"/>
                    <a:pt x="15612" y="5294"/>
                  </a:cubicBezTo>
                  <a:cubicBezTo>
                    <a:pt x="15775" y="5312"/>
                    <a:pt x="15929" y="5329"/>
                    <a:pt x="16092" y="5347"/>
                  </a:cubicBezTo>
                  <a:cubicBezTo>
                    <a:pt x="16255" y="5365"/>
                    <a:pt x="16426" y="5382"/>
                    <a:pt x="16598" y="5400"/>
                  </a:cubicBezTo>
                  <a:cubicBezTo>
                    <a:pt x="16769" y="5417"/>
                    <a:pt x="16941" y="5435"/>
                    <a:pt x="17086" y="5462"/>
                  </a:cubicBezTo>
                  <a:cubicBezTo>
                    <a:pt x="17232" y="5488"/>
                    <a:pt x="17352" y="5523"/>
                    <a:pt x="17459" y="5550"/>
                  </a:cubicBezTo>
                  <a:cubicBezTo>
                    <a:pt x="17566" y="5576"/>
                    <a:pt x="17661" y="5594"/>
                    <a:pt x="17761" y="5620"/>
                  </a:cubicBezTo>
                  <a:cubicBezTo>
                    <a:pt x="17862" y="5647"/>
                    <a:pt x="17969" y="5682"/>
                    <a:pt x="18070" y="5717"/>
                  </a:cubicBezTo>
                  <a:cubicBezTo>
                    <a:pt x="18171" y="5753"/>
                    <a:pt x="18265" y="5788"/>
                    <a:pt x="18404" y="5850"/>
                  </a:cubicBezTo>
                  <a:cubicBezTo>
                    <a:pt x="18544" y="5912"/>
                    <a:pt x="18728" y="6000"/>
                    <a:pt x="18906" y="6097"/>
                  </a:cubicBezTo>
                  <a:cubicBezTo>
                    <a:pt x="19084" y="6194"/>
                    <a:pt x="19255" y="6300"/>
                    <a:pt x="19431" y="6432"/>
                  </a:cubicBezTo>
                  <a:cubicBezTo>
                    <a:pt x="19607" y="6564"/>
                    <a:pt x="19787" y="6723"/>
                    <a:pt x="19907" y="6847"/>
                  </a:cubicBezTo>
                  <a:cubicBezTo>
                    <a:pt x="20027" y="6970"/>
                    <a:pt x="20087" y="7059"/>
                    <a:pt x="20123" y="7156"/>
                  </a:cubicBezTo>
                  <a:cubicBezTo>
                    <a:pt x="20160" y="7253"/>
                    <a:pt x="20173" y="7359"/>
                    <a:pt x="20134" y="7456"/>
                  </a:cubicBezTo>
                  <a:cubicBezTo>
                    <a:pt x="20095" y="7553"/>
                    <a:pt x="20005" y="7641"/>
                    <a:pt x="19898" y="7703"/>
                  </a:cubicBezTo>
                  <a:cubicBezTo>
                    <a:pt x="19791" y="7764"/>
                    <a:pt x="19667" y="7800"/>
                    <a:pt x="19521" y="7835"/>
                  </a:cubicBezTo>
                  <a:cubicBezTo>
                    <a:pt x="19375" y="7870"/>
                    <a:pt x="19208" y="7906"/>
                    <a:pt x="19086" y="7923"/>
                  </a:cubicBezTo>
                  <a:cubicBezTo>
                    <a:pt x="18964" y="7941"/>
                    <a:pt x="18887" y="7941"/>
                    <a:pt x="18788" y="7950"/>
                  </a:cubicBezTo>
                  <a:cubicBezTo>
                    <a:pt x="18689" y="7959"/>
                    <a:pt x="18569" y="7976"/>
                    <a:pt x="18467" y="7985"/>
                  </a:cubicBezTo>
                  <a:cubicBezTo>
                    <a:pt x="18364" y="7994"/>
                    <a:pt x="18278" y="7994"/>
                    <a:pt x="18164" y="8003"/>
                  </a:cubicBezTo>
                  <a:cubicBezTo>
                    <a:pt x="18051" y="8011"/>
                    <a:pt x="17909" y="8029"/>
                    <a:pt x="17779" y="8047"/>
                  </a:cubicBezTo>
                  <a:cubicBezTo>
                    <a:pt x="17648" y="8064"/>
                    <a:pt x="17528" y="8082"/>
                    <a:pt x="17393" y="8100"/>
                  </a:cubicBezTo>
                  <a:cubicBezTo>
                    <a:pt x="17258" y="8117"/>
                    <a:pt x="17108" y="8135"/>
                    <a:pt x="16977" y="8153"/>
                  </a:cubicBezTo>
                  <a:cubicBezTo>
                    <a:pt x="16846" y="8170"/>
                    <a:pt x="16735" y="8188"/>
                    <a:pt x="16595" y="8223"/>
                  </a:cubicBezTo>
                  <a:cubicBezTo>
                    <a:pt x="16456" y="8259"/>
                    <a:pt x="16289" y="8311"/>
                    <a:pt x="16147" y="8356"/>
                  </a:cubicBezTo>
                  <a:cubicBezTo>
                    <a:pt x="16006" y="8400"/>
                    <a:pt x="15890" y="8435"/>
                    <a:pt x="15747" y="8479"/>
                  </a:cubicBezTo>
                  <a:cubicBezTo>
                    <a:pt x="15603" y="8523"/>
                    <a:pt x="15432" y="8576"/>
                    <a:pt x="15286" y="8629"/>
                  </a:cubicBezTo>
                  <a:cubicBezTo>
                    <a:pt x="15140" y="8682"/>
                    <a:pt x="15020" y="8735"/>
                    <a:pt x="14883" y="8797"/>
                  </a:cubicBezTo>
                  <a:cubicBezTo>
                    <a:pt x="14746" y="8859"/>
                    <a:pt x="14591" y="8929"/>
                    <a:pt x="14465" y="8991"/>
                  </a:cubicBezTo>
                  <a:cubicBezTo>
                    <a:pt x="14339" y="9053"/>
                    <a:pt x="14240" y="9106"/>
                    <a:pt x="14116" y="9176"/>
                  </a:cubicBezTo>
                  <a:cubicBezTo>
                    <a:pt x="13991" y="9247"/>
                    <a:pt x="13841" y="9335"/>
                    <a:pt x="13719" y="9414"/>
                  </a:cubicBezTo>
                  <a:cubicBezTo>
                    <a:pt x="13597" y="9494"/>
                    <a:pt x="13503" y="9564"/>
                    <a:pt x="13389" y="9644"/>
                  </a:cubicBezTo>
                  <a:cubicBezTo>
                    <a:pt x="13275" y="9723"/>
                    <a:pt x="13143" y="9811"/>
                    <a:pt x="12988" y="9926"/>
                  </a:cubicBezTo>
                  <a:cubicBezTo>
                    <a:pt x="12834" y="10041"/>
                    <a:pt x="12658" y="10182"/>
                    <a:pt x="12487" y="10341"/>
                  </a:cubicBezTo>
                  <a:cubicBezTo>
                    <a:pt x="12315" y="10500"/>
                    <a:pt x="12148" y="10676"/>
                    <a:pt x="12028" y="10879"/>
                  </a:cubicBezTo>
                  <a:cubicBezTo>
                    <a:pt x="11908" y="11082"/>
                    <a:pt x="11835" y="11311"/>
                    <a:pt x="11837" y="11497"/>
                  </a:cubicBezTo>
                  <a:cubicBezTo>
                    <a:pt x="11839" y="11682"/>
                    <a:pt x="11917" y="11823"/>
                    <a:pt x="12041" y="11929"/>
                  </a:cubicBezTo>
                  <a:cubicBezTo>
                    <a:pt x="12165" y="12035"/>
                    <a:pt x="12337" y="12105"/>
                    <a:pt x="12506" y="12158"/>
                  </a:cubicBezTo>
                  <a:cubicBezTo>
                    <a:pt x="12675" y="12211"/>
                    <a:pt x="12843" y="12247"/>
                    <a:pt x="12984" y="12282"/>
                  </a:cubicBezTo>
                  <a:cubicBezTo>
                    <a:pt x="13125" y="12317"/>
                    <a:pt x="13241" y="12352"/>
                    <a:pt x="13342" y="12370"/>
                  </a:cubicBezTo>
                  <a:cubicBezTo>
                    <a:pt x="13443" y="12388"/>
                    <a:pt x="13528" y="12388"/>
                    <a:pt x="13631" y="12405"/>
                  </a:cubicBezTo>
                  <a:cubicBezTo>
                    <a:pt x="13734" y="12423"/>
                    <a:pt x="13854" y="12458"/>
                    <a:pt x="13953" y="12485"/>
                  </a:cubicBezTo>
                  <a:cubicBezTo>
                    <a:pt x="14051" y="12511"/>
                    <a:pt x="14129" y="12529"/>
                    <a:pt x="14229" y="12555"/>
                  </a:cubicBezTo>
                  <a:cubicBezTo>
                    <a:pt x="14330" y="12582"/>
                    <a:pt x="14454" y="12617"/>
                    <a:pt x="14559" y="12644"/>
                  </a:cubicBezTo>
                  <a:cubicBezTo>
                    <a:pt x="14664" y="12670"/>
                    <a:pt x="14750" y="12688"/>
                    <a:pt x="14857" y="12723"/>
                  </a:cubicBezTo>
                  <a:cubicBezTo>
                    <a:pt x="14964" y="12758"/>
                    <a:pt x="15093" y="12811"/>
                    <a:pt x="15204" y="12855"/>
                  </a:cubicBezTo>
                  <a:cubicBezTo>
                    <a:pt x="15316" y="12900"/>
                    <a:pt x="15410" y="12935"/>
                    <a:pt x="15545" y="13005"/>
                  </a:cubicBezTo>
                  <a:cubicBezTo>
                    <a:pt x="15680" y="13076"/>
                    <a:pt x="15856" y="13182"/>
                    <a:pt x="16019" y="13288"/>
                  </a:cubicBezTo>
                  <a:cubicBezTo>
                    <a:pt x="16182" y="13394"/>
                    <a:pt x="16332" y="13500"/>
                    <a:pt x="16486" y="13641"/>
                  </a:cubicBezTo>
                  <a:cubicBezTo>
                    <a:pt x="16640" y="13782"/>
                    <a:pt x="16799" y="13958"/>
                    <a:pt x="16895" y="14188"/>
                  </a:cubicBezTo>
                  <a:cubicBezTo>
                    <a:pt x="16992" y="14417"/>
                    <a:pt x="17026" y="14699"/>
                    <a:pt x="17003" y="14938"/>
                  </a:cubicBezTo>
                  <a:cubicBezTo>
                    <a:pt x="16979" y="15176"/>
                    <a:pt x="16898" y="15370"/>
                    <a:pt x="16797" y="15520"/>
                  </a:cubicBezTo>
                  <a:cubicBezTo>
                    <a:pt x="16696" y="15670"/>
                    <a:pt x="16576" y="15776"/>
                    <a:pt x="16437" y="15882"/>
                  </a:cubicBezTo>
                  <a:cubicBezTo>
                    <a:pt x="16298" y="15988"/>
                    <a:pt x="16139" y="16094"/>
                    <a:pt x="15974" y="16182"/>
                  </a:cubicBezTo>
                  <a:cubicBezTo>
                    <a:pt x="15809" y="16270"/>
                    <a:pt x="15637" y="16341"/>
                    <a:pt x="15492" y="16402"/>
                  </a:cubicBezTo>
                  <a:cubicBezTo>
                    <a:pt x="15346" y="16464"/>
                    <a:pt x="15226" y="16517"/>
                    <a:pt x="15125" y="16561"/>
                  </a:cubicBezTo>
                  <a:cubicBezTo>
                    <a:pt x="15024" y="16605"/>
                    <a:pt x="14943" y="16641"/>
                    <a:pt x="14838" y="16694"/>
                  </a:cubicBezTo>
                  <a:cubicBezTo>
                    <a:pt x="14733" y="16746"/>
                    <a:pt x="14604" y="16817"/>
                    <a:pt x="14493" y="16879"/>
                  </a:cubicBezTo>
                  <a:cubicBezTo>
                    <a:pt x="14381" y="16941"/>
                    <a:pt x="14287" y="16993"/>
                    <a:pt x="14182" y="17055"/>
                  </a:cubicBezTo>
                  <a:cubicBezTo>
                    <a:pt x="14077" y="17117"/>
                    <a:pt x="13961" y="17188"/>
                    <a:pt x="13816" y="17311"/>
                  </a:cubicBezTo>
                  <a:cubicBezTo>
                    <a:pt x="13670" y="17435"/>
                    <a:pt x="13494" y="17611"/>
                    <a:pt x="13333" y="17779"/>
                  </a:cubicBezTo>
                  <a:cubicBezTo>
                    <a:pt x="13173" y="17946"/>
                    <a:pt x="13027" y="18105"/>
                    <a:pt x="12873" y="18308"/>
                  </a:cubicBezTo>
                  <a:cubicBezTo>
                    <a:pt x="12718" y="18511"/>
                    <a:pt x="12555" y="18758"/>
                    <a:pt x="12463" y="18926"/>
                  </a:cubicBezTo>
                  <a:cubicBezTo>
                    <a:pt x="12371" y="19093"/>
                    <a:pt x="12350" y="19182"/>
                    <a:pt x="12350" y="19243"/>
                  </a:cubicBezTo>
                  <a:cubicBezTo>
                    <a:pt x="12350" y="19305"/>
                    <a:pt x="12371" y="19340"/>
                    <a:pt x="12448" y="19367"/>
                  </a:cubicBezTo>
                  <a:cubicBezTo>
                    <a:pt x="12525" y="19393"/>
                    <a:pt x="12658" y="19411"/>
                    <a:pt x="12798" y="19420"/>
                  </a:cubicBezTo>
                  <a:cubicBezTo>
                    <a:pt x="12937" y="19429"/>
                    <a:pt x="13083" y="19429"/>
                    <a:pt x="13241" y="19429"/>
                  </a:cubicBezTo>
                  <a:cubicBezTo>
                    <a:pt x="13400" y="19429"/>
                    <a:pt x="13571" y="19429"/>
                    <a:pt x="13696" y="19429"/>
                  </a:cubicBezTo>
                  <a:cubicBezTo>
                    <a:pt x="13820" y="19429"/>
                    <a:pt x="13897" y="19429"/>
                    <a:pt x="13996" y="19429"/>
                  </a:cubicBezTo>
                  <a:cubicBezTo>
                    <a:pt x="14094" y="19429"/>
                    <a:pt x="14214" y="19429"/>
                    <a:pt x="14321" y="19429"/>
                  </a:cubicBezTo>
                  <a:cubicBezTo>
                    <a:pt x="14429" y="19429"/>
                    <a:pt x="14523" y="19429"/>
                    <a:pt x="14630" y="19429"/>
                  </a:cubicBezTo>
                  <a:cubicBezTo>
                    <a:pt x="14737" y="19429"/>
                    <a:pt x="14857" y="19429"/>
                    <a:pt x="14958" y="19438"/>
                  </a:cubicBezTo>
                  <a:cubicBezTo>
                    <a:pt x="15059" y="19446"/>
                    <a:pt x="15140" y="19464"/>
                    <a:pt x="15243" y="19482"/>
                  </a:cubicBezTo>
                  <a:cubicBezTo>
                    <a:pt x="15346" y="19499"/>
                    <a:pt x="15470" y="19517"/>
                    <a:pt x="15571" y="19543"/>
                  </a:cubicBezTo>
                  <a:cubicBezTo>
                    <a:pt x="15672" y="19570"/>
                    <a:pt x="15749" y="19605"/>
                    <a:pt x="15884" y="19649"/>
                  </a:cubicBezTo>
                  <a:cubicBezTo>
                    <a:pt x="16019" y="19693"/>
                    <a:pt x="16212" y="19746"/>
                    <a:pt x="16379" y="19817"/>
                  </a:cubicBezTo>
                  <a:cubicBezTo>
                    <a:pt x="16546" y="19888"/>
                    <a:pt x="16688" y="19976"/>
                    <a:pt x="16838" y="20099"/>
                  </a:cubicBezTo>
                  <a:cubicBezTo>
                    <a:pt x="16988" y="20223"/>
                    <a:pt x="17146" y="20382"/>
                    <a:pt x="17247" y="20505"/>
                  </a:cubicBezTo>
                  <a:cubicBezTo>
                    <a:pt x="17348" y="20629"/>
                    <a:pt x="17391" y="20717"/>
                    <a:pt x="17412" y="20814"/>
                  </a:cubicBezTo>
                  <a:cubicBezTo>
                    <a:pt x="17433" y="20911"/>
                    <a:pt x="17433" y="21017"/>
                    <a:pt x="17391" y="21114"/>
                  </a:cubicBezTo>
                  <a:cubicBezTo>
                    <a:pt x="17348" y="21211"/>
                    <a:pt x="17262" y="21299"/>
                    <a:pt x="17131" y="21361"/>
                  </a:cubicBezTo>
                  <a:cubicBezTo>
                    <a:pt x="17001" y="21423"/>
                    <a:pt x="16825" y="21458"/>
                    <a:pt x="16653" y="21485"/>
                  </a:cubicBezTo>
                  <a:cubicBezTo>
                    <a:pt x="16482" y="21511"/>
                    <a:pt x="16315" y="21529"/>
                    <a:pt x="16145" y="21546"/>
                  </a:cubicBezTo>
                  <a:cubicBezTo>
                    <a:pt x="15976" y="21564"/>
                    <a:pt x="15805" y="21582"/>
                    <a:pt x="15661" y="21590"/>
                  </a:cubicBezTo>
                  <a:cubicBezTo>
                    <a:pt x="15517" y="21599"/>
                    <a:pt x="15402" y="21599"/>
                    <a:pt x="15305" y="21599"/>
                  </a:cubicBezTo>
                  <a:cubicBezTo>
                    <a:pt x="15209" y="21599"/>
                    <a:pt x="15132" y="21599"/>
                    <a:pt x="15031" y="21599"/>
                  </a:cubicBezTo>
                  <a:cubicBezTo>
                    <a:pt x="14930" y="21599"/>
                    <a:pt x="14806" y="21599"/>
                    <a:pt x="14699" y="21599"/>
                  </a:cubicBezTo>
                  <a:cubicBezTo>
                    <a:pt x="14651" y="21599"/>
                    <a:pt x="14606" y="21599"/>
                    <a:pt x="1456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خط"/>
            <p:cNvSpPr/>
            <p:nvPr/>
          </p:nvSpPr>
          <p:spPr>
            <a:xfrm>
              <a:off x="-2776310" y="136315"/>
              <a:ext cx="669263" cy="13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0" y="0"/>
                  </a:moveTo>
                  <a:cubicBezTo>
                    <a:pt x="568" y="17"/>
                    <a:pt x="1138" y="42"/>
                    <a:pt x="1710" y="81"/>
                  </a:cubicBezTo>
                  <a:cubicBezTo>
                    <a:pt x="3369" y="195"/>
                    <a:pt x="5051" y="421"/>
                    <a:pt x="6824" y="874"/>
                  </a:cubicBezTo>
                  <a:cubicBezTo>
                    <a:pt x="8597" y="1327"/>
                    <a:pt x="10461" y="2006"/>
                    <a:pt x="12348" y="3025"/>
                  </a:cubicBezTo>
                  <a:cubicBezTo>
                    <a:pt x="14235" y="4043"/>
                    <a:pt x="16144" y="5402"/>
                    <a:pt x="17645" y="6647"/>
                  </a:cubicBezTo>
                  <a:cubicBezTo>
                    <a:pt x="19145" y="7892"/>
                    <a:pt x="20236" y="9024"/>
                    <a:pt x="20850" y="10156"/>
                  </a:cubicBezTo>
                  <a:cubicBezTo>
                    <a:pt x="21464" y="11288"/>
                    <a:pt x="21600" y="12420"/>
                    <a:pt x="21555" y="13326"/>
                  </a:cubicBezTo>
                  <a:cubicBezTo>
                    <a:pt x="21509" y="14232"/>
                    <a:pt x="21282" y="14911"/>
                    <a:pt x="20304" y="15816"/>
                  </a:cubicBezTo>
                  <a:cubicBezTo>
                    <a:pt x="19327" y="16722"/>
                    <a:pt x="17599" y="17854"/>
                    <a:pt x="16031" y="18646"/>
                  </a:cubicBezTo>
                  <a:cubicBezTo>
                    <a:pt x="14462" y="19439"/>
                    <a:pt x="13053" y="19892"/>
                    <a:pt x="11575" y="20231"/>
                  </a:cubicBezTo>
                  <a:cubicBezTo>
                    <a:pt x="10098" y="20571"/>
                    <a:pt x="8552" y="20797"/>
                    <a:pt x="6892" y="21024"/>
                  </a:cubicBezTo>
                  <a:cubicBezTo>
                    <a:pt x="5233" y="21250"/>
                    <a:pt x="3460" y="21476"/>
                    <a:pt x="1710" y="21590"/>
                  </a:cubicBezTo>
                  <a:cubicBezTo>
                    <a:pt x="1654" y="21593"/>
                    <a:pt x="1599" y="21597"/>
                    <a:pt x="1544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خط"/>
            <p:cNvSpPr/>
            <p:nvPr/>
          </p:nvSpPr>
          <p:spPr>
            <a:xfrm>
              <a:off x="-2732988" y="261449"/>
              <a:ext cx="339989" cy="7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299" y="0"/>
                  </a:moveTo>
                  <a:cubicBezTo>
                    <a:pt x="3822" y="614"/>
                    <a:pt x="7155" y="1725"/>
                    <a:pt x="10371" y="3173"/>
                  </a:cubicBezTo>
                  <a:cubicBezTo>
                    <a:pt x="13816" y="4724"/>
                    <a:pt x="17126" y="6663"/>
                    <a:pt x="19050" y="8408"/>
                  </a:cubicBezTo>
                  <a:cubicBezTo>
                    <a:pt x="20974" y="10154"/>
                    <a:pt x="21511" y="11705"/>
                    <a:pt x="21555" y="12868"/>
                  </a:cubicBezTo>
                  <a:cubicBezTo>
                    <a:pt x="21600" y="14032"/>
                    <a:pt x="21153" y="14807"/>
                    <a:pt x="19497" y="15971"/>
                  </a:cubicBezTo>
                  <a:cubicBezTo>
                    <a:pt x="17842" y="17134"/>
                    <a:pt x="14979" y="18686"/>
                    <a:pt x="11713" y="19655"/>
                  </a:cubicBezTo>
                  <a:cubicBezTo>
                    <a:pt x="8447" y="20625"/>
                    <a:pt x="4778" y="21013"/>
                    <a:pt x="1602" y="21400"/>
                  </a:cubicBezTo>
                  <a:cubicBezTo>
                    <a:pt x="1054" y="21467"/>
                    <a:pt x="521" y="2153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خط"/>
            <p:cNvSpPr/>
            <p:nvPr/>
          </p:nvSpPr>
          <p:spPr>
            <a:xfrm>
              <a:off x="-2734459" y="321024"/>
              <a:ext cx="241047" cy="4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extrusionOk="0">
                  <a:moveTo>
                    <a:pt x="512" y="0"/>
                  </a:moveTo>
                  <a:cubicBezTo>
                    <a:pt x="4079" y="693"/>
                    <a:pt x="7516" y="1712"/>
                    <a:pt x="10390" y="3058"/>
                  </a:cubicBezTo>
                  <a:cubicBezTo>
                    <a:pt x="14335" y="4906"/>
                    <a:pt x="17216" y="7371"/>
                    <a:pt x="19032" y="9527"/>
                  </a:cubicBezTo>
                  <a:cubicBezTo>
                    <a:pt x="20848" y="11683"/>
                    <a:pt x="21600" y="13532"/>
                    <a:pt x="21349" y="15072"/>
                  </a:cubicBezTo>
                  <a:cubicBezTo>
                    <a:pt x="21099" y="16612"/>
                    <a:pt x="19846" y="17845"/>
                    <a:pt x="16965" y="18769"/>
                  </a:cubicBezTo>
                  <a:cubicBezTo>
                    <a:pt x="14085" y="19693"/>
                    <a:pt x="9575" y="20309"/>
                    <a:pt x="5066" y="20925"/>
                  </a:cubicBezTo>
                  <a:cubicBezTo>
                    <a:pt x="3381" y="21155"/>
                    <a:pt x="1695" y="21386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خط"/>
            <p:cNvSpPr/>
            <p:nvPr/>
          </p:nvSpPr>
          <p:spPr>
            <a:xfrm>
              <a:off x="-2733568" y="343410"/>
              <a:ext cx="249025" cy="5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extrusionOk="0">
                  <a:moveTo>
                    <a:pt x="0" y="0"/>
                  </a:moveTo>
                  <a:cubicBezTo>
                    <a:pt x="1296" y="312"/>
                    <a:pt x="2603" y="695"/>
                    <a:pt x="3925" y="1166"/>
                  </a:cubicBezTo>
                  <a:cubicBezTo>
                    <a:pt x="8602" y="2832"/>
                    <a:pt x="13461" y="5609"/>
                    <a:pt x="16620" y="8108"/>
                  </a:cubicBezTo>
                  <a:cubicBezTo>
                    <a:pt x="19778" y="10607"/>
                    <a:pt x="21236" y="12829"/>
                    <a:pt x="21418" y="14495"/>
                  </a:cubicBezTo>
                  <a:cubicBezTo>
                    <a:pt x="21600" y="16161"/>
                    <a:pt x="20507" y="17272"/>
                    <a:pt x="17713" y="18382"/>
                  </a:cubicBezTo>
                  <a:cubicBezTo>
                    <a:pt x="14919" y="19493"/>
                    <a:pt x="10424" y="20604"/>
                    <a:pt x="5869" y="21159"/>
                  </a:cubicBezTo>
                  <a:cubicBezTo>
                    <a:pt x="4006" y="21386"/>
                    <a:pt x="2133" y="21521"/>
                    <a:pt x="241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خط"/>
            <p:cNvSpPr/>
            <p:nvPr/>
          </p:nvSpPr>
          <p:spPr>
            <a:xfrm>
              <a:off x="-2732276" y="386686"/>
              <a:ext cx="59877" cy="1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extrusionOk="0">
                  <a:moveTo>
                    <a:pt x="0" y="0"/>
                  </a:moveTo>
                  <a:cubicBezTo>
                    <a:pt x="2577" y="281"/>
                    <a:pt x="4928" y="620"/>
                    <a:pt x="6998" y="1030"/>
                  </a:cubicBezTo>
                  <a:cubicBezTo>
                    <a:pt x="19082" y="3419"/>
                    <a:pt x="21600" y="8199"/>
                    <a:pt x="21348" y="11783"/>
                  </a:cubicBezTo>
                  <a:cubicBezTo>
                    <a:pt x="21097" y="15367"/>
                    <a:pt x="18075" y="17757"/>
                    <a:pt x="8509" y="20147"/>
                  </a:cubicBezTo>
                  <a:cubicBezTo>
                    <a:pt x="6556" y="20635"/>
                    <a:pt x="4330" y="21122"/>
                    <a:pt x="1877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خط"/>
            <p:cNvSpPr/>
            <p:nvPr/>
          </p:nvSpPr>
          <p:spPr>
            <a:xfrm>
              <a:off x="-2729795" y="275907"/>
              <a:ext cx="457517" cy="5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6" extrusionOk="0">
                  <a:moveTo>
                    <a:pt x="0" y="19245"/>
                  </a:moveTo>
                  <a:cubicBezTo>
                    <a:pt x="1797" y="18932"/>
                    <a:pt x="3680" y="18525"/>
                    <a:pt x="5738" y="18294"/>
                  </a:cubicBezTo>
                  <a:cubicBezTo>
                    <a:pt x="8420" y="17993"/>
                    <a:pt x="11401" y="17993"/>
                    <a:pt x="13818" y="18294"/>
                  </a:cubicBezTo>
                  <a:cubicBezTo>
                    <a:pt x="16235" y="18595"/>
                    <a:pt x="18090" y="19196"/>
                    <a:pt x="19348" y="19797"/>
                  </a:cubicBezTo>
                  <a:cubicBezTo>
                    <a:pt x="20607" y="20398"/>
                    <a:pt x="21269" y="20999"/>
                    <a:pt x="21434" y="21299"/>
                  </a:cubicBezTo>
                  <a:cubicBezTo>
                    <a:pt x="21600" y="21600"/>
                    <a:pt x="21269" y="21600"/>
                    <a:pt x="19746" y="20398"/>
                  </a:cubicBezTo>
                  <a:cubicBezTo>
                    <a:pt x="18222" y="19196"/>
                    <a:pt x="15507" y="16791"/>
                    <a:pt x="12990" y="14086"/>
                  </a:cubicBezTo>
                  <a:cubicBezTo>
                    <a:pt x="10473" y="11382"/>
                    <a:pt x="8155" y="8376"/>
                    <a:pt x="5705" y="5671"/>
                  </a:cubicBezTo>
                  <a:cubicBezTo>
                    <a:pt x="3918" y="3699"/>
                    <a:pt x="2060" y="1886"/>
                    <a:pt x="132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خط"/>
            <p:cNvSpPr/>
            <p:nvPr/>
          </p:nvSpPr>
          <p:spPr>
            <a:xfrm>
              <a:off x="-7878092" y="-1180451"/>
              <a:ext cx="7016464" cy="139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extrusionOk="0">
                  <a:moveTo>
                    <a:pt x="13326" y="21600"/>
                  </a:moveTo>
                  <a:cubicBezTo>
                    <a:pt x="13225" y="21592"/>
                    <a:pt x="13141" y="21591"/>
                    <a:pt x="13034" y="21581"/>
                  </a:cubicBezTo>
                  <a:cubicBezTo>
                    <a:pt x="12917" y="21570"/>
                    <a:pt x="12774" y="21548"/>
                    <a:pt x="12650" y="21537"/>
                  </a:cubicBezTo>
                  <a:cubicBezTo>
                    <a:pt x="12526" y="21526"/>
                    <a:pt x="12422" y="21526"/>
                    <a:pt x="12305" y="21515"/>
                  </a:cubicBezTo>
                  <a:cubicBezTo>
                    <a:pt x="12188" y="21504"/>
                    <a:pt x="12057" y="21483"/>
                    <a:pt x="11936" y="21472"/>
                  </a:cubicBezTo>
                  <a:cubicBezTo>
                    <a:pt x="11814" y="21461"/>
                    <a:pt x="11701" y="21461"/>
                    <a:pt x="11577" y="21461"/>
                  </a:cubicBezTo>
                  <a:cubicBezTo>
                    <a:pt x="11454" y="21461"/>
                    <a:pt x="11319" y="21461"/>
                    <a:pt x="11206" y="21461"/>
                  </a:cubicBezTo>
                  <a:cubicBezTo>
                    <a:pt x="11093" y="21461"/>
                    <a:pt x="11002" y="21461"/>
                    <a:pt x="10891" y="21450"/>
                  </a:cubicBezTo>
                  <a:cubicBezTo>
                    <a:pt x="10781" y="21439"/>
                    <a:pt x="10650" y="21417"/>
                    <a:pt x="10540" y="21406"/>
                  </a:cubicBezTo>
                  <a:cubicBezTo>
                    <a:pt x="10429" y="21395"/>
                    <a:pt x="10338" y="21395"/>
                    <a:pt x="10201" y="21384"/>
                  </a:cubicBezTo>
                  <a:cubicBezTo>
                    <a:pt x="10064" y="21373"/>
                    <a:pt x="9882" y="21351"/>
                    <a:pt x="9721" y="21340"/>
                  </a:cubicBezTo>
                  <a:cubicBezTo>
                    <a:pt x="9560" y="21329"/>
                    <a:pt x="9421" y="21329"/>
                    <a:pt x="9263" y="21286"/>
                  </a:cubicBezTo>
                  <a:cubicBezTo>
                    <a:pt x="9104" y="21242"/>
                    <a:pt x="8926" y="21154"/>
                    <a:pt x="8824" y="21089"/>
                  </a:cubicBezTo>
                  <a:cubicBezTo>
                    <a:pt x="8722" y="21023"/>
                    <a:pt x="8696" y="20979"/>
                    <a:pt x="8683" y="20903"/>
                  </a:cubicBezTo>
                  <a:cubicBezTo>
                    <a:pt x="8670" y="20826"/>
                    <a:pt x="8670" y="20717"/>
                    <a:pt x="8718" y="20564"/>
                  </a:cubicBezTo>
                  <a:cubicBezTo>
                    <a:pt x="8766" y="20411"/>
                    <a:pt x="8861" y="20214"/>
                    <a:pt x="8970" y="20028"/>
                  </a:cubicBezTo>
                  <a:cubicBezTo>
                    <a:pt x="9078" y="19842"/>
                    <a:pt x="9200" y="19667"/>
                    <a:pt x="9339" y="19481"/>
                  </a:cubicBezTo>
                  <a:cubicBezTo>
                    <a:pt x="9478" y="19295"/>
                    <a:pt x="9634" y="19098"/>
                    <a:pt x="9756" y="18956"/>
                  </a:cubicBezTo>
                  <a:cubicBezTo>
                    <a:pt x="9877" y="18814"/>
                    <a:pt x="9964" y="18726"/>
                    <a:pt x="10066" y="18628"/>
                  </a:cubicBezTo>
                  <a:cubicBezTo>
                    <a:pt x="10168" y="18529"/>
                    <a:pt x="10286" y="18420"/>
                    <a:pt x="10388" y="18332"/>
                  </a:cubicBezTo>
                  <a:cubicBezTo>
                    <a:pt x="10490" y="18245"/>
                    <a:pt x="10577" y="18179"/>
                    <a:pt x="10689" y="18103"/>
                  </a:cubicBezTo>
                  <a:cubicBezTo>
                    <a:pt x="10802" y="18026"/>
                    <a:pt x="10941" y="17939"/>
                    <a:pt x="11065" y="17862"/>
                  </a:cubicBezTo>
                  <a:cubicBezTo>
                    <a:pt x="11189" y="17785"/>
                    <a:pt x="11297" y="17720"/>
                    <a:pt x="11419" y="17654"/>
                  </a:cubicBezTo>
                  <a:cubicBezTo>
                    <a:pt x="11541" y="17589"/>
                    <a:pt x="11675" y="17523"/>
                    <a:pt x="11808" y="17468"/>
                  </a:cubicBezTo>
                  <a:cubicBezTo>
                    <a:pt x="11940" y="17414"/>
                    <a:pt x="12070" y="17370"/>
                    <a:pt x="12220" y="17315"/>
                  </a:cubicBezTo>
                  <a:cubicBezTo>
                    <a:pt x="12370" y="17260"/>
                    <a:pt x="12539" y="17195"/>
                    <a:pt x="12685" y="17140"/>
                  </a:cubicBezTo>
                  <a:cubicBezTo>
                    <a:pt x="12830" y="17085"/>
                    <a:pt x="12952" y="17042"/>
                    <a:pt x="13106" y="16987"/>
                  </a:cubicBezTo>
                  <a:cubicBezTo>
                    <a:pt x="13260" y="16932"/>
                    <a:pt x="13447" y="16867"/>
                    <a:pt x="13610" y="16801"/>
                  </a:cubicBezTo>
                  <a:cubicBezTo>
                    <a:pt x="13773" y="16735"/>
                    <a:pt x="13912" y="16670"/>
                    <a:pt x="14066" y="16615"/>
                  </a:cubicBezTo>
                  <a:cubicBezTo>
                    <a:pt x="14220" y="16560"/>
                    <a:pt x="14389" y="16517"/>
                    <a:pt x="14548" y="16473"/>
                  </a:cubicBezTo>
                  <a:cubicBezTo>
                    <a:pt x="14706" y="16429"/>
                    <a:pt x="14854" y="16385"/>
                    <a:pt x="15019" y="16342"/>
                  </a:cubicBezTo>
                  <a:cubicBezTo>
                    <a:pt x="15184" y="16298"/>
                    <a:pt x="15366" y="16254"/>
                    <a:pt x="15523" y="16221"/>
                  </a:cubicBezTo>
                  <a:cubicBezTo>
                    <a:pt x="15679" y="16188"/>
                    <a:pt x="15809" y="16167"/>
                    <a:pt x="15970" y="16145"/>
                  </a:cubicBezTo>
                  <a:cubicBezTo>
                    <a:pt x="16131" y="16123"/>
                    <a:pt x="16322" y="16101"/>
                    <a:pt x="16485" y="16090"/>
                  </a:cubicBezTo>
                  <a:cubicBezTo>
                    <a:pt x="16647" y="16079"/>
                    <a:pt x="16782" y="16079"/>
                    <a:pt x="16930" y="16068"/>
                  </a:cubicBezTo>
                  <a:cubicBezTo>
                    <a:pt x="17077" y="16057"/>
                    <a:pt x="17238" y="16035"/>
                    <a:pt x="17384" y="16024"/>
                  </a:cubicBezTo>
                  <a:cubicBezTo>
                    <a:pt x="17529" y="16013"/>
                    <a:pt x="17659" y="16013"/>
                    <a:pt x="17805" y="16013"/>
                  </a:cubicBezTo>
                  <a:cubicBezTo>
                    <a:pt x="17950" y="16013"/>
                    <a:pt x="18111" y="16013"/>
                    <a:pt x="18243" y="16003"/>
                  </a:cubicBezTo>
                  <a:cubicBezTo>
                    <a:pt x="18376" y="15992"/>
                    <a:pt x="18480" y="15970"/>
                    <a:pt x="18608" y="15959"/>
                  </a:cubicBezTo>
                  <a:cubicBezTo>
                    <a:pt x="18736" y="15948"/>
                    <a:pt x="18888" y="15948"/>
                    <a:pt x="19014" y="15948"/>
                  </a:cubicBezTo>
                  <a:cubicBezTo>
                    <a:pt x="19140" y="15948"/>
                    <a:pt x="19240" y="15948"/>
                    <a:pt x="19346" y="15948"/>
                  </a:cubicBezTo>
                  <a:cubicBezTo>
                    <a:pt x="19453" y="15948"/>
                    <a:pt x="19566" y="15948"/>
                    <a:pt x="19715" y="15937"/>
                  </a:cubicBezTo>
                  <a:cubicBezTo>
                    <a:pt x="19865" y="15926"/>
                    <a:pt x="20052" y="15904"/>
                    <a:pt x="20230" y="15871"/>
                  </a:cubicBezTo>
                  <a:cubicBezTo>
                    <a:pt x="20408" y="15838"/>
                    <a:pt x="20577" y="15795"/>
                    <a:pt x="20680" y="15751"/>
                  </a:cubicBezTo>
                  <a:cubicBezTo>
                    <a:pt x="20782" y="15707"/>
                    <a:pt x="20816" y="15663"/>
                    <a:pt x="20840" y="15598"/>
                  </a:cubicBezTo>
                  <a:cubicBezTo>
                    <a:pt x="20864" y="15532"/>
                    <a:pt x="20877" y="15445"/>
                    <a:pt x="20845" y="15292"/>
                  </a:cubicBezTo>
                  <a:cubicBezTo>
                    <a:pt x="20812" y="15138"/>
                    <a:pt x="20734" y="14920"/>
                    <a:pt x="20623" y="14723"/>
                  </a:cubicBezTo>
                  <a:cubicBezTo>
                    <a:pt x="20512" y="14526"/>
                    <a:pt x="20369" y="14351"/>
                    <a:pt x="20243" y="14220"/>
                  </a:cubicBezTo>
                  <a:cubicBezTo>
                    <a:pt x="20117" y="14088"/>
                    <a:pt x="20009" y="14001"/>
                    <a:pt x="19907" y="13913"/>
                  </a:cubicBezTo>
                  <a:cubicBezTo>
                    <a:pt x="19805" y="13826"/>
                    <a:pt x="19709" y="13738"/>
                    <a:pt x="19585" y="13618"/>
                  </a:cubicBezTo>
                  <a:cubicBezTo>
                    <a:pt x="19461" y="13498"/>
                    <a:pt x="19309" y="13345"/>
                    <a:pt x="19173" y="13213"/>
                  </a:cubicBezTo>
                  <a:cubicBezTo>
                    <a:pt x="19036" y="13082"/>
                    <a:pt x="18914" y="12973"/>
                    <a:pt x="18773" y="12830"/>
                  </a:cubicBezTo>
                  <a:cubicBezTo>
                    <a:pt x="18632" y="12688"/>
                    <a:pt x="18471" y="12513"/>
                    <a:pt x="18315" y="12360"/>
                  </a:cubicBezTo>
                  <a:cubicBezTo>
                    <a:pt x="18159" y="12207"/>
                    <a:pt x="18007" y="12076"/>
                    <a:pt x="17833" y="11923"/>
                  </a:cubicBezTo>
                  <a:cubicBezTo>
                    <a:pt x="17659" y="11769"/>
                    <a:pt x="17464" y="11594"/>
                    <a:pt x="17295" y="11452"/>
                  </a:cubicBezTo>
                  <a:cubicBezTo>
                    <a:pt x="17125" y="11310"/>
                    <a:pt x="16982" y="11201"/>
                    <a:pt x="16791" y="11069"/>
                  </a:cubicBezTo>
                  <a:cubicBezTo>
                    <a:pt x="16600" y="10938"/>
                    <a:pt x="16361" y="10785"/>
                    <a:pt x="16150" y="10676"/>
                  </a:cubicBezTo>
                  <a:cubicBezTo>
                    <a:pt x="15940" y="10566"/>
                    <a:pt x="15757" y="10501"/>
                    <a:pt x="15553" y="10424"/>
                  </a:cubicBezTo>
                  <a:cubicBezTo>
                    <a:pt x="15349" y="10347"/>
                    <a:pt x="15123" y="10260"/>
                    <a:pt x="14908" y="10183"/>
                  </a:cubicBezTo>
                  <a:cubicBezTo>
                    <a:pt x="14693" y="10107"/>
                    <a:pt x="14489" y="10041"/>
                    <a:pt x="14261" y="9976"/>
                  </a:cubicBezTo>
                  <a:cubicBezTo>
                    <a:pt x="14033" y="9910"/>
                    <a:pt x="13781" y="9844"/>
                    <a:pt x="13571" y="9790"/>
                  </a:cubicBezTo>
                  <a:cubicBezTo>
                    <a:pt x="13360" y="9735"/>
                    <a:pt x="13191" y="9691"/>
                    <a:pt x="12971" y="9637"/>
                  </a:cubicBezTo>
                  <a:cubicBezTo>
                    <a:pt x="12752" y="9582"/>
                    <a:pt x="12483" y="9516"/>
                    <a:pt x="12255" y="9461"/>
                  </a:cubicBezTo>
                  <a:cubicBezTo>
                    <a:pt x="12027" y="9407"/>
                    <a:pt x="11840" y="9363"/>
                    <a:pt x="11632" y="9330"/>
                  </a:cubicBezTo>
                  <a:cubicBezTo>
                    <a:pt x="11423" y="9297"/>
                    <a:pt x="11193" y="9276"/>
                    <a:pt x="10978" y="9265"/>
                  </a:cubicBezTo>
                  <a:cubicBezTo>
                    <a:pt x="10763" y="9254"/>
                    <a:pt x="10564" y="9254"/>
                    <a:pt x="10344" y="9243"/>
                  </a:cubicBezTo>
                  <a:cubicBezTo>
                    <a:pt x="10125" y="9232"/>
                    <a:pt x="9886" y="9210"/>
                    <a:pt x="9686" y="9199"/>
                  </a:cubicBezTo>
                  <a:cubicBezTo>
                    <a:pt x="9487" y="9188"/>
                    <a:pt x="9326" y="9188"/>
                    <a:pt x="9126" y="9199"/>
                  </a:cubicBezTo>
                  <a:cubicBezTo>
                    <a:pt x="8926" y="9210"/>
                    <a:pt x="8688" y="9232"/>
                    <a:pt x="8488" y="9254"/>
                  </a:cubicBezTo>
                  <a:cubicBezTo>
                    <a:pt x="8288" y="9276"/>
                    <a:pt x="8127" y="9297"/>
                    <a:pt x="7951" y="9319"/>
                  </a:cubicBezTo>
                  <a:cubicBezTo>
                    <a:pt x="7776" y="9341"/>
                    <a:pt x="7584" y="9363"/>
                    <a:pt x="7411" y="9396"/>
                  </a:cubicBezTo>
                  <a:cubicBezTo>
                    <a:pt x="7237" y="9429"/>
                    <a:pt x="7081" y="9472"/>
                    <a:pt x="6914" y="9516"/>
                  </a:cubicBezTo>
                  <a:cubicBezTo>
                    <a:pt x="6746" y="9560"/>
                    <a:pt x="6568" y="9604"/>
                    <a:pt x="6423" y="9637"/>
                  </a:cubicBezTo>
                  <a:cubicBezTo>
                    <a:pt x="6277" y="9669"/>
                    <a:pt x="6164" y="9691"/>
                    <a:pt x="6028" y="9724"/>
                  </a:cubicBezTo>
                  <a:cubicBezTo>
                    <a:pt x="5891" y="9757"/>
                    <a:pt x="5730" y="9801"/>
                    <a:pt x="5600" y="9844"/>
                  </a:cubicBezTo>
                  <a:cubicBezTo>
                    <a:pt x="5470" y="9888"/>
                    <a:pt x="5370" y="9932"/>
                    <a:pt x="5261" y="9976"/>
                  </a:cubicBezTo>
                  <a:cubicBezTo>
                    <a:pt x="5153" y="10019"/>
                    <a:pt x="5035" y="10063"/>
                    <a:pt x="4890" y="10107"/>
                  </a:cubicBezTo>
                  <a:cubicBezTo>
                    <a:pt x="4744" y="10151"/>
                    <a:pt x="4571" y="10194"/>
                    <a:pt x="4430" y="10216"/>
                  </a:cubicBezTo>
                  <a:cubicBezTo>
                    <a:pt x="4288" y="10238"/>
                    <a:pt x="4180" y="10238"/>
                    <a:pt x="4104" y="10227"/>
                  </a:cubicBezTo>
                  <a:cubicBezTo>
                    <a:pt x="4028" y="10216"/>
                    <a:pt x="3984" y="10194"/>
                    <a:pt x="3974" y="10140"/>
                  </a:cubicBezTo>
                  <a:cubicBezTo>
                    <a:pt x="3963" y="10085"/>
                    <a:pt x="3984" y="9997"/>
                    <a:pt x="4084" y="9833"/>
                  </a:cubicBezTo>
                  <a:cubicBezTo>
                    <a:pt x="4184" y="9669"/>
                    <a:pt x="4362" y="9429"/>
                    <a:pt x="4490" y="9265"/>
                  </a:cubicBezTo>
                  <a:cubicBezTo>
                    <a:pt x="4619" y="9101"/>
                    <a:pt x="4697" y="9013"/>
                    <a:pt x="4792" y="8893"/>
                  </a:cubicBezTo>
                  <a:cubicBezTo>
                    <a:pt x="4888" y="8772"/>
                    <a:pt x="5001" y="8619"/>
                    <a:pt x="5105" y="8499"/>
                  </a:cubicBezTo>
                  <a:cubicBezTo>
                    <a:pt x="5209" y="8379"/>
                    <a:pt x="5305" y="8291"/>
                    <a:pt x="5428" y="8171"/>
                  </a:cubicBezTo>
                  <a:cubicBezTo>
                    <a:pt x="5552" y="8050"/>
                    <a:pt x="5704" y="7897"/>
                    <a:pt x="5837" y="7777"/>
                  </a:cubicBezTo>
                  <a:cubicBezTo>
                    <a:pt x="5969" y="7657"/>
                    <a:pt x="6082" y="7569"/>
                    <a:pt x="6227" y="7460"/>
                  </a:cubicBezTo>
                  <a:cubicBezTo>
                    <a:pt x="6373" y="7350"/>
                    <a:pt x="6551" y="7219"/>
                    <a:pt x="6707" y="7110"/>
                  </a:cubicBezTo>
                  <a:cubicBezTo>
                    <a:pt x="6864" y="7000"/>
                    <a:pt x="6998" y="6913"/>
                    <a:pt x="7157" y="6825"/>
                  </a:cubicBezTo>
                  <a:cubicBezTo>
                    <a:pt x="7315" y="6738"/>
                    <a:pt x="7498" y="6650"/>
                    <a:pt x="7654" y="6574"/>
                  </a:cubicBezTo>
                  <a:cubicBezTo>
                    <a:pt x="7810" y="6497"/>
                    <a:pt x="7941" y="6432"/>
                    <a:pt x="8112" y="6344"/>
                  </a:cubicBezTo>
                  <a:cubicBezTo>
                    <a:pt x="8284" y="6257"/>
                    <a:pt x="8496" y="6147"/>
                    <a:pt x="8679" y="6049"/>
                  </a:cubicBezTo>
                  <a:cubicBezTo>
                    <a:pt x="8861" y="5950"/>
                    <a:pt x="9013" y="5863"/>
                    <a:pt x="9206" y="5764"/>
                  </a:cubicBezTo>
                  <a:cubicBezTo>
                    <a:pt x="9400" y="5666"/>
                    <a:pt x="9634" y="5557"/>
                    <a:pt x="9840" y="5469"/>
                  </a:cubicBezTo>
                  <a:cubicBezTo>
                    <a:pt x="10047" y="5382"/>
                    <a:pt x="10225" y="5316"/>
                    <a:pt x="10427" y="5239"/>
                  </a:cubicBezTo>
                  <a:cubicBezTo>
                    <a:pt x="10629" y="5163"/>
                    <a:pt x="10854" y="5075"/>
                    <a:pt x="11050" y="5010"/>
                  </a:cubicBezTo>
                  <a:cubicBezTo>
                    <a:pt x="11245" y="4944"/>
                    <a:pt x="11410" y="4900"/>
                    <a:pt x="11617" y="4857"/>
                  </a:cubicBezTo>
                  <a:cubicBezTo>
                    <a:pt x="11823" y="4813"/>
                    <a:pt x="12070" y="4769"/>
                    <a:pt x="12277" y="4736"/>
                  </a:cubicBezTo>
                  <a:cubicBezTo>
                    <a:pt x="12483" y="4703"/>
                    <a:pt x="12648" y="4682"/>
                    <a:pt x="12856" y="4660"/>
                  </a:cubicBezTo>
                  <a:cubicBezTo>
                    <a:pt x="13065" y="4638"/>
                    <a:pt x="13317" y="4616"/>
                    <a:pt x="13534" y="4605"/>
                  </a:cubicBezTo>
                  <a:cubicBezTo>
                    <a:pt x="13751" y="4594"/>
                    <a:pt x="13933" y="4594"/>
                    <a:pt x="14140" y="4594"/>
                  </a:cubicBezTo>
                  <a:cubicBezTo>
                    <a:pt x="14346" y="4594"/>
                    <a:pt x="14576" y="4594"/>
                    <a:pt x="14774" y="4605"/>
                  </a:cubicBezTo>
                  <a:cubicBezTo>
                    <a:pt x="14971" y="4616"/>
                    <a:pt x="15136" y="4638"/>
                    <a:pt x="15343" y="4671"/>
                  </a:cubicBezTo>
                  <a:cubicBezTo>
                    <a:pt x="15549" y="4703"/>
                    <a:pt x="15796" y="4747"/>
                    <a:pt x="15998" y="4791"/>
                  </a:cubicBezTo>
                  <a:cubicBezTo>
                    <a:pt x="16200" y="4835"/>
                    <a:pt x="16357" y="4878"/>
                    <a:pt x="16550" y="4933"/>
                  </a:cubicBezTo>
                  <a:cubicBezTo>
                    <a:pt x="16743" y="4988"/>
                    <a:pt x="16973" y="5053"/>
                    <a:pt x="17164" y="5119"/>
                  </a:cubicBezTo>
                  <a:cubicBezTo>
                    <a:pt x="17355" y="5185"/>
                    <a:pt x="17507" y="5250"/>
                    <a:pt x="17681" y="5327"/>
                  </a:cubicBezTo>
                  <a:cubicBezTo>
                    <a:pt x="17855" y="5403"/>
                    <a:pt x="18050" y="5491"/>
                    <a:pt x="18217" y="5557"/>
                  </a:cubicBezTo>
                  <a:cubicBezTo>
                    <a:pt x="18384" y="5622"/>
                    <a:pt x="18523" y="5666"/>
                    <a:pt x="18688" y="5732"/>
                  </a:cubicBezTo>
                  <a:cubicBezTo>
                    <a:pt x="18853" y="5797"/>
                    <a:pt x="19045" y="5885"/>
                    <a:pt x="19199" y="5961"/>
                  </a:cubicBezTo>
                  <a:cubicBezTo>
                    <a:pt x="19353" y="6038"/>
                    <a:pt x="19470" y="6103"/>
                    <a:pt x="19613" y="6180"/>
                  </a:cubicBezTo>
                  <a:cubicBezTo>
                    <a:pt x="19757" y="6257"/>
                    <a:pt x="19926" y="6344"/>
                    <a:pt x="20061" y="6421"/>
                  </a:cubicBezTo>
                  <a:cubicBezTo>
                    <a:pt x="20195" y="6497"/>
                    <a:pt x="20295" y="6563"/>
                    <a:pt x="20406" y="6618"/>
                  </a:cubicBezTo>
                  <a:cubicBezTo>
                    <a:pt x="20517" y="6672"/>
                    <a:pt x="20638" y="6716"/>
                    <a:pt x="20784" y="6771"/>
                  </a:cubicBezTo>
                  <a:cubicBezTo>
                    <a:pt x="20929" y="6825"/>
                    <a:pt x="21099" y="6891"/>
                    <a:pt x="21231" y="6946"/>
                  </a:cubicBezTo>
                  <a:cubicBezTo>
                    <a:pt x="21364" y="7000"/>
                    <a:pt x="21459" y="7044"/>
                    <a:pt x="21518" y="7066"/>
                  </a:cubicBezTo>
                  <a:cubicBezTo>
                    <a:pt x="21576" y="7088"/>
                    <a:pt x="21598" y="7088"/>
                    <a:pt x="21591" y="7066"/>
                  </a:cubicBezTo>
                  <a:cubicBezTo>
                    <a:pt x="21585" y="7044"/>
                    <a:pt x="21550" y="7000"/>
                    <a:pt x="21474" y="6924"/>
                  </a:cubicBezTo>
                  <a:cubicBezTo>
                    <a:pt x="21398" y="6847"/>
                    <a:pt x="21281" y="6738"/>
                    <a:pt x="21131" y="6596"/>
                  </a:cubicBezTo>
                  <a:cubicBezTo>
                    <a:pt x="20981" y="6454"/>
                    <a:pt x="20799" y="6278"/>
                    <a:pt x="20662" y="6147"/>
                  </a:cubicBezTo>
                  <a:cubicBezTo>
                    <a:pt x="20525" y="6016"/>
                    <a:pt x="20434" y="5928"/>
                    <a:pt x="20310" y="5808"/>
                  </a:cubicBezTo>
                  <a:cubicBezTo>
                    <a:pt x="20187" y="5688"/>
                    <a:pt x="20030" y="5535"/>
                    <a:pt x="19896" y="5403"/>
                  </a:cubicBezTo>
                  <a:cubicBezTo>
                    <a:pt x="19761" y="5272"/>
                    <a:pt x="19648" y="5163"/>
                    <a:pt x="19498" y="5021"/>
                  </a:cubicBezTo>
                  <a:cubicBezTo>
                    <a:pt x="19349" y="4878"/>
                    <a:pt x="19162" y="4703"/>
                    <a:pt x="18997" y="4550"/>
                  </a:cubicBezTo>
                  <a:cubicBezTo>
                    <a:pt x="18832" y="4397"/>
                    <a:pt x="18688" y="4266"/>
                    <a:pt x="18519" y="4135"/>
                  </a:cubicBezTo>
                  <a:cubicBezTo>
                    <a:pt x="18350" y="4003"/>
                    <a:pt x="18154" y="3872"/>
                    <a:pt x="17987" y="3763"/>
                  </a:cubicBezTo>
                  <a:cubicBezTo>
                    <a:pt x="17820" y="3653"/>
                    <a:pt x="17681" y="3566"/>
                    <a:pt x="17499" y="3456"/>
                  </a:cubicBezTo>
                  <a:cubicBezTo>
                    <a:pt x="17316" y="3347"/>
                    <a:pt x="17090" y="3216"/>
                    <a:pt x="16897" y="3117"/>
                  </a:cubicBezTo>
                  <a:cubicBezTo>
                    <a:pt x="16704" y="3019"/>
                    <a:pt x="16543" y="2953"/>
                    <a:pt x="16337" y="2866"/>
                  </a:cubicBezTo>
                  <a:cubicBezTo>
                    <a:pt x="16131" y="2778"/>
                    <a:pt x="15879" y="2669"/>
                    <a:pt x="15657" y="2570"/>
                  </a:cubicBezTo>
                  <a:cubicBezTo>
                    <a:pt x="15436" y="2472"/>
                    <a:pt x="15245" y="2385"/>
                    <a:pt x="15026" y="2286"/>
                  </a:cubicBezTo>
                  <a:cubicBezTo>
                    <a:pt x="14806" y="2188"/>
                    <a:pt x="14559" y="2078"/>
                    <a:pt x="14350" y="1991"/>
                  </a:cubicBezTo>
                  <a:cubicBezTo>
                    <a:pt x="14142" y="1903"/>
                    <a:pt x="13972" y="1838"/>
                    <a:pt x="13755" y="1761"/>
                  </a:cubicBezTo>
                  <a:cubicBezTo>
                    <a:pt x="13538" y="1684"/>
                    <a:pt x="13273" y="1597"/>
                    <a:pt x="13050" y="1531"/>
                  </a:cubicBezTo>
                  <a:cubicBezTo>
                    <a:pt x="12826" y="1466"/>
                    <a:pt x="12644" y="1422"/>
                    <a:pt x="12416" y="1367"/>
                  </a:cubicBezTo>
                  <a:cubicBezTo>
                    <a:pt x="12188" y="1313"/>
                    <a:pt x="11914" y="1247"/>
                    <a:pt x="11682" y="1203"/>
                  </a:cubicBezTo>
                  <a:cubicBezTo>
                    <a:pt x="11449" y="1159"/>
                    <a:pt x="11258" y="1138"/>
                    <a:pt x="11035" y="1116"/>
                  </a:cubicBezTo>
                  <a:cubicBezTo>
                    <a:pt x="10811" y="1094"/>
                    <a:pt x="10555" y="1072"/>
                    <a:pt x="10336" y="1050"/>
                  </a:cubicBezTo>
                  <a:cubicBezTo>
                    <a:pt x="10116" y="1028"/>
                    <a:pt x="9934" y="1006"/>
                    <a:pt x="9706" y="995"/>
                  </a:cubicBezTo>
                  <a:cubicBezTo>
                    <a:pt x="9478" y="984"/>
                    <a:pt x="9204" y="984"/>
                    <a:pt x="8978" y="984"/>
                  </a:cubicBezTo>
                  <a:cubicBezTo>
                    <a:pt x="8753" y="984"/>
                    <a:pt x="8575" y="984"/>
                    <a:pt x="8355" y="995"/>
                  </a:cubicBezTo>
                  <a:cubicBezTo>
                    <a:pt x="8136" y="1006"/>
                    <a:pt x="7875" y="1028"/>
                    <a:pt x="7658" y="1050"/>
                  </a:cubicBezTo>
                  <a:cubicBezTo>
                    <a:pt x="7441" y="1072"/>
                    <a:pt x="7267" y="1094"/>
                    <a:pt x="7068" y="1127"/>
                  </a:cubicBezTo>
                  <a:cubicBezTo>
                    <a:pt x="6868" y="1159"/>
                    <a:pt x="6642" y="1203"/>
                    <a:pt x="6453" y="1247"/>
                  </a:cubicBezTo>
                  <a:cubicBezTo>
                    <a:pt x="6264" y="1291"/>
                    <a:pt x="6112" y="1334"/>
                    <a:pt x="5928" y="1378"/>
                  </a:cubicBezTo>
                  <a:cubicBezTo>
                    <a:pt x="5743" y="1422"/>
                    <a:pt x="5526" y="1466"/>
                    <a:pt x="5350" y="1509"/>
                  </a:cubicBezTo>
                  <a:cubicBezTo>
                    <a:pt x="5174" y="1553"/>
                    <a:pt x="5040" y="1597"/>
                    <a:pt x="4881" y="1652"/>
                  </a:cubicBezTo>
                  <a:cubicBezTo>
                    <a:pt x="4723" y="1706"/>
                    <a:pt x="4540" y="1772"/>
                    <a:pt x="4391" y="1827"/>
                  </a:cubicBezTo>
                  <a:cubicBezTo>
                    <a:pt x="4241" y="1881"/>
                    <a:pt x="4123" y="1925"/>
                    <a:pt x="3998" y="1969"/>
                  </a:cubicBezTo>
                  <a:cubicBezTo>
                    <a:pt x="3872" y="2013"/>
                    <a:pt x="3737" y="2056"/>
                    <a:pt x="3626" y="2100"/>
                  </a:cubicBezTo>
                  <a:cubicBezTo>
                    <a:pt x="3515" y="2144"/>
                    <a:pt x="3429" y="2188"/>
                    <a:pt x="3298" y="2231"/>
                  </a:cubicBezTo>
                  <a:cubicBezTo>
                    <a:pt x="3168" y="2275"/>
                    <a:pt x="2994" y="2319"/>
                    <a:pt x="2851" y="2352"/>
                  </a:cubicBezTo>
                  <a:cubicBezTo>
                    <a:pt x="2708" y="2385"/>
                    <a:pt x="2595" y="2406"/>
                    <a:pt x="2510" y="2417"/>
                  </a:cubicBezTo>
                  <a:cubicBezTo>
                    <a:pt x="2426" y="2428"/>
                    <a:pt x="2369" y="2428"/>
                    <a:pt x="2354" y="2406"/>
                  </a:cubicBezTo>
                  <a:cubicBezTo>
                    <a:pt x="2339" y="2385"/>
                    <a:pt x="2365" y="2341"/>
                    <a:pt x="2447" y="2253"/>
                  </a:cubicBezTo>
                  <a:cubicBezTo>
                    <a:pt x="2530" y="2166"/>
                    <a:pt x="2669" y="2034"/>
                    <a:pt x="2821" y="1914"/>
                  </a:cubicBezTo>
                  <a:cubicBezTo>
                    <a:pt x="2973" y="1794"/>
                    <a:pt x="3138" y="1684"/>
                    <a:pt x="3281" y="1586"/>
                  </a:cubicBezTo>
                  <a:cubicBezTo>
                    <a:pt x="3424" y="1488"/>
                    <a:pt x="3546" y="1400"/>
                    <a:pt x="3654" y="1324"/>
                  </a:cubicBezTo>
                  <a:cubicBezTo>
                    <a:pt x="3763" y="1247"/>
                    <a:pt x="3859" y="1181"/>
                    <a:pt x="3974" y="1116"/>
                  </a:cubicBezTo>
                  <a:cubicBezTo>
                    <a:pt x="4089" y="1050"/>
                    <a:pt x="4223" y="984"/>
                    <a:pt x="4343" y="930"/>
                  </a:cubicBezTo>
                  <a:cubicBezTo>
                    <a:pt x="4462" y="875"/>
                    <a:pt x="4566" y="831"/>
                    <a:pt x="4699" y="777"/>
                  </a:cubicBezTo>
                  <a:cubicBezTo>
                    <a:pt x="4831" y="722"/>
                    <a:pt x="4992" y="656"/>
                    <a:pt x="5129" y="602"/>
                  </a:cubicBezTo>
                  <a:cubicBezTo>
                    <a:pt x="5266" y="547"/>
                    <a:pt x="5378" y="503"/>
                    <a:pt x="5526" y="459"/>
                  </a:cubicBezTo>
                  <a:cubicBezTo>
                    <a:pt x="5674" y="416"/>
                    <a:pt x="5856" y="372"/>
                    <a:pt x="6015" y="328"/>
                  </a:cubicBezTo>
                  <a:cubicBezTo>
                    <a:pt x="6173" y="284"/>
                    <a:pt x="6308" y="241"/>
                    <a:pt x="6464" y="197"/>
                  </a:cubicBezTo>
                  <a:cubicBezTo>
                    <a:pt x="6620" y="153"/>
                    <a:pt x="6798" y="109"/>
                    <a:pt x="6948" y="88"/>
                  </a:cubicBezTo>
                  <a:cubicBezTo>
                    <a:pt x="7098" y="66"/>
                    <a:pt x="7220" y="66"/>
                    <a:pt x="7378" y="55"/>
                  </a:cubicBezTo>
                  <a:cubicBezTo>
                    <a:pt x="7537" y="44"/>
                    <a:pt x="7732" y="22"/>
                    <a:pt x="7897" y="11"/>
                  </a:cubicBezTo>
                  <a:cubicBezTo>
                    <a:pt x="8062" y="0"/>
                    <a:pt x="8197" y="0"/>
                    <a:pt x="8368" y="0"/>
                  </a:cubicBezTo>
                  <a:cubicBezTo>
                    <a:pt x="8540" y="0"/>
                    <a:pt x="8748" y="0"/>
                    <a:pt x="8926" y="0"/>
                  </a:cubicBezTo>
                  <a:cubicBezTo>
                    <a:pt x="9104" y="0"/>
                    <a:pt x="9252" y="0"/>
                    <a:pt x="9421" y="11"/>
                  </a:cubicBezTo>
                  <a:cubicBezTo>
                    <a:pt x="9591" y="22"/>
                    <a:pt x="9782" y="44"/>
                    <a:pt x="9943" y="66"/>
                  </a:cubicBezTo>
                  <a:cubicBezTo>
                    <a:pt x="10103" y="88"/>
                    <a:pt x="10233" y="109"/>
                    <a:pt x="10396" y="142"/>
                  </a:cubicBezTo>
                  <a:cubicBezTo>
                    <a:pt x="10559" y="175"/>
                    <a:pt x="10755" y="219"/>
                    <a:pt x="10917" y="252"/>
                  </a:cubicBezTo>
                  <a:cubicBezTo>
                    <a:pt x="11080" y="284"/>
                    <a:pt x="11211" y="306"/>
                    <a:pt x="11369" y="350"/>
                  </a:cubicBezTo>
                  <a:cubicBezTo>
                    <a:pt x="11528" y="394"/>
                    <a:pt x="11714" y="459"/>
                    <a:pt x="11873" y="514"/>
                  </a:cubicBezTo>
                  <a:cubicBezTo>
                    <a:pt x="12031" y="569"/>
                    <a:pt x="12162" y="613"/>
                    <a:pt x="12309" y="678"/>
                  </a:cubicBezTo>
                  <a:cubicBezTo>
                    <a:pt x="12457" y="744"/>
                    <a:pt x="12622" y="831"/>
                    <a:pt x="12759" y="908"/>
                  </a:cubicBezTo>
                  <a:cubicBezTo>
                    <a:pt x="12895" y="984"/>
                    <a:pt x="13004" y="1050"/>
                    <a:pt x="13139" y="1127"/>
                  </a:cubicBezTo>
                  <a:cubicBezTo>
                    <a:pt x="13273" y="1203"/>
                    <a:pt x="13434" y="1291"/>
                    <a:pt x="13564" y="1367"/>
                  </a:cubicBezTo>
                  <a:cubicBezTo>
                    <a:pt x="13695" y="1444"/>
                    <a:pt x="13794" y="1509"/>
                    <a:pt x="13916" y="1586"/>
                  </a:cubicBezTo>
                  <a:cubicBezTo>
                    <a:pt x="14038" y="1663"/>
                    <a:pt x="14181" y="1750"/>
                    <a:pt x="14296" y="1827"/>
                  </a:cubicBezTo>
                  <a:cubicBezTo>
                    <a:pt x="14411" y="1903"/>
                    <a:pt x="14498" y="1969"/>
                    <a:pt x="14626" y="2067"/>
                  </a:cubicBezTo>
                  <a:cubicBezTo>
                    <a:pt x="14754" y="2166"/>
                    <a:pt x="14923" y="2297"/>
                    <a:pt x="15071" y="2406"/>
                  </a:cubicBezTo>
                  <a:cubicBezTo>
                    <a:pt x="15219" y="2516"/>
                    <a:pt x="15345" y="2603"/>
                    <a:pt x="15451" y="2680"/>
                  </a:cubicBezTo>
                  <a:cubicBezTo>
                    <a:pt x="15557" y="2756"/>
                    <a:pt x="15644" y="2822"/>
                    <a:pt x="15675" y="2855"/>
                  </a:cubicBezTo>
                  <a:cubicBezTo>
                    <a:pt x="15705" y="2888"/>
                    <a:pt x="15679" y="2888"/>
                    <a:pt x="15573" y="2844"/>
                  </a:cubicBezTo>
                  <a:cubicBezTo>
                    <a:pt x="15466" y="2800"/>
                    <a:pt x="15280" y="2713"/>
                    <a:pt x="15147" y="2647"/>
                  </a:cubicBezTo>
                  <a:cubicBezTo>
                    <a:pt x="15015" y="2581"/>
                    <a:pt x="14936" y="2538"/>
                    <a:pt x="14830" y="2483"/>
                  </a:cubicBezTo>
                  <a:cubicBezTo>
                    <a:pt x="14724" y="2428"/>
                    <a:pt x="14589" y="2363"/>
                    <a:pt x="14472" y="2297"/>
                  </a:cubicBezTo>
                  <a:cubicBezTo>
                    <a:pt x="14355" y="2231"/>
                    <a:pt x="14255" y="2166"/>
                    <a:pt x="14122" y="2089"/>
                  </a:cubicBezTo>
                  <a:cubicBezTo>
                    <a:pt x="13990" y="2013"/>
                    <a:pt x="13825" y="1925"/>
                    <a:pt x="13679" y="1849"/>
                  </a:cubicBezTo>
                  <a:cubicBezTo>
                    <a:pt x="13534" y="1772"/>
                    <a:pt x="13408" y="1706"/>
                    <a:pt x="13267" y="1630"/>
                  </a:cubicBezTo>
                  <a:cubicBezTo>
                    <a:pt x="13126" y="1553"/>
                    <a:pt x="12969" y="1466"/>
                    <a:pt x="12817" y="1389"/>
                  </a:cubicBezTo>
                  <a:cubicBezTo>
                    <a:pt x="12665" y="1313"/>
                    <a:pt x="12518" y="1247"/>
                    <a:pt x="12348" y="1170"/>
                  </a:cubicBezTo>
                  <a:cubicBezTo>
                    <a:pt x="12179" y="1094"/>
                    <a:pt x="11988" y="1006"/>
                    <a:pt x="11821" y="941"/>
                  </a:cubicBezTo>
                  <a:cubicBezTo>
                    <a:pt x="11653" y="875"/>
                    <a:pt x="11510" y="831"/>
                    <a:pt x="11321" y="788"/>
                  </a:cubicBezTo>
                  <a:cubicBezTo>
                    <a:pt x="11132" y="744"/>
                    <a:pt x="10898" y="700"/>
                    <a:pt x="10692" y="656"/>
                  </a:cubicBezTo>
                  <a:cubicBezTo>
                    <a:pt x="10485" y="613"/>
                    <a:pt x="10307" y="569"/>
                    <a:pt x="10110" y="547"/>
                  </a:cubicBezTo>
                  <a:cubicBezTo>
                    <a:pt x="9912" y="525"/>
                    <a:pt x="9695" y="525"/>
                    <a:pt x="9489" y="525"/>
                  </a:cubicBezTo>
                  <a:cubicBezTo>
                    <a:pt x="9282" y="525"/>
                    <a:pt x="9087" y="525"/>
                    <a:pt x="8872" y="525"/>
                  </a:cubicBezTo>
                  <a:cubicBezTo>
                    <a:pt x="8657" y="525"/>
                    <a:pt x="8423" y="525"/>
                    <a:pt x="8223" y="536"/>
                  </a:cubicBezTo>
                  <a:cubicBezTo>
                    <a:pt x="8023" y="547"/>
                    <a:pt x="7858" y="569"/>
                    <a:pt x="7650" y="613"/>
                  </a:cubicBezTo>
                  <a:cubicBezTo>
                    <a:pt x="7441" y="656"/>
                    <a:pt x="7189" y="722"/>
                    <a:pt x="6974" y="777"/>
                  </a:cubicBezTo>
                  <a:cubicBezTo>
                    <a:pt x="6759" y="831"/>
                    <a:pt x="6581" y="875"/>
                    <a:pt x="6384" y="952"/>
                  </a:cubicBezTo>
                  <a:cubicBezTo>
                    <a:pt x="6186" y="1028"/>
                    <a:pt x="5969" y="1138"/>
                    <a:pt x="5767" y="1236"/>
                  </a:cubicBezTo>
                  <a:cubicBezTo>
                    <a:pt x="5565" y="1334"/>
                    <a:pt x="5378" y="1422"/>
                    <a:pt x="5172" y="1531"/>
                  </a:cubicBezTo>
                  <a:cubicBezTo>
                    <a:pt x="4966" y="1641"/>
                    <a:pt x="4740" y="1772"/>
                    <a:pt x="4551" y="1881"/>
                  </a:cubicBezTo>
                  <a:cubicBezTo>
                    <a:pt x="4362" y="1991"/>
                    <a:pt x="4210" y="2078"/>
                    <a:pt x="4021" y="2188"/>
                  </a:cubicBezTo>
                  <a:cubicBezTo>
                    <a:pt x="3832" y="2297"/>
                    <a:pt x="3607" y="2428"/>
                    <a:pt x="3420" y="2538"/>
                  </a:cubicBezTo>
                  <a:cubicBezTo>
                    <a:pt x="3233" y="2647"/>
                    <a:pt x="3086" y="2735"/>
                    <a:pt x="2925" y="2844"/>
                  </a:cubicBezTo>
                  <a:cubicBezTo>
                    <a:pt x="2764" y="2953"/>
                    <a:pt x="2591" y="3085"/>
                    <a:pt x="2434" y="3183"/>
                  </a:cubicBezTo>
                  <a:cubicBezTo>
                    <a:pt x="2278" y="3281"/>
                    <a:pt x="2139" y="3347"/>
                    <a:pt x="1991" y="3435"/>
                  </a:cubicBezTo>
                  <a:cubicBezTo>
                    <a:pt x="1844" y="3522"/>
                    <a:pt x="1687" y="3631"/>
                    <a:pt x="1561" y="3730"/>
                  </a:cubicBezTo>
                  <a:cubicBezTo>
                    <a:pt x="1435" y="3828"/>
                    <a:pt x="1340" y="3916"/>
                    <a:pt x="1227" y="4025"/>
                  </a:cubicBezTo>
                  <a:cubicBezTo>
                    <a:pt x="1114" y="4135"/>
                    <a:pt x="984" y="4266"/>
                    <a:pt x="843" y="4430"/>
                  </a:cubicBezTo>
                  <a:cubicBezTo>
                    <a:pt x="701" y="4594"/>
                    <a:pt x="550" y="4791"/>
                    <a:pt x="413" y="4999"/>
                  </a:cubicBezTo>
                  <a:cubicBezTo>
                    <a:pt x="276" y="5207"/>
                    <a:pt x="154" y="5425"/>
                    <a:pt x="85" y="5568"/>
                  </a:cubicBezTo>
                  <a:cubicBezTo>
                    <a:pt x="15" y="5710"/>
                    <a:pt x="-2" y="5775"/>
                    <a:pt x="0" y="5819"/>
                  </a:cubicBezTo>
                  <a:cubicBezTo>
                    <a:pt x="2" y="5863"/>
                    <a:pt x="24" y="5885"/>
                    <a:pt x="107" y="5885"/>
                  </a:cubicBezTo>
                  <a:cubicBezTo>
                    <a:pt x="189" y="5885"/>
                    <a:pt x="332" y="5863"/>
                    <a:pt x="484" y="5786"/>
                  </a:cubicBezTo>
                  <a:cubicBezTo>
                    <a:pt x="636" y="5710"/>
                    <a:pt x="797" y="5578"/>
                    <a:pt x="923" y="5480"/>
                  </a:cubicBezTo>
                  <a:cubicBezTo>
                    <a:pt x="1049" y="5382"/>
                    <a:pt x="1140" y="5316"/>
                    <a:pt x="1246" y="5228"/>
                  </a:cubicBezTo>
                  <a:cubicBezTo>
                    <a:pt x="1353" y="5141"/>
                    <a:pt x="1474" y="5032"/>
                    <a:pt x="1585" y="4933"/>
                  </a:cubicBezTo>
                  <a:cubicBezTo>
                    <a:pt x="1696" y="4835"/>
                    <a:pt x="1796" y="4747"/>
                    <a:pt x="1924" y="4649"/>
                  </a:cubicBezTo>
                  <a:cubicBezTo>
                    <a:pt x="2052" y="4550"/>
                    <a:pt x="2208" y="4441"/>
                    <a:pt x="2347" y="4342"/>
                  </a:cubicBezTo>
                  <a:cubicBezTo>
                    <a:pt x="2486" y="4244"/>
                    <a:pt x="2608" y="4156"/>
                    <a:pt x="2740" y="4058"/>
                  </a:cubicBezTo>
                  <a:cubicBezTo>
                    <a:pt x="2873" y="3960"/>
                    <a:pt x="3016" y="3850"/>
                    <a:pt x="3157" y="3763"/>
                  </a:cubicBezTo>
                  <a:cubicBezTo>
                    <a:pt x="3298" y="3675"/>
                    <a:pt x="3437" y="3610"/>
                    <a:pt x="3594" y="3522"/>
                  </a:cubicBezTo>
                  <a:cubicBezTo>
                    <a:pt x="3750" y="3435"/>
                    <a:pt x="3924" y="3325"/>
                    <a:pt x="4074" y="3249"/>
                  </a:cubicBezTo>
                  <a:cubicBezTo>
                    <a:pt x="4223" y="3172"/>
                    <a:pt x="4349" y="3128"/>
                    <a:pt x="4514" y="3074"/>
                  </a:cubicBezTo>
                  <a:cubicBezTo>
                    <a:pt x="4679" y="3019"/>
                    <a:pt x="4883" y="2953"/>
                    <a:pt x="5066" y="2899"/>
                  </a:cubicBezTo>
                  <a:cubicBezTo>
                    <a:pt x="5248" y="2844"/>
                    <a:pt x="5409" y="2800"/>
                    <a:pt x="5583" y="2745"/>
                  </a:cubicBezTo>
                  <a:cubicBezTo>
                    <a:pt x="5756" y="2691"/>
                    <a:pt x="5943" y="2625"/>
                    <a:pt x="6121" y="2570"/>
                  </a:cubicBezTo>
                  <a:cubicBezTo>
                    <a:pt x="6299" y="2516"/>
                    <a:pt x="6468" y="2472"/>
                    <a:pt x="6655" y="2428"/>
                  </a:cubicBezTo>
                  <a:cubicBezTo>
                    <a:pt x="6842" y="2385"/>
                    <a:pt x="7046" y="2341"/>
                    <a:pt x="7215" y="2308"/>
                  </a:cubicBezTo>
                  <a:cubicBezTo>
                    <a:pt x="7385" y="2275"/>
                    <a:pt x="7519" y="2253"/>
                    <a:pt x="7693" y="2231"/>
                  </a:cubicBezTo>
                  <a:cubicBezTo>
                    <a:pt x="7867" y="2210"/>
                    <a:pt x="8080" y="2188"/>
                    <a:pt x="8260" y="2177"/>
                  </a:cubicBezTo>
                  <a:cubicBezTo>
                    <a:pt x="8440" y="2166"/>
                    <a:pt x="8588" y="2166"/>
                    <a:pt x="8753" y="2166"/>
                  </a:cubicBezTo>
                  <a:cubicBezTo>
                    <a:pt x="8918" y="2166"/>
                    <a:pt x="9100" y="2166"/>
                    <a:pt x="9269" y="2166"/>
                  </a:cubicBezTo>
                  <a:cubicBezTo>
                    <a:pt x="9439" y="2166"/>
                    <a:pt x="9595" y="2166"/>
                    <a:pt x="9767" y="2177"/>
                  </a:cubicBezTo>
                  <a:cubicBezTo>
                    <a:pt x="9938" y="2188"/>
                    <a:pt x="10125" y="2210"/>
                    <a:pt x="10281" y="2231"/>
                  </a:cubicBezTo>
                  <a:cubicBezTo>
                    <a:pt x="10438" y="2253"/>
                    <a:pt x="10564" y="2275"/>
                    <a:pt x="10720" y="2308"/>
                  </a:cubicBezTo>
                  <a:cubicBezTo>
                    <a:pt x="10876" y="2341"/>
                    <a:pt x="11063" y="2385"/>
                    <a:pt x="11221" y="2428"/>
                  </a:cubicBezTo>
                  <a:cubicBezTo>
                    <a:pt x="11380" y="2472"/>
                    <a:pt x="11510" y="2516"/>
                    <a:pt x="11651" y="2560"/>
                  </a:cubicBezTo>
                  <a:cubicBezTo>
                    <a:pt x="11792" y="2603"/>
                    <a:pt x="11944" y="2647"/>
                    <a:pt x="12083" y="2691"/>
                  </a:cubicBezTo>
                  <a:cubicBezTo>
                    <a:pt x="12222" y="2735"/>
                    <a:pt x="12348" y="2778"/>
                    <a:pt x="12485" y="2833"/>
                  </a:cubicBezTo>
                  <a:cubicBezTo>
                    <a:pt x="12622" y="2888"/>
                    <a:pt x="12770" y="2953"/>
                    <a:pt x="12891" y="3008"/>
                  </a:cubicBezTo>
                  <a:cubicBezTo>
                    <a:pt x="13013" y="3063"/>
                    <a:pt x="13108" y="3106"/>
                    <a:pt x="13226" y="3161"/>
                  </a:cubicBezTo>
                  <a:cubicBezTo>
                    <a:pt x="13343" y="3216"/>
                    <a:pt x="13482" y="3281"/>
                    <a:pt x="13645" y="3358"/>
                  </a:cubicBezTo>
                  <a:cubicBezTo>
                    <a:pt x="13807" y="3435"/>
                    <a:pt x="13994" y="3522"/>
                    <a:pt x="14168" y="3621"/>
                  </a:cubicBezTo>
                  <a:cubicBezTo>
                    <a:pt x="14342" y="3719"/>
                    <a:pt x="14502" y="3828"/>
                    <a:pt x="14635" y="3927"/>
                  </a:cubicBezTo>
                  <a:cubicBezTo>
                    <a:pt x="14767" y="4025"/>
                    <a:pt x="14871" y="4113"/>
                    <a:pt x="14956" y="4200"/>
                  </a:cubicBezTo>
                  <a:cubicBezTo>
                    <a:pt x="15041" y="4288"/>
                    <a:pt x="15106" y="4375"/>
                    <a:pt x="15128" y="4419"/>
                  </a:cubicBezTo>
                  <a:cubicBezTo>
                    <a:pt x="15149" y="4463"/>
                    <a:pt x="15128" y="4463"/>
                    <a:pt x="15049" y="4441"/>
                  </a:cubicBezTo>
                  <a:cubicBezTo>
                    <a:pt x="14971" y="4419"/>
                    <a:pt x="14837" y="4375"/>
                    <a:pt x="14691" y="4310"/>
                  </a:cubicBezTo>
                  <a:cubicBezTo>
                    <a:pt x="14546" y="4244"/>
                    <a:pt x="14389" y="4156"/>
                    <a:pt x="14250" y="4080"/>
                  </a:cubicBezTo>
                  <a:cubicBezTo>
                    <a:pt x="14111" y="4003"/>
                    <a:pt x="13990" y="3938"/>
                    <a:pt x="13881" y="3883"/>
                  </a:cubicBezTo>
                  <a:cubicBezTo>
                    <a:pt x="13773" y="3828"/>
                    <a:pt x="13677" y="3785"/>
                    <a:pt x="13566" y="3741"/>
                  </a:cubicBezTo>
                  <a:cubicBezTo>
                    <a:pt x="13456" y="3697"/>
                    <a:pt x="13330" y="3653"/>
                    <a:pt x="13206" y="3610"/>
                  </a:cubicBezTo>
                  <a:cubicBezTo>
                    <a:pt x="13082" y="3566"/>
                    <a:pt x="12961" y="3522"/>
                    <a:pt x="12822" y="3478"/>
                  </a:cubicBezTo>
                  <a:cubicBezTo>
                    <a:pt x="12683" y="3435"/>
                    <a:pt x="12526" y="3391"/>
                    <a:pt x="12394" y="3358"/>
                  </a:cubicBezTo>
                  <a:cubicBezTo>
                    <a:pt x="12261" y="3325"/>
                    <a:pt x="12153" y="3303"/>
                    <a:pt x="12012" y="3260"/>
                  </a:cubicBezTo>
                  <a:cubicBezTo>
                    <a:pt x="11871" y="3216"/>
                    <a:pt x="11697" y="3150"/>
                    <a:pt x="11538" y="3106"/>
                  </a:cubicBezTo>
                  <a:cubicBezTo>
                    <a:pt x="11380" y="3063"/>
                    <a:pt x="11237" y="3041"/>
                    <a:pt x="11078" y="3008"/>
                  </a:cubicBezTo>
                  <a:cubicBezTo>
                    <a:pt x="10920" y="2975"/>
                    <a:pt x="10746" y="2931"/>
                    <a:pt x="10572" y="2899"/>
                  </a:cubicBezTo>
                  <a:cubicBezTo>
                    <a:pt x="10398" y="2866"/>
                    <a:pt x="10225" y="2844"/>
                    <a:pt x="10034" y="2822"/>
                  </a:cubicBezTo>
                  <a:cubicBezTo>
                    <a:pt x="9843" y="2800"/>
                    <a:pt x="9634" y="2778"/>
                    <a:pt x="9456" y="2767"/>
                  </a:cubicBezTo>
                  <a:cubicBezTo>
                    <a:pt x="9278" y="2756"/>
                    <a:pt x="9130" y="2756"/>
                    <a:pt x="8944" y="2756"/>
                  </a:cubicBezTo>
                  <a:cubicBezTo>
                    <a:pt x="8757" y="2756"/>
                    <a:pt x="8531" y="2756"/>
                    <a:pt x="8338" y="2756"/>
                  </a:cubicBezTo>
                  <a:cubicBezTo>
                    <a:pt x="8145" y="2756"/>
                    <a:pt x="7984" y="2756"/>
                    <a:pt x="7808" y="2767"/>
                  </a:cubicBezTo>
                  <a:cubicBezTo>
                    <a:pt x="7632" y="2778"/>
                    <a:pt x="7441" y="2800"/>
                    <a:pt x="7263" y="2833"/>
                  </a:cubicBezTo>
                  <a:cubicBezTo>
                    <a:pt x="7085" y="2866"/>
                    <a:pt x="6920" y="2910"/>
                    <a:pt x="6736" y="2953"/>
                  </a:cubicBezTo>
                  <a:cubicBezTo>
                    <a:pt x="6551" y="2997"/>
                    <a:pt x="6347" y="3041"/>
                    <a:pt x="6177" y="3074"/>
                  </a:cubicBezTo>
                  <a:cubicBezTo>
                    <a:pt x="6008" y="3106"/>
                    <a:pt x="5874" y="3128"/>
                    <a:pt x="5704" y="3172"/>
                  </a:cubicBezTo>
                  <a:cubicBezTo>
                    <a:pt x="5535" y="3216"/>
                    <a:pt x="5331" y="3281"/>
                    <a:pt x="5159" y="3336"/>
                  </a:cubicBezTo>
                  <a:cubicBezTo>
                    <a:pt x="4988" y="3391"/>
                    <a:pt x="4849" y="3435"/>
                    <a:pt x="4699" y="3478"/>
                  </a:cubicBezTo>
                  <a:cubicBezTo>
                    <a:pt x="4549" y="3522"/>
                    <a:pt x="4388" y="3566"/>
                    <a:pt x="4241" y="3621"/>
                  </a:cubicBezTo>
                  <a:cubicBezTo>
                    <a:pt x="4093" y="3675"/>
                    <a:pt x="3958" y="3741"/>
                    <a:pt x="3815" y="3806"/>
                  </a:cubicBezTo>
                  <a:cubicBezTo>
                    <a:pt x="3672" y="3872"/>
                    <a:pt x="3520" y="3938"/>
                    <a:pt x="3394" y="4003"/>
                  </a:cubicBezTo>
                  <a:cubicBezTo>
                    <a:pt x="3268" y="4069"/>
                    <a:pt x="3168" y="4135"/>
                    <a:pt x="3051" y="4222"/>
                  </a:cubicBezTo>
                  <a:cubicBezTo>
                    <a:pt x="2934" y="4310"/>
                    <a:pt x="2799" y="4419"/>
                    <a:pt x="2647" y="4539"/>
                  </a:cubicBezTo>
                  <a:cubicBezTo>
                    <a:pt x="2495" y="4660"/>
                    <a:pt x="2326" y="4791"/>
                    <a:pt x="2169" y="4933"/>
                  </a:cubicBezTo>
                  <a:cubicBezTo>
                    <a:pt x="2013" y="5075"/>
                    <a:pt x="1870" y="5228"/>
                    <a:pt x="1787" y="5316"/>
                  </a:cubicBezTo>
                  <a:cubicBezTo>
                    <a:pt x="1705" y="5403"/>
                    <a:pt x="1683" y="5425"/>
                    <a:pt x="1685" y="5447"/>
                  </a:cubicBezTo>
                  <a:cubicBezTo>
                    <a:pt x="1687" y="5469"/>
                    <a:pt x="1713" y="5491"/>
                    <a:pt x="1798" y="5480"/>
                  </a:cubicBezTo>
                  <a:cubicBezTo>
                    <a:pt x="1883" y="5469"/>
                    <a:pt x="2026" y="5425"/>
                    <a:pt x="2176" y="5349"/>
                  </a:cubicBezTo>
                  <a:cubicBezTo>
                    <a:pt x="2326" y="5272"/>
                    <a:pt x="2482" y="5163"/>
                    <a:pt x="2612" y="5075"/>
                  </a:cubicBezTo>
                  <a:cubicBezTo>
                    <a:pt x="2743" y="4988"/>
                    <a:pt x="2847" y="4922"/>
                    <a:pt x="2942" y="4857"/>
                  </a:cubicBezTo>
                  <a:cubicBezTo>
                    <a:pt x="3038" y="4791"/>
                    <a:pt x="3125" y="4725"/>
                    <a:pt x="3233" y="4660"/>
                  </a:cubicBezTo>
                  <a:cubicBezTo>
                    <a:pt x="3342" y="4594"/>
                    <a:pt x="3472" y="4528"/>
                    <a:pt x="3587" y="4474"/>
                  </a:cubicBezTo>
                  <a:cubicBezTo>
                    <a:pt x="3702" y="4419"/>
                    <a:pt x="3802" y="4375"/>
                    <a:pt x="3928" y="4310"/>
                  </a:cubicBezTo>
                  <a:cubicBezTo>
                    <a:pt x="4054" y="4244"/>
                    <a:pt x="4206" y="4156"/>
                    <a:pt x="4341" y="4091"/>
                  </a:cubicBezTo>
                  <a:cubicBezTo>
                    <a:pt x="4475" y="4025"/>
                    <a:pt x="4592" y="3981"/>
                    <a:pt x="4729" y="3927"/>
                  </a:cubicBezTo>
                  <a:cubicBezTo>
                    <a:pt x="4866" y="3872"/>
                    <a:pt x="5022" y="3806"/>
                    <a:pt x="5155" y="3763"/>
                  </a:cubicBezTo>
                  <a:cubicBezTo>
                    <a:pt x="5287" y="3719"/>
                    <a:pt x="5396" y="3697"/>
                    <a:pt x="5541" y="3664"/>
                  </a:cubicBezTo>
                  <a:cubicBezTo>
                    <a:pt x="5687" y="3631"/>
                    <a:pt x="5869" y="3588"/>
                    <a:pt x="6026" y="3555"/>
                  </a:cubicBezTo>
                  <a:cubicBezTo>
                    <a:pt x="6182" y="3522"/>
                    <a:pt x="6312" y="3500"/>
                    <a:pt x="6477" y="3478"/>
                  </a:cubicBezTo>
                  <a:cubicBezTo>
                    <a:pt x="6642" y="3456"/>
                    <a:pt x="6842" y="3435"/>
                    <a:pt x="7018" y="3413"/>
                  </a:cubicBezTo>
                  <a:cubicBezTo>
                    <a:pt x="7194" y="3391"/>
                    <a:pt x="7346" y="3369"/>
                    <a:pt x="7515" y="3358"/>
                  </a:cubicBezTo>
                  <a:cubicBezTo>
                    <a:pt x="7684" y="3347"/>
                    <a:pt x="7871" y="3347"/>
                    <a:pt x="8027" y="3347"/>
                  </a:cubicBezTo>
                  <a:cubicBezTo>
                    <a:pt x="8184" y="3347"/>
                    <a:pt x="8310" y="3347"/>
                    <a:pt x="8470" y="3347"/>
                  </a:cubicBezTo>
                  <a:cubicBezTo>
                    <a:pt x="8631" y="3347"/>
                    <a:pt x="8826" y="3347"/>
                    <a:pt x="8989" y="3347"/>
                  </a:cubicBezTo>
                  <a:cubicBezTo>
                    <a:pt x="9152" y="3347"/>
                    <a:pt x="9282" y="3347"/>
                    <a:pt x="9443" y="3347"/>
                  </a:cubicBezTo>
                  <a:cubicBezTo>
                    <a:pt x="9604" y="3347"/>
                    <a:pt x="9795" y="3347"/>
                    <a:pt x="9956" y="3358"/>
                  </a:cubicBezTo>
                  <a:cubicBezTo>
                    <a:pt x="10116" y="3369"/>
                    <a:pt x="10246" y="3391"/>
                    <a:pt x="10398" y="3424"/>
                  </a:cubicBezTo>
                  <a:cubicBezTo>
                    <a:pt x="10550" y="3456"/>
                    <a:pt x="10724" y="3500"/>
                    <a:pt x="10867" y="3533"/>
                  </a:cubicBezTo>
                  <a:cubicBezTo>
                    <a:pt x="11011" y="3566"/>
                    <a:pt x="11124" y="3588"/>
                    <a:pt x="11269" y="3621"/>
                  </a:cubicBezTo>
                  <a:cubicBezTo>
                    <a:pt x="11415" y="3653"/>
                    <a:pt x="11593" y="3697"/>
                    <a:pt x="11738" y="3741"/>
                  </a:cubicBezTo>
                  <a:cubicBezTo>
                    <a:pt x="11884" y="3785"/>
                    <a:pt x="11997" y="3828"/>
                    <a:pt x="12136" y="3894"/>
                  </a:cubicBezTo>
                  <a:cubicBezTo>
                    <a:pt x="12274" y="3960"/>
                    <a:pt x="12439" y="4047"/>
                    <a:pt x="12578" y="4113"/>
                  </a:cubicBezTo>
                  <a:cubicBezTo>
                    <a:pt x="12717" y="4178"/>
                    <a:pt x="12830" y="4222"/>
                    <a:pt x="12956" y="4288"/>
                  </a:cubicBezTo>
                  <a:cubicBezTo>
                    <a:pt x="13082" y="4353"/>
                    <a:pt x="13221" y="4441"/>
                    <a:pt x="13338" y="4517"/>
                  </a:cubicBezTo>
                  <a:cubicBezTo>
                    <a:pt x="13456" y="4594"/>
                    <a:pt x="13551" y="4660"/>
                    <a:pt x="13668" y="4736"/>
                  </a:cubicBezTo>
                  <a:cubicBezTo>
                    <a:pt x="13786" y="4813"/>
                    <a:pt x="13925" y="4900"/>
                    <a:pt x="14035" y="4988"/>
                  </a:cubicBezTo>
                  <a:cubicBezTo>
                    <a:pt x="14146" y="5075"/>
                    <a:pt x="14229" y="5163"/>
                    <a:pt x="14331" y="5250"/>
                  </a:cubicBezTo>
                  <a:cubicBezTo>
                    <a:pt x="14433" y="5338"/>
                    <a:pt x="14554" y="5425"/>
                    <a:pt x="14700" y="5546"/>
                  </a:cubicBezTo>
                  <a:cubicBezTo>
                    <a:pt x="14845" y="5666"/>
                    <a:pt x="15015" y="5819"/>
                    <a:pt x="15184" y="5983"/>
                  </a:cubicBezTo>
                  <a:cubicBezTo>
                    <a:pt x="15353" y="6147"/>
                    <a:pt x="15523" y="6322"/>
                    <a:pt x="15633" y="6432"/>
                  </a:cubicBezTo>
                  <a:cubicBezTo>
                    <a:pt x="15744" y="6541"/>
                    <a:pt x="15796" y="6585"/>
                    <a:pt x="15833" y="6629"/>
                  </a:cubicBezTo>
                  <a:cubicBezTo>
                    <a:pt x="15870" y="6672"/>
                    <a:pt x="15892" y="6716"/>
                    <a:pt x="15890" y="6760"/>
                  </a:cubicBezTo>
                  <a:cubicBezTo>
                    <a:pt x="15888" y="6804"/>
                    <a:pt x="15861" y="6847"/>
                    <a:pt x="15772" y="6847"/>
                  </a:cubicBezTo>
                  <a:cubicBezTo>
                    <a:pt x="15683" y="6847"/>
                    <a:pt x="15531" y="6804"/>
                    <a:pt x="15371" y="6738"/>
                  </a:cubicBezTo>
                  <a:cubicBezTo>
                    <a:pt x="15210" y="6672"/>
                    <a:pt x="15041" y="6585"/>
                    <a:pt x="14897" y="6508"/>
                  </a:cubicBezTo>
                  <a:cubicBezTo>
                    <a:pt x="14754" y="6432"/>
                    <a:pt x="14637" y="6366"/>
                    <a:pt x="14528" y="6311"/>
                  </a:cubicBezTo>
                  <a:cubicBezTo>
                    <a:pt x="14420" y="6257"/>
                    <a:pt x="14320" y="6213"/>
                    <a:pt x="14205" y="6147"/>
                  </a:cubicBezTo>
                  <a:cubicBezTo>
                    <a:pt x="14090" y="6082"/>
                    <a:pt x="13959" y="5994"/>
                    <a:pt x="13846" y="5928"/>
                  </a:cubicBezTo>
                  <a:cubicBezTo>
                    <a:pt x="13734" y="5863"/>
                    <a:pt x="13638" y="5819"/>
                    <a:pt x="13514" y="5753"/>
                  </a:cubicBezTo>
                  <a:cubicBezTo>
                    <a:pt x="13391" y="5688"/>
                    <a:pt x="13239" y="5600"/>
                    <a:pt x="13110" y="5524"/>
                  </a:cubicBezTo>
                  <a:cubicBezTo>
                    <a:pt x="12982" y="5447"/>
                    <a:pt x="12878" y="5382"/>
                    <a:pt x="12741" y="5305"/>
                  </a:cubicBezTo>
                  <a:cubicBezTo>
                    <a:pt x="12605" y="5228"/>
                    <a:pt x="12435" y="5141"/>
                    <a:pt x="12281" y="5064"/>
                  </a:cubicBezTo>
                  <a:cubicBezTo>
                    <a:pt x="12127" y="4988"/>
                    <a:pt x="11988" y="4922"/>
                    <a:pt x="11825" y="4846"/>
                  </a:cubicBezTo>
                  <a:cubicBezTo>
                    <a:pt x="11662" y="4769"/>
                    <a:pt x="11475" y="4682"/>
                    <a:pt x="11315" y="4616"/>
                  </a:cubicBezTo>
                  <a:cubicBezTo>
                    <a:pt x="11154" y="4550"/>
                    <a:pt x="11019" y="4507"/>
                    <a:pt x="10852" y="4452"/>
                  </a:cubicBezTo>
                  <a:cubicBezTo>
                    <a:pt x="10685" y="4397"/>
                    <a:pt x="10485" y="4332"/>
                    <a:pt x="10320" y="4288"/>
                  </a:cubicBezTo>
                  <a:cubicBezTo>
                    <a:pt x="10155" y="4244"/>
                    <a:pt x="10025" y="4222"/>
                    <a:pt x="9860" y="4200"/>
                  </a:cubicBezTo>
                  <a:cubicBezTo>
                    <a:pt x="9695" y="4178"/>
                    <a:pt x="9495" y="4156"/>
                    <a:pt x="9328" y="4146"/>
                  </a:cubicBezTo>
                  <a:cubicBezTo>
                    <a:pt x="9161" y="4135"/>
                    <a:pt x="9026" y="4135"/>
                    <a:pt x="8872" y="4135"/>
                  </a:cubicBezTo>
                  <a:cubicBezTo>
                    <a:pt x="8718" y="4135"/>
                    <a:pt x="8544" y="4135"/>
                    <a:pt x="8312" y="4135"/>
                  </a:cubicBezTo>
                  <a:cubicBezTo>
                    <a:pt x="8080" y="4135"/>
                    <a:pt x="7789" y="4135"/>
                    <a:pt x="7589" y="4146"/>
                  </a:cubicBezTo>
                  <a:cubicBezTo>
                    <a:pt x="7389" y="4156"/>
                    <a:pt x="7281" y="4178"/>
                    <a:pt x="7098" y="4233"/>
                  </a:cubicBezTo>
                  <a:cubicBezTo>
                    <a:pt x="6916" y="4288"/>
                    <a:pt x="6660" y="4375"/>
                    <a:pt x="6434" y="4474"/>
                  </a:cubicBezTo>
                  <a:cubicBezTo>
                    <a:pt x="6208" y="4572"/>
                    <a:pt x="6012" y="4682"/>
                    <a:pt x="5828" y="4824"/>
                  </a:cubicBezTo>
                  <a:cubicBezTo>
                    <a:pt x="5643" y="4966"/>
                    <a:pt x="5470" y="5141"/>
                    <a:pt x="5300" y="5338"/>
                  </a:cubicBezTo>
                  <a:cubicBezTo>
                    <a:pt x="5131" y="5535"/>
                    <a:pt x="4966" y="5753"/>
                    <a:pt x="4801" y="5972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Rapidly progressive glomerulonephritis (RPGN)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Hereditary nephropaties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roroyousuf22@gmail.com</cp:lastModifiedBy>
  <cp:revision>2</cp:revision>
  <dcterms:modified xsi:type="dcterms:W3CDTF">2023-04-12T17:37:20Z</dcterms:modified>
</cp:coreProperties>
</file>