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2.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43.xml"/>
  <Override ContentType="application/vnd.openxmlformats-officedocument.presentationml.slide+xml" PartName="/ppt/slides/slide35.xml"/>
  <Override ContentType="application/vnd.openxmlformats-officedocument.presentationml.slide+xml" PartName="/ppt/slides/slide60.xml"/>
  <Override ContentType="application/vnd.openxmlformats-officedocument.presentationml.slide+xml" PartName="/ppt/slides/slide5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5.xml"/>
  <Override ContentType="application/vnd.openxmlformats-officedocument.presentationml.slide+xml" PartName="/ppt/slides/slide17.xml"/>
  <Override ContentType="application/vnd.openxmlformats-officedocument.presentationml.slide+xml" PartName="/ppt/slides/slide42.xml"/>
  <Override ContentType="application/vnd.openxmlformats-officedocument.presentationml.slide+xml" PartName="/ppt/slides/slide25.xml"/>
  <Override ContentType="application/vnd.openxmlformats-officedocument.presentationml.slide+xml" PartName="/ppt/slides/slide50.xml"/>
  <Override ContentType="application/vnd.openxmlformats-officedocument.presentationml.slide+xml" PartName="/ppt/slides/slide34.xml"/>
  <Override ContentType="application/vnd.openxmlformats-officedocument.presentationml.slide+xml" PartName="/ppt/slides/slide33.xml"/>
  <Override ContentType="application/vnd.openxmlformats-officedocument.presentationml.slide+xml" PartName="/ppt/slides/slide51.xml"/>
  <Override ContentType="application/vnd.openxmlformats-officedocument.presentationml.slide+xml" PartName="/ppt/slides/slide16.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7.xml"/>
  <Override ContentType="application/vnd.openxmlformats-officedocument.presentationml.slide+xml" PartName="/ppt/slides/slide41.xml"/>
  <Override ContentType="application/vnd.openxmlformats-officedocument.presentationml.slide+xml" PartName="/ppt/slides/slide7.xml"/>
  <Override ContentType="application/vnd.openxmlformats-officedocument.presentationml.slide+xml" PartName="/ppt/slides/slide54.xml"/>
  <Override ContentType="application/vnd.openxmlformats-officedocument.presentationml.slide+xml" PartName="/ppt/slides/slide36.xml"/>
  <Override ContentType="application/vnd.openxmlformats-officedocument.presentationml.slide+xml" PartName="/ppt/slides/slide23.xml"/>
  <Override ContentType="application/vnd.openxmlformats-officedocument.presentationml.slide+xml" PartName="/ppt/slides/slide49.xml"/>
  <Override ContentType="application/vnd.openxmlformats-officedocument.presentationml.slide+xml" PartName="/ppt/slides/slide10.xml"/>
  <Override ContentType="application/vnd.openxmlformats-officedocument.presentationml.slide+xml" PartName="/ppt/slides/slide6.xml"/>
  <Override ContentType="application/vnd.openxmlformats-officedocument.presentationml.slide+xml" PartName="/ppt/slides/slide53.xml"/>
  <Override ContentType="application/vnd.openxmlformats-officedocument.presentationml.slide+xml" PartName="/ppt/slides/slide40.xml"/>
  <Override ContentType="application/vnd.openxmlformats-officedocument.presentationml.slide+xml" PartName="/ppt/slides/slide4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39.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6.xml"/>
  <Override ContentType="application/vnd.openxmlformats-officedocument.presentationml.slide+xml" PartName="/ppt/slides/slide12.xml"/>
  <Override ContentType="application/vnd.openxmlformats-officedocument.presentationml.slide+xml" PartName="/ppt/slides/slide47.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8.xml"/>
  <Override ContentType="application/vnd.openxmlformats-officedocument.presentationml.slide+xml" PartName="/ppt/slides/slide46.xml"/>
  <Override ContentType="application/vnd.openxmlformats-officedocument.presentationml.slide+xml" PartName="/ppt/slides/slide8.xml"/>
  <Override ContentType="application/vnd.openxmlformats-officedocument.presentationml.slide+xml" PartName="/ppt/slides/slide55.xml"/>
  <Override ContentType="application/vnd.openxmlformats-officedocument.presentationml.slide+xml" PartName="/ppt/slides/slide29.xml"/>
  <Override ContentType="application/vnd.openxmlformats-officedocument.presentationml.slide+xml" PartName="/ppt/slides/slide59.xml"/>
  <Override ContentType="application/vnd.openxmlformats-officedocument.presentationml.slide+xml" PartName="/ppt/slides/slide32.xml"/>
  <Override ContentType="application/vnd.openxmlformats-officedocument.presentationml.slide+xml" PartName="/ppt/slides/slide62.xml"/>
  <Override ContentType="application/vnd.openxmlformats-officedocument.presentationml.slide+xml" PartName="/ppt/slides/slide1.xml"/>
  <Override ContentType="application/vnd.openxmlformats-officedocument.presentationml.slide+xml" PartName="/ppt/slides/slide58.xml"/>
  <Override ContentType="application/vnd.openxmlformats-officedocument.presentationml.slide+xml" PartName="/ppt/slides/slide45.xml"/>
  <Override ContentType="application/vnd.openxmlformats-officedocument.presentationml.slide+xml" PartName="/ppt/slides/slide28.xml"/>
  <Override ContentType="application/vnd.openxmlformats-officedocument.presentationml.slide+xml" PartName="/ppt/slides/slide15.xml"/>
  <Override ContentType="application/vnd.openxmlformats-officedocument.presentationml.slide+xml" PartName="/ppt/slides/slide61.xml"/>
  <Override ContentType="application/vnd.openxmlformats-officedocument.presentationml.slide+xml" PartName="/ppt/slides/slide31.xml"/>
  <Override ContentType="application/vnd.openxmlformats-officedocument.presentationml.slide+xml" PartName="/ppt/slides/slide27.xml"/>
  <Override ContentType="application/vnd.openxmlformats-officedocument.presentationml.slide+xml" PartName="/ppt/slides/slide57.xml"/>
  <Override ContentType="application/vnd.openxmlformats-officedocument.presentationml.slide+xml" PartName="/ppt/slides/slide2.xml"/>
  <Override ContentType="application/vnd.openxmlformats-officedocument.presentationml.slide+xml" PartName="/ppt/slides/slide44.xml"/>
  <Override ContentType="application/vnd.openxmlformats-officedocument.presentationml.slide+xml" PartName="/ppt/slides/slide14.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presentationml.notesSlide+xml" PartName="/ppt/notesSlides/notesSlide59.xml"/>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33.xml"/>
  <Override ContentType="application/vnd.openxmlformats-officedocument.presentationml.notesSlide+xml" PartName="/ppt/notesSlides/notesSlide41.xml"/>
  <Override ContentType="application/vnd.openxmlformats-officedocument.presentationml.notesSlide+xml" PartName="/ppt/notesSlides/notesSlide15.xml"/>
  <Override ContentType="application/vnd.openxmlformats-officedocument.presentationml.notesSlide+xml" PartName="/ppt/notesSlides/notesSlide24.xml"/>
  <Override ContentType="application/vnd.openxmlformats-officedocument.presentationml.notesSlide+xml" PartName="/ppt/notesSlides/notesSlide50.xml"/>
  <Override ContentType="application/vnd.openxmlformats-officedocument.presentationml.notesSlide+xml" PartName="/ppt/notesSlides/notesSlide17.xml"/>
  <Override ContentType="application/vnd.openxmlformats-officedocument.presentationml.notesSlide+xml" PartName="/ppt/notesSlides/notesSlide42.xml"/>
  <Override ContentType="application/vnd.openxmlformats-officedocument.presentationml.notesSlide+xml" PartName="/ppt/notesSlides/notesSlide16.xml"/>
  <Override ContentType="application/vnd.openxmlformats-officedocument.presentationml.notesSlide+xml" PartName="/ppt/notesSlides/notesSlide34.xml"/>
  <Override ContentType="application/vnd.openxmlformats-officedocument.presentationml.notesSlide+xml" PartName="/ppt/notesSlides/notesSlide51.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43.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56.xml"/>
  <Override ContentType="application/vnd.openxmlformats-officedocument.presentationml.notesSlide+xml" PartName="/ppt/notesSlides/notesSlide30.xml"/>
  <Override ContentType="application/vnd.openxmlformats-officedocument.presentationml.notesSlide+xml" PartName="/ppt/notesSlides/notesSlide26.xml"/>
  <Override ContentType="application/vnd.openxmlformats-officedocument.presentationml.notesSlide+xml" PartName="/ppt/notesSlides/notesSlide39.xml"/>
  <Override ContentType="application/vnd.openxmlformats-officedocument.presentationml.notesSlide+xml" PartName="/ppt/notesSlides/notesSlide31.xml"/>
  <Override ContentType="application/vnd.openxmlformats-officedocument.presentationml.notesSlide+xml" PartName="/ppt/notesSlides/notesSlide61.xml"/>
  <Override ContentType="application/vnd.openxmlformats-officedocument.presentationml.notesSlide+xml" PartName="/ppt/notesSlides/notesSlide57.xml"/>
  <Override ContentType="application/vnd.openxmlformats-officedocument.presentationml.notesSlide+xml" PartName="/ppt/notesSlides/notesSlide44.xml"/>
  <Override ContentType="application/vnd.openxmlformats-officedocument.presentationml.notesSlide+xml" PartName="/ppt/notesSlides/notesSlide58.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37.xml"/>
  <Override ContentType="application/vnd.openxmlformats-officedocument.presentationml.notesSlide+xml" PartName="/ppt/notesSlides/notesSlide62.xml"/>
  <Override ContentType="application/vnd.openxmlformats-officedocument.presentationml.notesSlide+xml" PartName="/ppt/notesSlides/notesSlide29.xml"/>
  <Override ContentType="application/vnd.openxmlformats-officedocument.presentationml.notesSlide+xml" PartName="/ppt/notesSlides/notesSlide54.xml"/>
  <Override ContentType="application/vnd.openxmlformats-officedocument.presentationml.notesSlide+xml" PartName="/ppt/notesSlides/notesSlide45.xml"/>
  <Override ContentType="application/vnd.openxmlformats-officedocument.presentationml.notesSlide+xml" PartName="/ppt/notesSlides/notesSlide46.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11.xml"/>
  <Override ContentType="application/vnd.openxmlformats-officedocument.presentationml.notesSlide+xml" PartName="/ppt/notesSlides/notesSlide55.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47.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60.xml"/>
  <Override ContentType="application/vnd.openxmlformats-officedocument.presentationml.notesSlide+xml" PartName="/ppt/notesSlides/notesSlide38.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48.xml"/>
  <Override ContentType="application/vnd.openxmlformats-officedocument.presentationml.notesSlide+xml" PartName="/ppt/notesSlides/notesSlide22.xml"/>
  <Override ContentType="application/vnd.openxmlformats-officedocument.presentationml.notesSlide+xml" PartName="/ppt/notesSlides/notesSlide52.xml"/>
  <Override ContentType="application/vnd.openxmlformats-officedocument.presentationml.notesSlide+xml" PartName="/ppt/notesSlides/notesSlide7.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36.xml"/>
  <Override ContentType="application/vnd.openxmlformats-officedocument.presentationml.notesSlide+xml" PartName="/ppt/notesSlides/notesSlide49.xml"/>
  <Override ContentType="application/vnd.openxmlformats-officedocument.presentationml.notesSlide+xml" PartName="/ppt/notesSlides/notesSlide19.xml"/>
  <Override ContentType="application/vnd.openxmlformats-officedocument.presentationml.notesSlide+xml" PartName="/ppt/notesSlides/notesSlide53.xml"/>
  <Override ContentType="application/vnd.openxmlformats-officedocument.presentationml.notesSlide+xml" PartName="/ppt/notesSlides/notesSlide40.xml"/>
  <Override ContentType="application/vnd.openxmlformats-officedocument.presentationml.notesSlide+xml" PartName="/ppt/notesSlides/notesSlide23.xml"/>
  <Override ContentType="application/vnd.openxmlformats-officedocument.presentationml.notesSlide+xml" PartName="/ppt/notesSlides/notesSlide10.xml"/>
  <Override ContentType="application/vnd.openxmlformats-officedocument.custom-properties+xml" PartName="/docProps/custom.xml"/>
  <Override ContentType="application/binary" PartName="/ppt/metadata"/>
  <Override ContentType="application/vnd.openxmlformats-officedocument.presentationml.notesMaster+xml" PartName="/ppt/notesMasters/notesMaster1.xml"/>
  <Override ContentType="application/vnd.openxmlformats-officedocument.presentationml.presProps+xml" PartName="/ppt/presProps.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custom-properties" Target="docProps/custom.xml"/><Relationship Id="rId2" Type="http://schemas.openxmlformats.org/package/2006/relationships/metadata/core-properties" Target="docProps/core.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5"/>
    <p:sldMasterId id="2147483660" r:id="rId6"/>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 id="272" r:id="rId24"/>
    <p:sldId id="273" r:id="rId25"/>
    <p:sldId id="274" r:id="rId26"/>
    <p:sldId id="275" r:id="rId27"/>
    <p:sldId id="276" r:id="rId28"/>
    <p:sldId id="277" r:id="rId29"/>
    <p:sldId id="278" r:id="rId30"/>
    <p:sldId id="279" r:id="rId31"/>
    <p:sldId id="280" r:id="rId32"/>
    <p:sldId id="281" r:id="rId33"/>
    <p:sldId id="282" r:id="rId34"/>
    <p:sldId id="283" r:id="rId35"/>
    <p:sldId id="284" r:id="rId36"/>
    <p:sldId id="285" r:id="rId37"/>
    <p:sldId id="286" r:id="rId38"/>
    <p:sldId id="287" r:id="rId39"/>
    <p:sldId id="288" r:id="rId40"/>
    <p:sldId id="289" r:id="rId41"/>
    <p:sldId id="290" r:id="rId42"/>
    <p:sldId id="291" r:id="rId43"/>
    <p:sldId id="292" r:id="rId44"/>
    <p:sldId id="293" r:id="rId45"/>
    <p:sldId id="294" r:id="rId46"/>
    <p:sldId id="295" r:id="rId47"/>
    <p:sldId id="296" r:id="rId48"/>
    <p:sldId id="297" r:id="rId49"/>
    <p:sldId id="298" r:id="rId50"/>
    <p:sldId id="299" r:id="rId51"/>
    <p:sldId id="300" r:id="rId52"/>
    <p:sldId id="301" r:id="rId53"/>
    <p:sldId id="302" r:id="rId54"/>
    <p:sldId id="303" r:id="rId55"/>
    <p:sldId id="304" r:id="rId56"/>
    <p:sldId id="305" r:id="rId57"/>
    <p:sldId id="306" r:id="rId58"/>
    <p:sldId id="307" r:id="rId59"/>
    <p:sldId id="308" r:id="rId60"/>
    <p:sldId id="309" r:id="rId61"/>
    <p:sldId id="310" r:id="rId62"/>
    <p:sldId id="311" r:id="rId63"/>
    <p:sldId id="312" r:id="rId64"/>
    <p:sldId id="313" r:id="rId65"/>
    <p:sldId id="314" r:id="rId66"/>
    <p:sldId id="315" r:id="rId67"/>
    <p:sldId id="316" r:id="rId68"/>
    <p:sldId id="317" r:id="rId69"/>
  </p:sldIdLst>
  <p:sldSz cy="5143500" cx="9144000"/>
  <p:notesSz cx="9144000" cy="5143500"/>
  <p:embeddedFontLst>
    <p:embeddedFont>
      <p:font typeface="Tahoma"/>
      <p:regular r:id="rId70"/>
      <p:bold r:id="rId71"/>
    </p:embeddedFont>
    <p:embeddedFont>
      <p:font typeface="Quattrocento Sans"/>
      <p:regular r:id="rId72"/>
      <p:bold r:id="rId73"/>
      <p:italic r:id="rId74"/>
      <p:boldItalic r:id="rId75"/>
    </p:embeddedFont>
    <p:embeddedFont>
      <p:font typeface="Gill Sans"/>
      <p:regular r:id="rId76"/>
      <p:bold r:id="rId77"/>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880">
          <p15:clr>
            <a:srgbClr val="A4A3A4"/>
          </p15:clr>
        </p15:guide>
        <p15:guide id="2" pos="2160">
          <p15:clr>
            <a:srgbClr val="A4A3A4"/>
          </p15:clr>
        </p15:guide>
      </p15:sldGuideLst>
    </p:ext>
    <p:ext uri="GoogleSlidesCustomDataVersion2">
      <go:slidesCustomData xmlns:go="http://customooxmlschemas.google.com/" r:id="rId78" roundtripDataSignature="AMtx7mhSiEYpUkDyeST9NgCH7yr0nUyNuw=="/>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80A720BB-6CA5-4A01-9512-CE087F1EFF8C}">
  <a:tblStyle styleId="{80A720BB-6CA5-4A01-9512-CE087F1EFF8C}" styleName="Table_0">
    <a:wholeTbl>
      <a:tcTxStyle b="off" i="off">
        <a:font>
          <a:latin typeface="Gill Sans MT"/>
          <a:ea typeface="Gill Sans MT"/>
          <a:cs typeface="Gill Sans MT"/>
        </a:font>
        <a:schemeClr val="dk1"/>
      </a:tcTxStyle>
      <a:tcStyle>
        <a:tcBdr>
          <a:left>
            <a:ln cap="flat" cmpd="sng" w="9525">
              <a:solidFill>
                <a:srgbClr val="000000">
                  <a:alpha val="0"/>
                </a:srgbClr>
              </a:solidFill>
              <a:prstDash val="solid"/>
              <a:round/>
              <a:headEnd len="sm" w="sm" type="none"/>
              <a:tailEnd len="sm" w="sm" type="none"/>
            </a:ln>
          </a:left>
          <a:right>
            <a:ln cap="flat" cmpd="sng" w="9525">
              <a:solidFill>
                <a:srgbClr val="000000">
                  <a:alpha val="0"/>
                </a:srgbClr>
              </a:solidFill>
              <a:prstDash val="solid"/>
              <a:round/>
              <a:headEnd len="sm" w="sm" type="none"/>
              <a:tailEnd len="sm" w="sm" type="none"/>
            </a:ln>
          </a:right>
          <a:top>
            <a:ln cap="flat" cmpd="sng" w="9525">
              <a:solidFill>
                <a:srgbClr val="000000">
                  <a:alpha val="0"/>
                </a:srgbClr>
              </a:solidFill>
              <a:prstDash val="solid"/>
              <a:round/>
              <a:headEnd len="sm" w="sm" type="none"/>
              <a:tailEnd len="sm" w="sm" type="none"/>
            </a:ln>
          </a:top>
          <a:bottom>
            <a:ln cap="flat" cmpd="sng" w="9525">
              <a:solidFill>
                <a:srgbClr val="000000">
                  <a:alpha val="0"/>
                </a:srgbClr>
              </a:solidFill>
              <a:prstDash val="solid"/>
              <a:round/>
              <a:headEnd len="sm" w="sm" type="none"/>
              <a:tailEnd len="sm" w="sm" type="none"/>
            </a:ln>
          </a:bottom>
          <a:insideH>
            <a:ln cap="flat" cmpd="sng" w="9525">
              <a:solidFill>
                <a:srgbClr val="000000">
                  <a:alpha val="0"/>
                </a:srgbClr>
              </a:solidFill>
              <a:prstDash val="solid"/>
              <a:round/>
              <a:headEnd len="sm" w="sm" type="none"/>
              <a:tailEnd len="sm" w="sm" type="none"/>
            </a:ln>
          </a:insideH>
          <a:insideV>
            <a:ln cap="flat" cmpd="sng" w="9525">
              <a:solidFill>
                <a:srgbClr val="000000">
                  <a:alpha val="0"/>
                </a:srgbClr>
              </a:solidFill>
              <a:prstDash val="solid"/>
              <a:round/>
              <a:headEnd len="sm" w="sm" type="none"/>
              <a:tailEnd len="sm" w="sm" type="none"/>
            </a:ln>
          </a:insideV>
        </a:tcBdr>
        <a:fill>
          <a:solidFill>
            <a:srgbClr val="FFFFFF">
              <a:alpha val="0"/>
            </a:srgbClr>
          </a:solidFill>
        </a:fill>
      </a:tc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880" orient="horz"/>
        <p:guide pos="2160"/>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slide" Target="slides/slide33.xml"/><Relationship Id="rId42" Type="http://schemas.openxmlformats.org/officeDocument/2006/relationships/slide" Target="slides/slide35.xml"/><Relationship Id="rId41" Type="http://schemas.openxmlformats.org/officeDocument/2006/relationships/slide" Target="slides/slide34.xml"/><Relationship Id="rId44" Type="http://schemas.openxmlformats.org/officeDocument/2006/relationships/slide" Target="slides/slide37.xml"/><Relationship Id="rId43" Type="http://schemas.openxmlformats.org/officeDocument/2006/relationships/slide" Target="slides/slide36.xml"/><Relationship Id="rId46" Type="http://schemas.openxmlformats.org/officeDocument/2006/relationships/slide" Target="slides/slide39.xml"/><Relationship Id="rId45" Type="http://schemas.openxmlformats.org/officeDocument/2006/relationships/slide" Target="slides/slide38.xml"/><Relationship Id="rId1" Type="http://schemas.openxmlformats.org/officeDocument/2006/relationships/theme" Target="theme/theme3.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 Target="slides/slide2.xml"/><Relationship Id="rId48" Type="http://schemas.openxmlformats.org/officeDocument/2006/relationships/slide" Target="slides/slide41.xml"/><Relationship Id="rId47" Type="http://schemas.openxmlformats.org/officeDocument/2006/relationships/slide" Target="slides/slide40.xml"/><Relationship Id="rId49" Type="http://schemas.openxmlformats.org/officeDocument/2006/relationships/slide" Target="slides/slide42.xml"/><Relationship Id="rId5" Type="http://schemas.openxmlformats.org/officeDocument/2006/relationships/slideMaster" Target="slideMasters/slideMaster1.xml"/><Relationship Id="rId6" Type="http://schemas.openxmlformats.org/officeDocument/2006/relationships/slideMaster" Target="slideMasters/slideMaster2.xml"/><Relationship Id="rId7" Type="http://schemas.openxmlformats.org/officeDocument/2006/relationships/notesMaster" Target="notesMasters/notesMaster1.xml"/><Relationship Id="rId8" Type="http://schemas.openxmlformats.org/officeDocument/2006/relationships/slide" Target="slides/slide1.xml"/><Relationship Id="rId73" Type="http://schemas.openxmlformats.org/officeDocument/2006/relationships/font" Target="fonts/QuattrocentoSans-bold.fntdata"/><Relationship Id="rId72" Type="http://schemas.openxmlformats.org/officeDocument/2006/relationships/font" Target="fonts/QuattrocentoSans-regular.fntdata"/><Relationship Id="rId31" Type="http://schemas.openxmlformats.org/officeDocument/2006/relationships/slide" Target="slides/slide24.xml"/><Relationship Id="rId75" Type="http://schemas.openxmlformats.org/officeDocument/2006/relationships/font" Target="fonts/QuattrocentoSans-boldItalic.fntdata"/><Relationship Id="rId30" Type="http://schemas.openxmlformats.org/officeDocument/2006/relationships/slide" Target="slides/slide23.xml"/><Relationship Id="rId74" Type="http://schemas.openxmlformats.org/officeDocument/2006/relationships/font" Target="fonts/QuattrocentoSans-italic.fntdata"/><Relationship Id="rId33" Type="http://schemas.openxmlformats.org/officeDocument/2006/relationships/slide" Target="slides/slide26.xml"/><Relationship Id="rId77" Type="http://schemas.openxmlformats.org/officeDocument/2006/relationships/font" Target="fonts/GillSans-bold.fntdata"/><Relationship Id="rId32" Type="http://schemas.openxmlformats.org/officeDocument/2006/relationships/slide" Target="slides/slide25.xml"/><Relationship Id="rId76" Type="http://schemas.openxmlformats.org/officeDocument/2006/relationships/font" Target="fonts/GillSans-regular.fntdata"/><Relationship Id="rId35" Type="http://schemas.openxmlformats.org/officeDocument/2006/relationships/slide" Target="slides/slide28.xml"/><Relationship Id="rId34" Type="http://schemas.openxmlformats.org/officeDocument/2006/relationships/slide" Target="slides/slide27.xml"/><Relationship Id="rId78" Type="http://customschemas.google.com/relationships/presentationmetadata" Target="metadata"/><Relationship Id="rId71" Type="http://schemas.openxmlformats.org/officeDocument/2006/relationships/font" Target="fonts/Tahoma-bold.fntdata"/><Relationship Id="rId70" Type="http://schemas.openxmlformats.org/officeDocument/2006/relationships/font" Target="fonts/Tahoma-regular.fntdata"/><Relationship Id="rId37" Type="http://schemas.openxmlformats.org/officeDocument/2006/relationships/slide" Target="slides/slide30.xml"/><Relationship Id="rId36" Type="http://schemas.openxmlformats.org/officeDocument/2006/relationships/slide" Target="slides/slide29.xml"/><Relationship Id="rId39" Type="http://schemas.openxmlformats.org/officeDocument/2006/relationships/slide" Target="slides/slide32.xml"/><Relationship Id="rId38" Type="http://schemas.openxmlformats.org/officeDocument/2006/relationships/slide" Target="slides/slide31.xml"/><Relationship Id="rId62" Type="http://schemas.openxmlformats.org/officeDocument/2006/relationships/slide" Target="slides/slide55.xml"/><Relationship Id="rId61" Type="http://schemas.openxmlformats.org/officeDocument/2006/relationships/slide" Target="slides/slide54.xml"/><Relationship Id="rId20" Type="http://schemas.openxmlformats.org/officeDocument/2006/relationships/slide" Target="slides/slide13.xml"/><Relationship Id="rId64" Type="http://schemas.openxmlformats.org/officeDocument/2006/relationships/slide" Target="slides/slide57.xml"/><Relationship Id="rId63" Type="http://schemas.openxmlformats.org/officeDocument/2006/relationships/slide" Target="slides/slide56.xml"/><Relationship Id="rId22" Type="http://schemas.openxmlformats.org/officeDocument/2006/relationships/slide" Target="slides/slide15.xml"/><Relationship Id="rId66" Type="http://schemas.openxmlformats.org/officeDocument/2006/relationships/slide" Target="slides/slide59.xml"/><Relationship Id="rId21" Type="http://schemas.openxmlformats.org/officeDocument/2006/relationships/slide" Target="slides/slide14.xml"/><Relationship Id="rId65" Type="http://schemas.openxmlformats.org/officeDocument/2006/relationships/slide" Target="slides/slide58.xml"/><Relationship Id="rId24" Type="http://schemas.openxmlformats.org/officeDocument/2006/relationships/slide" Target="slides/slide17.xml"/><Relationship Id="rId68" Type="http://schemas.openxmlformats.org/officeDocument/2006/relationships/slide" Target="slides/slide61.xml"/><Relationship Id="rId23" Type="http://schemas.openxmlformats.org/officeDocument/2006/relationships/slide" Target="slides/slide16.xml"/><Relationship Id="rId67" Type="http://schemas.openxmlformats.org/officeDocument/2006/relationships/slide" Target="slides/slide60.xml"/><Relationship Id="rId60" Type="http://schemas.openxmlformats.org/officeDocument/2006/relationships/slide" Target="slides/slide53.xml"/><Relationship Id="rId26" Type="http://schemas.openxmlformats.org/officeDocument/2006/relationships/slide" Target="slides/slide19.xml"/><Relationship Id="rId25" Type="http://schemas.openxmlformats.org/officeDocument/2006/relationships/slide" Target="slides/slide18.xml"/><Relationship Id="rId69" Type="http://schemas.openxmlformats.org/officeDocument/2006/relationships/slide" Target="slides/slide62.xml"/><Relationship Id="rId28" Type="http://schemas.openxmlformats.org/officeDocument/2006/relationships/slide" Target="slides/slide21.xml"/><Relationship Id="rId27" Type="http://schemas.openxmlformats.org/officeDocument/2006/relationships/slide" Target="slides/slide20.xml"/><Relationship Id="rId29" Type="http://schemas.openxmlformats.org/officeDocument/2006/relationships/slide" Target="slides/slide22.xml"/><Relationship Id="rId51" Type="http://schemas.openxmlformats.org/officeDocument/2006/relationships/slide" Target="slides/slide44.xml"/><Relationship Id="rId50" Type="http://schemas.openxmlformats.org/officeDocument/2006/relationships/slide" Target="slides/slide43.xml"/><Relationship Id="rId53" Type="http://schemas.openxmlformats.org/officeDocument/2006/relationships/slide" Target="slides/slide46.xml"/><Relationship Id="rId52" Type="http://schemas.openxmlformats.org/officeDocument/2006/relationships/slide" Target="slides/slide45.xml"/><Relationship Id="rId11" Type="http://schemas.openxmlformats.org/officeDocument/2006/relationships/slide" Target="slides/slide4.xml"/><Relationship Id="rId55" Type="http://schemas.openxmlformats.org/officeDocument/2006/relationships/slide" Target="slides/slide48.xml"/><Relationship Id="rId10" Type="http://schemas.openxmlformats.org/officeDocument/2006/relationships/slide" Target="slides/slide3.xml"/><Relationship Id="rId54" Type="http://schemas.openxmlformats.org/officeDocument/2006/relationships/slide" Target="slides/slide47.xml"/><Relationship Id="rId13" Type="http://schemas.openxmlformats.org/officeDocument/2006/relationships/slide" Target="slides/slide6.xml"/><Relationship Id="rId57" Type="http://schemas.openxmlformats.org/officeDocument/2006/relationships/slide" Target="slides/slide50.xml"/><Relationship Id="rId12" Type="http://schemas.openxmlformats.org/officeDocument/2006/relationships/slide" Target="slides/slide5.xml"/><Relationship Id="rId56" Type="http://schemas.openxmlformats.org/officeDocument/2006/relationships/slide" Target="slides/slide49.xml"/><Relationship Id="rId15" Type="http://schemas.openxmlformats.org/officeDocument/2006/relationships/slide" Target="slides/slide8.xml"/><Relationship Id="rId59" Type="http://schemas.openxmlformats.org/officeDocument/2006/relationships/slide" Target="slides/slide52.xml"/><Relationship Id="rId14" Type="http://schemas.openxmlformats.org/officeDocument/2006/relationships/slide" Target="slides/slide7.xml"/><Relationship Id="rId58" Type="http://schemas.openxmlformats.org/officeDocument/2006/relationships/slide" Target="slides/slide51.xml"/><Relationship Id="rId17" Type="http://schemas.openxmlformats.org/officeDocument/2006/relationships/slide" Target="slides/slide10.xml"/><Relationship Id="rId16" Type="http://schemas.openxmlformats.org/officeDocument/2006/relationships/slide" Target="slides/slide9.xml"/><Relationship Id="rId19" Type="http://schemas.openxmlformats.org/officeDocument/2006/relationships/slide" Target="slides/slide12.xml"/><Relationship Id="rId18" Type="http://schemas.openxmlformats.org/officeDocument/2006/relationships/slide" Target="slides/slide1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1524300" y="385750"/>
            <a:ext cx="6096300" cy="19288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914400" y="2443150"/>
            <a:ext cx="7315200" cy="2314575"/>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2" name="Shape 112"/>
        <p:cNvGrpSpPr/>
        <p:nvPr/>
      </p:nvGrpSpPr>
      <p:grpSpPr>
        <a:xfrm>
          <a:off x="0" y="0"/>
          <a:ext cx="0" cy="0"/>
          <a:chOff x="0" y="0"/>
          <a:chExt cx="0" cy="0"/>
        </a:xfrm>
      </p:grpSpPr>
      <p:sp>
        <p:nvSpPr>
          <p:cNvPr id="113" name="Google Shape;113;p1:notes"/>
          <p:cNvSpPr txBox="1"/>
          <p:nvPr>
            <p:ph idx="1" type="body"/>
          </p:nvPr>
        </p:nvSpPr>
        <p:spPr>
          <a:xfrm>
            <a:off x="914400" y="2443150"/>
            <a:ext cx="7315200" cy="2314575"/>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14" name="Google Shape;114;p1:notes"/>
          <p:cNvSpPr/>
          <p:nvPr>
            <p:ph idx="2" type="sldImg"/>
          </p:nvPr>
        </p:nvSpPr>
        <p:spPr>
          <a:xfrm>
            <a:off x="1524300" y="385750"/>
            <a:ext cx="6096300" cy="19288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9" name="Shape 179"/>
        <p:cNvGrpSpPr/>
        <p:nvPr/>
      </p:nvGrpSpPr>
      <p:grpSpPr>
        <a:xfrm>
          <a:off x="0" y="0"/>
          <a:ext cx="0" cy="0"/>
          <a:chOff x="0" y="0"/>
          <a:chExt cx="0" cy="0"/>
        </a:xfrm>
      </p:grpSpPr>
      <p:sp>
        <p:nvSpPr>
          <p:cNvPr id="180" name="Google Shape;180;g3008f596889_0_1151:notes"/>
          <p:cNvSpPr/>
          <p:nvPr>
            <p:ph idx="2" type="sldImg"/>
          </p:nvPr>
        </p:nvSpPr>
        <p:spPr>
          <a:xfrm>
            <a:off x="1524300" y="385750"/>
            <a:ext cx="6096300" cy="1928700"/>
          </a:xfrm>
          <a:custGeom>
            <a:rect b="b" l="l" r="r" t="t"/>
            <a:pathLst>
              <a:path extrusionOk="0" h="120000" w="120000">
                <a:moveTo>
                  <a:pt x="0" y="0"/>
                </a:moveTo>
                <a:lnTo>
                  <a:pt x="120000" y="0"/>
                </a:lnTo>
                <a:lnTo>
                  <a:pt x="120000" y="120000"/>
                </a:lnTo>
                <a:lnTo>
                  <a:pt x="0" y="120000"/>
                </a:lnTo>
                <a:close/>
              </a:path>
            </a:pathLst>
          </a:custGeom>
        </p:spPr>
      </p:sp>
      <p:sp>
        <p:nvSpPr>
          <p:cNvPr id="181" name="Google Shape;181;g3008f596889_0_1151:notes"/>
          <p:cNvSpPr txBox="1"/>
          <p:nvPr>
            <p:ph idx="1" type="body"/>
          </p:nvPr>
        </p:nvSpPr>
        <p:spPr>
          <a:xfrm>
            <a:off x="914400" y="2443150"/>
            <a:ext cx="7315200" cy="23145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5" name="Shape 185"/>
        <p:cNvGrpSpPr/>
        <p:nvPr/>
      </p:nvGrpSpPr>
      <p:grpSpPr>
        <a:xfrm>
          <a:off x="0" y="0"/>
          <a:ext cx="0" cy="0"/>
          <a:chOff x="0" y="0"/>
          <a:chExt cx="0" cy="0"/>
        </a:xfrm>
      </p:grpSpPr>
      <p:sp>
        <p:nvSpPr>
          <p:cNvPr id="186" name="Google Shape;186;p12:notes"/>
          <p:cNvSpPr txBox="1"/>
          <p:nvPr>
            <p:ph idx="1" type="body"/>
          </p:nvPr>
        </p:nvSpPr>
        <p:spPr>
          <a:xfrm>
            <a:off x="914400" y="2443150"/>
            <a:ext cx="7315200" cy="2314575"/>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87" name="Google Shape;187;p12:notes"/>
          <p:cNvSpPr/>
          <p:nvPr>
            <p:ph idx="2" type="sldImg"/>
          </p:nvPr>
        </p:nvSpPr>
        <p:spPr>
          <a:xfrm>
            <a:off x="1524300" y="385750"/>
            <a:ext cx="6096300" cy="19288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3" name="Shape 193"/>
        <p:cNvGrpSpPr/>
        <p:nvPr/>
      </p:nvGrpSpPr>
      <p:grpSpPr>
        <a:xfrm>
          <a:off x="0" y="0"/>
          <a:ext cx="0" cy="0"/>
          <a:chOff x="0" y="0"/>
          <a:chExt cx="0" cy="0"/>
        </a:xfrm>
      </p:grpSpPr>
      <p:sp>
        <p:nvSpPr>
          <p:cNvPr id="194" name="Google Shape;194;p13:notes"/>
          <p:cNvSpPr txBox="1"/>
          <p:nvPr>
            <p:ph idx="1" type="body"/>
          </p:nvPr>
        </p:nvSpPr>
        <p:spPr>
          <a:xfrm>
            <a:off x="914400" y="2443150"/>
            <a:ext cx="7315200" cy="2314575"/>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95" name="Google Shape;195;p13:notes"/>
          <p:cNvSpPr/>
          <p:nvPr>
            <p:ph idx="2" type="sldImg"/>
          </p:nvPr>
        </p:nvSpPr>
        <p:spPr>
          <a:xfrm>
            <a:off x="1524300" y="385750"/>
            <a:ext cx="6096300" cy="19288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9" name="Shape 199"/>
        <p:cNvGrpSpPr/>
        <p:nvPr/>
      </p:nvGrpSpPr>
      <p:grpSpPr>
        <a:xfrm>
          <a:off x="0" y="0"/>
          <a:ext cx="0" cy="0"/>
          <a:chOff x="0" y="0"/>
          <a:chExt cx="0" cy="0"/>
        </a:xfrm>
      </p:grpSpPr>
      <p:sp>
        <p:nvSpPr>
          <p:cNvPr id="200" name="Google Shape;200;p14:notes"/>
          <p:cNvSpPr txBox="1"/>
          <p:nvPr>
            <p:ph idx="1" type="body"/>
          </p:nvPr>
        </p:nvSpPr>
        <p:spPr>
          <a:xfrm>
            <a:off x="914400" y="2443150"/>
            <a:ext cx="7315200" cy="2314575"/>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01" name="Google Shape;201;p14:notes"/>
          <p:cNvSpPr/>
          <p:nvPr>
            <p:ph idx="2" type="sldImg"/>
          </p:nvPr>
        </p:nvSpPr>
        <p:spPr>
          <a:xfrm>
            <a:off x="1524300" y="385750"/>
            <a:ext cx="6096300" cy="19288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5" name="Shape 205"/>
        <p:cNvGrpSpPr/>
        <p:nvPr/>
      </p:nvGrpSpPr>
      <p:grpSpPr>
        <a:xfrm>
          <a:off x="0" y="0"/>
          <a:ext cx="0" cy="0"/>
          <a:chOff x="0" y="0"/>
          <a:chExt cx="0" cy="0"/>
        </a:xfrm>
      </p:grpSpPr>
      <p:sp>
        <p:nvSpPr>
          <p:cNvPr id="206" name="Google Shape;206;p15:notes"/>
          <p:cNvSpPr txBox="1"/>
          <p:nvPr>
            <p:ph idx="1" type="body"/>
          </p:nvPr>
        </p:nvSpPr>
        <p:spPr>
          <a:xfrm>
            <a:off x="914400" y="2443150"/>
            <a:ext cx="7315200" cy="2314575"/>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07" name="Google Shape;207;p15:notes"/>
          <p:cNvSpPr/>
          <p:nvPr>
            <p:ph idx="2" type="sldImg"/>
          </p:nvPr>
        </p:nvSpPr>
        <p:spPr>
          <a:xfrm>
            <a:off x="1524300" y="385750"/>
            <a:ext cx="6096300" cy="19288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1" name="Shape 211"/>
        <p:cNvGrpSpPr/>
        <p:nvPr/>
      </p:nvGrpSpPr>
      <p:grpSpPr>
        <a:xfrm>
          <a:off x="0" y="0"/>
          <a:ext cx="0" cy="0"/>
          <a:chOff x="0" y="0"/>
          <a:chExt cx="0" cy="0"/>
        </a:xfrm>
      </p:grpSpPr>
      <p:sp>
        <p:nvSpPr>
          <p:cNvPr id="212" name="Google Shape;212;p16:notes"/>
          <p:cNvSpPr txBox="1"/>
          <p:nvPr>
            <p:ph idx="1" type="body"/>
          </p:nvPr>
        </p:nvSpPr>
        <p:spPr>
          <a:xfrm>
            <a:off x="914400" y="2443150"/>
            <a:ext cx="7315200" cy="2314575"/>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13" name="Google Shape;213;p16:notes"/>
          <p:cNvSpPr/>
          <p:nvPr>
            <p:ph idx="2" type="sldImg"/>
          </p:nvPr>
        </p:nvSpPr>
        <p:spPr>
          <a:xfrm>
            <a:off x="1524300" y="385750"/>
            <a:ext cx="6096300" cy="19288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8" name="Shape 218"/>
        <p:cNvGrpSpPr/>
        <p:nvPr/>
      </p:nvGrpSpPr>
      <p:grpSpPr>
        <a:xfrm>
          <a:off x="0" y="0"/>
          <a:ext cx="0" cy="0"/>
          <a:chOff x="0" y="0"/>
          <a:chExt cx="0" cy="0"/>
        </a:xfrm>
      </p:grpSpPr>
      <p:sp>
        <p:nvSpPr>
          <p:cNvPr id="219" name="Google Shape;219;p17:notes"/>
          <p:cNvSpPr txBox="1"/>
          <p:nvPr>
            <p:ph idx="1" type="body"/>
          </p:nvPr>
        </p:nvSpPr>
        <p:spPr>
          <a:xfrm>
            <a:off x="914400" y="2443150"/>
            <a:ext cx="7315200" cy="2314575"/>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20" name="Google Shape;220;p17:notes"/>
          <p:cNvSpPr/>
          <p:nvPr>
            <p:ph idx="2" type="sldImg"/>
          </p:nvPr>
        </p:nvSpPr>
        <p:spPr>
          <a:xfrm>
            <a:off x="1524300" y="385750"/>
            <a:ext cx="6096300" cy="19288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4" name="Shape 224"/>
        <p:cNvGrpSpPr/>
        <p:nvPr/>
      </p:nvGrpSpPr>
      <p:grpSpPr>
        <a:xfrm>
          <a:off x="0" y="0"/>
          <a:ext cx="0" cy="0"/>
          <a:chOff x="0" y="0"/>
          <a:chExt cx="0" cy="0"/>
        </a:xfrm>
      </p:grpSpPr>
      <p:sp>
        <p:nvSpPr>
          <p:cNvPr id="225" name="Google Shape;225;p18:notes"/>
          <p:cNvSpPr txBox="1"/>
          <p:nvPr>
            <p:ph idx="1" type="body"/>
          </p:nvPr>
        </p:nvSpPr>
        <p:spPr>
          <a:xfrm>
            <a:off x="914400" y="2443150"/>
            <a:ext cx="7315200" cy="2314575"/>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26" name="Google Shape;226;p18:notes"/>
          <p:cNvSpPr/>
          <p:nvPr>
            <p:ph idx="2" type="sldImg"/>
          </p:nvPr>
        </p:nvSpPr>
        <p:spPr>
          <a:xfrm>
            <a:off x="1524300" y="385750"/>
            <a:ext cx="6096300" cy="19288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1" name="Shape 231"/>
        <p:cNvGrpSpPr/>
        <p:nvPr/>
      </p:nvGrpSpPr>
      <p:grpSpPr>
        <a:xfrm>
          <a:off x="0" y="0"/>
          <a:ext cx="0" cy="0"/>
          <a:chOff x="0" y="0"/>
          <a:chExt cx="0" cy="0"/>
        </a:xfrm>
      </p:grpSpPr>
      <p:sp>
        <p:nvSpPr>
          <p:cNvPr id="232" name="Google Shape;232;p19:notes"/>
          <p:cNvSpPr txBox="1"/>
          <p:nvPr>
            <p:ph idx="1" type="body"/>
          </p:nvPr>
        </p:nvSpPr>
        <p:spPr>
          <a:xfrm>
            <a:off x="914400" y="2443150"/>
            <a:ext cx="7315200" cy="2314575"/>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33" name="Google Shape;233;p19:notes"/>
          <p:cNvSpPr/>
          <p:nvPr>
            <p:ph idx="2" type="sldImg"/>
          </p:nvPr>
        </p:nvSpPr>
        <p:spPr>
          <a:xfrm>
            <a:off x="1524300" y="385750"/>
            <a:ext cx="6096300" cy="19288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8" name="Shape 238"/>
        <p:cNvGrpSpPr/>
        <p:nvPr/>
      </p:nvGrpSpPr>
      <p:grpSpPr>
        <a:xfrm>
          <a:off x="0" y="0"/>
          <a:ext cx="0" cy="0"/>
          <a:chOff x="0" y="0"/>
          <a:chExt cx="0" cy="0"/>
        </a:xfrm>
      </p:grpSpPr>
      <p:sp>
        <p:nvSpPr>
          <p:cNvPr id="239" name="Google Shape;239;p20:notes"/>
          <p:cNvSpPr txBox="1"/>
          <p:nvPr>
            <p:ph idx="1" type="body"/>
          </p:nvPr>
        </p:nvSpPr>
        <p:spPr>
          <a:xfrm>
            <a:off x="914400" y="2443150"/>
            <a:ext cx="7315200" cy="2314575"/>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40" name="Google Shape;240;p20:notes"/>
          <p:cNvSpPr/>
          <p:nvPr>
            <p:ph idx="2" type="sldImg"/>
          </p:nvPr>
        </p:nvSpPr>
        <p:spPr>
          <a:xfrm>
            <a:off x="1524300" y="385750"/>
            <a:ext cx="6096300" cy="19288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9" name="Shape 129"/>
        <p:cNvGrpSpPr/>
        <p:nvPr/>
      </p:nvGrpSpPr>
      <p:grpSpPr>
        <a:xfrm>
          <a:off x="0" y="0"/>
          <a:ext cx="0" cy="0"/>
          <a:chOff x="0" y="0"/>
          <a:chExt cx="0" cy="0"/>
        </a:xfrm>
      </p:grpSpPr>
      <p:sp>
        <p:nvSpPr>
          <p:cNvPr id="130" name="Google Shape;130;p2:notes"/>
          <p:cNvSpPr txBox="1"/>
          <p:nvPr>
            <p:ph idx="1" type="body"/>
          </p:nvPr>
        </p:nvSpPr>
        <p:spPr>
          <a:xfrm>
            <a:off x="914400" y="2443150"/>
            <a:ext cx="7315200" cy="2314575"/>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31" name="Google Shape;131;p2:notes"/>
          <p:cNvSpPr/>
          <p:nvPr>
            <p:ph idx="2" type="sldImg"/>
          </p:nvPr>
        </p:nvSpPr>
        <p:spPr>
          <a:xfrm>
            <a:off x="1524300" y="385750"/>
            <a:ext cx="6096300" cy="19288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3" name="Shape 243"/>
        <p:cNvGrpSpPr/>
        <p:nvPr/>
      </p:nvGrpSpPr>
      <p:grpSpPr>
        <a:xfrm>
          <a:off x="0" y="0"/>
          <a:ext cx="0" cy="0"/>
          <a:chOff x="0" y="0"/>
          <a:chExt cx="0" cy="0"/>
        </a:xfrm>
      </p:grpSpPr>
      <p:sp>
        <p:nvSpPr>
          <p:cNvPr id="244" name="Google Shape;244;p21:notes"/>
          <p:cNvSpPr txBox="1"/>
          <p:nvPr>
            <p:ph idx="1" type="body"/>
          </p:nvPr>
        </p:nvSpPr>
        <p:spPr>
          <a:xfrm>
            <a:off x="914400" y="2443150"/>
            <a:ext cx="7315200" cy="2314575"/>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45" name="Google Shape;245;p21:notes"/>
          <p:cNvSpPr/>
          <p:nvPr>
            <p:ph idx="2" type="sldImg"/>
          </p:nvPr>
        </p:nvSpPr>
        <p:spPr>
          <a:xfrm>
            <a:off x="1524300" y="385750"/>
            <a:ext cx="6096300" cy="19288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9" name="Shape 249"/>
        <p:cNvGrpSpPr/>
        <p:nvPr/>
      </p:nvGrpSpPr>
      <p:grpSpPr>
        <a:xfrm>
          <a:off x="0" y="0"/>
          <a:ext cx="0" cy="0"/>
          <a:chOff x="0" y="0"/>
          <a:chExt cx="0" cy="0"/>
        </a:xfrm>
      </p:grpSpPr>
      <p:sp>
        <p:nvSpPr>
          <p:cNvPr id="250" name="Google Shape;250;p22:notes"/>
          <p:cNvSpPr txBox="1"/>
          <p:nvPr>
            <p:ph idx="1" type="body"/>
          </p:nvPr>
        </p:nvSpPr>
        <p:spPr>
          <a:xfrm>
            <a:off x="914400" y="2443150"/>
            <a:ext cx="7315200" cy="2314575"/>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51" name="Google Shape;251;p22:notes"/>
          <p:cNvSpPr/>
          <p:nvPr>
            <p:ph idx="2" type="sldImg"/>
          </p:nvPr>
        </p:nvSpPr>
        <p:spPr>
          <a:xfrm>
            <a:off x="1524300" y="385750"/>
            <a:ext cx="6096300" cy="19288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6" name="Shape 256"/>
        <p:cNvGrpSpPr/>
        <p:nvPr/>
      </p:nvGrpSpPr>
      <p:grpSpPr>
        <a:xfrm>
          <a:off x="0" y="0"/>
          <a:ext cx="0" cy="0"/>
          <a:chOff x="0" y="0"/>
          <a:chExt cx="0" cy="0"/>
        </a:xfrm>
      </p:grpSpPr>
      <p:sp>
        <p:nvSpPr>
          <p:cNvPr id="257" name="Google Shape;257;p23:notes"/>
          <p:cNvSpPr txBox="1"/>
          <p:nvPr>
            <p:ph idx="1" type="body"/>
          </p:nvPr>
        </p:nvSpPr>
        <p:spPr>
          <a:xfrm>
            <a:off x="914400" y="2443150"/>
            <a:ext cx="7315200" cy="2314575"/>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58" name="Google Shape;258;p23:notes"/>
          <p:cNvSpPr/>
          <p:nvPr>
            <p:ph idx="2" type="sldImg"/>
          </p:nvPr>
        </p:nvSpPr>
        <p:spPr>
          <a:xfrm>
            <a:off x="1524300" y="385750"/>
            <a:ext cx="6096300" cy="19288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2" name="Shape 262"/>
        <p:cNvGrpSpPr/>
        <p:nvPr/>
      </p:nvGrpSpPr>
      <p:grpSpPr>
        <a:xfrm>
          <a:off x="0" y="0"/>
          <a:ext cx="0" cy="0"/>
          <a:chOff x="0" y="0"/>
          <a:chExt cx="0" cy="0"/>
        </a:xfrm>
      </p:grpSpPr>
      <p:sp>
        <p:nvSpPr>
          <p:cNvPr id="263" name="Google Shape;263;p24:notes"/>
          <p:cNvSpPr txBox="1"/>
          <p:nvPr>
            <p:ph idx="1" type="body"/>
          </p:nvPr>
        </p:nvSpPr>
        <p:spPr>
          <a:xfrm>
            <a:off x="914400" y="2443150"/>
            <a:ext cx="7315200" cy="2314575"/>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64" name="Google Shape;264;p24:notes"/>
          <p:cNvSpPr/>
          <p:nvPr>
            <p:ph idx="2" type="sldImg"/>
          </p:nvPr>
        </p:nvSpPr>
        <p:spPr>
          <a:xfrm>
            <a:off x="1524300" y="385750"/>
            <a:ext cx="6096300" cy="19288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8" name="Shape 268"/>
        <p:cNvGrpSpPr/>
        <p:nvPr/>
      </p:nvGrpSpPr>
      <p:grpSpPr>
        <a:xfrm>
          <a:off x="0" y="0"/>
          <a:ext cx="0" cy="0"/>
          <a:chOff x="0" y="0"/>
          <a:chExt cx="0" cy="0"/>
        </a:xfrm>
      </p:grpSpPr>
      <p:sp>
        <p:nvSpPr>
          <p:cNvPr id="269" name="Google Shape;269;p25:notes"/>
          <p:cNvSpPr txBox="1"/>
          <p:nvPr>
            <p:ph idx="1" type="body"/>
          </p:nvPr>
        </p:nvSpPr>
        <p:spPr>
          <a:xfrm>
            <a:off x="914400" y="2443150"/>
            <a:ext cx="7315200" cy="2314575"/>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70" name="Google Shape;270;p25:notes"/>
          <p:cNvSpPr/>
          <p:nvPr>
            <p:ph idx="2" type="sldImg"/>
          </p:nvPr>
        </p:nvSpPr>
        <p:spPr>
          <a:xfrm>
            <a:off x="1524300" y="385750"/>
            <a:ext cx="6096300" cy="19288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4" name="Shape 274"/>
        <p:cNvGrpSpPr/>
        <p:nvPr/>
      </p:nvGrpSpPr>
      <p:grpSpPr>
        <a:xfrm>
          <a:off x="0" y="0"/>
          <a:ext cx="0" cy="0"/>
          <a:chOff x="0" y="0"/>
          <a:chExt cx="0" cy="0"/>
        </a:xfrm>
      </p:grpSpPr>
      <p:sp>
        <p:nvSpPr>
          <p:cNvPr id="275" name="Google Shape;275;p26:notes"/>
          <p:cNvSpPr txBox="1"/>
          <p:nvPr>
            <p:ph idx="1" type="body"/>
          </p:nvPr>
        </p:nvSpPr>
        <p:spPr>
          <a:xfrm>
            <a:off x="914400" y="2443150"/>
            <a:ext cx="7315200" cy="2314575"/>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76" name="Google Shape;276;p26:notes"/>
          <p:cNvSpPr/>
          <p:nvPr>
            <p:ph idx="2" type="sldImg"/>
          </p:nvPr>
        </p:nvSpPr>
        <p:spPr>
          <a:xfrm>
            <a:off x="1524300" y="385750"/>
            <a:ext cx="6096300" cy="19288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9" name="Shape 279"/>
        <p:cNvGrpSpPr/>
        <p:nvPr/>
      </p:nvGrpSpPr>
      <p:grpSpPr>
        <a:xfrm>
          <a:off x="0" y="0"/>
          <a:ext cx="0" cy="0"/>
          <a:chOff x="0" y="0"/>
          <a:chExt cx="0" cy="0"/>
        </a:xfrm>
      </p:grpSpPr>
      <p:sp>
        <p:nvSpPr>
          <p:cNvPr id="280" name="Google Shape;280;p27:notes"/>
          <p:cNvSpPr txBox="1"/>
          <p:nvPr>
            <p:ph idx="1" type="body"/>
          </p:nvPr>
        </p:nvSpPr>
        <p:spPr>
          <a:xfrm>
            <a:off x="914400" y="2443150"/>
            <a:ext cx="7315200" cy="2314575"/>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81" name="Google Shape;281;p27:notes"/>
          <p:cNvSpPr/>
          <p:nvPr>
            <p:ph idx="2" type="sldImg"/>
          </p:nvPr>
        </p:nvSpPr>
        <p:spPr>
          <a:xfrm>
            <a:off x="1524300" y="385750"/>
            <a:ext cx="6096300" cy="19288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7" name="Shape 287"/>
        <p:cNvGrpSpPr/>
        <p:nvPr/>
      </p:nvGrpSpPr>
      <p:grpSpPr>
        <a:xfrm>
          <a:off x="0" y="0"/>
          <a:ext cx="0" cy="0"/>
          <a:chOff x="0" y="0"/>
          <a:chExt cx="0" cy="0"/>
        </a:xfrm>
      </p:grpSpPr>
      <p:sp>
        <p:nvSpPr>
          <p:cNvPr id="288" name="Google Shape;288;p28:notes"/>
          <p:cNvSpPr txBox="1"/>
          <p:nvPr>
            <p:ph idx="1" type="body"/>
          </p:nvPr>
        </p:nvSpPr>
        <p:spPr>
          <a:xfrm>
            <a:off x="914400" y="2443150"/>
            <a:ext cx="7315200" cy="2314575"/>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89" name="Google Shape;289;p28:notes"/>
          <p:cNvSpPr/>
          <p:nvPr>
            <p:ph idx="2" type="sldImg"/>
          </p:nvPr>
        </p:nvSpPr>
        <p:spPr>
          <a:xfrm>
            <a:off x="1524300" y="385750"/>
            <a:ext cx="6096300" cy="19288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2" name="Shape 292"/>
        <p:cNvGrpSpPr/>
        <p:nvPr/>
      </p:nvGrpSpPr>
      <p:grpSpPr>
        <a:xfrm>
          <a:off x="0" y="0"/>
          <a:ext cx="0" cy="0"/>
          <a:chOff x="0" y="0"/>
          <a:chExt cx="0" cy="0"/>
        </a:xfrm>
      </p:grpSpPr>
      <p:sp>
        <p:nvSpPr>
          <p:cNvPr id="293" name="Google Shape;293;p29:notes"/>
          <p:cNvSpPr txBox="1"/>
          <p:nvPr>
            <p:ph idx="1" type="body"/>
          </p:nvPr>
        </p:nvSpPr>
        <p:spPr>
          <a:xfrm>
            <a:off x="914400" y="2443150"/>
            <a:ext cx="7315200" cy="2314575"/>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94" name="Google Shape;294;p29:notes"/>
          <p:cNvSpPr/>
          <p:nvPr>
            <p:ph idx="2" type="sldImg"/>
          </p:nvPr>
        </p:nvSpPr>
        <p:spPr>
          <a:xfrm>
            <a:off x="1524300" y="385750"/>
            <a:ext cx="6096300" cy="19288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8" name="Shape 298"/>
        <p:cNvGrpSpPr/>
        <p:nvPr/>
      </p:nvGrpSpPr>
      <p:grpSpPr>
        <a:xfrm>
          <a:off x="0" y="0"/>
          <a:ext cx="0" cy="0"/>
          <a:chOff x="0" y="0"/>
          <a:chExt cx="0" cy="0"/>
        </a:xfrm>
      </p:grpSpPr>
      <p:sp>
        <p:nvSpPr>
          <p:cNvPr id="299" name="Google Shape;299;p30:notes"/>
          <p:cNvSpPr txBox="1"/>
          <p:nvPr>
            <p:ph idx="1" type="body"/>
          </p:nvPr>
        </p:nvSpPr>
        <p:spPr>
          <a:xfrm>
            <a:off x="914400" y="2443150"/>
            <a:ext cx="7315200" cy="2314575"/>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00" name="Google Shape;300;p30:notes"/>
          <p:cNvSpPr/>
          <p:nvPr>
            <p:ph idx="2" type="sldImg"/>
          </p:nvPr>
        </p:nvSpPr>
        <p:spPr>
          <a:xfrm>
            <a:off x="1524300" y="385750"/>
            <a:ext cx="6096300" cy="19288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5" name="Shape 135"/>
        <p:cNvGrpSpPr/>
        <p:nvPr/>
      </p:nvGrpSpPr>
      <p:grpSpPr>
        <a:xfrm>
          <a:off x="0" y="0"/>
          <a:ext cx="0" cy="0"/>
          <a:chOff x="0" y="0"/>
          <a:chExt cx="0" cy="0"/>
        </a:xfrm>
      </p:grpSpPr>
      <p:sp>
        <p:nvSpPr>
          <p:cNvPr id="136" name="Google Shape;136;p3:notes"/>
          <p:cNvSpPr txBox="1"/>
          <p:nvPr>
            <p:ph idx="1" type="body"/>
          </p:nvPr>
        </p:nvSpPr>
        <p:spPr>
          <a:xfrm>
            <a:off x="914400" y="2443150"/>
            <a:ext cx="7315200" cy="2314575"/>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37" name="Google Shape;137;p3:notes"/>
          <p:cNvSpPr/>
          <p:nvPr>
            <p:ph idx="2" type="sldImg"/>
          </p:nvPr>
        </p:nvSpPr>
        <p:spPr>
          <a:xfrm>
            <a:off x="1524300" y="385750"/>
            <a:ext cx="6096300" cy="19288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4" name="Shape 304"/>
        <p:cNvGrpSpPr/>
        <p:nvPr/>
      </p:nvGrpSpPr>
      <p:grpSpPr>
        <a:xfrm>
          <a:off x="0" y="0"/>
          <a:ext cx="0" cy="0"/>
          <a:chOff x="0" y="0"/>
          <a:chExt cx="0" cy="0"/>
        </a:xfrm>
      </p:grpSpPr>
      <p:sp>
        <p:nvSpPr>
          <p:cNvPr id="305" name="Google Shape;305;p31:notes"/>
          <p:cNvSpPr txBox="1"/>
          <p:nvPr>
            <p:ph idx="1" type="body"/>
          </p:nvPr>
        </p:nvSpPr>
        <p:spPr>
          <a:xfrm>
            <a:off x="914400" y="2443150"/>
            <a:ext cx="7315200" cy="2314575"/>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06" name="Google Shape;306;p31:notes"/>
          <p:cNvSpPr/>
          <p:nvPr>
            <p:ph idx="2" type="sldImg"/>
          </p:nvPr>
        </p:nvSpPr>
        <p:spPr>
          <a:xfrm>
            <a:off x="1524300" y="385750"/>
            <a:ext cx="6096300" cy="19288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0" name="Shape 310"/>
        <p:cNvGrpSpPr/>
        <p:nvPr/>
      </p:nvGrpSpPr>
      <p:grpSpPr>
        <a:xfrm>
          <a:off x="0" y="0"/>
          <a:ext cx="0" cy="0"/>
          <a:chOff x="0" y="0"/>
          <a:chExt cx="0" cy="0"/>
        </a:xfrm>
      </p:grpSpPr>
      <p:sp>
        <p:nvSpPr>
          <p:cNvPr id="311" name="Google Shape;311;p32:notes"/>
          <p:cNvSpPr txBox="1"/>
          <p:nvPr>
            <p:ph idx="1" type="body"/>
          </p:nvPr>
        </p:nvSpPr>
        <p:spPr>
          <a:xfrm>
            <a:off x="914400" y="2443150"/>
            <a:ext cx="7315200" cy="2314575"/>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12" name="Google Shape;312;p32:notes"/>
          <p:cNvSpPr/>
          <p:nvPr>
            <p:ph idx="2" type="sldImg"/>
          </p:nvPr>
        </p:nvSpPr>
        <p:spPr>
          <a:xfrm>
            <a:off x="1524300" y="385750"/>
            <a:ext cx="6096300" cy="19288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6" name="Shape 316"/>
        <p:cNvGrpSpPr/>
        <p:nvPr/>
      </p:nvGrpSpPr>
      <p:grpSpPr>
        <a:xfrm>
          <a:off x="0" y="0"/>
          <a:ext cx="0" cy="0"/>
          <a:chOff x="0" y="0"/>
          <a:chExt cx="0" cy="0"/>
        </a:xfrm>
      </p:grpSpPr>
      <p:sp>
        <p:nvSpPr>
          <p:cNvPr id="317" name="Google Shape;317;p33:notes"/>
          <p:cNvSpPr txBox="1"/>
          <p:nvPr>
            <p:ph idx="1" type="body"/>
          </p:nvPr>
        </p:nvSpPr>
        <p:spPr>
          <a:xfrm>
            <a:off x="914400" y="2443150"/>
            <a:ext cx="7315200" cy="2314575"/>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18" name="Google Shape;318;p33:notes"/>
          <p:cNvSpPr/>
          <p:nvPr>
            <p:ph idx="2" type="sldImg"/>
          </p:nvPr>
        </p:nvSpPr>
        <p:spPr>
          <a:xfrm>
            <a:off x="1524300" y="385750"/>
            <a:ext cx="6096300" cy="19288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2" name="Shape 322"/>
        <p:cNvGrpSpPr/>
        <p:nvPr/>
      </p:nvGrpSpPr>
      <p:grpSpPr>
        <a:xfrm>
          <a:off x="0" y="0"/>
          <a:ext cx="0" cy="0"/>
          <a:chOff x="0" y="0"/>
          <a:chExt cx="0" cy="0"/>
        </a:xfrm>
      </p:grpSpPr>
      <p:sp>
        <p:nvSpPr>
          <p:cNvPr id="323" name="Google Shape;323;p34:notes"/>
          <p:cNvSpPr txBox="1"/>
          <p:nvPr>
            <p:ph idx="1" type="body"/>
          </p:nvPr>
        </p:nvSpPr>
        <p:spPr>
          <a:xfrm>
            <a:off x="914400" y="2443150"/>
            <a:ext cx="7315200" cy="2314575"/>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24" name="Google Shape;324;p34:notes"/>
          <p:cNvSpPr/>
          <p:nvPr>
            <p:ph idx="2" type="sldImg"/>
          </p:nvPr>
        </p:nvSpPr>
        <p:spPr>
          <a:xfrm>
            <a:off x="1524300" y="385750"/>
            <a:ext cx="6096300" cy="19288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8" name="Shape 328"/>
        <p:cNvGrpSpPr/>
        <p:nvPr/>
      </p:nvGrpSpPr>
      <p:grpSpPr>
        <a:xfrm>
          <a:off x="0" y="0"/>
          <a:ext cx="0" cy="0"/>
          <a:chOff x="0" y="0"/>
          <a:chExt cx="0" cy="0"/>
        </a:xfrm>
      </p:grpSpPr>
      <p:sp>
        <p:nvSpPr>
          <p:cNvPr id="329" name="Google Shape;329;p35:notes"/>
          <p:cNvSpPr txBox="1"/>
          <p:nvPr>
            <p:ph idx="1" type="body"/>
          </p:nvPr>
        </p:nvSpPr>
        <p:spPr>
          <a:xfrm>
            <a:off x="914400" y="2443150"/>
            <a:ext cx="7315200" cy="2314575"/>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30" name="Google Shape;330;p35:notes"/>
          <p:cNvSpPr/>
          <p:nvPr>
            <p:ph idx="2" type="sldImg"/>
          </p:nvPr>
        </p:nvSpPr>
        <p:spPr>
          <a:xfrm>
            <a:off x="1524300" y="385750"/>
            <a:ext cx="6096300" cy="19288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4" name="Shape 334"/>
        <p:cNvGrpSpPr/>
        <p:nvPr/>
      </p:nvGrpSpPr>
      <p:grpSpPr>
        <a:xfrm>
          <a:off x="0" y="0"/>
          <a:ext cx="0" cy="0"/>
          <a:chOff x="0" y="0"/>
          <a:chExt cx="0" cy="0"/>
        </a:xfrm>
      </p:grpSpPr>
      <p:sp>
        <p:nvSpPr>
          <p:cNvPr id="335" name="Google Shape;335;p36:notes"/>
          <p:cNvSpPr txBox="1"/>
          <p:nvPr>
            <p:ph idx="1" type="body"/>
          </p:nvPr>
        </p:nvSpPr>
        <p:spPr>
          <a:xfrm>
            <a:off x="914400" y="2443150"/>
            <a:ext cx="7315200" cy="2314575"/>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36" name="Google Shape;336;p36:notes"/>
          <p:cNvSpPr/>
          <p:nvPr>
            <p:ph idx="2" type="sldImg"/>
          </p:nvPr>
        </p:nvSpPr>
        <p:spPr>
          <a:xfrm>
            <a:off x="1524300" y="385750"/>
            <a:ext cx="6096300" cy="19288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0" name="Shape 340"/>
        <p:cNvGrpSpPr/>
        <p:nvPr/>
      </p:nvGrpSpPr>
      <p:grpSpPr>
        <a:xfrm>
          <a:off x="0" y="0"/>
          <a:ext cx="0" cy="0"/>
          <a:chOff x="0" y="0"/>
          <a:chExt cx="0" cy="0"/>
        </a:xfrm>
      </p:grpSpPr>
      <p:sp>
        <p:nvSpPr>
          <p:cNvPr id="341" name="Google Shape;341;p37:notes"/>
          <p:cNvSpPr txBox="1"/>
          <p:nvPr>
            <p:ph idx="1" type="body"/>
          </p:nvPr>
        </p:nvSpPr>
        <p:spPr>
          <a:xfrm>
            <a:off x="914400" y="2443150"/>
            <a:ext cx="7315200" cy="2314575"/>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42" name="Google Shape;342;p37:notes"/>
          <p:cNvSpPr/>
          <p:nvPr>
            <p:ph idx="2" type="sldImg"/>
          </p:nvPr>
        </p:nvSpPr>
        <p:spPr>
          <a:xfrm>
            <a:off x="1524300" y="385750"/>
            <a:ext cx="6096300" cy="19288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5" name="Shape 345"/>
        <p:cNvGrpSpPr/>
        <p:nvPr/>
      </p:nvGrpSpPr>
      <p:grpSpPr>
        <a:xfrm>
          <a:off x="0" y="0"/>
          <a:ext cx="0" cy="0"/>
          <a:chOff x="0" y="0"/>
          <a:chExt cx="0" cy="0"/>
        </a:xfrm>
      </p:grpSpPr>
      <p:sp>
        <p:nvSpPr>
          <p:cNvPr id="346" name="Google Shape;346;p38:notes"/>
          <p:cNvSpPr txBox="1"/>
          <p:nvPr>
            <p:ph idx="1" type="body"/>
          </p:nvPr>
        </p:nvSpPr>
        <p:spPr>
          <a:xfrm>
            <a:off x="914400" y="2443150"/>
            <a:ext cx="7315200" cy="2314575"/>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47" name="Google Shape;347;p38:notes"/>
          <p:cNvSpPr/>
          <p:nvPr>
            <p:ph idx="2" type="sldImg"/>
          </p:nvPr>
        </p:nvSpPr>
        <p:spPr>
          <a:xfrm>
            <a:off x="1524300" y="385750"/>
            <a:ext cx="6096300" cy="19288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1" name="Shape 351"/>
        <p:cNvGrpSpPr/>
        <p:nvPr/>
      </p:nvGrpSpPr>
      <p:grpSpPr>
        <a:xfrm>
          <a:off x="0" y="0"/>
          <a:ext cx="0" cy="0"/>
          <a:chOff x="0" y="0"/>
          <a:chExt cx="0" cy="0"/>
        </a:xfrm>
      </p:grpSpPr>
      <p:sp>
        <p:nvSpPr>
          <p:cNvPr id="352" name="Google Shape;352;p39:notes"/>
          <p:cNvSpPr txBox="1"/>
          <p:nvPr>
            <p:ph idx="1" type="body"/>
          </p:nvPr>
        </p:nvSpPr>
        <p:spPr>
          <a:xfrm>
            <a:off x="914400" y="2443150"/>
            <a:ext cx="7315200" cy="2314575"/>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53" name="Google Shape;353;p39:notes"/>
          <p:cNvSpPr/>
          <p:nvPr>
            <p:ph idx="2" type="sldImg"/>
          </p:nvPr>
        </p:nvSpPr>
        <p:spPr>
          <a:xfrm>
            <a:off x="1524300" y="385750"/>
            <a:ext cx="6096300" cy="19288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7" name="Shape 357"/>
        <p:cNvGrpSpPr/>
        <p:nvPr/>
      </p:nvGrpSpPr>
      <p:grpSpPr>
        <a:xfrm>
          <a:off x="0" y="0"/>
          <a:ext cx="0" cy="0"/>
          <a:chOff x="0" y="0"/>
          <a:chExt cx="0" cy="0"/>
        </a:xfrm>
      </p:grpSpPr>
      <p:sp>
        <p:nvSpPr>
          <p:cNvPr id="358" name="Google Shape;358;p40:notes"/>
          <p:cNvSpPr txBox="1"/>
          <p:nvPr>
            <p:ph idx="1" type="body"/>
          </p:nvPr>
        </p:nvSpPr>
        <p:spPr>
          <a:xfrm>
            <a:off x="914400" y="2443150"/>
            <a:ext cx="7315200" cy="2314575"/>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59" name="Google Shape;359;p40:notes"/>
          <p:cNvSpPr/>
          <p:nvPr>
            <p:ph idx="2" type="sldImg"/>
          </p:nvPr>
        </p:nvSpPr>
        <p:spPr>
          <a:xfrm>
            <a:off x="1524300" y="385750"/>
            <a:ext cx="6096300" cy="19288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1" name="Shape 141"/>
        <p:cNvGrpSpPr/>
        <p:nvPr/>
      </p:nvGrpSpPr>
      <p:grpSpPr>
        <a:xfrm>
          <a:off x="0" y="0"/>
          <a:ext cx="0" cy="0"/>
          <a:chOff x="0" y="0"/>
          <a:chExt cx="0" cy="0"/>
        </a:xfrm>
      </p:grpSpPr>
      <p:sp>
        <p:nvSpPr>
          <p:cNvPr id="142" name="Google Shape;142;g3008f596889_0_3:notes"/>
          <p:cNvSpPr/>
          <p:nvPr>
            <p:ph idx="2" type="sldImg"/>
          </p:nvPr>
        </p:nvSpPr>
        <p:spPr>
          <a:xfrm>
            <a:off x="1524300" y="385750"/>
            <a:ext cx="6096300" cy="1928700"/>
          </a:xfrm>
          <a:custGeom>
            <a:rect b="b" l="l" r="r" t="t"/>
            <a:pathLst>
              <a:path extrusionOk="0" h="120000" w="120000">
                <a:moveTo>
                  <a:pt x="0" y="0"/>
                </a:moveTo>
                <a:lnTo>
                  <a:pt x="120000" y="0"/>
                </a:lnTo>
                <a:lnTo>
                  <a:pt x="120000" y="120000"/>
                </a:lnTo>
                <a:lnTo>
                  <a:pt x="0" y="120000"/>
                </a:lnTo>
                <a:close/>
              </a:path>
            </a:pathLst>
          </a:custGeom>
        </p:spPr>
      </p:sp>
      <p:sp>
        <p:nvSpPr>
          <p:cNvPr id="143" name="Google Shape;143;g3008f596889_0_3:notes"/>
          <p:cNvSpPr txBox="1"/>
          <p:nvPr>
            <p:ph idx="1" type="body"/>
          </p:nvPr>
        </p:nvSpPr>
        <p:spPr>
          <a:xfrm>
            <a:off x="914400" y="2443150"/>
            <a:ext cx="7315200" cy="23145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3" name="Shape 363"/>
        <p:cNvGrpSpPr/>
        <p:nvPr/>
      </p:nvGrpSpPr>
      <p:grpSpPr>
        <a:xfrm>
          <a:off x="0" y="0"/>
          <a:ext cx="0" cy="0"/>
          <a:chOff x="0" y="0"/>
          <a:chExt cx="0" cy="0"/>
        </a:xfrm>
      </p:grpSpPr>
      <p:sp>
        <p:nvSpPr>
          <p:cNvPr id="364" name="Google Shape;364;p41:notes"/>
          <p:cNvSpPr txBox="1"/>
          <p:nvPr>
            <p:ph idx="1" type="body"/>
          </p:nvPr>
        </p:nvSpPr>
        <p:spPr>
          <a:xfrm>
            <a:off x="914400" y="2443150"/>
            <a:ext cx="7315200" cy="2314575"/>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65" name="Google Shape;365;p41:notes"/>
          <p:cNvSpPr/>
          <p:nvPr>
            <p:ph idx="2" type="sldImg"/>
          </p:nvPr>
        </p:nvSpPr>
        <p:spPr>
          <a:xfrm>
            <a:off x="1524300" y="385750"/>
            <a:ext cx="6096300" cy="19288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1" name="Shape 371"/>
        <p:cNvGrpSpPr/>
        <p:nvPr/>
      </p:nvGrpSpPr>
      <p:grpSpPr>
        <a:xfrm>
          <a:off x="0" y="0"/>
          <a:ext cx="0" cy="0"/>
          <a:chOff x="0" y="0"/>
          <a:chExt cx="0" cy="0"/>
        </a:xfrm>
      </p:grpSpPr>
      <p:sp>
        <p:nvSpPr>
          <p:cNvPr id="372" name="Google Shape;372;p42:notes"/>
          <p:cNvSpPr txBox="1"/>
          <p:nvPr>
            <p:ph idx="1" type="body"/>
          </p:nvPr>
        </p:nvSpPr>
        <p:spPr>
          <a:xfrm>
            <a:off x="914400" y="2443150"/>
            <a:ext cx="7315200" cy="2314575"/>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73" name="Google Shape;373;p42:notes"/>
          <p:cNvSpPr/>
          <p:nvPr>
            <p:ph idx="2" type="sldImg"/>
          </p:nvPr>
        </p:nvSpPr>
        <p:spPr>
          <a:xfrm>
            <a:off x="1524300" y="385750"/>
            <a:ext cx="6096300" cy="19288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6" name="Shape 376"/>
        <p:cNvGrpSpPr/>
        <p:nvPr/>
      </p:nvGrpSpPr>
      <p:grpSpPr>
        <a:xfrm>
          <a:off x="0" y="0"/>
          <a:ext cx="0" cy="0"/>
          <a:chOff x="0" y="0"/>
          <a:chExt cx="0" cy="0"/>
        </a:xfrm>
      </p:grpSpPr>
      <p:sp>
        <p:nvSpPr>
          <p:cNvPr id="377" name="Google Shape;377;p43:notes"/>
          <p:cNvSpPr txBox="1"/>
          <p:nvPr>
            <p:ph idx="1" type="body"/>
          </p:nvPr>
        </p:nvSpPr>
        <p:spPr>
          <a:xfrm>
            <a:off x="914400" y="2443150"/>
            <a:ext cx="7315200" cy="2314575"/>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78" name="Google Shape;378;p43:notes"/>
          <p:cNvSpPr/>
          <p:nvPr>
            <p:ph idx="2" type="sldImg"/>
          </p:nvPr>
        </p:nvSpPr>
        <p:spPr>
          <a:xfrm>
            <a:off x="1524300" y="385750"/>
            <a:ext cx="6096300" cy="19288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2" name="Shape 382"/>
        <p:cNvGrpSpPr/>
        <p:nvPr/>
      </p:nvGrpSpPr>
      <p:grpSpPr>
        <a:xfrm>
          <a:off x="0" y="0"/>
          <a:ext cx="0" cy="0"/>
          <a:chOff x="0" y="0"/>
          <a:chExt cx="0" cy="0"/>
        </a:xfrm>
      </p:grpSpPr>
      <p:sp>
        <p:nvSpPr>
          <p:cNvPr id="383" name="Google Shape;383;p44:notes"/>
          <p:cNvSpPr txBox="1"/>
          <p:nvPr>
            <p:ph idx="1" type="body"/>
          </p:nvPr>
        </p:nvSpPr>
        <p:spPr>
          <a:xfrm>
            <a:off x="914400" y="2443150"/>
            <a:ext cx="7315200" cy="2314575"/>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84" name="Google Shape;384;p44:notes"/>
          <p:cNvSpPr/>
          <p:nvPr>
            <p:ph idx="2" type="sldImg"/>
          </p:nvPr>
        </p:nvSpPr>
        <p:spPr>
          <a:xfrm>
            <a:off x="1524300" y="385750"/>
            <a:ext cx="6096300" cy="19288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8" name="Shape 388"/>
        <p:cNvGrpSpPr/>
        <p:nvPr/>
      </p:nvGrpSpPr>
      <p:grpSpPr>
        <a:xfrm>
          <a:off x="0" y="0"/>
          <a:ext cx="0" cy="0"/>
          <a:chOff x="0" y="0"/>
          <a:chExt cx="0" cy="0"/>
        </a:xfrm>
      </p:grpSpPr>
      <p:sp>
        <p:nvSpPr>
          <p:cNvPr id="389" name="Google Shape;389;p45:notes"/>
          <p:cNvSpPr txBox="1"/>
          <p:nvPr>
            <p:ph idx="1" type="body"/>
          </p:nvPr>
        </p:nvSpPr>
        <p:spPr>
          <a:xfrm>
            <a:off x="914400" y="2443150"/>
            <a:ext cx="7315200" cy="2314575"/>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90" name="Google Shape;390;p45:notes"/>
          <p:cNvSpPr/>
          <p:nvPr>
            <p:ph idx="2" type="sldImg"/>
          </p:nvPr>
        </p:nvSpPr>
        <p:spPr>
          <a:xfrm>
            <a:off x="1524300" y="385750"/>
            <a:ext cx="6096300" cy="19288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4" name="Shape 394"/>
        <p:cNvGrpSpPr/>
        <p:nvPr/>
      </p:nvGrpSpPr>
      <p:grpSpPr>
        <a:xfrm>
          <a:off x="0" y="0"/>
          <a:ext cx="0" cy="0"/>
          <a:chOff x="0" y="0"/>
          <a:chExt cx="0" cy="0"/>
        </a:xfrm>
      </p:grpSpPr>
      <p:sp>
        <p:nvSpPr>
          <p:cNvPr id="395" name="Google Shape;395;p46:notes"/>
          <p:cNvSpPr txBox="1"/>
          <p:nvPr>
            <p:ph idx="1" type="body"/>
          </p:nvPr>
        </p:nvSpPr>
        <p:spPr>
          <a:xfrm>
            <a:off x="914400" y="2443150"/>
            <a:ext cx="7315200" cy="2314575"/>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96" name="Google Shape;396;p46:notes"/>
          <p:cNvSpPr/>
          <p:nvPr>
            <p:ph idx="2" type="sldImg"/>
          </p:nvPr>
        </p:nvSpPr>
        <p:spPr>
          <a:xfrm>
            <a:off x="1524300" y="385750"/>
            <a:ext cx="6096300" cy="19288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0" name="Shape 400"/>
        <p:cNvGrpSpPr/>
        <p:nvPr/>
      </p:nvGrpSpPr>
      <p:grpSpPr>
        <a:xfrm>
          <a:off x="0" y="0"/>
          <a:ext cx="0" cy="0"/>
          <a:chOff x="0" y="0"/>
          <a:chExt cx="0" cy="0"/>
        </a:xfrm>
      </p:grpSpPr>
      <p:sp>
        <p:nvSpPr>
          <p:cNvPr id="401" name="Google Shape;401;p47:notes"/>
          <p:cNvSpPr txBox="1"/>
          <p:nvPr>
            <p:ph idx="1" type="body"/>
          </p:nvPr>
        </p:nvSpPr>
        <p:spPr>
          <a:xfrm>
            <a:off x="914400" y="2443150"/>
            <a:ext cx="7315200" cy="2314575"/>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02" name="Google Shape;402;p47:notes"/>
          <p:cNvSpPr/>
          <p:nvPr>
            <p:ph idx="2" type="sldImg"/>
          </p:nvPr>
        </p:nvSpPr>
        <p:spPr>
          <a:xfrm>
            <a:off x="1524300" y="385750"/>
            <a:ext cx="6096300" cy="19288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5" name="Shape 415"/>
        <p:cNvGrpSpPr/>
        <p:nvPr/>
      </p:nvGrpSpPr>
      <p:grpSpPr>
        <a:xfrm>
          <a:off x="0" y="0"/>
          <a:ext cx="0" cy="0"/>
          <a:chOff x="0" y="0"/>
          <a:chExt cx="0" cy="0"/>
        </a:xfrm>
      </p:grpSpPr>
      <p:sp>
        <p:nvSpPr>
          <p:cNvPr id="416" name="Google Shape;416;p48:notes"/>
          <p:cNvSpPr txBox="1"/>
          <p:nvPr>
            <p:ph idx="1" type="body"/>
          </p:nvPr>
        </p:nvSpPr>
        <p:spPr>
          <a:xfrm>
            <a:off x="914400" y="2443150"/>
            <a:ext cx="7315200" cy="2314575"/>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17" name="Google Shape;417;p48:notes"/>
          <p:cNvSpPr/>
          <p:nvPr>
            <p:ph idx="2" type="sldImg"/>
          </p:nvPr>
        </p:nvSpPr>
        <p:spPr>
          <a:xfrm>
            <a:off x="1524300" y="385750"/>
            <a:ext cx="6096300" cy="19288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3" name="Shape 423"/>
        <p:cNvGrpSpPr/>
        <p:nvPr/>
      </p:nvGrpSpPr>
      <p:grpSpPr>
        <a:xfrm>
          <a:off x="0" y="0"/>
          <a:ext cx="0" cy="0"/>
          <a:chOff x="0" y="0"/>
          <a:chExt cx="0" cy="0"/>
        </a:xfrm>
      </p:grpSpPr>
      <p:sp>
        <p:nvSpPr>
          <p:cNvPr id="424" name="Google Shape;424;p49:notes"/>
          <p:cNvSpPr txBox="1"/>
          <p:nvPr>
            <p:ph idx="1" type="body"/>
          </p:nvPr>
        </p:nvSpPr>
        <p:spPr>
          <a:xfrm>
            <a:off x="914400" y="2443150"/>
            <a:ext cx="7315200" cy="2314575"/>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25" name="Google Shape;425;p49:notes"/>
          <p:cNvSpPr/>
          <p:nvPr>
            <p:ph idx="2" type="sldImg"/>
          </p:nvPr>
        </p:nvSpPr>
        <p:spPr>
          <a:xfrm>
            <a:off x="1524300" y="385750"/>
            <a:ext cx="6096300" cy="19288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5" name="Shape 435"/>
        <p:cNvGrpSpPr/>
        <p:nvPr/>
      </p:nvGrpSpPr>
      <p:grpSpPr>
        <a:xfrm>
          <a:off x="0" y="0"/>
          <a:ext cx="0" cy="0"/>
          <a:chOff x="0" y="0"/>
          <a:chExt cx="0" cy="0"/>
        </a:xfrm>
      </p:grpSpPr>
      <p:sp>
        <p:nvSpPr>
          <p:cNvPr id="436" name="Google Shape;436;p50:notes"/>
          <p:cNvSpPr txBox="1"/>
          <p:nvPr>
            <p:ph idx="1" type="body"/>
          </p:nvPr>
        </p:nvSpPr>
        <p:spPr>
          <a:xfrm>
            <a:off x="914400" y="2443150"/>
            <a:ext cx="7315200" cy="2314575"/>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37" name="Google Shape;437;p50:notes"/>
          <p:cNvSpPr/>
          <p:nvPr>
            <p:ph idx="2" type="sldImg"/>
          </p:nvPr>
        </p:nvSpPr>
        <p:spPr>
          <a:xfrm>
            <a:off x="1524300" y="385750"/>
            <a:ext cx="6096300" cy="19288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6" name="Shape 146"/>
        <p:cNvGrpSpPr/>
        <p:nvPr/>
      </p:nvGrpSpPr>
      <p:grpSpPr>
        <a:xfrm>
          <a:off x="0" y="0"/>
          <a:ext cx="0" cy="0"/>
          <a:chOff x="0" y="0"/>
          <a:chExt cx="0" cy="0"/>
        </a:xfrm>
      </p:grpSpPr>
      <p:sp>
        <p:nvSpPr>
          <p:cNvPr id="147" name="Google Shape;147;p5:notes"/>
          <p:cNvSpPr txBox="1"/>
          <p:nvPr>
            <p:ph idx="1" type="body"/>
          </p:nvPr>
        </p:nvSpPr>
        <p:spPr>
          <a:xfrm>
            <a:off x="914400" y="2443150"/>
            <a:ext cx="7315200" cy="2314575"/>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48" name="Google Shape;148;p5:notes"/>
          <p:cNvSpPr/>
          <p:nvPr>
            <p:ph idx="2" type="sldImg"/>
          </p:nvPr>
        </p:nvSpPr>
        <p:spPr>
          <a:xfrm>
            <a:off x="1524300" y="385750"/>
            <a:ext cx="6096300" cy="19288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47" name="Shape 447"/>
        <p:cNvGrpSpPr/>
        <p:nvPr/>
      </p:nvGrpSpPr>
      <p:grpSpPr>
        <a:xfrm>
          <a:off x="0" y="0"/>
          <a:ext cx="0" cy="0"/>
          <a:chOff x="0" y="0"/>
          <a:chExt cx="0" cy="0"/>
        </a:xfrm>
      </p:grpSpPr>
      <p:sp>
        <p:nvSpPr>
          <p:cNvPr id="448" name="Google Shape;448;p51:notes"/>
          <p:cNvSpPr txBox="1"/>
          <p:nvPr>
            <p:ph idx="1" type="body"/>
          </p:nvPr>
        </p:nvSpPr>
        <p:spPr>
          <a:xfrm>
            <a:off x="914400" y="2443150"/>
            <a:ext cx="7315200" cy="2314575"/>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49" name="Google Shape;449;p51:notes"/>
          <p:cNvSpPr/>
          <p:nvPr>
            <p:ph idx="2" type="sldImg"/>
          </p:nvPr>
        </p:nvSpPr>
        <p:spPr>
          <a:xfrm>
            <a:off x="1524300" y="385750"/>
            <a:ext cx="6096300" cy="19288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55" name="Shape 455"/>
        <p:cNvGrpSpPr/>
        <p:nvPr/>
      </p:nvGrpSpPr>
      <p:grpSpPr>
        <a:xfrm>
          <a:off x="0" y="0"/>
          <a:ext cx="0" cy="0"/>
          <a:chOff x="0" y="0"/>
          <a:chExt cx="0" cy="0"/>
        </a:xfrm>
      </p:grpSpPr>
      <p:sp>
        <p:nvSpPr>
          <p:cNvPr id="456" name="Google Shape;456;p52:notes"/>
          <p:cNvSpPr txBox="1"/>
          <p:nvPr>
            <p:ph idx="1" type="body"/>
          </p:nvPr>
        </p:nvSpPr>
        <p:spPr>
          <a:xfrm>
            <a:off x="914400" y="2443150"/>
            <a:ext cx="7315200" cy="2314575"/>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57" name="Google Shape;457;p52:notes"/>
          <p:cNvSpPr/>
          <p:nvPr>
            <p:ph idx="2" type="sldImg"/>
          </p:nvPr>
        </p:nvSpPr>
        <p:spPr>
          <a:xfrm>
            <a:off x="1524300" y="385750"/>
            <a:ext cx="6096300" cy="19288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63" name="Shape 463"/>
        <p:cNvGrpSpPr/>
        <p:nvPr/>
      </p:nvGrpSpPr>
      <p:grpSpPr>
        <a:xfrm>
          <a:off x="0" y="0"/>
          <a:ext cx="0" cy="0"/>
          <a:chOff x="0" y="0"/>
          <a:chExt cx="0" cy="0"/>
        </a:xfrm>
      </p:grpSpPr>
      <p:sp>
        <p:nvSpPr>
          <p:cNvPr id="464" name="Google Shape;464;p53:notes"/>
          <p:cNvSpPr txBox="1"/>
          <p:nvPr>
            <p:ph idx="1" type="body"/>
          </p:nvPr>
        </p:nvSpPr>
        <p:spPr>
          <a:xfrm>
            <a:off x="914400" y="2443150"/>
            <a:ext cx="7315200" cy="2314575"/>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65" name="Google Shape;465;p53:notes"/>
          <p:cNvSpPr/>
          <p:nvPr>
            <p:ph idx="2" type="sldImg"/>
          </p:nvPr>
        </p:nvSpPr>
        <p:spPr>
          <a:xfrm>
            <a:off x="1524300" y="385750"/>
            <a:ext cx="6096300" cy="19288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71" name="Shape 471"/>
        <p:cNvGrpSpPr/>
        <p:nvPr/>
      </p:nvGrpSpPr>
      <p:grpSpPr>
        <a:xfrm>
          <a:off x="0" y="0"/>
          <a:ext cx="0" cy="0"/>
          <a:chOff x="0" y="0"/>
          <a:chExt cx="0" cy="0"/>
        </a:xfrm>
      </p:grpSpPr>
      <p:sp>
        <p:nvSpPr>
          <p:cNvPr id="472" name="Google Shape;472;p54:notes"/>
          <p:cNvSpPr txBox="1"/>
          <p:nvPr>
            <p:ph idx="1" type="body"/>
          </p:nvPr>
        </p:nvSpPr>
        <p:spPr>
          <a:xfrm>
            <a:off x="914400" y="2443150"/>
            <a:ext cx="7315200" cy="2314575"/>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73" name="Google Shape;473;p54:notes"/>
          <p:cNvSpPr/>
          <p:nvPr>
            <p:ph idx="2" type="sldImg"/>
          </p:nvPr>
        </p:nvSpPr>
        <p:spPr>
          <a:xfrm>
            <a:off x="1524300" y="385750"/>
            <a:ext cx="6096300" cy="19288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77" name="Shape 477"/>
        <p:cNvGrpSpPr/>
        <p:nvPr/>
      </p:nvGrpSpPr>
      <p:grpSpPr>
        <a:xfrm>
          <a:off x="0" y="0"/>
          <a:ext cx="0" cy="0"/>
          <a:chOff x="0" y="0"/>
          <a:chExt cx="0" cy="0"/>
        </a:xfrm>
      </p:grpSpPr>
      <p:sp>
        <p:nvSpPr>
          <p:cNvPr id="478" name="Google Shape;478;p55:notes"/>
          <p:cNvSpPr txBox="1"/>
          <p:nvPr>
            <p:ph idx="1" type="body"/>
          </p:nvPr>
        </p:nvSpPr>
        <p:spPr>
          <a:xfrm>
            <a:off x="914400" y="2443150"/>
            <a:ext cx="7315200" cy="2314575"/>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79" name="Google Shape;479;p55:notes"/>
          <p:cNvSpPr/>
          <p:nvPr>
            <p:ph idx="2" type="sldImg"/>
          </p:nvPr>
        </p:nvSpPr>
        <p:spPr>
          <a:xfrm>
            <a:off x="1524300" y="385750"/>
            <a:ext cx="6096300" cy="19288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85" name="Shape 485"/>
        <p:cNvGrpSpPr/>
        <p:nvPr/>
      </p:nvGrpSpPr>
      <p:grpSpPr>
        <a:xfrm>
          <a:off x="0" y="0"/>
          <a:ext cx="0" cy="0"/>
          <a:chOff x="0" y="0"/>
          <a:chExt cx="0" cy="0"/>
        </a:xfrm>
      </p:grpSpPr>
      <p:sp>
        <p:nvSpPr>
          <p:cNvPr id="486" name="Google Shape;486;p56:notes"/>
          <p:cNvSpPr txBox="1"/>
          <p:nvPr>
            <p:ph idx="1" type="body"/>
          </p:nvPr>
        </p:nvSpPr>
        <p:spPr>
          <a:xfrm>
            <a:off x="914400" y="2443150"/>
            <a:ext cx="7315200" cy="2314575"/>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87" name="Google Shape;487;p56:notes"/>
          <p:cNvSpPr/>
          <p:nvPr>
            <p:ph idx="2" type="sldImg"/>
          </p:nvPr>
        </p:nvSpPr>
        <p:spPr>
          <a:xfrm>
            <a:off x="1524300" y="385750"/>
            <a:ext cx="6096300" cy="19288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93" name="Shape 493"/>
        <p:cNvGrpSpPr/>
        <p:nvPr/>
      </p:nvGrpSpPr>
      <p:grpSpPr>
        <a:xfrm>
          <a:off x="0" y="0"/>
          <a:ext cx="0" cy="0"/>
          <a:chOff x="0" y="0"/>
          <a:chExt cx="0" cy="0"/>
        </a:xfrm>
      </p:grpSpPr>
      <p:sp>
        <p:nvSpPr>
          <p:cNvPr id="494" name="Google Shape;494;p57:notes"/>
          <p:cNvSpPr txBox="1"/>
          <p:nvPr>
            <p:ph idx="1" type="body"/>
          </p:nvPr>
        </p:nvSpPr>
        <p:spPr>
          <a:xfrm>
            <a:off x="914400" y="2443150"/>
            <a:ext cx="7315200" cy="2314575"/>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95" name="Google Shape;495;p57:notes"/>
          <p:cNvSpPr/>
          <p:nvPr>
            <p:ph idx="2" type="sldImg"/>
          </p:nvPr>
        </p:nvSpPr>
        <p:spPr>
          <a:xfrm>
            <a:off x="1524300" y="385750"/>
            <a:ext cx="6096300" cy="19288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8" name="Shape 508"/>
        <p:cNvGrpSpPr/>
        <p:nvPr/>
      </p:nvGrpSpPr>
      <p:grpSpPr>
        <a:xfrm>
          <a:off x="0" y="0"/>
          <a:ext cx="0" cy="0"/>
          <a:chOff x="0" y="0"/>
          <a:chExt cx="0" cy="0"/>
        </a:xfrm>
      </p:grpSpPr>
      <p:sp>
        <p:nvSpPr>
          <p:cNvPr id="509" name="Google Shape;509;p58:notes"/>
          <p:cNvSpPr txBox="1"/>
          <p:nvPr>
            <p:ph idx="1" type="body"/>
          </p:nvPr>
        </p:nvSpPr>
        <p:spPr>
          <a:xfrm>
            <a:off x="914400" y="2443150"/>
            <a:ext cx="7315200" cy="2314575"/>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510" name="Google Shape;510;p58:notes"/>
          <p:cNvSpPr/>
          <p:nvPr>
            <p:ph idx="2" type="sldImg"/>
          </p:nvPr>
        </p:nvSpPr>
        <p:spPr>
          <a:xfrm>
            <a:off x="1524300" y="385750"/>
            <a:ext cx="6096300" cy="19288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16" name="Shape 516"/>
        <p:cNvGrpSpPr/>
        <p:nvPr/>
      </p:nvGrpSpPr>
      <p:grpSpPr>
        <a:xfrm>
          <a:off x="0" y="0"/>
          <a:ext cx="0" cy="0"/>
          <a:chOff x="0" y="0"/>
          <a:chExt cx="0" cy="0"/>
        </a:xfrm>
      </p:grpSpPr>
      <p:sp>
        <p:nvSpPr>
          <p:cNvPr id="517" name="Google Shape;517;p59:notes"/>
          <p:cNvSpPr txBox="1"/>
          <p:nvPr>
            <p:ph idx="1" type="body"/>
          </p:nvPr>
        </p:nvSpPr>
        <p:spPr>
          <a:xfrm>
            <a:off x="914400" y="2443150"/>
            <a:ext cx="7315200" cy="2314575"/>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518" name="Google Shape;518;p59:notes"/>
          <p:cNvSpPr/>
          <p:nvPr>
            <p:ph idx="2" type="sldImg"/>
          </p:nvPr>
        </p:nvSpPr>
        <p:spPr>
          <a:xfrm>
            <a:off x="1524300" y="385750"/>
            <a:ext cx="6096300" cy="19288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22" name="Shape 522"/>
        <p:cNvGrpSpPr/>
        <p:nvPr/>
      </p:nvGrpSpPr>
      <p:grpSpPr>
        <a:xfrm>
          <a:off x="0" y="0"/>
          <a:ext cx="0" cy="0"/>
          <a:chOff x="0" y="0"/>
          <a:chExt cx="0" cy="0"/>
        </a:xfrm>
      </p:grpSpPr>
      <p:sp>
        <p:nvSpPr>
          <p:cNvPr id="523" name="Google Shape;523;p60:notes"/>
          <p:cNvSpPr txBox="1"/>
          <p:nvPr>
            <p:ph idx="1" type="body"/>
          </p:nvPr>
        </p:nvSpPr>
        <p:spPr>
          <a:xfrm>
            <a:off x="914400" y="2443150"/>
            <a:ext cx="7315200" cy="2314575"/>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524" name="Google Shape;524;p60:notes"/>
          <p:cNvSpPr/>
          <p:nvPr>
            <p:ph idx="2" type="sldImg"/>
          </p:nvPr>
        </p:nvSpPr>
        <p:spPr>
          <a:xfrm>
            <a:off x="1524300" y="385750"/>
            <a:ext cx="6096300" cy="19288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1" name="Shape 151"/>
        <p:cNvGrpSpPr/>
        <p:nvPr/>
      </p:nvGrpSpPr>
      <p:grpSpPr>
        <a:xfrm>
          <a:off x="0" y="0"/>
          <a:ext cx="0" cy="0"/>
          <a:chOff x="0" y="0"/>
          <a:chExt cx="0" cy="0"/>
        </a:xfrm>
      </p:grpSpPr>
      <p:sp>
        <p:nvSpPr>
          <p:cNvPr id="152" name="Google Shape;152;p6:notes"/>
          <p:cNvSpPr txBox="1"/>
          <p:nvPr>
            <p:ph idx="1" type="body"/>
          </p:nvPr>
        </p:nvSpPr>
        <p:spPr>
          <a:xfrm>
            <a:off x="914400" y="2443150"/>
            <a:ext cx="7315200" cy="2314575"/>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53" name="Google Shape;153;p6:notes"/>
          <p:cNvSpPr/>
          <p:nvPr>
            <p:ph idx="2" type="sldImg"/>
          </p:nvPr>
        </p:nvSpPr>
        <p:spPr>
          <a:xfrm>
            <a:off x="1524300" y="385750"/>
            <a:ext cx="6096300" cy="19288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30" name="Shape 530"/>
        <p:cNvGrpSpPr/>
        <p:nvPr/>
      </p:nvGrpSpPr>
      <p:grpSpPr>
        <a:xfrm>
          <a:off x="0" y="0"/>
          <a:ext cx="0" cy="0"/>
          <a:chOff x="0" y="0"/>
          <a:chExt cx="0" cy="0"/>
        </a:xfrm>
      </p:grpSpPr>
      <p:sp>
        <p:nvSpPr>
          <p:cNvPr id="531" name="Google Shape;531;p61:notes"/>
          <p:cNvSpPr txBox="1"/>
          <p:nvPr>
            <p:ph idx="1" type="body"/>
          </p:nvPr>
        </p:nvSpPr>
        <p:spPr>
          <a:xfrm>
            <a:off x="914400" y="2443150"/>
            <a:ext cx="7315200" cy="2314575"/>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532" name="Google Shape;532;p61:notes"/>
          <p:cNvSpPr/>
          <p:nvPr>
            <p:ph idx="2" type="sldImg"/>
          </p:nvPr>
        </p:nvSpPr>
        <p:spPr>
          <a:xfrm>
            <a:off x="1524300" y="385750"/>
            <a:ext cx="6096300" cy="19288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38" name="Shape 538"/>
        <p:cNvGrpSpPr/>
        <p:nvPr/>
      </p:nvGrpSpPr>
      <p:grpSpPr>
        <a:xfrm>
          <a:off x="0" y="0"/>
          <a:ext cx="0" cy="0"/>
          <a:chOff x="0" y="0"/>
          <a:chExt cx="0" cy="0"/>
        </a:xfrm>
      </p:grpSpPr>
      <p:sp>
        <p:nvSpPr>
          <p:cNvPr id="539" name="Google Shape;539;p62:notes"/>
          <p:cNvSpPr txBox="1"/>
          <p:nvPr>
            <p:ph idx="1" type="body"/>
          </p:nvPr>
        </p:nvSpPr>
        <p:spPr>
          <a:xfrm>
            <a:off x="914400" y="2443150"/>
            <a:ext cx="7315200" cy="2314575"/>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540" name="Google Shape;540;p62:notes"/>
          <p:cNvSpPr/>
          <p:nvPr>
            <p:ph idx="2" type="sldImg"/>
          </p:nvPr>
        </p:nvSpPr>
        <p:spPr>
          <a:xfrm>
            <a:off x="1524300" y="385750"/>
            <a:ext cx="6096300" cy="19288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46" name="Shape 546"/>
        <p:cNvGrpSpPr/>
        <p:nvPr/>
      </p:nvGrpSpPr>
      <p:grpSpPr>
        <a:xfrm>
          <a:off x="0" y="0"/>
          <a:ext cx="0" cy="0"/>
          <a:chOff x="0" y="0"/>
          <a:chExt cx="0" cy="0"/>
        </a:xfrm>
      </p:grpSpPr>
      <p:sp>
        <p:nvSpPr>
          <p:cNvPr id="547" name="Google Shape;547;p63:notes"/>
          <p:cNvSpPr txBox="1"/>
          <p:nvPr>
            <p:ph idx="1" type="body"/>
          </p:nvPr>
        </p:nvSpPr>
        <p:spPr>
          <a:xfrm>
            <a:off x="914400" y="2443150"/>
            <a:ext cx="7315200" cy="2314575"/>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548" name="Google Shape;548;p63:notes"/>
          <p:cNvSpPr/>
          <p:nvPr>
            <p:ph idx="2" type="sldImg"/>
          </p:nvPr>
        </p:nvSpPr>
        <p:spPr>
          <a:xfrm>
            <a:off x="1524300" y="385750"/>
            <a:ext cx="6096300" cy="19288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7" name="Shape 157"/>
        <p:cNvGrpSpPr/>
        <p:nvPr/>
      </p:nvGrpSpPr>
      <p:grpSpPr>
        <a:xfrm>
          <a:off x="0" y="0"/>
          <a:ext cx="0" cy="0"/>
          <a:chOff x="0" y="0"/>
          <a:chExt cx="0" cy="0"/>
        </a:xfrm>
      </p:grpSpPr>
      <p:sp>
        <p:nvSpPr>
          <p:cNvPr id="158" name="Google Shape;158;g3008f596889_0_1139:notes"/>
          <p:cNvSpPr/>
          <p:nvPr>
            <p:ph idx="2" type="sldImg"/>
          </p:nvPr>
        </p:nvSpPr>
        <p:spPr>
          <a:xfrm>
            <a:off x="1524300" y="385750"/>
            <a:ext cx="6096300" cy="1928700"/>
          </a:xfrm>
          <a:custGeom>
            <a:rect b="b" l="l" r="r" t="t"/>
            <a:pathLst>
              <a:path extrusionOk="0" h="120000" w="120000">
                <a:moveTo>
                  <a:pt x="0" y="0"/>
                </a:moveTo>
                <a:lnTo>
                  <a:pt x="120000" y="0"/>
                </a:lnTo>
                <a:lnTo>
                  <a:pt x="120000" y="120000"/>
                </a:lnTo>
                <a:lnTo>
                  <a:pt x="0" y="120000"/>
                </a:lnTo>
                <a:close/>
              </a:path>
            </a:pathLst>
          </a:custGeom>
        </p:spPr>
      </p:sp>
      <p:sp>
        <p:nvSpPr>
          <p:cNvPr id="159" name="Google Shape;159;g3008f596889_0_1139:notes"/>
          <p:cNvSpPr txBox="1"/>
          <p:nvPr>
            <p:ph idx="1" type="body"/>
          </p:nvPr>
        </p:nvSpPr>
        <p:spPr>
          <a:xfrm>
            <a:off x="914400" y="2443150"/>
            <a:ext cx="7315200" cy="23145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3" name="Shape 163"/>
        <p:cNvGrpSpPr/>
        <p:nvPr/>
      </p:nvGrpSpPr>
      <p:grpSpPr>
        <a:xfrm>
          <a:off x="0" y="0"/>
          <a:ext cx="0" cy="0"/>
          <a:chOff x="0" y="0"/>
          <a:chExt cx="0" cy="0"/>
        </a:xfrm>
      </p:grpSpPr>
      <p:sp>
        <p:nvSpPr>
          <p:cNvPr id="164" name="Google Shape;164;p8:notes"/>
          <p:cNvSpPr txBox="1"/>
          <p:nvPr>
            <p:ph idx="1" type="body"/>
          </p:nvPr>
        </p:nvSpPr>
        <p:spPr>
          <a:xfrm>
            <a:off x="914400" y="2443150"/>
            <a:ext cx="7315200" cy="2314575"/>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65" name="Google Shape;165;p8:notes"/>
          <p:cNvSpPr/>
          <p:nvPr>
            <p:ph idx="2" type="sldImg"/>
          </p:nvPr>
        </p:nvSpPr>
        <p:spPr>
          <a:xfrm>
            <a:off x="1524300" y="385750"/>
            <a:ext cx="6096300" cy="19288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3" name="Shape 173"/>
        <p:cNvGrpSpPr/>
        <p:nvPr/>
      </p:nvGrpSpPr>
      <p:grpSpPr>
        <a:xfrm>
          <a:off x="0" y="0"/>
          <a:ext cx="0" cy="0"/>
          <a:chOff x="0" y="0"/>
          <a:chExt cx="0" cy="0"/>
        </a:xfrm>
      </p:grpSpPr>
      <p:sp>
        <p:nvSpPr>
          <p:cNvPr id="174" name="Google Shape;174;p9:notes"/>
          <p:cNvSpPr txBox="1"/>
          <p:nvPr>
            <p:ph idx="1" type="body"/>
          </p:nvPr>
        </p:nvSpPr>
        <p:spPr>
          <a:xfrm>
            <a:off x="914400" y="2443150"/>
            <a:ext cx="7315200" cy="2314575"/>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75" name="Google Shape;175;p9:notes"/>
          <p:cNvSpPr/>
          <p:nvPr>
            <p:ph idx="2" type="sldImg"/>
          </p:nvPr>
        </p:nvSpPr>
        <p:spPr>
          <a:xfrm>
            <a:off x="1524300" y="385750"/>
            <a:ext cx="6096300" cy="19288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14" name="Shape 14"/>
        <p:cNvGrpSpPr/>
        <p:nvPr/>
      </p:nvGrpSpPr>
      <p:grpSpPr>
        <a:xfrm>
          <a:off x="0" y="0"/>
          <a:ext cx="0" cy="0"/>
          <a:chOff x="0" y="0"/>
          <a:chExt cx="0" cy="0"/>
        </a:xfrm>
      </p:grpSpPr>
      <p:sp>
        <p:nvSpPr>
          <p:cNvPr id="15" name="Google Shape;15;p65"/>
          <p:cNvSpPr txBox="1"/>
          <p:nvPr>
            <p:ph type="title"/>
          </p:nvPr>
        </p:nvSpPr>
        <p:spPr>
          <a:xfrm>
            <a:off x="1088685" y="603390"/>
            <a:ext cx="7202400" cy="786900"/>
          </a:xfrm>
          <a:prstGeom prst="rect">
            <a:avLst/>
          </a:prstGeom>
          <a:noFill/>
          <a:ln>
            <a:noFill/>
          </a:ln>
        </p:spPr>
        <p:txBody>
          <a:bodyPr anchorCtr="0" anchor="t" bIns="45700" lIns="91425" spcFirstLastPara="1" rIns="91425" wrap="square" tIns="45700">
            <a:normAutofit/>
          </a:bodyPr>
          <a:lstStyle>
            <a:lvl1pPr lvl="0" rtl="0" algn="l">
              <a:lnSpc>
                <a:spcPct val="90000"/>
              </a:lnSpc>
              <a:spcBef>
                <a:spcPts val="0"/>
              </a:spcBef>
              <a:spcAft>
                <a:spcPts val="0"/>
              </a:spcAft>
              <a:buClr>
                <a:schemeClr val="dk1"/>
              </a:buClr>
              <a:buSzPts val="18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16" name="Google Shape;16;p65"/>
          <p:cNvSpPr txBox="1"/>
          <p:nvPr>
            <p:ph idx="1" type="body"/>
          </p:nvPr>
        </p:nvSpPr>
        <p:spPr>
          <a:xfrm>
            <a:off x="1088685" y="1511799"/>
            <a:ext cx="7202400" cy="2588100"/>
          </a:xfrm>
          <a:prstGeom prst="rect">
            <a:avLst/>
          </a:prstGeom>
          <a:noFill/>
          <a:ln>
            <a:noFill/>
          </a:ln>
        </p:spPr>
        <p:txBody>
          <a:bodyPr anchorCtr="0" anchor="t" bIns="45700" lIns="91425" spcFirstLastPara="1" rIns="91425" wrap="square" tIns="45700">
            <a:normAutofit/>
          </a:bodyPr>
          <a:lstStyle>
            <a:lvl1pPr indent="-342900" lvl="0" marL="457200" rtl="0" algn="l">
              <a:lnSpc>
                <a:spcPct val="120000"/>
              </a:lnSpc>
              <a:spcBef>
                <a:spcPts val="750"/>
              </a:spcBef>
              <a:spcAft>
                <a:spcPts val="0"/>
              </a:spcAft>
              <a:buSzPts val="1800"/>
              <a:buChar char="•"/>
              <a:defRPr/>
            </a:lvl1pPr>
            <a:lvl2pPr indent="-342900" lvl="1" marL="914400" rtl="0" algn="l">
              <a:lnSpc>
                <a:spcPct val="120000"/>
              </a:lnSpc>
              <a:spcBef>
                <a:spcPts val="375"/>
              </a:spcBef>
              <a:spcAft>
                <a:spcPts val="0"/>
              </a:spcAft>
              <a:buSzPts val="1800"/>
              <a:buChar char="•"/>
              <a:defRPr/>
            </a:lvl2pPr>
            <a:lvl3pPr indent="-342900" lvl="2" marL="1371600" rtl="0" algn="l">
              <a:lnSpc>
                <a:spcPct val="120000"/>
              </a:lnSpc>
              <a:spcBef>
                <a:spcPts val="375"/>
              </a:spcBef>
              <a:spcAft>
                <a:spcPts val="0"/>
              </a:spcAft>
              <a:buSzPts val="1800"/>
              <a:buChar char="•"/>
              <a:defRPr/>
            </a:lvl3pPr>
            <a:lvl4pPr indent="-342900" lvl="3" marL="1828800" rtl="0" algn="l">
              <a:lnSpc>
                <a:spcPct val="120000"/>
              </a:lnSpc>
              <a:spcBef>
                <a:spcPts val="375"/>
              </a:spcBef>
              <a:spcAft>
                <a:spcPts val="0"/>
              </a:spcAft>
              <a:buSzPts val="1800"/>
              <a:buChar char="•"/>
              <a:defRPr/>
            </a:lvl4pPr>
            <a:lvl5pPr indent="-342900" lvl="4" marL="2286000" rtl="0" algn="l">
              <a:lnSpc>
                <a:spcPct val="120000"/>
              </a:lnSpc>
              <a:spcBef>
                <a:spcPts val="375"/>
              </a:spcBef>
              <a:spcAft>
                <a:spcPts val="0"/>
              </a:spcAft>
              <a:buSzPts val="1800"/>
              <a:buChar char="•"/>
              <a:defRPr/>
            </a:lvl5pPr>
            <a:lvl6pPr indent="-342900" lvl="5" marL="2743200" rtl="0" algn="l">
              <a:lnSpc>
                <a:spcPct val="120000"/>
              </a:lnSpc>
              <a:spcBef>
                <a:spcPts val="375"/>
              </a:spcBef>
              <a:spcAft>
                <a:spcPts val="0"/>
              </a:spcAft>
              <a:buSzPts val="1800"/>
              <a:buChar char="•"/>
              <a:defRPr/>
            </a:lvl6pPr>
            <a:lvl7pPr indent="-342900" lvl="6" marL="3200400" rtl="0" algn="l">
              <a:lnSpc>
                <a:spcPct val="120000"/>
              </a:lnSpc>
              <a:spcBef>
                <a:spcPts val="375"/>
              </a:spcBef>
              <a:spcAft>
                <a:spcPts val="0"/>
              </a:spcAft>
              <a:buSzPts val="1800"/>
              <a:buChar char="•"/>
              <a:defRPr/>
            </a:lvl7pPr>
            <a:lvl8pPr indent="-342900" lvl="7" marL="3657600" rtl="0" algn="l">
              <a:lnSpc>
                <a:spcPct val="120000"/>
              </a:lnSpc>
              <a:spcBef>
                <a:spcPts val="375"/>
              </a:spcBef>
              <a:spcAft>
                <a:spcPts val="0"/>
              </a:spcAft>
              <a:buSzPts val="1800"/>
              <a:buChar char="•"/>
              <a:defRPr/>
            </a:lvl8pPr>
            <a:lvl9pPr indent="-342900" lvl="8" marL="4114800" rtl="0" algn="l">
              <a:lnSpc>
                <a:spcPct val="120000"/>
              </a:lnSpc>
              <a:spcBef>
                <a:spcPts val="375"/>
              </a:spcBef>
              <a:spcAft>
                <a:spcPts val="0"/>
              </a:spcAft>
              <a:buSzPts val="1800"/>
              <a:buChar char="•"/>
              <a:defRPr/>
            </a:lvl9pPr>
          </a:lstStyle>
          <a:p/>
        </p:txBody>
      </p:sp>
      <p:sp>
        <p:nvSpPr>
          <p:cNvPr id="17" name="Google Shape;17;p65"/>
          <p:cNvSpPr txBox="1"/>
          <p:nvPr>
            <p:ph idx="10" type="dt"/>
          </p:nvPr>
        </p:nvSpPr>
        <p:spPr>
          <a:xfrm>
            <a:off x="5665604" y="247778"/>
            <a:ext cx="2625600" cy="231900"/>
          </a:xfrm>
          <a:prstGeom prst="rect">
            <a:avLst/>
          </a:prstGeom>
          <a:noFill/>
          <a:ln>
            <a:noFill/>
          </a:ln>
        </p:spPr>
        <p:txBody>
          <a:bodyPr anchorCtr="0" anchor="ctr" bIns="45700" lIns="91425" spcFirstLastPara="1" rIns="91425" wrap="square" tIns="45700">
            <a:noAutofit/>
          </a:bodyPr>
          <a:lstStyle>
            <a:lvl1pPr lvl="0" rtl="0" algn="r">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18" name="Google Shape;18;p65"/>
          <p:cNvSpPr txBox="1"/>
          <p:nvPr>
            <p:ph idx="11" type="ftr"/>
          </p:nvPr>
        </p:nvSpPr>
        <p:spPr>
          <a:xfrm>
            <a:off x="1088684" y="246981"/>
            <a:ext cx="4454100" cy="231900"/>
          </a:xfrm>
          <a:prstGeom prst="rect">
            <a:avLst/>
          </a:prstGeom>
          <a:noFill/>
          <a:ln>
            <a:noFill/>
          </a:ln>
        </p:spPr>
        <p:txBody>
          <a:bodyPr anchorCtr="0" anchor="ctr" bIns="45700" lIns="91425" spcFirstLastPara="1" rIns="91425" wrap="square" tIns="45700">
            <a:noAutofit/>
          </a:bodyPr>
          <a:lstStyle>
            <a:lvl1pPr lvl="0" rtl="0" algn="l">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19" name="Google Shape;19;p65"/>
          <p:cNvSpPr txBox="1"/>
          <p:nvPr>
            <p:ph idx="12" type="sldNum"/>
          </p:nvPr>
        </p:nvSpPr>
        <p:spPr>
          <a:xfrm>
            <a:off x="360046" y="599230"/>
            <a:ext cx="608400" cy="377700"/>
          </a:xfrm>
          <a:prstGeom prst="rect">
            <a:avLst/>
          </a:prstGeom>
          <a:noFill/>
          <a:ln>
            <a:noFill/>
          </a:ln>
        </p:spPr>
        <p:txBody>
          <a:bodyPr anchorCtr="0" anchor="t" bIns="45700" lIns="91425" spcFirstLastPara="1" rIns="91425" wrap="square" tIns="45700">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cxnSp>
        <p:nvCxnSpPr>
          <p:cNvPr id="20" name="Google Shape;20;p65"/>
          <p:cNvCxnSpPr/>
          <p:nvPr/>
        </p:nvCxnSpPr>
        <p:spPr>
          <a:xfrm>
            <a:off x="1090422" y="1385316"/>
            <a:ext cx="7205700" cy="0"/>
          </a:xfrm>
          <a:prstGeom prst="straightConnector1">
            <a:avLst/>
          </a:prstGeom>
          <a:noFill/>
          <a:ln cap="flat" cmpd="sng" w="31750">
            <a:solidFill>
              <a:schemeClr val="accent1"/>
            </a:solidFill>
            <a:prstDash val="solid"/>
            <a:round/>
            <a:headEnd len="sm" w="sm" type="none"/>
            <a:tailEnd len="sm" w="sm" type="none"/>
          </a:ln>
        </p:spPr>
      </p:cxn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82" name="Shape 82"/>
        <p:cNvGrpSpPr/>
        <p:nvPr/>
      </p:nvGrpSpPr>
      <p:grpSpPr>
        <a:xfrm>
          <a:off x="0" y="0"/>
          <a:ext cx="0" cy="0"/>
          <a:chOff x="0" y="0"/>
          <a:chExt cx="0" cy="0"/>
        </a:xfrm>
      </p:grpSpPr>
      <p:sp>
        <p:nvSpPr>
          <p:cNvPr id="83" name="Google Shape;83;p76"/>
          <p:cNvSpPr txBox="1"/>
          <p:nvPr>
            <p:ph type="title"/>
          </p:nvPr>
        </p:nvSpPr>
        <p:spPr>
          <a:xfrm>
            <a:off x="1088685" y="603390"/>
            <a:ext cx="7202400" cy="786900"/>
          </a:xfrm>
          <a:prstGeom prst="rect">
            <a:avLst/>
          </a:prstGeom>
          <a:noFill/>
          <a:ln>
            <a:noFill/>
          </a:ln>
        </p:spPr>
        <p:txBody>
          <a:bodyPr anchorCtr="0" anchor="t" bIns="45700" lIns="91425" spcFirstLastPara="1" rIns="91425" wrap="square" tIns="45700">
            <a:normAutofit/>
          </a:bodyPr>
          <a:lstStyle>
            <a:lvl1pPr lvl="0" rtl="0" algn="l">
              <a:lnSpc>
                <a:spcPct val="90000"/>
              </a:lnSpc>
              <a:spcBef>
                <a:spcPts val="0"/>
              </a:spcBef>
              <a:spcAft>
                <a:spcPts val="0"/>
              </a:spcAft>
              <a:buClr>
                <a:schemeClr val="dk1"/>
              </a:buClr>
              <a:buSzPts val="18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84" name="Google Shape;84;p76"/>
          <p:cNvSpPr txBox="1"/>
          <p:nvPr>
            <p:ph idx="1" type="body"/>
          </p:nvPr>
        </p:nvSpPr>
        <p:spPr>
          <a:xfrm rot="5400000">
            <a:off x="3395891" y="-795351"/>
            <a:ext cx="2588100" cy="7202400"/>
          </a:xfrm>
          <a:prstGeom prst="rect">
            <a:avLst/>
          </a:prstGeom>
          <a:noFill/>
          <a:ln>
            <a:noFill/>
          </a:ln>
        </p:spPr>
        <p:txBody>
          <a:bodyPr anchorCtr="0" anchor="t" bIns="45700" lIns="91425" spcFirstLastPara="1" rIns="91425" wrap="square" tIns="45700">
            <a:normAutofit/>
          </a:bodyPr>
          <a:lstStyle>
            <a:lvl1pPr indent="-342900" lvl="0" marL="457200" rtl="0" algn="l">
              <a:lnSpc>
                <a:spcPct val="120000"/>
              </a:lnSpc>
              <a:spcBef>
                <a:spcPts val="750"/>
              </a:spcBef>
              <a:spcAft>
                <a:spcPts val="0"/>
              </a:spcAft>
              <a:buSzPts val="1800"/>
              <a:buChar char="•"/>
              <a:defRPr/>
            </a:lvl1pPr>
            <a:lvl2pPr indent="-342900" lvl="1" marL="914400" rtl="0" algn="l">
              <a:lnSpc>
                <a:spcPct val="120000"/>
              </a:lnSpc>
              <a:spcBef>
                <a:spcPts val="375"/>
              </a:spcBef>
              <a:spcAft>
                <a:spcPts val="0"/>
              </a:spcAft>
              <a:buSzPts val="1800"/>
              <a:buChar char="•"/>
              <a:defRPr/>
            </a:lvl2pPr>
            <a:lvl3pPr indent="-342900" lvl="2" marL="1371600" rtl="0" algn="l">
              <a:lnSpc>
                <a:spcPct val="120000"/>
              </a:lnSpc>
              <a:spcBef>
                <a:spcPts val="375"/>
              </a:spcBef>
              <a:spcAft>
                <a:spcPts val="0"/>
              </a:spcAft>
              <a:buSzPts val="1800"/>
              <a:buChar char="•"/>
              <a:defRPr/>
            </a:lvl3pPr>
            <a:lvl4pPr indent="-342900" lvl="3" marL="1828800" rtl="0" algn="l">
              <a:lnSpc>
                <a:spcPct val="120000"/>
              </a:lnSpc>
              <a:spcBef>
                <a:spcPts val="375"/>
              </a:spcBef>
              <a:spcAft>
                <a:spcPts val="0"/>
              </a:spcAft>
              <a:buSzPts val="1800"/>
              <a:buChar char="•"/>
              <a:defRPr/>
            </a:lvl4pPr>
            <a:lvl5pPr indent="-342900" lvl="4" marL="2286000" rtl="0" algn="l">
              <a:lnSpc>
                <a:spcPct val="120000"/>
              </a:lnSpc>
              <a:spcBef>
                <a:spcPts val="375"/>
              </a:spcBef>
              <a:spcAft>
                <a:spcPts val="0"/>
              </a:spcAft>
              <a:buSzPts val="1800"/>
              <a:buChar char="•"/>
              <a:defRPr/>
            </a:lvl5pPr>
            <a:lvl6pPr indent="-342900" lvl="5" marL="2743200" rtl="0" algn="l">
              <a:lnSpc>
                <a:spcPct val="120000"/>
              </a:lnSpc>
              <a:spcBef>
                <a:spcPts val="375"/>
              </a:spcBef>
              <a:spcAft>
                <a:spcPts val="0"/>
              </a:spcAft>
              <a:buSzPts val="1800"/>
              <a:buChar char="•"/>
              <a:defRPr/>
            </a:lvl6pPr>
            <a:lvl7pPr indent="-342900" lvl="6" marL="3200400" rtl="0" algn="l">
              <a:lnSpc>
                <a:spcPct val="120000"/>
              </a:lnSpc>
              <a:spcBef>
                <a:spcPts val="375"/>
              </a:spcBef>
              <a:spcAft>
                <a:spcPts val="0"/>
              </a:spcAft>
              <a:buSzPts val="1800"/>
              <a:buChar char="•"/>
              <a:defRPr/>
            </a:lvl7pPr>
            <a:lvl8pPr indent="-342900" lvl="7" marL="3657600" rtl="0" algn="l">
              <a:lnSpc>
                <a:spcPct val="120000"/>
              </a:lnSpc>
              <a:spcBef>
                <a:spcPts val="375"/>
              </a:spcBef>
              <a:spcAft>
                <a:spcPts val="0"/>
              </a:spcAft>
              <a:buSzPts val="1800"/>
              <a:buChar char="•"/>
              <a:defRPr/>
            </a:lvl8pPr>
            <a:lvl9pPr indent="-342900" lvl="8" marL="4114800" rtl="0" algn="l">
              <a:lnSpc>
                <a:spcPct val="120000"/>
              </a:lnSpc>
              <a:spcBef>
                <a:spcPts val="375"/>
              </a:spcBef>
              <a:spcAft>
                <a:spcPts val="0"/>
              </a:spcAft>
              <a:buSzPts val="1800"/>
              <a:buChar char="•"/>
              <a:defRPr/>
            </a:lvl9pPr>
          </a:lstStyle>
          <a:p/>
        </p:txBody>
      </p:sp>
      <p:sp>
        <p:nvSpPr>
          <p:cNvPr id="85" name="Google Shape;85;p76"/>
          <p:cNvSpPr txBox="1"/>
          <p:nvPr>
            <p:ph idx="10" type="dt"/>
          </p:nvPr>
        </p:nvSpPr>
        <p:spPr>
          <a:xfrm>
            <a:off x="5665604" y="247778"/>
            <a:ext cx="2625600" cy="231900"/>
          </a:xfrm>
          <a:prstGeom prst="rect">
            <a:avLst/>
          </a:prstGeom>
          <a:noFill/>
          <a:ln>
            <a:noFill/>
          </a:ln>
        </p:spPr>
        <p:txBody>
          <a:bodyPr anchorCtr="0" anchor="ctr" bIns="45700" lIns="91425" spcFirstLastPara="1" rIns="91425" wrap="square" tIns="45700">
            <a:noAutofit/>
          </a:bodyPr>
          <a:lstStyle>
            <a:lvl1pPr lvl="0" rtl="0" algn="r">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86" name="Google Shape;86;p76"/>
          <p:cNvSpPr txBox="1"/>
          <p:nvPr>
            <p:ph idx="11" type="ftr"/>
          </p:nvPr>
        </p:nvSpPr>
        <p:spPr>
          <a:xfrm>
            <a:off x="1088684" y="246981"/>
            <a:ext cx="4454100" cy="231900"/>
          </a:xfrm>
          <a:prstGeom prst="rect">
            <a:avLst/>
          </a:prstGeom>
          <a:noFill/>
          <a:ln>
            <a:noFill/>
          </a:ln>
        </p:spPr>
        <p:txBody>
          <a:bodyPr anchorCtr="0" anchor="ctr" bIns="45700" lIns="91425" spcFirstLastPara="1" rIns="91425" wrap="square" tIns="45700">
            <a:noAutofit/>
          </a:bodyPr>
          <a:lstStyle>
            <a:lvl1pPr lvl="0" rtl="0" algn="l">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87" name="Google Shape;87;p76"/>
          <p:cNvSpPr txBox="1"/>
          <p:nvPr>
            <p:ph idx="12" type="sldNum"/>
          </p:nvPr>
        </p:nvSpPr>
        <p:spPr>
          <a:xfrm>
            <a:off x="360046" y="599230"/>
            <a:ext cx="608400" cy="377700"/>
          </a:xfrm>
          <a:prstGeom prst="rect">
            <a:avLst/>
          </a:prstGeom>
          <a:noFill/>
          <a:ln>
            <a:noFill/>
          </a:ln>
        </p:spPr>
        <p:txBody>
          <a:bodyPr anchorCtr="0" anchor="t" bIns="45700" lIns="91425" spcFirstLastPara="1" rIns="91425" wrap="square" tIns="45700">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cxnSp>
        <p:nvCxnSpPr>
          <p:cNvPr id="88" name="Google Shape;88;p76"/>
          <p:cNvCxnSpPr/>
          <p:nvPr/>
        </p:nvCxnSpPr>
        <p:spPr>
          <a:xfrm>
            <a:off x="1090422" y="1385316"/>
            <a:ext cx="7205700" cy="0"/>
          </a:xfrm>
          <a:prstGeom prst="straightConnector1">
            <a:avLst/>
          </a:prstGeom>
          <a:noFill/>
          <a:ln cap="flat" cmpd="sng" w="31750">
            <a:solidFill>
              <a:schemeClr val="accent1"/>
            </a:solidFill>
            <a:prstDash val="solid"/>
            <a:round/>
            <a:headEnd len="sm" w="sm" type="none"/>
            <a:tailEnd len="sm" w="sm" type="none"/>
          </a:ln>
        </p:spPr>
      </p:cxn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89" name="Shape 89"/>
        <p:cNvGrpSpPr/>
        <p:nvPr/>
      </p:nvGrpSpPr>
      <p:grpSpPr>
        <a:xfrm>
          <a:off x="0" y="0"/>
          <a:ext cx="0" cy="0"/>
          <a:chOff x="0" y="0"/>
          <a:chExt cx="0" cy="0"/>
        </a:xfrm>
      </p:grpSpPr>
      <p:sp>
        <p:nvSpPr>
          <p:cNvPr id="90" name="Google Shape;90;p77"/>
          <p:cNvSpPr txBox="1"/>
          <p:nvPr>
            <p:ph type="title"/>
          </p:nvPr>
        </p:nvSpPr>
        <p:spPr>
          <a:xfrm rot="5400000">
            <a:off x="5937790" y="1740880"/>
            <a:ext cx="3495000" cy="1211700"/>
          </a:xfrm>
          <a:prstGeom prst="rect">
            <a:avLst/>
          </a:prstGeom>
          <a:noFill/>
          <a:ln>
            <a:noFill/>
          </a:ln>
        </p:spPr>
        <p:txBody>
          <a:bodyPr anchorCtr="0" anchor="t" bIns="45700" lIns="91425" spcFirstLastPara="1" rIns="91425" wrap="square" tIns="45700">
            <a:normAutofit/>
          </a:bodyPr>
          <a:lstStyle>
            <a:lvl1pPr lvl="0" rtl="0" algn="l">
              <a:lnSpc>
                <a:spcPct val="90000"/>
              </a:lnSpc>
              <a:spcBef>
                <a:spcPts val="0"/>
              </a:spcBef>
              <a:spcAft>
                <a:spcPts val="0"/>
              </a:spcAft>
              <a:buClr>
                <a:schemeClr val="dk1"/>
              </a:buClr>
              <a:buSzPts val="2400"/>
              <a:buFont typeface="Gill Sans"/>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91" name="Google Shape;91;p77"/>
          <p:cNvSpPr txBox="1"/>
          <p:nvPr>
            <p:ph idx="1" type="body"/>
          </p:nvPr>
        </p:nvSpPr>
        <p:spPr>
          <a:xfrm rot="5400000">
            <a:off x="2271827" y="-589070"/>
            <a:ext cx="3495000" cy="5871600"/>
          </a:xfrm>
          <a:prstGeom prst="rect">
            <a:avLst/>
          </a:prstGeom>
          <a:noFill/>
          <a:ln>
            <a:noFill/>
          </a:ln>
        </p:spPr>
        <p:txBody>
          <a:bodyPr anchorCtr="0" anchor="t" bIns="45700" lIns="91425" spcFirstLastPara="1" rIns="91425" wrap="square" tIns="45700">
            <a:normAutofit/>
          </a:bodyPr>
          <a:lstStyle>
            <a:lvl1pPr indent="-342900" lvl="0" marL="457200" rtl="0" algn="l">
              <a:lnSpc>
                <a:spcPct val="120000"/>
              </a:lnSpc>
              <a:spcBef>
                <a:spcPts val="750"/>
              </a:spcBef>
              <a:spcAft>
                <a:spcPts val="0"/>
              </a:spcAft>
              <a:buSzPts val="1800"/>
              <a:buChar char="•"/>
              <a:defRPr/>
            </a:lvl1pPr>
            <a:lvl2pPr indent="-342900" lvl="1" marL="914400" rtl="0" algn="l">
              <a:lnSpc>
                <a:spcPct val="120000"/>
              </a:lnSpc>
              <a:spcBef>
                <a:spcPts val="375"/>
              </a:spcBef>
              <a:spcAft>
                <a:spcPts val="0"/>
              </a:spcAft>
              <a:buSzPts val="1800"/>
              <a:buChar char="•"/>
              <a:defRPr/>
            </a:lvl2pPr>
            <a:lvl3pPr indent="-342900" lvl="2" marL="1371600" rtl="0" algn="l">
              <a:lnSpc>
                <a:spcPct val="120000"/>
              </a:lnSpc>
              <a:spcBef>
                <a:spcPts val="375"/>
              </a:spcBef>
              <a:spcAft>
                <a:spcPts val="0"/>
              </a:spcAft>
              <a:buSzPts val="1800"/>
              <a:buChar char="•"/>
              <a:defRPr/>
            </a:lvl3pPr>
            <a:lvl4pPr indent="-342900" lvl="3" marL="1828800" rtl="0" algn="l">
              <a:lnSpc>
                <a:spcPct val="120000"/>
              </a:lnSpc>
              <a:spcBef>
                <a:spcPts val="375"/>
              </a:spcBef>
              <a:spcAft>
                <a:spcPts val="0"/>
              </a:spcAft>
              <a:buSzPts val="1800"/>
              <a:buChar char="•"/>
              <a:defRPr/>
            </a:lvl4pPr>
            <a:lvl5pPr indent="-342900" lvl="4" marL="2286000" rtl="0" algn="l">
              <a:lnSpc>
                <a:spcPct val="120000"/>
              </a:lnSpc>
              <a:spcBef>
                <a:spcPts val="375"/>
              </a:spcBef>
              <a:spcAft>
                <a:spcPts val="0"/>
              </a:spcAft>
              <a:buSzPts val="1800"/>
              <a:buChar char="•"/>
              <a:defRPr/>
            </a:lvl5pPr>
            <a:lvl6pPr indent="-342900" lvl="5" marL="2743200" rtl="0" algn="l">
              <a:lnSpc>
                <a:spcPct val="120000"/>
              </a:lnSpc>
              <a:spcBef>
                <a:spcPts val="375"/>
              </a:spcBef>
              <a:spcAft>
                <a:spcPts val="0"/>
              </a:spcAft>
              <a:buSzPts val="1800"/>
              <a:buChar char="•"/>
              <a:defRPr/>
            </a:lvl6pPr>
            <a:lvl7pPr indent="-342900" lvl="6" marL="3200400" rtl="0" algn="l">
              <a:lnSpc>
                <a:spcPct val="120000"/>
              </a:lnSpc>
              <a:spcBef>
                <a:spcPts val="375"/>
              </a:spcBef>
              <a:spcAft>
                <a:spcPts val="0"/>
              </a:spcAft>
              <a:buSzPts val="1800"/>
              <a:buChar char="•"/>
              <a:defRPr/>
            </a:lvl7pPr>
            <a:lvl8pPr indent="-342900" lvl="7" marL="3657600" rtl="0" algn="l">
              <a:lnSpc>
                <a:spcPct val="120000"/>
              </a:lnSpc>
              <a:spcBef>
                <a:spcPts val="375"/>
              </a:spcBef>
              <a:spcAft>
                <a:spcPts val="0"/>
              </a:spcAft>
              <a:buSzPts val="1800"/>
              <a:buChar char="•"/>
              <a:defRPr/>
            </a:lvl8pPr>
            <a:lvl9pPr indent="-342900" lvl="8" marL="4114800" rtl="0" algn="l">
              <a:lnSpc>
                <a:spcPct val="120000"/>
              </a:lnSpc>
              <a:spcBef>
                <a:spcPts val="375"/>
              </a:spcBef>
              <a:spcAft>
                <a:spcPts val="0"/>
              </a:spcAft>
              <a:buSzPts val="1800"/>
              <a:buChar char="•"/>
              <a:defRPr/>
            </a:lvl9pPr>
          </a:lstStyle>
          <a:p/>
        </p:txBody>
      </p:sp>
      <p:sp>
        <p:nvSpPr>
          <p:cNvPr id="92" name="Google Shape;92;p77"/>
          <p:cNvSpPr txBox="1"/>
          <p:nvPr>
            <p:ph idx="10" type="dt"/>
          </p:nvPr>
        </p:nvSpPr>
        <p:spPr>
          <a:xfrm>
            <a:off x="5665604" y="247778"/>
            <a:ext cx="2625600" cy="231900"/>
          </a:xfrm>
          <a:prstGeom prst="rect">
            <a:avLst/>
          </a:prstGeom>
          <a:noFill/>
          <a:ln>
            <a:noFill/>
          </a:ln>
        </p:spPr>
        <p:txBody>
          <a:bodyPr anchorCtr="0" anchor="ctr" bIns="45700" lIns="91425" spcFirstLastPara="1" rIns="91425" wrap="square" tIns="45700">
            <a:noAutofit/>
          </a:bodyPr>
          <a:lstStyle>
            <a:lvl1pPr lvl="0" rtl="0" algn="r">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93" name="Google Shape;93;p77"/>
          <p:cNvSpPr txBox="1"/>
          <p:nvPr>
            <p:ph idx="11" type="ftr"/>
          </p:nvPr>
        </p:nvSpPr>
        <p:spPr>
          <a:xfrm>
            <a:off x="1088684" y="246981"/>
            <a:ext cx="4454100" cy="231900"/>
          </a:xfrm>
          <a:prstGeom prst="rect">
            <a:avLst/>
          </a:prstGeom>
          <a:noFill/>
          <a:ln>
            <a:noFill/>
          </a:ln>
        </p:spPr>
        <p:txBody>
          <a:bodyPr anchorCtr="0" anchor="ctr" bIns="45700" lIns="91425" spcFirstLastPara="1" rIns="91425" wrap="square" tIns="45700">
            <a:noAutofit/>
          </a:bodyPr>
          <a:lstStyle>
            <a:lvl1pPr lvl="0" rtl="0" algn="l">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94" name="Google Shape;94;p77"/>
          <p:cNvSpPr txBox="1"/>
          <p:nvPr>
            <p:ph idx="12" type="sldNum"/>
          </p:nvPr>
        </p:nvSpPr>
        <p:spPr>
          <a:xfrm>
            <a:off x="360046" y="599230"/>
            <a:ext cx="608400" cy="377700"/>
          </a:xfrm>
          <a:prstGeom prst="rect">
            <a:avLst/>
          </a:prstGeom>
          <a:noFill/>
          <a:ln>
            <a:noFill/>
          </a:ln>
        </p:spPr>
        <p:txBody>
          <a:bodyPr anchorCtr="0" anchor="t" bIns="45700" lIns="91425" spcFirstLastPara="1" rIns="91425" wrap="square" tIns="45700">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cxnSp>
        <p:nvCxnSpPr>
          <p:cNvPr id="95" name="Google Shape;95;p77"/>
          <p:cNvCxnSpPr/>
          <p:nvPr/>
        </p:nvCxnSpPr>
        <p:spPr>
          <a:xfrm>
            <a:off x="7079333" y="599230"/>
            <a:ext cx="0" cy="3495000"/>
          </a:xfrm>
          <a:prstGeom prst="straightConnector1">
            <a:avLst/>
          </a:prstGeom>
          <a:noFill/>
          <a:ln cap="flat" cmpd="sng" w="31750">
            <a:solidFill>
              <a:schemeClr val="accent1"/>
            </a:solidFill>
            <a:prstDash val="solid"/>
            <a:round/>
            <a:headEnd len="sm" w="sm" type="none"/>
            <a:tailEnd len="sm" w="sm" type="none"/>
          </a:ln>
        </p:spPr>
      </p:cxn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105" name="Shape 105"/>
        <p:cNvGrpSpPr/>
        <p:nvPr/>
      </p:nvGrpSpPr>
      <p:grpSpPr>
        <a:xfrm>
          <a:off x="0" y="0"/>
          <a:ext cx="0" cy="0"/>
          <a:chOff x="0" y="0"/>
          <a:chExt cx="0" cy="0"/>
        </a:xfrm>
      </p:grpSpPr>
      <p:sp>
        <p:nvSpPr>
          <p:cNvPr id="106" name="Google Shape;106;p70"/>
          <p:cNvSpPr txBox="1"/>
          <p:nvPr>
            <p:ph type="title"/>
          </p:nvPr>
        </p:nvSpPr>
        <p:spPr>
          <a:xfrm>
            <a:off x="1088685" y="603390"/>
            <a:ext cx="7202400" cy="786900"/>
          </a:xfrm>
          <a:prstGeom prst="rect">
            <a:avLst/>
          </a:prstGeom>
          <a:noFill/>
          <a:ln>
            <a:noFill/>
          </a:ln>
        </p:spPr>
        <p:txBody>
          <a:bodyPr anchorCtr="0" anchor="t" bIns="45700" lIns="91425" spcFirstLastPara="1" rIns="91425" wrap="square" tIns="45700">
            <a:normAutofit/>
          </a:bodyPr>
          <a:lstStyle>
            <a:lvl1pPr lvl="0" rtl="0" algn="l">
              <a:lnSpc>
                <a:spcPct val="90000"/>
              </a:lnSpc>
              <a:spcBef>
                <a:spcPts val="0"/>
              </a:spcBef>
              <a:spcAft>
                <a:spcPts val="0"/>
              </a:spcAft>
              <a:buClr>
                <a:schemeClr val="lt1"/>
              </a:buClr>
              <a:buSzPts val="18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107" name="Google Shape;107;p70"/>
          <p:cNvSpPr txBox="1"/>
          <p:nvPr>
            <p:ph idx="1" type="body"/>
          </p:nvPr>
        </p:nvSpPr>
        <p:spPr>
          <a:xfrm>
            <a:off x="1088685" y="1511799"/>
            <a:ext cx="7202400" cy="2588100"/>
          </a:xfrm>
          <a:prstGeom prst="rect">
            <a:avLst/>
          </a:prstGeom>
          <a:noFill/>
          <a:ln>
            <a:noFill/>
          </a:ln>
        </p:spPr>
        <p:txBody>
          <a:bodyPr anchorCtr="0" anchor="t" bIns="45700" lIns="91425" spcFirstLastPara="1" rIns="91425" wrap="square" tIns="45700">
            <a:normAutofit/>
          </a:bodyPr>
          <a:lstStyle>
            <a:lvl1pPr indent="-342900" lvl="0" marL="457200" rtl="0" algn="l">
              <a:lnSpc>
                <a:spcPct val="120000"/>
              </a:lnSpc>
              <a:spcBef>
                <a:spcPts val="750"/>
              </a:spcBef>
              <a:spcAft>
                <a:spcPts val="0"/>
              </a:spcAft>
              <a:buSzPts val="1800"/>
              <a:buChar char="•"/>
              <a:defRPr/>
            </a:lvl1pPr>
            <a:lvl2pPr indent="-342900" lvl="1" marL="914400" rtl="0" algn="l">
              <a:lnSpc>
                <a:spcPct val="120000"/>
              </a:lnSpc>
              <a:spcBef>
                <a:spcPts val="375"/>
              </a:spcBef>
              <a:spcAft>
                <a:spcPts val="0"/>
              </a:spcAft>
              <a:buSzPts val="1800"/>
              <a:buChar char="•"/>
              <a:defRPr/>
            </a:lvl2pPr>
            <a:lvl3pPr indent="-342900" lvl="2" marL="1371600" rtl="0" algn="l">
              <a:lnSpc>
                <a:spcPct val="120000"/>
              </a:lnSpc>
              <a:spcBef>
                <a:spcPts val="375"/>
              </a:spcBef>
              <a:spcAft>
                <a:spcPts val="0"/>
              </a:spcAft>
              <a:buSzPts val="1800"/>
              <a:buChar char="•"/>
              <a:defRPr/>
            </a:lvl3pPr>
            <a:lvl4pPr indent="-342900" lvl="3" marL="1828800" rtl="0" algn="l">
              <a:lnSpc>
                <a:spcPct val="120000"/>
              </a:lnSpc>
              <a:spcBef>
                <a:spcPts val="375"/>
              </a:spcBef>
              <a:spcAft>
                <a:spcPts val="0"/>
              </a:spcAft>
              <a:buSzPts val="1800"/>
              <a:buChar char="•"/>
              <a:defRPr/>
            </a:lvl4pPr>
            <a:lvl5pPr indent="-342900" lvl="4" marL="2286000" rtl="0" algn="l">
              <a:lnSpc>
                <a:spcPct val="120000"/>
              </a:lnSpc>
              <a:spcBef>
                <a:spcPts val="375"/>
              </a:spcBef>
              <a:spcAft>
                <a:spcPts val="0"/>
              </a:spcAft>
              <a:buSzPts val="1800"/>
              <a:buChar char="•"/>
              <a:defRPr/>
            </a:lvl5pPr>
            <a:lvl6pPr indent="-342900" lvl="5" marL="2743200" rtl="0" algn="l">
              <a:lnSpc>
                <a:spcPct val="120000"/>
              </a:lnSpc>
              <a:spcBef>
                <a:spcPts val="375"/>
              </a:spcBef>
              <a:spcAft>
                <a:spcPts val="0"/>
              </a:spcAft>
              <a:buSzPts val="1800"/>
              <a:buChar char="•"/>
              <a:defRPr/>
            </a:lvl6pPr>
            <a:lvl7pPr indent="-342900" lvl="6" marL="3200400" rtl="0" algn="l">
              <a:lnSpc>
                <a:spcPct val="120000"/>
              </a:lnSpc>
              <a:spcBef>
                <a:spcPts val="375"/>
              </a:spcBef>
              <a:spcAft>
                <a:spcPts val="0"/>
              </a:spcAft>
              <a:buSzPts val="1800"/>
              <a:buChar char="•"/>
              <a:defRPr/>
            </a:lvl7pPr>
            <a:lvl8pPr indent="-342900" lvl="7" marL="3657600" rtl="0" algn="l">
              <a:lnSpc>
                <a:spcPct val="120000"/>
              </a:lnSpc>
              <a:spcBef>
                <a:spcPts val="375"/>
              </a:spcBef>
              <a:spcAft>
                <a:spcPts val="0"/>
              </a:spcAft>
              <a:buSzPts val="1800"/>
              <a:buChar char="•"/>
              <a:defRPr/>
            </a:lvl8pPr>
            <a:lvl9pPr indent="-342900" lvl="8" marL="4114800" rtl="0" algn="l">
              <a:lnSpc>
                <a:spcPct val="120000"/>
              </a:lnSpc>
              <a:spcBef>
                <a:spcPts val="375"/>
              </a:spcBef>
              <a:spcAft>
                <a:spcPts val="0"/>
              </a:spcAft>
              <a:buSzPts val="1800"/>
              <a:buChar char="•"/>
              <a:defRPr/>
            </a:lvl9pPr>
          </a:lstStyle>
          <a:p/>
        </p:txBody>
      </p:sp>
      <p:sp>
        <p:nvSpPr>
          <p:cNvPr id="108" name="Google Shape;108;p70"/>
          <p:cNvSpPr txBox="1"/>
          <p:nvPr>
            <p:ph idx="10" type="dt"/>
          </p:nvPr>
        </p:nvSpPr>
        <p:spPr>
          <a:xfrm>
            <a:off x="5665604" y="247778"/>
            <a:ext cx="2625600" cy="231900"/>
          </a:xfrm>
          <a:prstGeom prst="rect">
            <a:avLst/>
          </a:prstGeom>
          <a:noFill/>
          <a:ln>
            <a:noFill/>
          </a:ln>
        </p:spPr>
        <p:txBody>
          <a:bodyPr anchorCtr="0" anchor="ctr" bIns="45700" lIns="91425" spcFirstLastPara="1" rIns="91425" wrap="square" tIns="45700">
            <a:noAutofit/>
          </a:bodyPr>
          <a:lstStyle>
            <a:lvl1pPr lvl="0" rtl="0" algn="r">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109" name="Google Shape;109;p70"/>
          <p:cNvSpPr txBox="1"/>
          <p:nvPr>
            <p:ph idx="11" type="ftr"/>
          </p:nvPr>
        </p:nvSpPr>
        <p:spPr>
          <a:xfrm>
            <a:off x="1088684" y="246981"/>
            <a:ext cx="4454100" cy="231900"/>
          </a:xfrm>
          <a:prstGeom prst="rect">
            <a:avLst/>
          </a:prstGeom>
          <a:noFill/>
          <a:ln>
            <a:noFill/>
          </a:ln>
        </p:spPr>
        <p:txBody>
          <a:bodyPr anchorCtr="0" anchor="ctr" bIns="45700" lIns="91425" spcFirstLastPara="1" rIns="91425" wrap="square" tIns="45700">
            <a:noAutofit/>
          </a:bodyPr>
          <a:lstStyle>
            <a:lvl1pPr lvl="0" rtl="0" algn="l">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110" name="Google Shape;110;p70"/>
          <p:cNvSpPr txBox="1"/>
          <p:nvPr>
            <p:ph idx="12" type="sldNum"/>
          </p:nvPr>
        </p:nvSpPr>
        <p:spPr>
          <a:xfrm>
            <a:off x="360046" y="599230"/>
            <a:ext cx="608400" cy="377700"/>
          </a:xfrm>
          <a:prstGeom prst="rect">
            <a:avLst/>
          </a:prstGeom>
          <a:noFill/>
          <a:ln>
            <a:noFill/>
          </a:ln>
        </p:spPr>
        <p:txBody>
          <a:bodyPr anchorCtr="0" anchor="t" bIns="45700" lIns="91425" spcFirstLastPara="1" rIns="91425" wrap="square" tIns="45700">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cxnSp>
        <p:nvCxnSpPr>
          <p:cNvPr id="111" name="Google Shape;111;p70"/>
          <p:cNvCxnSpPr/>
          <p:nvPr/>
        </p:nvCxnSpPr>
        <p:spPr>
          <a:xfrm>
            <a:off x="1090422" y="1385316"/>
            <a:ext cx="7205700" cy="0"/>
          </a:xfrm>
          <a:prstGeom prst="straightConnector1">
            <a:avLst/>
          </a:prstGeom>
          <a:noFill/>
          <a:ln cap="flat" cmpd="sng" w="31750">
            <a:solidFill>
              <a:schemeClr val="accent1"/>
            </a:solidFill>
            <a:prstDash val="solid"/>
            <a:round/>
            <a:headEnd len="sm" w="sm" type="none"/>
            <a:tailEnd len="sm" w="sm" type="none"/>
          </a:ln>
        </p:spPr>
      </p:cxn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21" name="Shape 21"/>
        <p:cNvGrpSpPr/>
        <p:nvPr/>
      </p:nvGrpSpPr>
      <p:grpSpPr>
        <a:xfrm>
          <a:off x="0" y="0"/>
          <a:ext cx="0" cy="0"/>
          <a:chOff x="0" y="0"/>
          <a:chExt cx="0" cy="0"/>
        </a:xfrm>
      </p:grpSpPr>
      <p:sp>
        <p:nvSpPr>
          <p:cNvPr id="22" name="Google Shape;22;p66"/>
          <p:cNvSpPr txBox="1"/>
          <p:nvPr>
            <p:ph idx="10" type="dt"/>
          </p:nvPr>
        </p:nvSpPr>
        <p:spPr>
          <a:xfrm>
            <a:off x="5665604" y="247778"/>
            <a:ext cx="2625600" cy="231900"/>
          </a:xfrm>
          <a:prstGeom prst="rect">
            <a:avLst/>
          </a:prstGeom>
          <a:noFill/>
          <a:ln>
            <a:noFill/>
          </a:ln>
        </p:spPr>
        <p:txBody>
          <a:bodyPr anchorCtr="0" anchor="ctr" bIns="45700" lIns="91425" spcFirstLastPara="1" rIns="91425" wrap="square" tIns="45700">
            <a:noAutofit/>
          </a:bodyPr>
          <a:lstStyle>
            <a:lvl1pPr lvl="0" rtl="0" algn="r">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23" name="Google Shape;23;p66"/>
          <p:cNvSpPr txBox="1"/>
          <p:nvPr>
            <p:ph idx="11" type="ftr"/>
          </p:nvPr>
        </p:nvSpPr>
        <p:spPr>
          <a:xfrm>
            <a:off x="1088684" y="246981"/>
            <a:ext cx="4454100" cy="231900"/>
          </a:xfrm>
          <a:prstGeom prst="rect">
            <a:avLst/>
          </a:prstGeom>
          <a:noFill/>
          <a:ln>
            <a:noFill/>
          </a:ln>
        </p:spPr>
        <p:txBody>
          <a:bodyPr anchorCtr="0" anchor="ctr" bIns="45700" lIns="91425" spcFirstLastPara="1" rIns="91425" wrap="square" tIns="45700">
            <a:noAutofit/>
          </a:bodyPr>
          <a:lstStyle>
            <a:lvl1pPr lvl="0" rtl="0" algn="l">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24" name="Google Shape;24;p66"/>
          <p:cNvSpPr txBox="1"/>
          <p:nvPr>
            <p:ph idx="12" type="sldNum"/>
          </p:nvPr>
        </p:nvSpPr>
        <p:spPr>
          <a:xfrm>
            <a:off x="360046" y="599230"/>
            <a:ext cx="608400" cy="377700"/>
          </a:xfrm>
          <a:prstGeom prst="rect">
            <a:avLst/>
          </a:prstGeom>
          <a:noFill/>
          <a:ln>
            <a:noFill/>
          </a:ln>
        </p:spPr>
        <p:txBody>
          <a:bodyPr anchorCtr="0" anchor="t" bIns="45700" lIns="91425" spcFirstLastPara="1" rIns="91425" wrap="square" tIns="45700">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67"/>
          <p:cNvSpPr txBox="1"/>
          <p:nvPr>
            <p:ph type="title"/>
          </p:nvPr>
        </p:nvSpPr>
        <p:spPr>
          <a:xfrm>
            <a:off x="1088685" y="603390"/>
            <a:ext cx="7202400" cy="786900"/>
          </a:xfrm>
          <a:prstGeom prst="rect">
            <a:avLst/>
          </a:prstGeom>
          <a:noFill/>
          <a:ln>
            <a:noFill/>
          </a:ln>
        </p:spPr>
        <p:txBody>
          <a:bodyPr anchorCtr="0" anchor="t" bIns="45700" lIns="91425" spcFirstLastPara="1" rIns="91425" wrap="square" tIns="45700">
            <a:normAutofit/>
          </a:bodyPr>
          <a:lstStyle>
            <a:lvl1pPr lvl="0" rtl="0" algn="l">
              <a:lnSpc>
                <a:spcPct val="90000"/>
              </a:lnSpc>
              <a:spcBef>
                <a:spcPts val="0"/>
              </a:spcBef>
              <a:spcAft>
                <a:spcPts val="0"/>
              </a:spcAft>
              <a:buClr>
                <a:schemeClr val="dk1"/>
              </a:buClr>
              <a:buSzPts val="18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27" name="Google Shape;27;p67"/>
          <p:cNvSpPr txBox="1"/>
          <p:nvPr>
            <p:ph idx="10" type="dt"/>
          </p:nvPr>
        </p:nvSpPr>
        <p:spPr>
          <a:xfrm>
            <a:off x="5665604" y="247778"/>
            <a:ext cx="2625600" cy="231900"/>
          </a:xfrm>
          <a:prstGeom prst="rect">
            <a:avLst/>
          </a:prstGeom>
          <a:noFill/>
          <a:ln>
            <a:noFill/>
          </a:ln>
        </p:spPr>
        <p:txBody>
          <a:bodyPr anchorCtr="0" anchor="ctr" bIns="45700" lIns="91425" spcFirstLastPara="1" rIns="91425" wrap="square" tIns="45700">
            <a:noAutofit/>
          </a:bodyPr>
          <a:lstStyle>
            <a:lvl1pPr lvl="0" rtl="0" algn="r">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28" name="Google Shape;28;p67"/>
          <p:cNvSpPr txBox="1"/>
          <p:nvPr>
            <p:ph idx="11" type="ftr"/>
          </p:nvPr>
        </p:nvSpPr>
        <p:spPr>
          <a:xfrm>
            <a:off x="1088684" y="246981"/>
            <a:ext cx="4454100" cy="231900"/>
          </a:xfrm>
          <a:prstGeom prst="rect">
            <a:avLst/>
          </a:prstGeom>
          <a:noFill/>
          <a:ln>
            <a:noFill/>
          </a:ln>
        </p:spPr>
        <p:txBody>
          <a:bodyPr anchorCtr="0" anchor="ctr" bIns="45700" lIns="91425" spcFirstLastPara="1" rIns="91425" wrap="square" tIns="45700">
            <a:noAutofit/>
          </a:bodyPr>
          <a:lstStyle>
            <a:lvl1pPr lvl="0" rtl="0" algn="l">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29" name="Google Shape;29;p67"/>
          <p:cNvSpPr txBox="1"/>
          <p:nvPr>
            <p:ph idx="12" type="sldNum"/>
          </p:nvPr>
        </p:nvSpPr>
        <p:spPr>
          <a:xfrm>
            <a:off x="360046" y="599230"/>
            <a:ext cx="608400" cy="377700"/>
          </a:xfrm>
          <a:prstGeom prst="rect">
            <a:avLst/>
          </a:prstGeom>
          <a:noFill/>
          <a:ln>
            <a:noFill/>
          </a:ln>
        </p:spPr>
        <p:txBody>
          <a:bodyPr anchorCtr="0" anchor="t" bIns="45700" lIns="91425" spcFirstLastPara="1" rIns="91425" wrap="square" tIns="45700">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cxnSp>
        <p:nvCxnSpPr>
          <p:cNvPr id="30" name="Google Shape;30;p67"/>
          <p:cNvCxnSpPr/>
          <p:nvPr/>
        </p:nvCxnSpPr>
        <p:spPr>
          <a:xfrm>
            <a:off x="1090422" y="1385316"/>
            <a:ext cx="7205700" cy="0"/>
          </a:xfrm>
          <a:prstGeom prst="straightConnector1">
            <a:avLst/>
          </a:prstGeom>
          <a:noFill/>
          <a:ln cap="flat" cmpd="sng" w="31750">
            <a:solidFill>
              <a:schemeClr val="accent1"/>
            </a:solidFill>
            <a:prstDash val="solid"/>
            <a:round/>
            <a:headEnd len="sm" w="sm" type="none"/>
            <a:tailEnd len="sm" w="sm" type="none"/>
          </a:ln>
        </p:spPr>
      </p:cxn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31" name="Shape 31"/>
        <p:cNvGrpSpPr/>
        <p:nvPr/>
      </p:nvGrpSpPr>
      <p:grpSpPr>
        <a:xfrm>
          <a:off x="0" y="0"/>
          <a:ext cx="0" cy="0"/>
          <a:chOff x="0" y="0"/>
          <a:chExt cx="0" cy="0"/>
        </a:xfrm>
      </p:grpSpPr>
      <p:sp>
        <p:nvSpPr>
          <p:cNvPr id="32" name="Google Shape;32;p68"/>
          <p:cNvSpPr txBox="1"/>
          <p:nvPr>
            <p:ph type="ctrTitle"/>
          </p:nvPr>
        </p:nvSpPr>
        <p:spPr>
          <a:xfrm>
            <a:off x="1813335" y="601724"/>
            <a:ext cx="6477900" cy="1906200"/>
          </a:xfrm>
          <a:prstGeom prst="rect">
            <a:avLst/>
          </a:prstGeom>
          <a:noFill/>
          <a:ln>
            <a:noFill/>
          </a:ln>
        </p:spPr>
        <p:txBody>
          <a:bodyPr anchorCtr="0" anchor="b" bIns="0" lIns="91425" spcFirstLastPara="1" rIns="91425" wrap="square" tIns="45700">
            <a:normAutofit/>
          </a:bodyPr>
          <a:lstStyle>
            <a:lvl1pPr lvl="0" rtl="0" algn="l">
              <a:lnSpc>
                <a:spcPct val="90000"/>
              </a:lnSpc>
              <a:spcBef>
                <a:spcPts val="0"/>
              </a:spcBef>
              <a:spcAft>
                <a:spcPts val="0"/>
              </a:spcAft>
              <a:buClr>
                <a:schemeClr val="dk1"/>
              </a:buClr>
              <a:buSzPts val="4950"/>
              <a:buFont typeface="Gill Sans"/>
              <a:buNone/>
              <a:defRPr sz="4950"/>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33" name="Google Shape;33;p68"/>
          <p:cNvSpPr txBox="1"/>
          <p:nvPr>
            <p:ph idx="1" type="subTitle"/>
          </p:nvPr>
        </p:nvSpPr>
        <p:spPr>
          <a:xfrm>
            <a:off x="1813335" y="2648403"/>
            <a:ext cx="6477900" cy="733200"/>
          </a:xfrm>
          <a:prstGeom prst="rect">
            <a:avLst/>
          </a:prstGeom>
          <a:noFill/>
          <a:ln>
            <a:noFill/>
          </a:ln>
        </p:spPr>
        <p:txBody>
          <a:bodyPr anchorCtr="0" anchor="t" bIns="91425" lIns="91425" spcFirstLastPara="1" rIns="91425" wrap="square" tIns="91425">
            <a:normAutofit/>
          </a:bodyPr>
          <a:lstStyle>
            <a:lvl1pPr lvl="0" rtl="0" algn="l">
              <a:lnSpc>
                <a:spcPct val="120000"/>
              </a:lnSpc>
              <a:spcBef>
                <a:spcPts val="750"/>
              </a:spcBef>
              <a:spcAft>
                <a:spcPts val="0"/>
              </a:spcAft>
              <a:buSzPts val="1350"/>
              <a:buNone/>
              <a:defRPr b="0" sz="1350" cap="none">
                <a:solidFill>
                  <a:schemeClr val="dk1"/>
                </a:solidFill>
              </a:defRPr>
            </a:lvl1pPr>
            <a:lvl2pPr lvl="1" rtl="0" algn="ctr">
              <a:lnSpc>
                <a:spcPct val="120000"/>
              </a:lnSpc>
              <a:spcBef>
                <a:spcPts val="375"/>
              </a:spcBef>
              <a:spcAft>
                <a:spcPts val="0"/>
              </a:spcAft>
              <a:buSzPts val="1350"/>
              <a:buNone/>
              <a:defRPr sz="1350"/>
            </a:lvl2pPr>
            <a:lvl3pPr lvl="2" rtl="0" algn="ctr">
              <a:lnSpc>
                <a:spcPct val="120000"/>
              </a:lnSpc>
              <a:spcBef>
                <a:spcPts val="375"/>
              </a:spcBef>
              <a:spcAft>
                <a:spcPts val="0"/>
              </a:spcAft>
              <a:buSzPts val="1350"/>
              <a:buNone/>
              <a:defRPr sz="1350"/>
            </a:lvl3pPr>
            <a:lvl4pPr lvl="3" rtl="0" algn="ctr">
              <a:lnSpc>
                <a:spcPct val="120000"/>
              </a:lnSpc>
              <a:spcBef>
                <a:spcPts val="375"/>
              </a:spcBef>
              <a:spcAft>
                <a:spcPts val="0"/>
              </a:spcAft>
              <a:buSzPts val="1200"/>
              <a:buNone/>
              <a:defRPr sz="1200"/>
            </a:lvl4pPr>
            <a:lvl5pPr lvl="4" rtl="0" algn="ctr">
              <a:lnSpc>
                <a:spcPct val="120000"/>
              </a:lnSpc>
              <a:spcBef>
                <a:spcPts val="375"/>
              </a:spcBef>
              <a:spcAft>
                <a:spcPts val="0"/>
              </a:spcAft>
              <a:buSzPts val="1200"/>
              <a:buNone/>
              <a:defRPr sz="1200"/>
            </a:lvl5pPr>
            <a:lvl6pPr lvl="5" rtl="0" algn="ctr">
              <a:lnSpc>
                <a:spcPct val="120000"/>
              </a:lnSpc>
              <a:spcBef>
                <a:spcPts val="375"/>
              </a:spcBef>
              <a:spcAft>
                <a:spcPts val="0"/>
              </a:spcAft>
              <a:buSzPts val="1200"/>
              <a:buNone/>
              <a:defRPr sz="1200"/>
            </a:lvl6pPr>
            <a:lvl7pPr lvl="6" rtl="0" algn="ctr">
              <a:lnSpc>
                <a:spcPct val="120000"/>
              </a:lnSpc>
              <a:spcBef>
                <a:spcPts val="375"/>
              </a:spcBef>
              <a:spcAft>
                <a:spcPts val="0"/>
              </a:spcAft>
              <a:buSzPts val="1200"/>
              <a:buNone/>
              <a:defRPr sz="1200"/>
            </a:lvl7pPr>
            <a:lvl8pPr lvl="7" rtl="0" algn="ctr">
              <a:lnSpc>
                <a:spcPct val="120000"/>
              </a:lnSpc>
              <a:spcBef>
                <a:spcPts val="375"/>
              </a:spcBef>
              <a:spcAft>
                <a:spcPts val="0"/>
              </a:spcAft>
              <a:buSzPts val="1200"/>
              <a:buNone/>
              <a:defRPr sz="1200"/>
            </a:lvl8pPr>
            <a:lvl9pPr lvl="8" rtl="0" algn="ctr">
              <a:lnSpc>
                <a:spcPct val="120000"/>
              </a:lnSpc>
              <a:spcBef>
                <a:spcPts val="375"/>
              </a:spcBef>
              <a:spcAft>
                <a:spcPts val="0"/>
              </a:spcAft>
              <a:buSzPts val="1200"/>
              <a:buNone/>
              <a:defRPr sz="1200"/>
            </a:lvl9pPr>
          </a:lstStyle>
          <a:p/>
        </p:txBody>
      </p:sp>
      <p:sp>
        <p:nvSpPr>
          <p:cNvPr id="34" name="Google Shape;34;p68"/>
          <p:cNvSpPr txBox="1"/>
          <p:nvPr>
            <p:ph idx="10" type="dt"/>
          </p:nvPr>
        </p:nvSpPr>
        <p:spPr>
          <a:xfrm>
            <a:off x="5665604" y="247778"/>
            <a:ext cx="2625600" cy="231900"/>
          </a:xfrm>
          <a:prstGeom prst="rect">
            <a:avLst/>
          </a:prstGeom>
          <a:noFill/>
          <a:ln>
            <a:noFill/>
          </a:ln>
        </p:spPr>
        <p:txBody>
          <a:bodyPr anchorCtr="0" anchor="ctr" bIns="45700" lIns="91425" spcFirstLastPara="1" rIns="91425" wrap="square" tIns="45700">
            <a:noAutofit/>
          </a:bodyPr>
          <a:lstStyle>
            <a:lvl1pPr lvl="0" rtl="0" algn="r">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35" name="Google Shape;35;p68"/>
          <p:cNvSpPr txBox="1"/>
          <p:nvPr>
            <p:ph idx="11" type="ftr"/>
          </p:nvPr>
        </p:nvSpPr>
        <p:spPr>
          <a:xfrm>
            <a:off x="1812376" y="246981"/>
            <a:ext cx="3730500" cy="231900"/>
          </a:xfrm>
          <a:prstGeom prst="rect">
            <a:avLst/>
          </a:prstGeom>
          <a:noFill/>
          <a:ln>
            <a:noFill/>
          </a:ln>
        </p:spPr>
        <p:txBody>
          <a:bodyPr anchorCtr="0" anchor="ctr" bIns="45700" lIns="91425" spcFirstLastPara="1" rIns="91425" wrap="square" tIns="45700">
            <a:noAutofit/>
          </a:bodyPr>
          <a:lstStyle>
            <a:lvl1pPr lvl="0" rtl="0" algn="l">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36" name="Google Shape;36;p68"/>
          <p:cNvSpPr txBox="1"/>
          <p:nvPr>
            <p:ph idx="12" type="sldNum"/>
          </p:nvPr>
        </p:nvSpPr>
        <p:spPr>
          <a:xfrm>
            <a:off x="1078249" y="599230"/>
            <a:ext cx="608400" cy="377700"/>
          </a:xfrm>
          <a:prstGeom prst="rect">
            <a:avLst/>
          </a:prstGeom>
          <a:noFill/>
          <a:ln>
            <a:noFill/>
          </a:ln>
        </p:spPr>
        <p:txBody>
          <a:bodyPr anchorCtr="0" anchor="t" bIns="45700" lIns="91425" spcFirstLastPara="1" rIns="91425" wrap="square" tIns="45700">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cxnSp>
        <p:nvCxnSpPr>
          <p:cNvPr id="37" name="Google Shape;37;p68"/>
          <p:cNvCxnSpPr/>
          <p:nvPr/>
        </p:nvCxnSpPr>
        <p:spPr>
          <a:xfrm>
            <a:off x="1813335" y="2646407"/>
            <a:ext cx="6477900" cy="0"/>
          </a:xfrm>
          <a:prstGeom prst="straightConnector1">
            <a:avLst/>
          </a:prstGeom>
          <a:noFill/>
          <a:ln cap="flat" cmpd="sng" w="31750">
            <a:solidFill>
              <a:schemeClr val="accent1"/>
            </a:solidFill>
            <a:prstDash val="solid"/>
            <a:round/>
            <a:headEnd len="sm" w="sm" type="none"/>
            <a:tailEnd len="sm" w="sm" type="none"/>
          </a:ln>
        </p:spPr>
      </p:cxn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38" name="Shape 38"/>
        <p:cNvGrpSpPr/>
        <p:nvPr/>
      </p:nvGrpSpPr>
      <p:grpSpPr>
        <a:xfrm>
          <a:off x="0" y="0"/>
          <a:ext cx="0" cy="0"/>
          <a:chOff x="0" y="0"/>
          <a:chExt cx="0" cy="0"/>
        </a:xfrm>
      </p:grpSpPr>
      <p:sp>
        <p:nvSpPr>
          <p:cNvPr id="39" name="Google Shape;39;p71"/>
          <p:cNvSpPr txBox="1"/>
          <p:nvPr>
            <p:ph type="title"/>
          </p:nvPr>
        </p:nvSpPr>
        <p:spPr>
          <a:xfrm>
            <a:off x="1090679" y="1317097"/>
            <a:ext cx="6482400" cy="1416000"/>
          </a:xfrm>
          <a:prstGeom prst="rect">
            <a:avLst/>
          </a:prstGeom>
          <a:noFill/>
          <a:ln>
            <a:noFill/>
          </a:ln>
        </p:spPr>
        <p:txBody>
          <a:bodyPr anchorCtr="0" anchor="b" bIns="45700" lIns="91425" spcFirstLastPara="1" rIns="91425" wrap="square" tIns="45700">
            <a:normAutofit/>
          </a:bodyPr>
          <a:lstStyle>
            <a:lvl1pPr lvl="0" rtl="0" algn="l">
              <a:lnSpc>
                <a:spcPct val="90000"/>
              </a:lnSpc>
              <a:spcBef>
                <a:spcPts val="0"/>
              </a:spcBef>
              <a:spcAft>
                <a:spcPts val="0"/>
              </a:spcAft>
              <a:buClr>
                <a:schemeClr val="dk1"/>
              </a:buClr>
              <a:buSzPts val="2700"/>
              <a:buFont typeface="Gill Sans"/>
              <a:buNone/>
              <a:defRPr sz="2700"/>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40" name="Google Shape;40;p71"/>
          <p:cNvSpPr txBox="1"/>
          <p:nvPr>
            <p:ph idx="1" type="body"/>
          </p:nvPr>
        </p:nvSpPr>
        <p:spPr>
          <a:xfrm>
            <a:off x="1090679" y="2854647"/>
            <a:ext cx="6472800" cy="759600"/>
          </a:xfrm>
          <a:prstGeom prst="rect">
            <a:avLst/>
          </a:prstGeom>
          <a:noFill/>
          <a:ln>
            <a:noFill/>
          </a:ln>
        </p:spPr>
        <p:txBody>
          <a:bodyPr anchorCtr="0" anchor="t" bIns="45700" lIns="91425" spcFirstLastPara="1" rIns="91425" wrap="square" tIns="91425">
            <a:normAutofit/>
          </a:bodyPr>
          <a:lstStyle>
            <a:lvl1pPr indent="-228600" lvl="0" marL="457200" rtl="0" algn="l">
              <a:lnSpc>
                <a:spcPct val="120000"/>
              </a:lnSpc>
              <a:spcBef>
                <a:spcPts val="750"/>
              </a:spcBef>
              <a:spcAft>
                <a:spcPts val="0"/>
              </a:spcAft>
              <a:buSzPts val="1350"/>
              <a:buNone/>
              <a:defRPr sz="1350">
                <a:solidFill>
                  <a:schemeClr val="dk1"/>
                </a:solidFill>
              </a:defRPr>
            </a:lvl1pPr>
            <a:lvl2pPr indent="-228600" lvl="1" marL="914400" rtl="0" algn="l">
              <a:lnSpc>
                <a:spcPct val="120000"/>
              </a:lnSpc>
              <a:spcBef>
                <a:spcPts val="375"/>
              </a:spcBef>
              <a:spcAft>
                <a:spcPts val="0"/>
              </a:spcAft>
              <a:buSzPts val="1350"/>
              <a:buNone/>
              <a:defRPr sz="1350">
                <a:solidFill>
                  <a:srgbClr val="888888"/>
                </a:solidFill>
              </a:defRPr>
            </a:lvl2pPr>
            <a:lvl3pPr indent="-228600" lvl="2" marL="1371600" rtl="0" algn="l">
              <a:lnSpc>
                <a:spcPct val="120000"/>
              </a:lnSpc>
              <a:spcBef>
                <a:spcPts val="375"/>
              </a:spcBef>
              <a:spcAft>
                <a:spcPts val="0"/>
              </a:spcAft>
              <a:buSzPts val="1350"/>
              <a:buNone/>
              <a:defRPr sz="1350">
                <a:solidFill>
                  <a:srgbClr val="888888"/>
                </a:solidFill>
              </a:defRPr>
            </a:lvl3pPr>
            <a:lvl4pPr indent="-228600" lvl="3" marL="1828800" rtl="0" algn="l">
              <a:lnSpc>
                <a:spcPct val="120000"/>
              </a:lnSpc>
              <a:spcBef>
                <a:spcPts val="375"/>
              </a:spcBef>
              <a:spcAft>
                <a:spcPts val="0"/>
              </a:spcAft>
              <a:buSzPts val="1200"/>
              <a:buNone/>
              <a:defRPr sz="1200">
                <a:solidFill>
                  <a:srgbClr val="888888"/>
                </a:solidFill>
              </a:defRPr>
            </a:lvl4pPr>
            <a:lvl5pPr indent="-228600" lvl="4" marL="2286000" rtl="0" algn="l">
              <a:lnSpc>
                <a:spcPct val="120000"/>
              </a:lnSpc>
              <a:spcBef>
                <a:spcPts val="375"/>
              </a:spcBef>
              <a:spcAft>
                <a:spcPts val="0"/>
              </a:spcAft>
              <a:buSzPts val="1200"/>
              <a:buNone/>
              <a:defRPr sz="1200">
                <a:solidFill>
                  <a:srgbClr val="888888"/>
                </a:solidFill>
              </a:defRPr>
            </a:lvl5pPr>
            <a:lvl6pPr indent="-228600" lvl="5" marL="2743200" rtl="0" algn="l">
              <a:lnSpc>
                <a:spcPct val="120000"/>
              </a:lnSpc>
              <a:spcBef>
                <a:spcPts val="375"/>
              </a:spcBef>
              <a:spcAft>
                <a:spcPts val="0"/>
              </a:spcAft>
              <a:buSzPts val="1200"/>
              <a:buNone/>
              <a:defRPr sz="1200">
                <a:solidFill>
                  <a:srgbClr val="888888"/>
                </a:solidFill>
              </a:defRPr>
            </a:lvl6pPr>
            <a:lvl7pPr indent="-228600" lvl="6" marL="3200400" rtl="0" algn="l">
              <a:lnSpc>
                <a:spcPct val="120000"/>
              </a:lnSpc>
              <a:spcBef>
                <a:spcPts val="375"/>
              </a:spcBef>
              <a:spcAft>
                <a:spcPts val="0"/>
              </a:spcAft>
              <a:buSzPts val="1200"/>
              <a:buNone/>
              <a:defRPr sz="1200">
                <a:solidFill>
                  <a:srgbClr val="888888"/>
                </a:solidFill>
              </a:defRPr>
            </a:lvl7pPr>
            <a:lvl8pPr indent="-228600" lvl="7" marL="3657600" rtl="0" algn="l">
              <a:lnSpc>
                <a:spcPct val="120000"/>
              </a:lnSpc>
              <a:spcBef>
                <a:spcPts val="375"/>
              </a:spcBef>
              <a:spcAft>
                <a:spcPts val="0"/>
              </a:spcAft>
              <a:buSzPts val="1200"/>
              <a:buNone/>
              <a:defRPr sz="1200">
                <a:solidFill>
                  <a:srgbClr val="888888"/>
                </a:solidFill>
              </a:defRPr>
            </a:lvl8pPr>
            <a:lvl9pPr indent="-228600" lvl="8" marL="4114800" rtl="0" algn="l">
              <a:lnSpc>
                <a:spcPct val="120000"/>
              </a:lnSpc>
              <a:spcBef>
                <a:spcPts val="375"/>
              </a:spcBef>
              <a:spcAft>
                <a:spcPts val="0"/>
              </a:spcAft>
              <a:buSzPts val="1200"/>
              <a:buNone/>
              <a:defRPr sz="1200">
                <a:solidFill>
                  <a:srgbClr val="888888"/>
                </a:solidFill>
              </a:defRPr>
            </a:lvl9pPr>
          </a:lstStyle>
          <a:p/>
        </p:txBody>
      </p:sp>
      <p:sp>
        <p:nvSpPr>
          <p:cNvPr id="41" name="Google Shape;41;p71"/>
          <p:cNvSpPr txBox="1"/>
          <p:nvPr>
            <p:ph idx="10" type="dt"/>
          </p:nvPr>
        </p:nvSpPr>
        <p:spPr>
          <a:xfrm>
            <a:off x="5665604" y="247778"/>
            <a:ext cx="2625600" cy="231900"/>
          </a:xfrm>
          <a:prstGeom prst="rect">
            <a:avLst/>
          </a:prstGeom>
          <a:noFill/>
          <a:ln>
            <a:noFill/>
          </a:ln>
        </p:spPr>
        <p:txBody>
          <a:bodyPr anchorCtr="0" anchor="ctr" bIns="45700" lIns="91425" spcFirstLastPara="1" rIns="91425" wrap="square" tIns="45700">
            <a:noAutofit/>
          </a:bodyPr>
          <a:lstStyle>
            <a:lvl1pPr lvl="0" rtl="0" algn="r">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42" name="Google Shape;42;p71"/>
          <p:cNvSpPr txBox="1"/>
          <p:nvPr>
            <p:ph idx="11" type="ftr"/>
          </p:nvPr>
        </p:nvSpPr>
        <p:spPr>
          <a:xfrm>
            <a:off x="1088684" y="246981"/>
            <a:ext cx="4454100" cy="231900"/>
          </a:xfrm>
          <a:prstGeom prst="rect">
            <a:avLst/>
          </a:prstGeom>
          <a:noFill/>
          <a:ln>
            <a:noFill/>
          </a:ln>
        </p:spPr>
        <p:txBody>
          <a:bodyPr anchorCtr="0" anchor="ctr" bIns="45700" lIns="91425" spcFirstLastPara="1" rIns="91425" wrap="square" tIns="45700">
            <a:noAutofit/>
          </a:bodyPr>
          <a:lstStyle>
            <a:lvl1pPr lvl="0" rtl="0" algn="l">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43" name="Google Shape;43;p71"/>
          <p:cNvSpPr txBox="1"/>
          <p:nvPr>
            <p:ph idx="12" type="sldNum"/>
          </p:nvPr>
        </p:nvSpPr>
        <p:spPr>
          <a:xfrm>
            <a:off x="360046" y="599230"/>
            <a:ext cx="608400" cy="377700"/>
          </a:xfrm>
          <a:prstGeom prst="rect">
            <a:avLst/>
          </a:prstGeom>
          <a:noFill/>
          <a:ln>
            <a:noFill/>
          </a:ln>
        </p:spPr>
        <p:txBody>
          <a:bodyPr anchorCtr="0" anchor="t" bIns="45700" lIns="91425" spcFirstLastPara="1" rIns="91425" wrap="square" tIns="45700">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cxnSp>
        <p:nvCxnSpPr>
          <p:cNvPr id="44" name="Google Shape;44;p71"/>
          <p:cNvCxnSpPr/>
          <p:nvPr/>
        </p:nvCxnSpPr>
        <p:spPr>
          <a:xfrm>
            <a:off x="1090679" y="2853739"/>
            <a:ext cx="6472800" cy="0"/>
          </a:xfrm>
          <a:prstGeom prst="straightConnector1">
            <a:avLst/>
          </a:prstGeom>
          <a:noFill/>
          <a:ln cap="flat" cmpd="sng" w="31750">
            <a:solidFill>
              <a:schemeClr val="accent1"/>
            </a:solidFill>
            <a:prstDash val="solid"/>
            <a:round/>
            <a:headEnd len="sm" w="sm" type="none"/>
            <a:tailEnd len="sm" w="sm" type="none"/>
          </a:ln>
        </p:spPr>
      </p:cxn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45" name="Shape 45"/>
        <p:cNvGrpSpPr/>
        <p:nvPr/>
      </p:nvGrpSpPr>
      <p:grpSpPr>
        <a:xfrm>
          <a:off x="0" y="0"/>
          <a:ext cx="0" cy="0"/>
          <a:chOff x="0" y="0"/>
          <a:chExt cx="0" cy="0"/>
        </a:xfrm>
      </p:grpSpPr>
      <p:sp>
        <p:nvSpPr>
          <p:cNvPr id="46" name="Google Shape;46;p72"/>
          <p:cNvSpPr txBox="1"/>
          <p:nvPr>
            <p:ph type="title"/>
          </p:nvPr>
        </p:nvSpPr>
        <p:spPr>
          <a:xfrm>
            <a:off x="1086913" y="603667"/>
            <a:ext cx="7204200" cy="794400"/>
          </a:xfrm>
          <a:prstGeom prst="rect">
            <a:avLst/>
          </a:prstGeom>
          <a:noFill/>
          <a:ln>
            <a:noFill/>
          </a:ln>
        </p:spPr>
        <p:txBody>
          <a:bodyPr anchorCtr="0" anchor="t" bIns="45700" lIns="91425" spcFirstLastPara="1" rIns="91425" wrap="square" tIns="45700">
            <a:normAutofit/>
          </a:bodyPr>
          <a:lstStyle>
            <a:lvl1pPr lvl="0" rtl="0" algn="l">
              <a:lnSpc>
                <a:spcPct val="90000"/>
              </a:lnSpc>
              <a:spcBef>
                <a:spcPts val="0"/>
              </a:spcBef>
              <a:spcAft>
                <a:spcPts val="0"/>
              </a:spcAft>
              <a:buClr>
                <a:schemeClr val="dk1"/>
              </a:buClr>
              <a:buSzPts val="18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47" name="Google Shape;47;p72"/>
          <p:cNvSpPr txBox="1"/>
          <p:nvPr>
            <p:ph idx="1" type="body"/>
          </p:nvPr>
        </p:nvSpPr>
        <p:spPr>
          <a:xfrm>
            <a:off x="1085498" y="1508159"/>
            <a:ext cx="3483900" cy="2586300"/>
          </a:xfrm>
          <a:prstGeom prst="rect">
            <a:avLst/>
          </a:prstGeom>
          <a:noFill/>
          <a:ln>
            <a:noFill/>
          </a:ln>
        </p:spPr>
        <p:txBody>
          <a:bodyPr anchorCtr="0" anchor="t" bIns="45700" lIns="91425" spcFirstLastPara="1" rIns="91425" wrap="square" tIns="45700">
            <a:normAutofit/>
          </a:bodyPr>
          <a:lstStyle>
            <a:lvl1pPr indent="-342900" lvl="0" marL="457200" rtl="0" algn="l">
              <a:lnSpc>
                <a:spcPct val="120000"/>
              </a:lnSpc>
              <a:spcBef>
                <a:spcPts val="750"/>
              </a:spcBef>
              <a:spcAft>
                <a:spcPts val="0"/>
              </a:spcAft>
              <a:buSzPts val="1800"/>
              <a:buChar char="•"/>
              <a:defRPr/>
            </a:lvl1pPr>
            <a:lvl2pPr indent="-342900" lvl="1" marL="914400" rtl="0" algn="l">
              <a:lnSpc>
                <a:spcPct val="120000"/>
              </a:lnSpc>
              <a:spcBef>
                <a:spcPts val="375"/>
              </a:spcBef>
              <a:spcAft>
                <a:spcPts val="0"/>
              </a:spcAft>
              <a:buSzPts val="1800"/>
              <a:buChar char="•"/>
              <a:defRPr/>
            </a:lvl2pPr>
            <a:lvl3pPr indent="-342900" lvl="2" marL="1371600" rtl="0" algn="l">
              <a:lnSpc>
                <a:spcPct val="120000"/>
              </a:lnSpc>
              <a:spcBef>
                <a:spcPts val="375"/>
              </a:spcBef>
              <a:spcAft>
                <a:spcPts val="0"/>
              </a:spcAft>
              <a:buSzPts val="1800"/>
              <a:buChar char="•"/>
              <a:defRPr/>
            </a:lvl3pPr>
            <a:lvl4pPr indent="-342900" lvl="3" marL="1828800" rtl="0" algn="l">
              <a:lnSpc>
                <a:spcPct val="120000"/>
              </a:lnSpc>
              <a:spcBef>
                <a:spcPts val="375"/>
              </a:spcBef>
              <a:spcAft>
                <a:spcPts val="0"/>
              </a:spcAft>
              <a:buSzPts val="1800"/>
              <a:buChar char="•"/>
              <a:defRPr/>
            </a:lvl4pPr>
            <a:lvl5pPr indent="-342900" lvl="4" marL="2286000" rtl="0" algn="l">
              <a:lnSpc>
                <a:spcPct val="120000"/>
              </a:lnSpc>
              <a:spcBef>
                <a:spcPts val="375"/>
              </a:spcBef>
              <a:spcAft>
                <a:spcPts val="0"/>
              </a:spcAft>
              <a:buSzPts val="1800"/>
              <a:buChar char="•"/>
              <a:defRPr/>
            </a:lvl5pPr>
            <a:lvl6pPr indent="-342900" lvl="5" marL="2743200" rtl="0" algn="l">
              <a:lnSpc>
                <a:spcPct val="120000"/>
              </a:lnSpc>
              <a:spcBef>
                <a:spcPts val="375"/>
              </a:spcBef>
              <a:spcAft>
                <a:spcPts val="0"/>
              </a:spcAft>
              <a:buSzPts val="1800"/>
              <a:buChar char="•"/>
              <a:defRPr/>
            </a:lvl6pPr>
            <a:lvl7pPr indent="-342900" lvl="6" marL="3200400" rtl="0" algn="l">
              <a:lnSpc>
                <a:spcPct val="120000"/>
              </a:lnSpc>
              <a:spcBef>
                <a:spcPts val="375"/>
              </a:spcBef>
              <a:spcAft>
                <a:spcPts val="0"/>
              </a:spcAft>
              <a:buSzPts val="1800"/>
              <a:buChar char="•"/>
              <a:defRPr/>
            </a:lvl7pPr>
            <a:lvl8pPr indent="-342900" lvl="7" marL="3657600" rtl="0" algn="l">
              <a:lnSpc>
                <a:spcPct val="120000"/>
              </a:lnSpc>
              <a:spcBef>
                <a:spcPts val="375"/>
              </a:spcBef>
              <a:spcAft>
                <a:spcPts val="0"/>
              </a:spcAft>
              <a:buSzPts val="1800"/>
              <a:buChar char="•"/>
              <a:defRPr/>
            </a:lvl8pPr>
            <a:lvl9pPr indent="-342900" lvl="8" marL="4114800" rtl="0" algn="l">
              <a:lnSpc>
                <a:spcPct val="120000"/>
              </a:lnSpc>
              <a:spcBef>
                <a:spcPts val="375"/>
              </a:spcBef>
              <a:spcAft>
                <a:spcPts val="0"/>
              </a:spcAft>
              <a:buSzPts val="1800"/>
              <a:buChar char="•"/>
              <a:defRPr/>
            </a:lvl9pPr>
          </a:lstStyle>
          <a:p/>
        </p:txBody>
      </p:sp>
      <p:sp>
        <p:nvSpPr>
          <p:cNvPr id="48" name="Google Shape;48;p72"/>
          <p:cNvSpPr txBox="1"/>
          <p:nvPr>
            <p:ph idx="2" type="body"/>
          </p:nvPr>
        </p:nvSpPr>
        <p:spPr>
          <a:xfrm>
            <a:off x="4810328" y="1513007"/>
            <a:ext cx="3483900" cy="2581200"/>
          </a:xfrm>
          <a:prstGeom prst="rect">
            <a:avLst/>
          </a:prstGeom>
          <a:noFill/>
          <a:ln>
            <a:noFill/>
          </a:ln>
        </p:spPr>
        <p:txBody>
          <a:bodyPr anchorCtr="0" anchor="t" bIns="45700" lIns="91425" spcFirstLastPara="1" rIns="91425" wrap="square" tIns="45700">
            <a:normAutofit/>
          </a:bodyPr>
          <a:lstStyle>
            <a:lvl1pPr indent="-342900" lvl="0" marL="457200" rtl="0" algn="l">
              <a:lnSpc>
                <a:spcPct val="120000"/>
              </a:lnSpc>
              <a:spcBef>
                <a:spcPts val="750"/>
              </a:spcBef>
              <a:spcAft>
                <a:spcPts val="0"/>
              </a:spcAft>
              <a:buSzPts val="1800"/>
              <a:buChar char="•"/>
              <a:defRPr/>
            </a:lvl1pPr>
            <a:lvl2pPr indent="-342900" lvl="1" marL="914400" rtl="0" algn="l">
              <a:lnSpc>
                <a:spcPct val="120000"/>
              </a:lnSpc>
              <a:spcBef>
                <a:spcPts val="375"/>
              </a:spcBef>
              <a:spcAft>
                <a:spcPts val="0"/>
              </a:spcAft>
              <a:buSzPts val="1800"/>
              <a:buChar char="•"/>
              <a:defRPr/>
            </a:lvl2pPr>
            <a:lvl3pPr indent="-342900" lvl="2" marL="1371600" rtl="0" algn="l">
              <a:lnSpc>
                <a:spcPct val="120000"/>
              </a:lnSpc>
              <a:spcBef>
                <a:spcPts val="375"/>
              </a:spcBef>
              <a:spcAft>
                <a:spcPts val="0"/>
              </a:spcAft>
              <a:buSzPts val="1800"/>
              <a:buChar char="•"/>
              <a:defRPr/>
            </a:lvl3pPr>
            <a:lvl4pPr indent="-342900" lvl="3" marL="1828800" rtl="0" algn="l">
              <a:lnSpc>
                <a:spcPct val="120000"/>
              </a:lnSpc>
              <a:spcBef>
                <a:spcPts val="375"/>
              </a:spcBef>
              <a:spcAft>
                <a:spcPts val="0"/>
              </a:spcAft>
              <a:buSzPts val="1800"/>
              <a:buChar char="•"/>
              <a:defRPr/>
            </a:lvl4pPr>
            <a:lvl5pPr indent="-342900" lvl="4" marL="2286000" rtl="0" algn="l">
              <a:lnSpc>
                <a:spcPct val="120000"/>
              </a:lnSpc>
              <a:spcBef>
                <a:spcPts val="375"/>
              </a:spcBef>
              <a:spcAft>
                <a:spcPts val="0"/>
              </a:spcAft>
              <a:buSzPts val="1800"/>
              <a:buChar char="•"/>
              <a:defRPr/>
            </a:lvl5pPr>
            <a:lvl6pPr indent="-342900" lvl="5" marL="2743200" rtl="0" algn="l">
              <a:lnSpc>
                <a:spcPct val="120000"/>
              </a:lnSpc>
              <a:spcBef>
                <a:spcPts val="375"/>
              </a:spcBef>
              <a:spcAft>
                <a:spcPts val="0"/>
              </a:spcAft>
              <a:buSzPts val="1800"/>
              <a:buChar char="•"/>
              <a:defRPr/>
            </a:lvl6pPr>
            <a:lvl7pPr indent="-342900" lvl="6" marL="3200400" rtl="0" algn="l">
              <a:lnSpc>
                <a:spcPct val="120000"/>
              </a:lnSpc>
              <a:spcBef>
                <a:spcPts val="375"/>
              </a:spcBef>
              <a:spcAft>
                <a:spcPts val="0"/>
              </a:spcAft>
              <a:buSzPts val="1800"/>
              <a:buChar char="•"/>
              <a:defRPr/>
            </a:lvl7pPr>
            <a:lvl8pPr indent="-342900" lvl="7" marL="3657600" rtl="0" algn="l">
              <a:lnSpc>
                <a:spcPct val="120000"/>
              </a:lnSpc>
              <a:spcBef>
                <a:spcPts val="375"/>
              </a:spcBef>
              <a:spcAft>
                <a:spcPts val="0"/>
              </a:spcAft>
              <a:buSzPts val="1800"/>
              <a:buChar char="•"/>
              <a:defRPr/>
            </a:lvl8pPr>
            <a:lvl9pPr indent="-342900" lvl="8" marL="4114800" rtl="0" algn="l">
              <a:lnSpc>
                <a:spcPct val="120000"/>
              </a:lnSpc>
              <a:spcBef>
                <a:spcPts val="375"/>
              </a:spcBef>
              <a:spcAft>
                <a:spcPts val="0"/>
              </a:spcAft>
              <a:buSzPts val="1800"/>
              <a:buChar char="•"/>
              <a:defRPr/>
            </a:lvl9pPr>
          </a:lstStyle>
          <a:p/>
        </p:txBody>
      </p:sp>
      <p:sp>
        <p:nvSpPr>
          <p:cNvPr id="49" name="Google Shape;49;p72"/>
          <p:cNvSpPr txBox="1"/>
          <p:nvPr>
            <p:ph idx="10" type="dt"/>
          </p:nvPr>
        </p:nvSpPr>
        <p:spPr>
          <a:xfrm>
            <a:off x="5665604" y="247778"/>
            <a:ext cx="2625600" cy="231900"/>
          </a:xfrm>
          <a:prstGeom prst="rect">
            <a:avLst/>
          </a:prstGeom>
          <a:noFill/>
          <a:ln>
            <a:noFill/>
          </a:ln>
        </p:spPr>
        <p:txBody>
          <a:bodyPr anchorCtr="0" anchor="ctr" bIns="45700" lIns="91425" spcFirstLastPara="1" rIns="91425" wrap="square" tIns="45700">
            <a:noAutofit/>
          </a:bodyPr>
          <a:lstStyle>
            <a:lvl1pPr lvl="0" rtl="0" algn="r">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50" name="Google Shape;50;p72"/>
          <p:cNvSpPr txBox="1"/>
          <p:nvPr>
            <p:ph idx="11" type="ftr"/>
          </p:nvPr>
        </p:nvSpPr>
        <p:spPr>
          <a:xfrm>
            <a:off x="1088684" y="246981"/>
            <a:ext cx="4454100" cy="231900"/>
          </a:xfrm>
          <a:prstGeom prst="rect">
            <a:avLst/>
          </a:prstGeom>
          <a:noFill/>
          <a:ln>
            <a:noFill/>
          </a:ln>
        </p:spPr>
        <p:txBody>
          <a:bodyPr anchorCtr="0" anchor="ctr" bIns="45700" lIns="91425" spcFirstLastPara="1" rIns="91425" wrap="square" tIns="45700">
            <a:noAutofit/>
          </a:bodyPr>
          <a:lstStyle>
            <a:lvl1pPr lvl="0" rtl="0" algn="l">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51" name="Google Shape;51;p72"/>
          <p:cNvSpPr txBox="1"/>
          <p:nvPr>
            <p:ph idx="12" type="sldNum"/>
          </p:nvPr>
        </p:nvSpPr>
        <p:spPr>
          <a:xfrm>
            <a:off x="360046" y="599230"/>
            <a:ext cx="608400" cy="377700"/>
          </a:xfrm>
          <a:prstGeom prst="rect">
            <a:avLst/>
          </a:prstGeom>
          <a:noFill/>
          <a:ln>
            <a:noFill/>
          </a:ln>
        </p:spPr>
        <p:txBody>
          <a:bodyPr anchorCtr="0" anchor="t" bIns="45700" lIns="91425" spcFirstLastPara="1" rIns="91425" wrap="square" tIns="45700">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cxnSp>
        <p:nvCxnSpPr>
          <p:cNvPr id="52" name="Google Shape;52;p72"/>
          <p:cNvCxnSpPr/>
          <p:nvPr/>
        </p:nvCxnSpPr>
        <p:spPr>
          <a:xfrm>
            <a:off x="1090422" y="1385316"/>
            <a:ext cx="7205700" cy="0"/>
          </a:xfrm>
          <a:prstGeom prst="straightConnector1">
            <a:avLst/>
          </a:prstGeom>
          <a:noFill/>
          <a:ln cap="flat" cmpd="sng" w="31750">
            <a:solidFill>
              <a:schemeClr val="accent1"/>
            </a:solidFill>
            <a:prstDash val="solid"/>
            <a:round/>
            <a:headEnd len="sm" w="sm" type="none"/>
            <a:tailEnd len="sm" w="sm" type="none"/>
          </a:ln>
        </p:spPr>
      </p:cxn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53" name="Shape 53"/>
        <p:cNvGrpSpPr/>
        <p:nvPr/>
      </p:nvGrpSpPr>
      <p:grpSpPr>
        <a:xfrm>
          <a:off x="0" y="0"/>
          <a:ext cx="0" cy="0"/>
          <a:chOff x="0" y="0"/>
          <a:chExt cx="0" cy="0"/>
        </a:xfrm>
      </p:grpSpPr>
      <p:sp>
        <p:nvSpPr>
          <p:cNvPr id="54" name="Google Shape;54;p73"/>
          <p:cNvSpPr txBox="1"/>
          <p:nvPr>
            <p:ph type="title"/>
          </p:nvPr>
        </p:nvSpPr>
        <p:spPr>
          <a:xfrm>
            <a:off x="1085394" y="603123"/>
            <a:ext cx="7205700" cy="792300"/>
          </a:xfrm>
          <a:prstGeom prst="rect">
            <a:avLst/>
          </a:prstGeom>
          <a:noFill/>
          <a:ln>
            <a:noFill/>
          </a:ln>
        </p:spPr>
        <p:txBody>
          <a:bodyPr anchorCtr="0" anchor="t" bIns="45700" lIns="91425" spcFirstLastPara="1" rIns="91425" wrap="square" tIns="45700">
            <a:normAutofit/>
          </a:bodyPr>
          <a:lstStyle>
            <a:lvl1pPr lvl="0" rtl="0" algn="l">
              <a:lnSpc>
                <a:spcPct val="90000"/>
              </a:lnSpc>
              <a:spcBef>
                <a:spcPts val="0"/>
              </a:spcBef>
              <a:spcAft>
                <a:spcPts val="0"/>
              </a:spcAft>
              <a:buClr>
                <a:schemeClr val="dk1"/>
              </a:buClr>
              <a:buSzPts val="18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55" name="Google Shape;55;p73"/>
          <p:cNvSpPr txBox="1"/>
          <p:nvPr>
            <p:ph idx="1" type="body"/>
          </p:nvPr>
        </p:nvSpPr>
        <p:spPr>
          <a:xfrm>
            <a:off x="1085393" y="1514662"/>
            <a:ext cx="3483900" cy="601500"/>
          </a:xfrm>
          <a:prstGeom prst="rect">
            <a:avLst/>
          </a:prstGeom>
          <a:noFill/>
          <a:ln>
            <a:noFill/>
          </a:ln>
        </p:spPr>
        <p:txBody>
          <a:bodyPr anchorCtr="0" anchor="b" bIns="45700" lIns="91425" spcFirstLastPara="1" rIns="91425" wrap="square" tIns="45700">
            <a:normAutofit/>
          </a:bodyPr>
          <a:lstStyle>
            <a:lvl1pPr indent="-228600" lvl="0" marL="457200" rtl="0" algn="l">
              <a:lnSpc>
                <a:spcPct val="100000"/>
              </a:lnSpc>
              <a:spcBef>
                <a:spcPts val="750"/>
              </a:spcBef>
              <a:spcAft>
                <a:spcPts val="0"/>
              </a:spcAft>
              <a:buSzPts val="1650"/>
              <a:buNone/>
              <a:defRPr b="0" sz="1650" cap="none">
                <a:solidFill>
                  <a:schemeClr val="accent1"/>
                </a:solidFill>
              </a:defRPr>
            </a:lvl1pPr>
            <a:lvl2pPr indent="-228600" lvl="1" marL="914400" rtl="0" algn="l">
              <a:lnSpc>
                <a:spcPct val="120000"/>
              </a:lnSpc>
              <a:spcBef>
                <a:spcPts val="375"/>
              </a:spcBef>
              <a:spcAft>
                <a:spcPts val="0"/>
              </a:spcAft>
              <a:buSzPts val="1500"/>
              <a:buNone/>
              <a:defRPr b="1" sz="1500"/>
            </a:lvl2pPr>
            <a:lvl3pPr indent="-228600" lvl="2" marL="1371600" rtl="0" algn="l">
              <a:lnSpc>
                <a:spcPct val="120000"/>
              </a:lnSpc>
              <a:spcBef>
                <a:spcPts val="375"/>
              </a:spcBef>
              <a:spcAft>
                <a:spcPts val="0"/>
              </a:spcAft>
              <a:buSzPts val="1350"/>
              <a:buNone/>
              <a:defRPr b="1" sz="1350"/>
            </a:lvl3pPr>
            <a:lvl4pPr indent="-228600" lvl="3" marL="1828800" rtl="0" algn="l">
              <a:lnSpc>
                <a:spcPct val="120000"/>
              </a:lnSpc>
              <a:spcBef>
                <a:spcPts val="375"/>
              </a:spcBef>
              <a:spcAft>
                <a:spcPts val="0"/>
              </a:spcAft>
              <a:buSzPts val="1200"/>
              <a:buNone/>
              <a:defRPr b="1" sz="1200"/>
            </a:lvl4pPr>
            <a:lvl5pPr indent="-228600" lvl="4" marL="2286000" rtl="0" algn="l">
              <a:lnSpc>
                <a:spcPct val="120000"/>
              </a:lnSpc>
              <a:spcBef>
                <a:spcPts val="375"/>
              </a:spcBef>
              <a:spcAft>
                <a:spcPts val="0"/>
              </a:spcAft>
              <a:buSzPts val="1200"/>
              <a:buNone/>
              <a:defRPr b="1" sz="1200"/>
            </a:lvl5pPr>
            <a:lvl6pPr indent="-228600" lvl="5" marL="2743200" rtl="0" algn="l">
              <a:lnSpc>
                <a:spcPct val="120000"/>
              </a:lnSpc>
              <a:spcBef>
                <a:spcPts val="375"/>
              </a:spcBef>
              <a:spcAft>
                <a:spcPts val="0"/>
              </a:spcAft>
              <a:buSzPts val="1200"/>
              <a:buNone/>
              <a:defRPr b="1" sz="1200"/>
            </a:lvl6pPr>
            <a:lvl7pPr indent="-228600" lvl="6" marL="3200400" rtl="0" algn="l">
              <a:lnSpc>
                <a:spcPct val="120000"/>
              </a:lnSpc>
              <a:spcBef>
                <a:spcPts val="375"/>
              </a:spcBef>
              <a:spcAft>
                <a:spcPts val="0"/>
              </a:spcAft>
              <a:buSzPts val="1200"/>
              <a:buNone/>
              <a:defRPr b="1" sz="1200"/>
            </a:lvl7pPr>
            <a:lvl8pPr indent="-228600" lvl="7" marL="3657600" rtl="0" algn="l">
              <a:lnSpc>
                <a:spcPct val="120000"/>
              </a:lnSpc>
              <a:spcBef>
                <a:spcPts val="375"/>
              </a:spcBef>
              <a:spcAft>
                <a:spcPts val="0"/>
              </a:spcAft>
              <a:buSzPts val="1200"/>
              <a:buNone/>
              <a:defRPr b="1" sz="1200"/>
            </a:lvl8pPr>
            <a:lvl9pPr indent="-228600" lvl="8" marL="4114800" rtl="0" algn="l">
              <a:lnSpc>
                <a:spcPct val="120000"/>
              </a:lnSpc>
              <a:spcBef>
                <a:spcPts val="375"/>
              </a:spcBef>
              <a:spcAft>
                <a:spcPts val="0"/>
              </a:spcAft>
              <a:buSzPts val="1200"/>
              <a:buNone/>
              <a:defRPr b="1" sz="1200"/>
            </a:lvl9pPr>
          </a:lstStyle>
          <a:p/>
        </p:txBody>
      </p:sp>
      <p:sp>
        <p:nvSpPr>
          <p:cNvPr id="56" name="Google Shape;56;p73"/>
          <p:cNvSpPr txBox="1"/>
          <p:nvPr>
            <p:ph idx="2" type="body"/>
          </p:nvPr>
        </p:nvSpPr>
        <p:spPr>
          <a:xfrm>
            <a:off x="1085393" y="2118202"/>
            <a:ext cx="3483900" cy="1983300"/>
          </a:xfrm>
          <a:prstGeom prst="rect">
            <a:avLst/>
          </a:prstGeom>
          <a:noFill/>
          <a:ln>
            <a:noFill/>
          </a:ln>
        </p:spPr>
        <p:txBody>
          <a:bodyPr anchorCtr="0" anchor="t" bIns="45700" lIns="91425" spcFirstLastPara="1" rIns="91425" wrap="square" tIns="45700">
            <a:normAutofit/>
          </a:bodyPr>
          <a:lstStyle>
            <a:lvl1pPr indent="-342900" lvl="0" marL="457200" rtl="0" algn="l">
              <a:lnSpc>
                <a:spcPct val="120000"/>
              </a:lnSpc>
              <a:spcBef>
                <a:spcPts val="750"/>
              </a:spcBef>
              <a:spcAft>
                <a:spcPts val="0"/>
              </a:spcAft>
              <a:buSzPts val="1800"/>
              <a:buChar char="•"/>
              <a:defRPr/>
            </a:lvl1pPr>
            <a:lvl2pPr indent="-342900" lvl="1" marL="914400" rtl="0" algn="l">
              <a:lnSpc>
                <a:spcPct val="120000"/>
              </a:lnSpc>
              <a:spcBef>
                <a:spcPts val="375"/>
              </a:spcBef>
              <a:spcAft>
                <a:spcPts val="0"/>
              </a:spcAft>
              <a:buSzPts val="1800"/>
              <a:buChar char="•"/>
              <a:defRPr/>
            </a:lvl2pPr>
            <a:lvl3pPr indent="-342900" lvl="2" marL="1371600" rtl="0" algn="l">
              <a:lnSpc>
                <a:spcPct val="120000"/>
              </a:lnSpc>
              <a:spcBef>
                <a:spcPts val="375"/>
              </a:spcBef>
              <a:spcAft>
                <a:spcPts val="0"/>
              </a:spcAft>
              <a:buSzPts val="1800"/>
              <a:buChar char="•"/>
              <a:defRPr/>
            </a:lvl3pPr>
            <a:lvl4pPr indent="-342900" lvl="3" marL="1828800" rtl="0" algn="l">
              <a:lnSpc>
                <a:spcPct val="120000"/>
              </a:lnSpc>
              <a:spcBef>
                <a:spcPts val="375"/>
              </a:spcBef>
              <a:spcAft>
                <a:spcPts val="0"/>
              </a:spcAft>
              <a:buSzPts val="1800"/>
              <a:buChar char="•"/>
              <a:defRPr/>
            </a:lvl4pPr>
            <a:lvl5pPr indent="-342900" lvl="4" marL="2286000" rtl="0" algn="l">
              <a:lnSpc>
                <a:spcPct val="120000"/>
              </a:lnSpc>
              <a:spcBef>
                <a:spcPts val="375"/>
              </a:spcBef>
              <a:spcAft>
                <a:spcPts val="0"/>
              </a:spcAft>
              <a:buSzPts val="1800"/>
              <a:buChar char="•"/>
              <a:defRPr/>
            </a:lvl5pPr>
            <a:lvl6pPr indent="-342900" lvl="5" marL="2743200" rtl="0" algn="l">
              <a:lnSpc>
                <a:spcPct val="120000"/>
              </a:lnSpc>
              <a:spcBef>
                <a:spcPts val="375"/>
              </a:spcBef>
              <a:spcAft>
                <a:spcPts val="0"/>
              </a:spcAft>
              <a:buSzPts val="1800"/>
              <a:buChar char="•"/>
              <a:defRPr/>
            </a:lvl6pPr>
            <a:lvl7pPr indent="-342900" lvl="6" marL="3200400" rtl="0" algn="l">
              <a:lnSpc>
                <a:spcPct val="120000"/>
              </a:lnSpc>
              <a:spcBef>
                <a:spcPts val="375"/>
              </a:spcBef>
              <a:spcAft>
                <a:spcPts val="0"/>
              </a:spcAft>
              <a:buSzPts val="1800"/>
              <a:buChar char="•"/>
              <a:defRPr/>
            </a:lvl7pPr>
            <a:lvl8pPr indent="-342900" lvl="7" marL="3657600" rtl="0" algn="l">
              <a:lnSpc>
                <a:spcPct val="120000"/>
              </a:lnSpc>
              <a:spcBef>
                <a:spcPts val="375"/>
              </a:spcBef>
              <a:spcAft>
                <a:spcPts val="0"/>
              </a:spcAft>
              <a:buSzPts val="1800"/>
              <a:buChar char="•"/>
              <a:defRPr/>
            </a:lvl8pPr>
            <a:lvl9pPr indent="-342900" lvl="8" marL="4114800" rtl="0" algn="l">
              <a:lnSpc>
                <a:spcPct val="120000"/>
              </a:lnSpc>
              <a:spcBef>
                <a:spcPts val="375"/>
              </a:spcBef>
              <a:spcAft>
                <a:spcPts val="0"/>
              </a:spcAft>
              <a:buSzPts val="1800"/>
              <a:buChar char="•"/>
              <a:defRPr/>
            </a:lvl9pPr>
          </a:lstStyle>
          <a:p/>
        </p:txBody>
      </p:sp>
      <p:sp>
        <p:nvSpPr>
          <p:cNvPr id="57" name="Google Shape;57;p73"/>
          <p:cNvSpPr txBox="1"/>
          <p:nvPr>
            <p:ph idx="3" type="body"/>
          </p:nvPr>
        </p:nvSpPr>
        <p:spPr>
          <a:xfrm>
            <a:off x="4809272" y="1517253"/>
            <a:ext cx="3483900" cy="601800"/>
          </a:xfrm>
          <a:prstGeom prst="rect">
            <a:avLst/>
          </a:prstGeom>
          <a:noFill/>
          <a:ln>
            <a:noFill/>
          </a:ln>
        </p:spPr>
        <p:txBody>
          <a:bodyPr anchorCtr="0" anchor="b" bIns="45700" lIns="91425" spcFirstLastPara="1" rIns="91425" wrap="square" tIns="45700">
            <a:normAutofit/>
          </a:bodyPr>
          <a:lstStyle>
            <a:lvl1pPr indent="-228600" lvl="0" marL="457200" rtl="0" algn="l">
              <a:lnSpc>
                <a:spcPct val="100000"/>
              </a:lnSpc>
              <a:spcBef>
                <a:spcPts val="750"/>
              </a:spcBef>
              <a:spcAft>
                <a:spcPts val="0"/>
              </a:spcAft>
              <a:buSzPts val="1650"/>
              <a:buNone/>
              <a:defRPr b="0" sz="1650" cap="none">
                <a:solidFill>
                  <a:schemeClr val="accent1"/>
                </a:solidFill>
              </a:defRPr>
            </a:lvl1pPr>
            <a:lvl2pPr indent="-228600" lvl="1" marL="914400" rtl="0" algn="l">
              <a:lnSpc>
                <a:spcPct val="120000"/>
              </a:lnSpc>
              <a:spcBef>
                <a:spcPts val="375"/>
              </a:spcBef>
              <a:spcAft>
                <a:spcPts val="0"/>
              </a:spcAft>
              <a:buSzPts val="1500"/>
              <a:buNone/>
              <a:defRPr b="1" sz="1500"/>
            </a:lvl2pPr>
            <a:lvl3pPr indent="-228600" lvl="2" marL="1371600" rtl="0" algn="l">
              <a:lnSpc>
                <a:spcPct val="120000"/>
              </a:lnSpc>
              <a:spcBef>
                <a:spcPts val="375"/>
              </a:spcBef>
              <a:spcAft>
                <a:spcPts val="0"/>
              </a:spcAft>
              <a:buSzPts val="1350"/>
              <a:buNone/>
              <a:defRPr b="1" sz="1350"/>
            </a:lvl3pPr>
            <a:lvl4pPr indent="-228600" lvl="3" marL="1828800" rtl="0" algn="l">
              <a:lnSpc>
                <a:spcPct val="120000"/>
              </a:lnSpc>
              <a:spcBef>
                <a:spcPts val="375"/>
              </a:spcBef>
              <a:spcAft>
                <a:spcPts val="0"/>
              </a:spcAft>
              <a:buSzPts val="1200"/>
              <a:buNone/>
              <a:defRPr b="1" sz="1200"/>
            </a:lvl4pPr>
            <a:lvl5pPr indent="-228600" lvl="4" marL="2286000" rtl="0" algn="l">
              <a:lnSpc>
                <a:spcPct val="120000"/>
              </a:lnSpc>
              <a:spcBef>
                <a:spcPts val="375"/>
              </a:spcBef>
              <a:spcAft>
                <a:spcPts val="0"/>
              </a:spcAft>
              <a:buSzPts val="1200"/>
              <a:buNone/>
              <a:defRPr b="1" sz="1200"/>
            </a:lvl5pPr>
            <a:lvl6pPr indent="-228600" lvl="5" marL="2743200" rtl="0" algn="l">
              <a:lnSpc>
                <a:spcPct val="120000"/>
              </a:lnSpc>
              <a:spcBef>
                <a:spcPts val="375"/>
              </a:spcBef>
              <a:spcAft>
                <a:spcPts val="0"/>
              </a:spcAft>
              <a:buSzPts val="1200"/>
              <a:buNone/>
              <a:defRPr b="1" sz="1200"/>
            </a:lvl6pPr>
            <a:lvl7pPr indent="-228600" lvl="6" marL="3200400" rtl="0" algn="l">
              <a:lnSpc>
                <a:spcPct val="120000"/>
              </a:lnSpc>
              <a:spcBef>
                <a:spcPts val="375"/>
              </a:spcBef>
              <a:spcAft>
                <a:spcPts val="0"/>
              </a:spcAft>
              <a:buSzPts val="1200"/>
              <a:buNone/>
              <a:defRPr b="1" sz="1200"/>
            </a:lvl7pPr>
            <a:lvl8pPr indent="-228600" lvl="7" marL="3657600" rtl="0" algn="l">
              <a:lnSpc>
                <a:spcPct val="120000"/>
              </a:lnSpc>
              <a:spcBef>
                <a:spcPts val="375"/>
              </a:spcBef>
              <a:spcAft>
                <a:spcPts val="0"/>
              </a:spcAft>
              <a:buSzPts val="1200"/>
              <a:buNone/>
              <a:defRPr b="1" sz="1200"/>
            </a:lvl8pPr>
            <a:lvl9pPr indent="-228600" lvl="8" marL="4114800" rtl="0" algn="l">
              <a:lnSpc>
                <a:spcPct val="120000"/>
              </a:lnSpc>
              <a:spcBef>
                <a:spcPts val="375"/>
              </a:spcBef>
              <a:spcAft>
                <a:spcPts val="0"/>
              </a:spcAft>
              <a:buSzPts val="1200"/>
              <a:buNone/>
              <a:defRPr b="1" sz="1200"/>
            </a:lvl9pPr>
          </a:lstStyle>
          <a:p/>
        </p:txBody>
      </p:sp>
      <p:sp>
        <p:nvSpPr>
          <p:cNvPr id="58" name="Google Shape;58;p73"/>
          <p:cNvSpPr txBox="1"/>
          <p:nvPr>
            <p:ph idx="4" type="body"/>
          </p:nvPr>
        </p:nvSpPr>
        <p:spPr>
          <a:xfrm>
            <a:off x="4809272" y="2116119"/>
            <a:ext cx="3483900" cy="1977900"/>
          </a:xfrm>
          <a:prstGeom prst="rect">
            <a:avLst/>
          </a:prstGeom>
          <a:noFill/>
          <a:ln>
            <a:noFill/>
          </a:ln>
        </p:spPr>
        <p:txBody>
          <a:bodyPr anchorCtr="0" anchor="t" bIns="45700" lIns="91425" spcFirstLastPara="1" rIns="91425" wrap="square" tIns="45700">
            <a:normAutofit/>
          </a:bodyPr>
          <a:lstStyle>
            <a:lvl1pPr indent="-342900" lvl="0" marL="457200" rtl="0" algn="l">
              <a:lnSpc>
                <a:spcPct val="120000"/>
              </a:lnSpc>
              <a:spcBef>
                <a:spcPts val="750"/>
              </a:spcBef>
              <a:spcAft>
                <a:spcPts val="0"/>
              </a:spcAft>
              <a:buSzPts val="1800"/>
              <a:buChar char="•"/>
              <a:defRPr/>
            </a:lvl1pPr>
            <a:lvl2pPr indent="-342900" lvl="1" marL="914400" rtl="0" algn="l">
              <a:lnSpc>
                <a:spcPct val="120000"/>
              </a:lnSpc>
              <a:spcBef>
                <a:spcPts val="375"/>
              </a:spcBef>
              <a:spcAft>
                <a:spcPts val="0"/>
              </a:spcAft>
              <a:buSzPts val="1800"/>
              <a:buChar char="•"/>
              <a:defRPr/>
            </a:lvl2pPr>
            <a:lvl3pPr indent="-342900" lvl="2" marL="1371600" rtl="0" algn="l">
              <a:lnSpc>
                <a:spcPct val="120000"/>
              </a:lnSpc>
              <a:spcBef>
                <a:spcPts val="375"/>
              </a:spcBef>
              <a:spcAft>
                <a:spcPts val="0"/>
              </a:spcAft>
              <a:buSzPts val="1800"/>
              <a:buChar char="•"/>
              <a:defRPr/>
            </a:lvl3pPr>
            <a:lvl4pPr indent="-342900" lvl="3" marL="1828800" rtl="0" algn="l">
              <a:lnSpc>
                <a:spcPct val="120000"/>
              </a:lnSpc>
              <a:spcBef>
                <a:spcPts val="375"/>
              </a:spcBef>
              <a:spcAft>
                <a:spcPts val="0"/>
              </a:spcAft>
              <a:buSzPts val="1800"/>
              <a:buChar char="•"/>
              <a:defRPr/>
            </a:lvl4pPr>
            <a:lvl5pPr indent="-342900" lvl="4" marL="2286000" rtl="0" algn="l">
              <a:lnSpc>
                <a:spcPct val="120000"/>
              </a:lnSpc>
              <a:spcBef>
                <a:spcPts val="375"/>
              </a:spcBef>
              <a:spcAft>
                <a:spcPts val="0"/>
              </a:spcAft>
              <a:buSzPts val="1800"/>
              <a:buChar char="•"/>
              <a:defRPr/>
            </a:lvl5pPr>
            <a:lvl6pPr indent="-342900" lvl="5" marL="2743200" rtl="0" algn="l">
              <a:lnSpc>
                <a:spcPct val="120000"/>
              </a:lnSpc>
              <a:spcBef>
                <a:spcPts val="375"/>
              </a:spcBef>
              <a:spcAft>
                <a:spcPts val="0"/>
              </a:spcAft>
              <a:buSzPts val="1800"/>
              <a:buChar char="•"/>
              <a:defRPr/>
            </a:lvl6pPr>
            <a:lvl7pPr indent="-342900" lvl="6" marL="3200400" rtl="0" algn="l">
              <a:lnSpc>
                <a:spcPct val="120000"/>
              </a:lnSpc>
              <a:spcBef>
                <a:spcPts val="375"/>
              </a:spcBef>
              <a:spcAft>
                <a:spcPts val="0"/>
              </a:spcAft>
              <a:buSzPts val="1800"/>
              <a:buChar char="•"/>
              <a:defRPr/>
            </a:lvl7pPr>
            <a:lvl8pPr indent="-342900" lvl="7" marL="3657600" rtl="0" algn="l">
              <a:lnSpc>
                <a:spcPct val="120000"/>
              </a:lnSpc>
              <a:spcBef>
                <a:spcPts val="375"/>
              </a:spcBef>
              <a:spcAft>
                <a:spcPts val="0"/>
              </a:spcAft>
              <a:buSzPts val="1800"/>
              <a:buChar char="•"/>
              <a:defRPr/>
            </a:lvl8pPr>
            <a:lvl9pPr indent="-342900" lvl="8" marL="4114800" rtl="0" algn="l">
              <a:lnSpc>
                <a:spcPct val="120000"/>
              </a:lnSpc>
              <a:spcBef>
                <a:spcPts val="375"/>
              </a:spcBef>
              <a:spcAft>
                <a:spcPts val="0"/>
              </a:spcAft>
              <a:buSzPts val="1800"/>
              <a:buChar char="•"/>
              <a:defRPr/>
            </a:lvl9pPr>
          </a:lstStyle>
          <a:p/>
        </p:txBody>
      </p:sp>
      <p:sp>
        <p:nvSpPr>
          <p:cNvPr id="59" name="Google Shape;59;p73"/>
          <p:cNvSpPr txBox="1"/>
          <p:nvPr>
            <p:ph idx="10" type="dt"/>
          </p:nvPr>
        </p:nvSpPr>
        <p:spPr>
          <a:xfrm>
            <a:off x="5665604" y="247778"/>
            <a:ext cx="2625600" cy="231900"/>
          </a:xfrm>
          <a:prstGeom prst="rect">
            <a:avLst/>
          </a:prstGeom>
          <a:noFill/>
          <a:ln>
            <a:noFill/>
          </a:ln>
        </p:spPr>
        <p:txBody>
          <a:bodyPr anchorCtr="0" anchor="ctr" bIns="45700" lIns="91425" spcFirstLastPara="1" rIns="91425" wrap="square" tIns="45700">
            <a:noAutofit/>
          </a:bodyPr>
          <a:lstStyle>
            <a:lvl1pPr lvl="0" rtl="0" algn="r">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60" name="Google Shape;60;p73"/>
          <p:cNvSpPr txBox="1"/>
          <p:nvPr>
            <p:ph idx="11" type="ftr"/>
          </p:nvPr>
        </p:nvSpPr>
        <p:spPr>
          <a:xfrm>
            <a:off x="1088684" y="246981"/>
            <a:ext cx="4454100" cy="231900"/>
          </a:xfrm>
          <a:prstGeom prst="rect">
            <a:avLst/>
          </a:prstGeom>
          <a:noFill/>
          <a:ln>
            <a:noFill/>
          </a:ln>
        </p:spPr>
        <p:txBody>
          <a:bodyPr anchorCtr="0" anchor="ctr" bIns="45700" lIns="91425" spcFirstLastPara="1" rIns="91425" wrap="square" tIns="45700">
            <a:noAutofit/>
          </a:bodyPr>
          <a:lstStyle>
            <a:lvl1pPr lvl="0" rtl="0" algn="l">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61" name="Google Shape;61;p73"/>
          <p:cNvSpPr txBox="1"/>
          <p:nvPr>
            <p:ph idx="12" type="sldNum"/>
          </p:nvPr>
        </p:nvSpPr>
        <p:spPr>
          <a:xfrm>
            <a:off x="360046" y="599230"/>
            <a:ext cx="608400" cy="377700"/>
          </a:xfrm>
          <a:prstGeom prst="rect">
            <a:avLst/>
          </a:prstGeom>
          <a:noFill/>
          <a:ln>
            <a:noFill/>
          </a:ln>
        </p:spPr>
        <p:txBody>
          <a:bodyPr anchorCtr="0" anchor="t" bIns="45700" lIns="91425" spcFirstLastPara="1" rIns="91425" wrap="square" tIns="45700">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cxnSp>
        <p:nvCxnSpPr>
          <p:cNvPr id="62" name="Google Shape;62;p73"/>
          <p:cNvCxnSpPr/>
          <p:nvPr/>
        </p:nvCxnSpPr>
        <p:spPr>
          <a:xfrm>
            <a:off x="1090422" y="1385316"/>
            <a:ext cx="7205700" cy="0"/>
          </a:xfrm>
          <a:prstGeom prst="straightConnector1">
            <a:avLst/>
          </a:prstGeom>
          <a:noFill/>
          <a:ln cap="flat" cmpd="sng" w="31750">
            <a:solidFill>
              <a:schemeClr val="accent1"/>
            </a:solidFill>
            <a:prstDash val="solid"/>
            <a:round/>
            <a:headEnd len="sm" w="sm" type="none"/>
            <a:tailEnd len="sm" w="sm" type="none"/>
          </a:ln>
        </p:spPr>
      </p:cxn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63" name="Shape 63"/>
        <p:cNvGrpSpPr/>
        <p:nvPr/>
      </p:nvGrpSpPr>
      <p:grpSpPr>
        <a:xfrm>
          <a:off x="0" y="0"/>
          <a:ext cx="0" cy="0"/>
          <a:chOff x="0" y="0"/>
          <a:chExt cx="0" cy="0"/>
        </a:xfrm>
      </p:grpSpPr>
      <p:sp>
        <p:nvSpPr>
          <p:cNvPr id="64" name="Google Shape;64;p74"/>
          <p:cNvSpPr txBox="1"/>
          <p:nvPr>
            <p:ph type="title"/>
          </p:nvPr>
        </p:nvSpPr>
        <p:spPr>
          <a:xfrm>
            <a:off x="1083504" y="599230"/>
            <a:ext cx="2454900" cy="1685400"/>
          </a:xfrm>
          <a:prstGeom prst="rect">
            <a:avLst/>
          </a:prstGeom>
          <a:noFill/>
          <a:ln>
            <a:noFill/>
          </a:ln>
        </p:spPr>
        <p:txBody>
          <a:bodyPr anchorCtr="0" anchor="b" bIns="45700" lIns="91425" spcFirstLastPara="1" rIns="91425" wrap="square" tIns="45700">
            <a:normAutofit/>
          </a:bodyPr>
          <a:lstStyle>
            <a:lvl1pPr lvl="0" rtl="0" algn="l">
              <a:lnSpc>
                <a:spcPct val="90000"/>
              </a:lnSpc>
              <a:spcBef>
                <a:spcPts val="0"/>
              </a:spcBef>
              <a:spcAft>
                <a:spcPts val="0"/>
              </a:spcAft>
              <a:buClr>
                <a:schemeClr val="dk1"/>
              </a:buClr>
              <a:buSzPts val="1800"/>
              <a:buFont typeface="Gill Sans"/>
              <a:buNone/>
              <a:defRPr sz="1800"/>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65" name="Google Shape;65;p74"/>
          <p:cNvSpPr txBox="1"/>
          <p:nvPr>
            <p:ph idx="1" type="body"/>
          </p:nvPr>
        </p:nvSpPr>
        <p:spPr>
          <a:xfrm>
            <a:off x="3782785" y="599230"/>
            <a:ext cx="4509300" cy="3494100"/>
          </a:xfrm>
          <a:prstGeom prst="rect">
            <a:avLst/>
          </a:prstGeom>
          <a:noFill/>
          <a:ln>
            <a:noFill/>
          </a:ln>
        </p:spPr>
        <p:txBody>
          <a:bodyPr anchorCtr="0" anchor="ctr" bIns="45700" lIns="91425" spcFirstLastPara="1" rIns="91425" wrap="square" tIns="45700">
            <a:normAutofit/>
          </a:bodyPr>
          <a:lstStyle>
            <a:lvl1pPr indent="-342900" lvl="0" marL="457200" rtl="0" algn="l">
              <a:lnSpc>
                <a:spcPct val="120000"/>
              </a:lnSpc>
              <a:spcBef>
                <a:spcPts val="750"/>
              </a:spcBef>
              <a:spcAft>
                <a:spcPts val="0"/>
              </a:spcAft>
              <a:buSzPts val="1800"/>
              <a:buChar char="•"/>
              <a:defRPr/>
            </a:lvl1pPr>
            <a:lvl2pPr indent="-342900" lvl="1" marL="914400" rtl="0" algn="l">
              <a:lnSpc>
                <a:spcPct val="120000"/>
              </a:lnSpc>
              <a:spcBef>
                <a:spcPts val="375"/>
              </a:spcBef>
              <a:spcAft>
                <a:spcPts val="0"/>
              </a:spcAft>
              <a:buSzPts val="1800"/>
              <a:buChar char="•"/>
              <a:defRPr/>
            </a:lvl2pPr>
            <a:lvl3pPr indent="-342900" lvl="2" marL="1371600" rtl="0" algn="l">
              <a:lnSpc>
                <a:spcPct val="120000"/>
              </a:lnSpc>
              <a:spcBef>
                <a:spcPts val="375"/>
              </a:spcBef>
              <a:spcAft>
                <a:spcPts val="0"/>
              </a:spcAft>
              <a:buSzPts val="1800"/>
              <a:buChar char="•"/>
              <a:defRPr/>
            </a:lvl3pPr>
            <a:lvl4pPr indent="-342900" lvl="3" marL="1828800" rtl="0" algn="l">
              <a:lnSpc>
                <a:spcPct val="120000"/>
              </a:lnSpc>
              <a:spcBef>
                <a:spcPts val="375"/>
              </a:spcBef>
              <a:spcAft>
                <a:spcPts val="0"/>
              </a:spcAft>
              <a:buSzPts val="1800"/>
              <a:buChar char="•"/>
              <a:defRPr/>
            </a:lvl4pPr>
            <a:lvl5pPr indent="-342900" lvl="4" marL="2286000" rtl="0" algn="l">
              <a:lnSpc>
                <a:spcPct val="120000"/>
              </a:lnSpc>
              <a:spcBef>
                <a:spcPts val="375"/>
              </a:spcBef>
              <a:spcAft>
                <a:spcPts val="0"/>
              </a:spcAft>
              <a:buSzPts val="1800"/>
              <a:buChar char="•"/>
              <a:defRPr/>
            </a:lvl5pPr>
            <a:lvl6pPr indent="-342900" lvl="5" marL="2743200" rtl="0" algn="l">
              <a:lnSpc>
                <a:spcPct val="120000"/>
              </a:lnSpc>
              <a:spcBef>
                <a:spcPts val="375"/>
              </a:spcBef>
              <a:spcAft>
                <a:spcPts val="0"/>
              </a:spcAft>
              <a:buSzPts val="1800"/>
              <a:buChar char="•"/>
              <a:defRPr/>
            </a:lvl6pPr>
            <a:lvl7pPr indent="-342900" lvl="6" marL="3200400" rtl="0" algn="l">
              <a:lnSpc>
                <a:spcPct val="120000"/>
              </a:lnSpc>
              <a:spcBef>
                <a:spcPts val="375"/>
              </a:spcBef>
              <a:spcAft>
                <a:spcPts val="0"/>
              </a:spcAft>
              <a:buSzPts val="1800"/>
              <a:buChar char="•"/>
              <a:defRPr/>
            </a:lvl7pPr>
            <a:lvl8pPr indent="-342900" lvl="7" marL="3657600" rtl="0" algn="l">
              <a:lnSpc>
                <a:spcPct val="120000"/>
              </a:lnSpc>
              <a:spcBef>
                <a:spcPts val="375"/>
              </a:spcBef>
              <a:spcAft>
                <a:spcPts val="0"/>
              </a:spcAft>
              <a:buSzPts val="1800"/>
              <a:buChar char="•"/>
              <a:defRPr/>
            </a:lvl8pPr>
            <a:lvl9pPr indent="-342900" lvl="8" marL="4114800" rtl="0" algn="l">
              <a:lnSpc>
                <a:spcPct val="120000"/>
              </a:lnSpc>
              <a:spcBef>
                <a:spcPts val="375"/>
              </a:spcBef>
              <a:spcAft>
                <a:spcPts val="0"/>
              </a:spcAft>
              <a:buSzPts val="1800"/>
              <a:buChar char="•"/>
              <a:defRPr/>
            </a:lvl9pPr>
          </a:lstStyle>
          <a:p/>
        </p:txBody>
      </p:sp>
      <p:sp>
        <p:nvSpPr>
          <p:cNvPr id="66" name="Google Shape;66;p74"/>
          <p:cNvSpPr txBox="1"/>
          <p:nvPr>
            <p:ph idx="2" type="body"/>
          </p:nvPr>
        </p:nvSpPr>
        <p:spPr>
          <a:xfrm>
            <a:off x="1083504" y="2404119"/>
            <a:ext cx="2456400" cy="1686000"/>
          </a:xfrm>
          <a:prstGeom prst="rect">
            <a:avLst/>
          </a:prstGeom>
          <a:noFill/>
          <a:ln>
            <a:noFill/>
          </a:ln>
        </p:spPr>
        <p:txBody>
          <a:bodyPr anchorCtr="0" anchor="t" bIns="45700" lIns="91425" spcFirstLastPara="1" rIns="91425" wrap="square" tIns="45700">
            <a:normAutofit/>
          </a:bodyPr>
          <a:lstStyle>
            <a:lvl1pPr indent="-228600" lvl="0" marL="457200" rtl="0" algn="l">
              <a:lnSpc>
                <a:spcPct val="120000"/>
              </a:lnSpc>
              <a:spcBef>
                <a:spcPts val="750"/>
              </a:spcBef>
              <a:spcAft>
                <a:spcPts val="0"/>
              </a:spcAft>
              <a:buSzPts val="1200"/>
              <a:buNone/>
              <a:defRPr sz="1200"/>
            </a:lvl1pPr>
            <a:lvl2pPr indent="-228600" lvl="1" marL="914400" rtl="0" algn="l">
              <a:lnSpc>
                <a:spcPct val="120000"/>
              </a:lnSpc>
              <a:spcBef>
                <a:spcPts val="375"/>
              </a:spcBef>
              <a:spcAft>
                <a:spcPts val="0"/>
              </a:spcAft>
              <a:buSzPts val="1050"/>
              <a:buNone/>
              <a:defRPr sz="1050"/>
            </a:lvl2pPr>
            <a:lvl3pPr indent="-228600" lvl="2" marL="1371600" rtl="0" algn="l">
              <a:lnSpc>
                <a:spcPct val="120000"/>
              </a:lnSpc>
              <a:spcBef>
                <a:spcPts val="375"/>
              </a:spcBef>
              <a:spcAft>
                <a:spcPts val="0"/>
              </a:spcAft>
              <a:buSzPts val="900"/>
              <a:buNone/>
              <a:defRPr sz="900"/>
            </a:lvl3pPr>
            <a:lvl4pPr indent="-228600" lvl="3" marL="1828800" rtl="0" algn="l">
              <a:lnSpc>
                <a:spcPct val="120000"/>
              </a:lnSpc>
              <a:spcBef>
                <a:spcPts val="375"/>
              </a:spcBef>
              <a:spcAft>
                <a:spcPts val="0"/>
              </a:spcAft>
              <a:buSzPts val="750"/>
              <a:buNone/>
              <a:defRPr sz="750"/>
            </a:lvl4pPr>
            <a:lvl5pPr indent="-228600" lvl="4" marL="2286000" rtl="0" algn="l">
              <a:lnSpc>
                <a:spcPct val="120000"/>
              </a:lnSpc>
              <a:spcBef>
                <a:spcPts val="375"/>
              </a:spcBef>
              <a:spcAft>
                <a:spcPts val="0"/>
              </a:spcAft>
              <a:buSzPts val="750"/>
              <a:buNone/>
              <a:defRPr sz="750"/>
            </a:lvl5pPr>
            <a:lvl6pPr indent="-228600" lvl="5" marL="2743200" rtl="0" algn="l">
              <a:lnSpc>
                <a:spcPct val="120000"/>
              </a:lnSpc>
              <a:spcBef>
                <a:spcPts val="375"/>
              </a:spcBef>
              <a:spcAft>
                <a:spcPts val="0"/>
              </a:spcAft>
              <a:buSzPts val="750"/>
              <a:buNone/>
              <a:defRPr sz="750"/>
            </a:lvl6pPr>
            <a:lvl7pPr indent="-228600" lvl="6" marL="3200400" rtl="0" algn="l">
              <a:lnSpc>
                <a:spcPct val="120000"/>
              </a:lnSpc>
              <a:spcBef>
                <a:spcPts val="375"/>
              </a:spcBef>
              <a:spcAft>
                <a:spcPts val="0"/>
              </a:spcAft>
              <a:buSzPts val="750"/>
              <a:buNone/>
              <a:defRPr sz="750"/>
            </a:lvl7pPr>
            <a:lvl8pPr indent="-228600" lvl="7" marL="3657600" rtl="0" algn="l">
              <a:lnSpc>
                <a:spcPct val="120000"/>
              </a:lnSpc>
              <a:spcBef>
                <a:spcPts val="375"/>
              </a:spcBef>
              <a:spcAft>
                <a:spcPts val="0"/>
              </a:spcAft>
              <a:buSzPts val="750"/>
              <a:buNone/>
              <a:defRPr sz="750"/>
            </a:lvl8pPr>
            <a:lvl9pPr indent="-228600" lvl="8" marL="4114800" rtl="0" algn="l">
              <a:lnSpc>
                <a:spcPct val="120000"/>
              </a:lnSpc>
              <a:spcBef>
                <a:spcPts val="375"/>
              </a:spcBef>
              <a:spcAft>
                <a:spcPts val="0"/>
              </a:spcAft>
              <a:buSzPts val="750"/>
              <a:buNone/>
              <a:defRPr sz="750"/>
            </a:lvl9pPr>
          </a:lstStyle>
          <a:p/>
        </p:txBody>
      </p:sp>
      <p:sp>
        <p:nvSpPr>
          <p:cNvPr id="67" name="Google Shape;67;p74"/>
          <p:cNvSpPr txBox="1"/>
          <p:nvPr>
            <p:ph idx="10" type="dt"/>
          </p:nvPr>
        </p:nvSpPr>
        <p:spPr>
          <a:xfrm>
            <a:off x="5665604" y="247778"/>
            <a:ext cx="2625600" cy="231900"/>
          </a:xfrm>
          <a:prstGeom prst="rect">
            <a:avLst/>
          </a:prstGeom>
          <a:noFill/>
          <a:ln>
            <a:noFill/>
          </a:ln>
        </p:spPr>
        <p:txBody>
          <a:bodyPr anchorCtr="0" anchor="ctr" bIns="45700" lIns="91425" spcFirstLastPara="1" rIns="91425" wrap="square" tIns="45700">
            <a:noAutofit/>
          </a:bodyPr>
          <a:lstStyle>
            <a:lvl1pPr lvl="0" rtl="0" algn="r">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68" name="Google Shape;68;p74"/>
          <p:cNvSpPr txBox="1"/>
          <p:nvPr>
            <p:ph idx="11" type="ftr"/>
          </p:nvPr>
        </p:nvSpPr>
        <p:spPr>
          <a:xfrm>
            <a:off x="1088684" y="246981"/>
            <a:ext cx="4454100" cy="231900"/>
          </a:xfrm>
          <a:prstGeom prst="rect">
            <a:avLst/>
          </a:prstGeom>
          <a:noFill/>
          <a:ln>
            <a:noFill/>
          </a:ln>
        </p:spPr>
        <p:txBody>
          <a:bodyPr anchorCtr="0" anchor="ctr" bIns="45700" lIns="91425" spcFirstLastPara="1" rIns="91425" wrap="square" tIns="45700">
            <a:noAutofit/>
          </a:bodyPr>
          <a:lstStyle>
            <a:lvl1pPr lvl="0" rtl="0" algn="l">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69" name="Google Shape;69;p74"/>
          <p:cNvSpPr txBox="1"/>
          <p:nvPr>
            <p:ph idx="12" type="sldNum"/>
          </p:nvPr>
        </p:nvSpPr>
        <p:spPr>
          <a:xfrm>
            <a:off x="360046" y="599230"/>
            <a:ext cx="608400" cy="377700"/>
          </a:xfrm>
          <a:prstGeom prst="rect">
            <a:avLst/>
          </a:prstGeom>
          <a:noFill/>
          <a:ln>
            <a:noFill/>
          </a:ln>
        </p:spPr>
        <p:txBody>
          <a:bodyPr anchorCtr="0" anchor="t" bIns="45700" lIns="91425" spcFirstLastPara="1" rIns="91425" wrap="square" tIns="45700">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cxnSp>
        <p:nvCxnSpPr>
          <p:cNvPr id="70" name="Google Shape;70;p74"/>
          <p:cNvCxnSpPr/>
          <p:nvPr/>
        </p:nvCxnSpPr>
        <p:spPr>
          <a:xfrm>
            <a:off x="1086210" y="2404118"/>
            <a:ext cx="2452200" cy="0"/>
          </a:xfrm>
          <a:prstGeom prst="straightConnector1">
            <a:avLst/>
          </a:prstGeom>
          <a:noFill/>
          <a:ln cap="flat" cmpd="sng" w="31750">
            <a:solidFill>
              <a:schemeClr val="accent1"/>
            </a:solidFill>
            <a:prstDash val="solid"/>
            <a:round/>
            <a:headEnd len="sm" w="sm" type="none"/>
            <a:tailEnd len="sm" w="sm" type="none"/>
          </a:ln>
        </p:spPr>
      </p:cxn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71" name="Shape 71"/>
        <p:cNvGrpSpPr/>
        <p:nvPr/>
      </p:nvGrpSpPr>
      <p:grpSpPr>
        <a:xfrm>
          <a:off x="0" y="0"/>
          <a:ext cx="0" cy="0"/>
          <a:chOff x="0" y="0"/>
          <a:chExt cx="0" cy="0"/>
        </a:xfrm>
      </p:grpSpPr>
      <p:grpSp>
        <p:nvGrpSpPr>
          <p:cNvPr id="72" name="Google Shape;72;p75"/>
          <p:cNvGrpSpPr/>
          <p:nvPr/>
        </p:nvGrpSpPr>
        <p:grpSpPr>
          <a:xfrm>
            <a:off x="5608041" y="361628"/>
            <a:ext cx="3055950" cy="3861900"/>
            <a:chOff x="7477387" y="482170"/>
            <a:chExt cx="4074600" cy="5149200"/>
          </a:xfrm>
        </p:grpSpPr>
        <p:sp>
          <p:nvSpPr>
            <p:cNvPr id="73" name="Google Shape;73;p75"/>
            <p:cNvSpPr/>
            <p:nvPr/>
          </p:nvSpPr>
          <p:spPr>
            <a:xfrm>
              <a:off x="7477387" y="482170"/>
              <a:ext cx="4074600" cy="5149200"/>
            </a:xfrm>
            <a:prstGeom prst="rect">
              <a:avLst/>
            </a:prstGeom>
            <a:gradFill>
              <a:gsLst>
                <a:gs pos="0">
                  <a:srgbClr val="000001"/>
                </a:gs>
                <a:gs pos="100000">
                  <a:srgbClr val="191919"/>
                </a:gs>
              </a:gsLst>
              <a:lin ang="5400012" scaled="0"/>
            </a:gradFill>
            <a:ln>
              <a:noFill/>
            </a:ln>
            <a:effectLst>
              <a:outerShdw blurRad="127000" sx="98000" rotWithShape="0" algn="tl" dir="4740000" dist="228600" sy="98000">
                <a:srgbClr val="000000">
                  <a:alpha val="3373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 name="Google Shape;74;p75"/>
            <p:cNvSpPr/>
            <p:nvPr/>
          </p:nvSpPr>
          <p:spPr>
            <a:xfrm>
              <a:off x="7790446" y="812506"/>
              <a:ext cx="3450300" cy="4466400"/>
            </a:xfrm>
            <a:prstGeom prst="rect">
              <a:avLst/>
            </a:prstGeom>
            <a:gradFill>
              <a:gsLst>
                <a:gs pos="0">
                  <a:srgbClr val="DADADA"/>
                </a:gs>
                <a:gs pos="100000">
                  <a:srgbClr val="FFFFFE"/>
                </a:gs>
              </a:gsLst>
              <a:lin ang="16200038" scaled="0"/>
            </a:gradFill>
            <a:ln cap="flat" cmpd="sng" w="50800">
              <a:solidFill>
                <a:srgbClr val="191919"/>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75" name="Google Shape;75;p75"/>
          <p:cNvSpPr txBox="1"/>
          <p:nvPr>
            <p:ph type="title"/>
          </p:nvPr>
        </p:nvSpPr>
        <p:spPr>
          <a:xfrm>
            <a:off x="1088405" y="847135"/>
            <a:ext cx="4149300" cy="1372800"/>
          </a:xfrm>
          <a:prstGeom prst="rect">
            <a:avLst/>
          </a:prstGeom>
          <a:noFill/>
          <a:ln>
            <a:noFill/>
          </a:ln>
        </p:spPr>
        <p:txBody>
          <a:bodyPr anchorCtr="0" anchor="b" bIns="45700" lIns="91425" spcFirstLastPara="1" rIns="91425" wrap="square" tIns="45700">
            <a:normAutofit/>
          </a:bodyPr>
          <a:lstStyle>
            <a:lvl1pPr lvl="0" rtl="0" algn="l">
              <a:lnSpc>
                <a:spcPct val="90000"/>
              </a:lnSpc>
              <a:spcBef>
                <a:spcPts val="0"/>
              </a:spcBef>
              <a:spcAft>
                <a:spcPts val="0"/>
              </a:spcAft>
              <a:buClr>
                <a:schemeClr val="dk1"/>
              </a:buClr>
              <a:buSzPts val="2400"/>
              <a:buFont typeface="Gill Sans"/>
              <a:buNone/>
              <a:defRPr sz="2400"/>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76" name="Google Shape;76;p75"/>
          <p:cNvSpPr/>
          <p:nvPr>
            <p:ph idx="2" type="pic"/>
          </p:nvPr>
        </p:nvSpPr>
        <p:spPr>
          <a:xfrm>
            <a:off x="6093292" y="841907"/>
            <a:ext cx="2093400" cy="2899800"/>
          </a:xfrm>
          <a:prstGeom prst="rect">
            <a:avLst/>
          </a:prstGeom>
          <a:solidFill>
            <a:srgbClr val="D8D8D8"/>
          </a:solidFill>
          <a:ln>
            <a:noFill/>
          </a:ln>
        </p:spPr>
      </p:sp>
      <p:sp>
        <p:nvSpPr>
          <p:cNvPr id="77" name="Google Shape;77;p75"/>
          <p:cNvSpPr txBox="1"/>
          <p:nvPr>
            <p:ph idx="1" type="body"/>
          </p:nvPr>
        </p:nvSpPr>
        <p:spPr>
          <a:xfrm>
            <a:off x="1087747" y="2359494"/>
            <a:ext cx="4143300" cy="1502700"/>
          </a:xfrm>
          <a:prstGeom prst="rect">
            <a:avLst/>
          </a:prstGeom>
          <a:noFill/>
          <a:ln>
            <a:noFill/>
          </a:ln>
        </p:spPr>
        <p:txBody>
          <a:bodyPr anchorCtr="0" anchor="t" bIns="45700" lIns="91425" spcFirstLastPara="1" rIns="91425" wrap="square" tIns="45700">
            <a:normAutofit/>
          </a:bodyPr>
          <a:lstStyle>
            <a:lvl1pPr indent="-228600" lvl="0" marL="457200" rtl="0" algn="l">
              <a:lnSpc>
                <a:spcPct val="120000"/>
              </a:lnSpc>
              <a:spcBef>
                <a:spcPts val="750"/>
              </a:spcBef>
              <a:spcAft>
                <a:spcPts val="0"/>
              </a:spcAft>
              <a:buSzPts val="1350"/>
              <a:buNone/>
              <a:defRPr sz="1350"/>
            </a:lvl1pPr>
            <a:lvl2pPr indent="-228600" lvl="1" marL="914400" rtl="0" algn="l">
              <a:lnSpc>
                <a:spcPct val="120000"/>
              </a:lnSpc>
              <a:spcBef>
                <a:spcPts val="375"/>
              </a:spcBef>
              <a:spcAft>
                <a:spcPts val="0"/>
              </a:spcAft>
              <a:buSzPts val="1050"/>
              <a:buNone/>
              <a:defRPr sz="1050"/>
            </a:lvl2pPr>
            <a:lvl3pPr indent="-228600" lvl="2" marL="1371600" rtl="0" algn="l">
              <a:lnSpc>
                <a:spcPct val="120000"/>
              </a:lnSpc>
              <a:spcBef>
                <a:spcPts val="375"/>
              </a:spcBef>
              <a:spcAft>
                <a:spcPts val="0"/>
              </a:spcAft>
              <a:buSzPts val="900"/>
              <a:buNone/>
              <a:defRPr sz="900"/>
            </a:lvl3pPr>
            <a:lvl4pPr indent="-228600" lvl="3" marL="1828800" rtl="0" algn="l">
              <a:lnSpc>
                <a:spcPct val="120000"/>
              </a:lnSpc>
              <a:spcBef>
                <a:spcPts val="375"/>
              </a:spcBef>
              <a:spcAft>
                <a:spcPts val="0"/>
              </a:spcAft>
              <a:buSzPts val="750"/>
              <a:buNone/>
              <a:defRPr sz="750"/>
            </a:lvl4pPr>
            <a:lvl5pPr indent="-228600" lvl="4" marL="2286000" rtl="0" algn="l">
              <a:lnSpc>
                <a:spcPct val="120000"/>
              </a:lnSpc>
              <a:spcBef>
                <a:spcPts val="375"/>
              </a:spcBef>
              <a:spcAft>
                <a:spcPts val="0"/>
              </a:spcAft>
              <a:buSzPts val="750"/>
              <a:buNone/>
              <a:defRPr sz="750"/>
            </a:lvl5pPr>
            <a:lvl6pPr indent="-228600" lvl="5" marL="2743200" rtl="0" algn="l">
              <a:lnSpc>
                <a:spcPct val="120000"/>
              </a:lnSpc>
              <a:spcBef>
                <a:spcPts val="375"/>
              </a:spcBef>
              <a:spcAft>
                <a:spcPts val="0"/>
              </a:spcAft>
              <a:buSzPts val="750"/>
              <a:buNone/>
              <a:defRPr sz="750"/>
            </a:lvl6pPr>
            <a:lvl7pPr indent="-228600" lvl="6" marL="3200400" rtl="0" algn="l">
              <a:lnSpc>
                <a:spcPct val="120000"/>
              </a:lnSpc>
              <a:spcBef>
                <a:spcPts val="375"/>
              </a:spcBef>
              <a:spcAft>
                <a:spcPts val="0"/>
              </a:spcAft>
              <a:buSzPts val="750"/>
              <a:buNone/>
              <a:defRPr sz="750"/>
            </a:lvl7pPr>
            <a:lvl8pPr indent="-228600" lvl="7" marL="3657600" rtl="0" algn="l">
              <a:lnSpc>
                <a:spcPct val="120000"/>
              </a:lnSpc>
              <a:spcBef>
                <a:spcPts val="375"/>
              </a:spcBef>
              <a:spcAft>
                <a:spcPts val="0"/>
              </a:spcAft>
              <a:buSzPts val="750"/>
              <a:buNone/>
              <a:defRPr sz="750"/>
            </a:lvl8pPr>
            <a:lvl9pPr indent="-228600" lvl="8" marL="4114800" rtl="0" algn="l">
              <a:lnSpc>
                <a:spcPct val="120000"/>
              </a:lnSpc>
              <a:spcBef>
                <a:spcPts val="375"/>
              </a:spcBef>
              <a:spcAft>
                <a:spcPts val="0"/>
              </a:spcAft>
              <a:buSzPts val="750"/>
              <a:buNone/>
              <a:defRPr sz="750"/>
            </a:lvl9pPr>
          </a:lstStyle>
          <a:p/>
        </p:txBody>
      </p:sp>
      <p:sp>
        <p:nvSpPr>
          <p:cNvPr id="78" name="Google Shape;78;p75"/>
          <p:cNvSpPr txBox="1"/>
          <p:nvPr>
            <p:ph idx="10" type="dt"/>
          </p:nvPr>
        </p:nvSpPr>
        <p:spPr>
          <a:xfrm>
            <a:off x="1085537" y="4102393"/>
            <a:ext cx="4145400" cy="240000"/>
          </a:xfrm>
          <a:prstGeom prst="rect">
            <a:avLst/>
          </a:prstGeom>
          <a:noFill/>
          <a:ln>
            <a:noFill/>
          </a:ln>
        </p:spPr>
        <p:txBody>
          <a:bodyPr anchorCtr="0" anchor="ctr" bIns="45700" lIns="91425" spcFirstLastPara="1" rIns="91425" wrap="square" tIns="45700">
            <a:noAutofit/>
          </a:bodyPr>
          <a:lstStyle>
            <a:lvl1pPr lvl="0" rtl="0" algn="l">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79" name="Google Shape;79;p75"/>
          <p:cNvSpPr txBox="1"/>
          <p:nvPr>
            <p:ph idx="11" type="ftr"/>
          </p:nvPr>
        </p:nvSpPr>
        <p:spPr>
          <a:xfrm>
            <a:off x="1085537" y="238981"/>
            <a:ext cx="4155900" cy="240600"/>
          </a:xfrm>
          <a:prstGeom prst="rect">
            <a:avLst/>
          </a:prstGeom>
          <a:noFill/>
          <a:ln>
            <a:noFill/>
          </a:ln>
        </p:spPr>
        <p:txBody>
          <a:bodyPr anchorCtr="0" anchor="ctr" bIns="45700" lIns="91425" spcFirstLastPara="1" rIns="91425" wrap="square" tIns="45700">
            <a:noAutofit/>
          </a:bodyPr>
          <a:lstStyle>
            <a:lvl1pPr lvl="0" rtl="0" algn="l">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80" name="Google Shape;80;p75"/>
          <p:cNvSpPr txBox="1"/>
          <p:nvPr>
            <p:ph idx="12" type="sldNum"/>
          </p:nvPr>
        </p:nvSpPr>
        <p:spPr>
          <a:xfrm>
            <a:off x="360046" y="599230"/>
            <a:ext cx="608400" cy="377700"/>
          </a:xfrm>
          <a:prstGeom prst="rect">
            <a:avLst/>
          </a:prstGeom>
          <a:noFill/>
          <a:ln>
            <a:noFill/>
          </a:ln>
        </p:spPr>
        <p:txBody>
          <a:bodyPr anchorCtr="0" anchor="t" bIns="45700" lIns="91425" spcFirstLastPara="1" rIns="91425" wrap="square" tIns="45700">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cxnSp>
        <p:nvCxnSpPr>
          <p:cNvPr id="81" name="Google Shape;81;p75"/>
          <p:cNvCxnSpPr/>
          <p:nvPr/>
        </p:nvCxnSpPr>
        <p:spPr>
          <a:xfrm>
            <a:off x="1085537" y="2357704"/>
            <a:ext cx="4145400" cy="0"/>
          </a:xfrm>
          <a:prstGeom prst="straightConnector1">
            <a:avLst/>
          </a:prstGeom>
          <a:noFill/>
          <a:ln cap="flat" cmpd="sng" w="31750">
            <a:solidFill>
              <a:schemeClr val="accent1"/>
            </a:solidFill>
            <a:prstDash val="solid"/>
            <a:round/>
            <a:headEnd len="sm" w="sm" type="none"/>
            <a:tailEnd len="sm" w="sm" type="none"/>
          </a:ln>
        </p:spPr>
      </p:cxn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0.xml"/><Relationship Id="rId10" Type="http://schemas.openxmlformats.org/officeDocument/2006/relationships/slideLayout" Target="../slideLayouts/slideLayout9.xml"/><Relationship Id="rId13" Type="http://schemas.openxmlformats.org/officeDocument/2006/relationships/theme" Target="../theme/theme3.xml"/><Relationship Id="rId12" Type="http://schemas.openxmlformats.org/officeDocument/2006/relationships/slideLayout" Target="../slideLayouts/slideLayout11.xml"/><Relationship Id="rId1" Type="http://schemas.openxmlformats.org/officeDocument/2006/relationships/image" Target="../media/image1.jpg"/><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9" Type="http://schemas.openxmlformats.org/officeDocument/2006/relationships/slideLayout" Target="../slideLayouts/slideLayout8.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s>
</file>

<file path=ppt/slideMasters/_rels/slideMaster2.xml.rels><?xml version="1.0" encoding="UTF-8" standalone="yes"?><Relationships xmlns="http://schemas.openxmlformats.org/package/2006/relationships"><Relationship Id="rId1" Type="http://schemas.openxmlformats.org/officeDocument/2006/relationships/image" Target="../media/image1.jpg"/><Relationship Id="rId2" Type="http://schemas.openxmlformats.org/officeDocument/2006/relationships/slideLayout" Target="../slideLayouts/slideLayout12.xml"/><Relationship Id="rId3"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gradFill>
          <a:gsLst>
            <a:gs pos="0">
              <a:srgbClr val="EBE9E6"/>
            </a:gs>
            <a:gs pos="100000">
              <a:srgbClr val="C9C5C0"/>
            </a:gs>
          </a:gsLst>
          <a:path path="circle">
            <a:fillToRect b="50%" l="50%" r="50%" t="50%"/>
          </a:path>
          <a:tileRect/>
        </a:gradFill>
      </p:bgPr>
    </p:bg>
    <p:spTree>
      <p:nvGrpSpPr>
        <p:cNvPr id="5" name="Shape 5"/>
        <p:cNvGrpSpPr/>
        <p:nvPr/>
      </p:nvGrpSpPr>
      <p:grpSpPr>
        <a:xfrm>
          <a:off x="0" y="0"/>
          <a:ext cx="0" cy="0"/>
          <a:chOff x="0" y="0"/>
          <a:chExt cx="0" cy="0"/>
        </a:xfrm>
      </p:grpSpPr>
      <p:sp>
        <p:nvSpPr>
          <p:cNvPr id="6" name="Google Shape;6;p64"/>
          <p:cNvSpPr/>
          <p:nvPr/>
        </p:nvSpPr>
        <p:spPr>
          <a:xfrm>
            <a:off x="0" y="1514607"/>
            <a:ext cx="9144000" cy="3079500"/>
          </a:xfrm>
          <a:prstGeom prst="rect">
            <a:avLst/>
          </a:prstGeom>
          <a:gradFill>
            <a:gsLst>
              <a:gs pos="0">
                <a:srgbClr val="DFDBD5">
                  <a:alpha val="0"/>
                </a:srgbClr>
              </a:gs>
              <a:gs pos="100000">
                <a:schemeClr val="lt2"/>
              </a:gs>
            </a:gsLst>
            <a:lin ang="540001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7" name="Google Shape;7;p64"/>
          <p:cNvPicPr preferRelativeResize="0"/>
          <p:nvPr/>
        </p:nvPicPr>
        <p:blipFill rotWithShape="1">
          <a:blip r:embed="rId1">
            <a:alphaModFix/>
          </a:blip>
          <a:srcRect b="-1539" l="0" r="0" t="1540"/>
          <a:stretch/>
        </p:blipFill>
        <p:spPr>
          <a:xfrm>
            <a:off x="0" y="4594860"/>
            <a:ext cx="9143998" cy="557213"/>
          </a:xfrm>
          <a:prstGeom prst="rect">
            <a:avLst/>
          </a:prstGeom>
          <a:noFill/>
          <a:ln>
            <a:noFill/>
          </a:ln>
        </p:spPr>
      </p:pic>
      <p:sp>
        <p:nvSpPr>
          <p:cNvPr id="8" name="Google Shape;8;p64"/>
          <p:cNvSpPr txBox="1"/>
          <p:nvPr>
            <p:ph type="title"/>
          </p:nvPr>
        </p:nvSpPr>
        <p:spPr>
          <a:xfrm>
            <a:off x="1088685" y="603390"/>
            <a:ext cx="7202400" cy="786900"/>
          </a:xfrm>
          <a:prstGeom prst="rect">
            <a:avLst/>
          </a:prstGeom>
          <a:noFill/>
          <a:ln>
            <a:noFill/>
          </a:ln>
        </p:spPr>
        <p:txBody>
          <a:bodyPr anchorCtr="0" anchor="t" bIns="45700" lIns="91425" spcFirstLastPara="1" rIns="91425" wrap="square" tIns="45700">
            <a:normAutofit/>
          </a:bodyPr>
          <a:lstStyle>
            <a:lvl1pPr lvl="0" marR="0" rtl="0" algn="l">
              <a:lnSpc>
                <a:spcPct val="90000"/>
              </a:lnSpc>
              <a:spcBef>
                <a:spcPts val="0"/>
              </a:spcBef>
              <a:spcAft>
                <a:spcPts val="0"/>
              </a:spcAft>
              <a:buClr>
                <a:schemeClr val="dk1"/>
              </a:buClr>
              <a:buSzPts val="2400"/>
              <a:buFont typeface="Gill Sans"/>
              <a:buNone/>
              <a:defRPr b="0" i="0" sz="2400" u="none" cap="none" strike="noStrike">
                <a:solidFill>
                  <a:schemeClr val="dk1"/>
                </a:solidFill>
                <a:latin typeface="Gill Sans"/>
                <a:ea typeface="Gill Sans"/>
                <a:cs typeface="Gill Sans"/>
                <a:sym typeface="Gill Sans"/>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p:txBody>
      </p:sp>
      <p:sp>
        <p:nvSpPr>
          <p:cNvPr id="9" name="Google Shape;9;p64"/>
          <p:cNvSpPr txBox="1"/>
          <p:nvPr>
            <p:ph idx="1" type="body"/>
          </p:nvPr>
        </p:nvSpPr>
        <p:spPr>
          <a:xfrm>
            <a:off x="1088685" y="1511799"/>
            <a:ext cx="7202400" cy="2588100"/>
          </a:xfrm>
          <a:prstGeom prst="rect">
            <a:avLst/>
          </a:prstGeom>
          <a:noFill/>
          <a:ln>
            <a:noFill/>
          </a:ln>
        </p:spPr>
        <p:txBody>
          <a:bodyPr anchorCtr="0" anchor="t" bIns="45700" lIns="91425" spcFirstLastPara="1" rIns="91425" wrap="square" tIns="45700">
            <a:normAutofit/>
          </a:bodyPr>
          <a:lstStyle>
            <a:lvl1pPr indent="-323850" lvl="0" marL="457200" marR="0" rtl="0" algn="l">
              <a:lnSpc>
                <a:spcPct val="120000"/>
              </a:lnSpc>
              <a:spcBef>
                <a:spcPts val="750"/>
              </a:spcBef>
              <a:spcAft>
                <a:spcPts val="0"/>
              </a:spcAft>
              <a:buClr>
                <a:schemeClr val="accent1"/>
              </a:buClr>
              <a:buSzPts val="1500"/>
              <a:buFont typeface="Arial"/>
              <a:buChar char="•"/>
              <a:defRPr b="0" i="0" sz="1500" u="none" cap="none" strike="noStrike">
                <a:solidFill>
                  <a:schemeClr val="dk1"/>
                </a:solidFill>
                <a:latin typeface="Gill Sans"/>
                <a:ea typeface="Gill Sans"/>
                <a:cs typeface="Gill Sans"/>
                <a:sym typeface="Gill Sans"/>
              </a:defRPr>
            </a:lvl1pPr>
            <a:lvl2pPr indent="-314325" lvl="1" marL="914400" marR="0" rtl="0" algn="l">
              <a:lnSpc>
                <a:spcPct val="120000"/>
              </a:lnSpc>
              <a:spcBef>
                <a:spcPts val="375"/>
              </a:spcBef>
              <a:spcAft>
                <a:spcPts val="0"/>
              </a:spcAft>
              <a:buClr>
                <a:schemeClr val="accent1"/>
              </a:buClr>
              <a:buSzPts val="1350"/>
              <a:buFont typeface="Arial"/>
              <a:buChar char="•"/>
              <a:defRPr b="0" i="0" sz="1350" u="none" cap="none" strike="noStrike">
                <a:solidFill>
                  <a:schemeClr val="dk1"/>
                </a:solidFill>
                <a:latin typeface="Gill Sans"/>
                <a:ea typeface="Gill Sans"/>
                <a:cs typeface="Gill Sans"/>
                <a:sym typeface="Gill Sans"/>
              </a:defRPr>
            </a:lvl2pPr>
            <a:lvl3pPr indent="-304800" lvl="2" marL="1371600" marR="0" rtl="0" algn="l">
              <a:lnSpc>
                <a:spcPct val="120000"/>
              </a:lnSpc>
              <a:spcBef>
                <a:spcPts val="375"/>
              </a:spcBef>
              <a:spcAft>
                <a:spcPts val="0"/>
              </a:spcAft>
              <a:buClr>
                <a:schemeClr val="accent1"/>
              </a:buClr>
              <a:buSzPts val="1200"/>
              <a:buFont typeface="Arial"/>
              <a:buChar char="•"/>
              <a:defRPr b="0" i="0" sz="1200" u="none" cap="none" strike="noStrike">
                <a:solidFill>
                  <a:schemeClr val="dk1"/>
                </a:solidFill>
                <a:latin typeface="Gill Sans"/>
                <a:ea typeface="Gill Sans"/>
                <a:cs typeface="Gill Sans"/>
                <a:sym typeface="Gill Sans"/>
              </a:defRPr>
            </a:lvl3pPr>
            <a:lvl4pPr indent="-295275" lvl="3" marL="1828800" marR="0" rtl="0" algn="l">
              <a:lnSpc>
                <a:spcPct val="120000"/>
              </a:lnSpc>
              <a:spcBef>
                <a:spcPts val="375"/>
              </a:spcBef>
              <a:spcAft>
                <a:spcPts val="0"/>
              </a:spcAft>
              <a:buClr>
                <a:schemeClr val="accent1"/>
              </a:buClr>
              <a:buSzPts val="1050"/>
              <a:buFont typeface="Arial"/>
              <a:buChar char="•"/>
              <a:defRPr b="0" i="0" sz="1050" u="none" cap="none" strike="noStrike">
                <a:solidFill>
                  <a:schemeClr val="dk1"/>
                </a:solidFill>
                <a:latin typeface="Gill Sans"/>
                <a:ea typeface="Gill Sans"/>
                <a:cs typeface="Gill Sans"/>
                <a:sym typeface="Gill Sans"/>
              </a:defRPr>
            </a:lvl4pPr>
            <a:lvl5pPr indent="-285750" lvl="4" marL="2286000" marR="0" rtl="0" algn="l">
              <a:lnSpc>
                <a:spcPct val="120000"/>
              </a:lnSpc>
              <a:spcBef>
                <a:spcPts val="375"/>
              </a:spcBef>
              <a:spcAft>
                <a:spcPts val="0"/>
              </a:spcAft>
              <a:buClr>
                <a:schemeClr val="accent1"/>
              </a:buClr>
              <a:buSzPts val="900"/>
              <a:buFont typeface="Arial"/>
              <a:buChar char="•"/>
              <a:defRPr b="0" i="0" sz="900" u="none" cap="none" strike="noStrike">
                <a:solidFill>
                  <a:schemeClr val="dk1"/>
                </a:solidFill>
                <a:latin typeface="Gill Sans"/>
                <a:ea typeface="Gill Sans"/>
                <a:cs typeface="Gill Sans"/>
                <a:sym typeface="Gill Sans"/>
              </a:defRPr>
            </a:lvl5pPr>
            <a:lvl6pPr indent="-285750" lvl="5" marL="2743200" marR="0" rtl="0" algn="l">
              <a:lnSpc>
                <a:spcPct val="120000"/>
              </a:lnSpc>
              <a:spcBef>
                <a:spcPts val="375"/>
              </a:spcBef>
              <a:spcAft>
                <a:spcPts val="0"/>
              </a:spcAft>
              <a:buClr>
                <a:schemeClr val="accent1"/>
              </a:buClr>
              <a:buSzPts val="900"/>
              <a:buFont typeface="Arial"/>
              <a:buChar char="•"/>
              <a:defRPr b="0" i="0" sz="900" u="none" cap="none" strike="noStrike">
                <a:solidFill>
                  <a:schemeClr val="dk1"/>
                </a:solidFill>
                <a:latin typeface="Gill Sans"/>
                <a:ea typeface="Gill Sans"/>
                <a:cs typeface="Gill Sans"/>
                <a:sym typeface="Gill Sans"/>
              </a:defRPr>
            </a:lvl6pPr>
            <a:lvl7pPr indent="-285750" lvl="6" marL="3200400" marR="0" rtl="0" algn="l">
              <a:lnSpc>
                <a:spcPct val="120000"/>
              </a:lnSpc>
              <a:spcBef>
                <a:spcPts val="375"/>
              </a:spcBef>
              <a:spcAft>
                <a:spcPts val="0"/>
              </a:spcAft>
              <a:buClr>
                <a:schemeClr val="accent1"/>
              </a:buClr>
              <a:buSzPts val="900"/>
              <a:buFont typeface="Arial"/>
              <a:buChar char="•"/>
              <a:defRPr b="0" i="0" sz="900" u="none" cap="none" strike="noStrike">
                <a:solidFill>
                  <a:schemeClr val="dk1"/>
                </a:solidFill>
                <a:latin typeface="Gill Sans"/>
                <a:ea typeface="Gill Sans"/>
                <a:cs typeface="Gill Sans"/>
                <a:sym typeface="Gill Sans"/>
              </a:defRPr>
            </a:lvl7pPr>
            <a:lvl8pPr indent="-285750" lvl="7" marL="3657600" marR="0" rtl="0" algn="l">
              <a:lnSpc>
                <a:spcPct val="120000"/>
              </a:lnSpc>
              <a:spcBef>
                <a:spcPts val="375"/>
              </a:spcBef>
              <a:spcAft>
                <a:spcPts val="0"/>
              </a:spcAft>
              <a:buClr>
                <a:schemeClr val="accent1"/>
              </a:buClr>
              <a:buSzPts val="900"/>
              <a:buFont typeface="Arial"/>
              <a:buChar char="•"/>
              <a:defRPr b="0" i="0" sz="900" u="none" cap="none" strike="noStrike">
                <a:solidFill>
                  <a:schemeClr val="dk1"/>
                </a:solidFill>
                <a:latin typeface="Gill Sans"/>
                <a:ea typeface="Gill Sans"/>
                <a:cs typeface="Gill Sans"/>
                <a:sym typeface="Gill Sans"/>
              </a:defRPr>
            </a:lvl8pPr>
            <a:lvl9pPr indent="-285750" lvl="8" marL="4114800" marR="0" rtl="0" algn="l">
              <a:lnSpc>
                <a:spcPct val="120000"/>
              </a:lnSpc>
              <a:spcBef>
                <a:spcPts val="375"/>
              </a:spcBef>
              <a:spcAft>
                <a:spcPts val="0"/>
              </a:spcAft>
              <a:buClr>
                <a:schemeClr val="accent1"/>
              </a:buClr>
              <a:buSzPts val="900"/>
              <a:buFont typeface="Arial"/>
              <a:buChar char="•"/>
              <a:defRPr b="0" i="0" sz="900" u="none" cap="none" strike="noStrike">
                <a:solidFill>
                  <a:schemeClr val="dk1"/>
                </a:solidFill>
                <a:latin typeface="Gill Sans"/>
                <a:ea typeface="Gill Sans"/>
                <a:cs typeface="Gill Sans"/>
                <a:sym typeface="Gill Sans"/>
              </a:defRPr>
            </a:lvl9pPr>
          </a:lstStyle>
          <a:p/>
        </p:txBody>
      </p:sp>
      <p:sp>
        <p:nvSpPr>
          <p:cNvPr id="10" name="Google Shape;10;p64"/>
          <p:cNvSpPr txBox="1"/>
          <p:nvPr>
            <p:ph idx="10" type="dt"/>
          </p:nvPr>
        </p:nvSpPr>
        <p:spPr>
          <a:xfrm>
            <a:off x="5665604" y="247778"/>
            <a:ext cx="2625600" cy="231900"/>
          </a:xfrm>
          <a:prstGeom prst="rect">
            <a:avLst/>
          </a:prstGeom>
          <a:noFill/>
          <a:ln>
            <a:noFill/>
          </a:ln>
        </p:spPr>
        <p:txBody>
          <a:bodyPr anchorCtr="0" anchor="ctr" bIns="45700" lIns="91425" spcFirstLastPara="1" rIns="91425" wrap="square" tIns="45700">
            <a:noAutofit/>
          </a:bodyPr>
          <a:lstStyle>
            <a:lvl1pPr lvl="0" marR="0" rtl="0" algn="r">
              <a:spcBef>
                <a:spcPts val="0"/>
              </a:spcBef>
              <a:spcAft>
                <a:spcPts val="0"/>
              </a:spcAft>
              <a:buSzPts val="1400"/>
              <a:buNone/>
              <a:defRPr b="0" i="0" sz="750" u="none" cap="none" strike="noStrike">
                <a:solidFill>
                  <a:srgbClr val="888888"/>
                </a:solidFill>
                <a:latin typeface="Gill Sans"/>
                <a:ea typeface="Gill Sans"/>
                <a:cs typeface="Gill Sans"/>
                <a:sym typeface="Gill Sans"/>
              </a:defRPr>
            </a:lvl1pPr>
            <a:lvl2pPr lvl="1" marR="0" rtl="0" algn="l">
              <a:spcBef>
                <a:spcPts val="0"/>
              </a:spcBef>
              <a:spcAft>
                <a:spcPts val="0"/>
              </a:spcAft>
              <a:buSzPts val="1400"/>
              <a:buNone/>
              <a:defRPr b="0" i="0" sz="1800" u="none" cap="none" strike="noStrike">
                <a:solidFill>
                  <a:schemeClr val="dk1"/>
                </a:solidFill>
                <a:latin typeface="Gill Sans"/>
                <a:ea typeface="Gill Sans"/>
                <a:cs typeface="Gill Sans"/>
                <a:sym typeface="Gill Sans"/>
              </a:defRPr>
            </a:lvl2pPr>
            <a:lvl3pPr lvl="2" marR="0" rtl="0" algn="l">
              <a:spcBef>
                <a:spcPts val="0"/>
              </a:spcBef>
              <a:spcAft>
                <a:spcPts val="0"/>
              </a:spcAft>
              <a:buSzPts val="1400"/>
              <a:buNone/>
              <a:defRPr b="0" i="0" sz="1800" u="none" cap="none" strike="noStrike">
                <a:solidFill>
                  <a:schemeClr val="dk1"/>
                </a:solidFill>
                <a:latin typeface="Gill Sans"/>
                <a:ea typeface="Gill Sans"/>
                <a:cs typeface="Gill Sans"/>
                <a:sym typeface="Gill Sans"/>
              </a:defRPr>
            </a:lvl3pPr>
            <a:lvl4pPr lvl="3" marR="0" rtl="0" algn="l">
              <a:spcBef>
                <a:spcPts val="0"/>
              </a:spcBef>
              <a:spcAft>
                <a:spcPts val="0"/>
              </a:spcAft>
              <a:buSzPts val="1400"/>
              <a:buNone/>
              <a:defRPr b="0" i="0" sz="1800" u="none" cap="none" strike="noStrike">
                <a:solidFill>
                  <a:schemeClr val="dk1"/>
                </a:solidFill>
                <a:latin typeface="Gill Sans"/>
                <a:ea typeface="Gill Sans"/>
                <a:cs typeface="Gill Sans"/>
                <a:sym typeface="Gill Sans"/>
              </a:defRPr>
            </a:lvl4pPr>
            <a:lvl5pPr lvl="4" marR="0" rtl="0" algn="l">
              <a:spcBef>
                <a:spcPts val="0"/>
              </a:spcBef>
              <a:spcAft>
                <a:spcPts val="0"/>
              </a:spcAft>
              <a:buSzPts val="1400"/>
              <a:buNone/>
              <a:defRPr b="0" i="0" sz="1800" u="none" cap="none" strike="noStrike">
                <a:solidFill>
                  <a:schemeClr val="dk1"/>
                </a:solidFill>
                <a:latin typeface="Gill Sans"/>
                <a:ea typeface="Gill Sans"/>
                <a:cs typeface="Gill Sans"/>
                <a:sym typeface="Gill Sans"/>
              </a:defRPr>
            </a:lvl5pPr>
            <a:lvl6pPr lvl="5" marR="0" rtl="0" algn="l">
              <a:spcBef>
                <a:spcPts val="0"/>
              </a:spcBef>
              <a:spcAft>
                <a:spcPts val="0"/>
              </a:spcAft>
              <a:buSzPts val="1400"/>
              <a:buNone/>
              <a:defRPr b="0" i="0" sz="1800" u="none" cap="none" strike="noStrike">
                <a:solidFill>
                  <a:schemeClr val="dk1"/>
                </a:solidFill>
                <a:latin typeface="Gill Sans"/>
                <a:ea typeface="Gill Sans"/>
                <a:cs typeface="Gill Sans"/>
                <a:sym typeface="Gill Sans"/>
              </a:defRPr>
            </a:lvl6pPr>
            <a:lvl7pPr lvl="6" marR="0" rtl="0" algn="l">
              <a:spcBef>
                <a:spcPts val="0"/>
              </a:spcBef>
              <a:spcAft>
                <a:spcPts val="0"/>
              </a:spcAft>
              <a:buSzPts val="1400"/>
              <a:buNone/>
              <a:defRPr b="0" i="0" sz="1800" u="none" cap="none" strike="noStrike">
                <a:solidFill>
                  <a:schemeClr val="dk1"/>
                </a:solidFill>
                <a:latin typeface="Gill Sans"/>
                <a:ea typeface="Gill Sans"/>
                <a:cs typeface="Gill Sans"/>
                <a:sym typeface="Gill Sans"/>
              </a:defRPr>
            </a:lvl7pPr>
            <a:lvl8pPr lvl="7" marR="0" rtl="0" algn="l">
              <a:spcBef>
                <a:spcPts val="0"/>
              </a:spcBef>
              <a:spcAft>
                <a:spcPts val="0"/>
              </a:spcAft>
              <a:buSzPts val="1400"/>
              <a:buNone/>
              <a:defRPr b="0" i="0" sz="1800" u="none" cap="none" strike="noStrike">
                <a:solidFill>
                  <a:schemeClr val="dk1"/>
                </a:solidFill>
                <a:latin typeface="Gill Sans"/>
                <a:ea typeface="Gill Sans"/>
                <a:cs typeface="Gill Sans"/>
                <a:sym typeface="Gill Sans"/>
              </a:defRPr>
            </a:lvl8pPr>
            <a:lvl9pPr lvl="8" marR="0" rtl="0" algn="l">
              <a:spcBef>
                <a:spcPts val="0"/>
              </a:spcBef>
              <a:spcAft>
                <a:spcPts val="0"/>
              </a:spcAft>
              <a:buSzPts val="1400"/>
              <a:buNone/>
              <a:defRPr b="0" i="0" sz="1800" u="none" cap="none" strike="noStrike">
                <a:solidFill>
                  <a:schemeClr val="dk1"/>
                </a:solidFill>
                <a:latin typeface="Gill Sans"/>
                <a:ea typeface="Gill Sans"/>
                <a:cs typeface="Gill Sans"/>
                <a:sym typeface="Gill Sans"/>
              </a:defRPr>
            </a:lvl9pPr>
          </a:lstStyle>
          <a:p/>
        </p:txBody>
      </p:sp>
      <p:sp>
        <p:nvSpPr>
          <p:cNvPr id="11" name="Google Shape;11;p64"/>
          <p:cNvSpPr txBox="1"/>
          <p:nvPr>
            <p:ph idx="11" type="ftr"/>
          </p:nvPr>
        </p:nvSpPr>
        <p:spPr>
          <a:xfrm>
            <a:off x="1088684" y="246981"/>
            <a:ext cx="4454100" cy="231900"/>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750" u="none" cap="none" strike="noStrike">
                <a:solidFill>
                  <a:srgbClr val="888888"/>
                </a:solidFill>
                <a:latin typeface="Gill Sans"/>
                <a:ea typeface="Gill Sans"/>
                <a:cs typeface="Gill Sans"/>
                <a:sym typeface="Gill Sans"/>
              </a:defRPr>
            </a:lvl1pPr>
            <a:lvl2pPr lvl="1" marR="0" rtl="0" algn="l">
              <a:spcBef>
                <a:spcPts val="0"/>
              </a:spcBef>
              <a:spcAft>
                <a:spcPts val="0"/>
              </a:spcAft>
              <a:buSzPts val="1400"/>
              <a:buNone/>
              <a:defRPr b="0" i="0" sz="1800" u="none" cap="none" strike="noStrike">
                <a:solidFill>
                  <a:schemeClr val="dk1"/>
                </a:solidFill>
                <a:latin typeface="Gill Sans"/>
                <a:ea typeface="Gill Sans"/>
                <a:cs typeface="Gill Sans"/>
                <a:sym typeface="Gill Sans"/>
              </a:defRPr>
            </a:lvl2pPr>
            <a:lvl3pPr lvl="2" marR="0" rtl="0" algn="l">
              <a:spcBef>
                <a:spcPts val="0"/>
              </a:spcBef>
              <a:spcAft>
                <a:spcPts val="0"/>
              </a:spcAft>
              <a:buSzPts val="1400"/>
              <a:buNone/>
              <a:defRPr b="0" i="0" sz="1800" u="none" cap="none" strike="noStrike">
                <a:solidFill>
                  <a:schemeClr val="dk1"/>
                </a:solidFill>
                <a:latin typeface="Gill Sans"/>
                <a:ea typeface="Gill Sans"/>
                <a:cs typeface="Gill Sans"/>
                <a:sym typeface="Gill Sans"/>
              </a:defRPr>
            </a:lvl3pPr>
            <a:lvl4pPr lvl="3" marR="0" rtl="0" algn="l">
              <a:spcBef>
                <a:spcPts val="0"/>
              </a:spcBef>
              <a:spcAft>
                <a:spcPts val="0"/>
              </a:spcAft>
              <a:buSzPts val="1400"/>
              <a:buNone/>
              <a:defRPr b="0" i="0" sz="1800" u="none" cap="none" strike="noStrike">
                <a:solidFill>
                  <a:schemeClr val="dk1"/>
                </a:solidFill>
                <a:latin typeface="Gill Sans"/>
                <a:ea typeface="Gill Sans"/>
                <a:cs typeface="Gill Sans"/>
                <a:sym typeface="Gill Sans"/>
              </a:defRPr>
            </a:lvl4pPr>
            <a:lvl5pPr lvl="4" marR="0" rtl="0" algn="l">
              <a:spcBef>
                <a:spcPts val="0"/>
              </a:spcBef>
              <a:spcAft>
                <a:spcPts val="0"/>
              </a:spcAft>
              <a:buSzPts val="1400"/>
              <a:buNone/>
              <a:defRPr b="0" i="0" sz="1800" u="none" cap="none" strike="noStrike">
                <a:solidFill>
                  <a:schemeClr val="dk1"/>
                </a:solidFill>
                <a:latin typeface="Gill Sans"/>
                <a:ea typeface="Gill Sans"/>
                <a:cs typeface="Gill Sans"/>
                <a:sym typeface="Gill Sans"/>
              </a:defRPr>
            </a:lvl5pPr>
            <a:lvl6pPr lvl="5" marR="0" rtl="0" algn="l">
              <a:spcBef>
                <a:spcPts val="0"/>
              </a:spcBef>
              <a:spcAft>
                <a:spcPts val="0"/>
              </a:spcAft>
              <a:buSzPts val="1400"/>
              <a:buNone/>
              <a:defRPr b="0" i="0" sz="1800" u="none" cap="none" strike="noStrike">
                <a:solidFill>
                  <a:schemeClr val="dk1"/>
                </a:solidFill>
                <a:latin typeface="Gill Sans"/>
                <a:ea typeface="Gill Sans"/>
                <a:cs typeface="Gill Sans"/>
                <a:sym typeface="Gill Sans"/>
              </a:defRPr>
            </a:lvl6pPr>
            <a:lvl7pPr lvl="6" marR="0" rtl="0" algn="l">
              <a:spcBef>
                <a:spcPts val="0"/>
              </a:spcBef>
              <a:spcAft>
                <a:spcPts val="0"/>
              </a:spcAft>
              <a:buSzPts val="1400"/>
              <a:buNone/>
              <a:defRPr b="0" i="0" sz="1800" u="none" cap="none" strike="noStrike">
                <a:solidFill>
                  <a:schemeClr val="dk1"/>
                </a:solidFill>
                <a:latin typeface="Gill Sans"/>
                <a:ea typeface="Gill Sans"/>
                <a:cs typeface="Gill Sans"/>
                <a:sym typeface="Gill Sans"/>
              </a:defRPr>
            </a:lvl7pPr>
            <a:lvl8pPr lvl="7" marR="0" rtl="0" algn="l">
              <a:spcBef>
                <a:spcPts val="0"/>
              </a:spcBef>
              <a:spcAft>
                <a:spcPts val="0"/>
              </a:spcAft>
              <a:buSzPts val="1400"/>
              <a:buNone/>
              <a:defRPr b="0" i="0" sz="1800" u="none" cap="none" strike="noStrike">
                <a:solidFill>
                  <a:schemeClr val="dk1"/>
                </a:solidFill>
                <a:latin typeface="Gill Sans"/>
                <a:ea typeface="Gill Sans"/>
                <a:cs typeface="Gill Sans"/>
                <a:sym typeface="Gill Sans"/>
              </a:defRPr>
            </a:lvl8pPr>
            <a:lvl9pPr lvl="8" marR="0" rtl="0" algn="l">
              <a:spcBef>
                <a:spcPts val="0"/>
              </a:spcBef>
              <a:spcAft>
                <a:spcPts val="0"/>
              </a:spcAft>
              <a:buSzPts val="1400"/>
              <a:buNone/>
              <a:defRPr b="0" i="0" sz="1800" u="none" cap="none" strike="noStrike">
                <a:solidFill>
                  <a:schemeClr val="dk1"/>
                </a:solidFill>
                <a:latin typeface="Gill Sans"/>
                <a:ea typeface="Gill Sans"/>
                <a:cs typeface="Gill Sans"/>
                <a:sym typeface="Gill Sans"/>
              </a:defRPr>
            </a:lvl9pPr>
          </a:lstStyle>
          <a:p/>
        </p:txBody>
      </p:sp>
      <p:sp>
        <p:nvSpPr>
          <p:cNvPr id="12" name="Google Shape;12;p64"/>
          <p:cNvSpPr txBox="1"/>
          <p:nvPr>
            <p:ph idx="12" type="sldNum"/>
          </p:nvPr>
        </p:nvSpPr>
        <p:spPr>
          <a:xfrm>
            <a:off x="360046" y="599230"/>
            <a:ext cx="608400" cy="377700"/>
          </a:xfrm>
          <a:prstGeom prst="rect">
            <a:avLst/>
          </a:prstGeom>
          <a:noFill/>
          <a:ln>
            <a:noFill/>
          </a:ln>
        </p:spPr>
        <p:txBody>
          <a:bodyPr anchorCtr="0" anchor="t" bIns="45700" lIns="91425" spcFirstLastPara="1" rIns="91425" wrap="square" tIns="45700">
            <a:noAutofit/>
          </a:bodyPr>
          <a:lstStyle>
            <a:lvl1pPr indent="0" lvl="0" marL="0" marR="0" rtl="0" algn="r">
              <a:spcBef>
                <a:spcPts val="0"/>
              </a:spcBef>
              <a:buNone/>
              <a:defRPr b="0" i="0" sz="2100" u="none" cap="none" strike="noStrike">
                <a:solidFill>
                  <a:schemeClr val="accent1"/>
                </a:solidFill>
                <a:latin typeface="Gill Sans"/>
                <a:ea typeface="Gill Sans"/>
                <a:cs typeface="Gill Sans"/>
                <a:sym typeface="Gill Sans"/>
              </a:defRPr>
            </a:lvl1pPr>
            <a:lvl2pPr indent="0" lvl="1" marL="0" marR="0" rtl="0" algn="r">
              <a:spcBef>
                <a:spcPts val="0"/>
              </a:spcBef>
              <a:buNone/>
              <a:defRPr b="0" i="0" sz="2100" u="none" cap="none" strike="noStrike">
                <a:solidFill>
                  <a:schemeClr val="accent1"/>
                </a:solidFill>
                <a:latin typeface="Gill Sans"/>
                <a:ea typeface="Gill Sans"/>
                <a:cs typeface="Gill Sans"/>
                <a:sym typeface="Gill Sans"/>
              </a:defRPr>
            </a:lvl2pPr>
            <a:lvl3pPr indent="0" lvl="2" marL="0" marR="0" rtl="0" algn="r">
              <a:spcBef>
                <a:spcPts val="0"/>
              </a:spcBef>
              <a:buNone/>
              <a:defRPr b="0" i="0" sz="2100" u="none" cap="none" strike="noStrike">
                <a:solidFill>
                  <a:schemeClr val="accent1"/>
                </a:solidFill>
                <a:latin typeface="Gill Sans"/>
                <a:ea typeface="Gill Sans"/>
                <a:cs typeface="Gill Sans"/>
                <a:sym typeface="Gill Sans"/>
              </a:defRPr>
            </a:lvl3pPr>
            <a:lvl4pPr indent="0" lvl="3" marL="0" marR="0" rtl="0" algn="r">
              <a:spcBef>
                <a:spcPts val="0"/>
              </a:spcBef>
              <a:buNone/>
              <a:defRPr b="0" i="0" sz="2100" u="none" cap="none" strike="noStrike">
                <a:solidFill>
                  <a:schemeClr val="accent1"/>
                </a:solidFill>
                <a:latin typeface="Gill Sans"/>
                <a:ea typeface="Gill Sans"/>
                <a:cs typeface="Gill Sans"/>
                <a:sym typeface="Gill Sans"/>
              </a:defRPr>
            </a:lvl4pPr>
            <a:lvl5pPr indent="0" lvl="4" marL="0" marR="0" rtl="0" algn="r">
              <a:spcBef>
                <a:spcPts val="0"/>
              </a:spcBef>
              <a:buNone/>
              <a:defRPr b="0" i="0" sz="2100" u="none" cap="none" strike="noStrike">
                <a:solidFill>
                  <a:schemeClr val="accent1"/>
                </a:solidFill>
                <a:latin typeface="Gill Sans"/>
                <a:ea typeface="Gill Sans"/>
                <a:cs typeface="Gill Sans"/>
                <a:sym typeface="Gill Sans"/>
              </a:defRPr>
            </a:lvl5pPr>
            <a:lvl6pPr indent="0" lvl="5" marL="0" marR="0" rtl="0" algn="r">
              <a:spcBef>
                <a:spcPts val="0"/>
              </a:spcBef>
              <a:buNone/>
              <a:defRPr b="0" i="0" sz="2100" u="none" cap="none" strike="noStrike">
                <a:solidFill>
                  <a:schemeClr val="accent1"/>
                </a:solidFill>
                <a:latin typeface="Gill Sans"/>
                <a:ea typeface="Gill Sans"/>
                <a:cs typeface="Gill Sans"/>
                <a:sym typeface="Gill Sans"/>
              </a:defRPr>
            </a:lvl6pPr>
            <a:lvl7pPr indent="0" lvl="6" marL="0" marR="0" rtl="0" algn="r">
              <a:spcBef>
                <a:spcPts val="0"/>
              </a:spcBef>
              <a:buNone/>
              <a:defRPr b="0" i="0" sz="2100" u="none" cap="none" strike="noStrike">
                <a:solidFill>
                  <a:schemeClr val="accent1"/>
                </a:solidFill>
                <a:latin typeface="Gill Sans"/>
                <a:ea typeface="Gill Sans"/>
                <a:cs typeface="Gill Sans"/>
                <a:sym typeface="Gill Sans"/>
              </a:defRPr>
            </a:lvl7pPr>
            <a:lvl8pPr indent="0" lvl="7" marL="0" marR="0" rtl="0" algn="r">
              <a:spcBef>
                <a:spcPts val="0"/>
              </a:spcBef>
              <a:buNone/>
              <a:defRPr b="0" i="0" sz="2100" u="none" cap="none" strike="noStrike">
                <a:solidFill>
                  <a:schemeClr val="accent1"/>
                </a:solidFill>
                <a:latin typeface="Gill Sans"/>
                <a:ea typeface="Gill Sans"/>
                <a:cs typeface="Gill Sans"/>
                <a:sym typeface="Gill Sans"/>
              </a:defRPr>
            </a:lvl8pPr>
            <a:lvl9pPr indent="0" lvl="8" marL="0" marR="0" rtl="0" algn="r">
              <a:spcBef>
                <a:spcPts val="0"/>
              </a:spcBef>
              <a:buNone/>
              <a:defRPr b="0" i="0" sz="2100" u="none" cap="none" strike="noStrike">
                <a:solidFill>
                  <a:schemeClr val="accent1"/>
                </a:solidFill>
                <a:latin typeface="Gill Sans"/>
                <a:ea typeface="Gill Sans"/>
                <a:cs typeface="Gill Sans"/>
                <a:sym typeface="Gill Sans"/>
              </a:defRPr>
            </a:lvl9pPr>
          </a:lstStyle>
          <a:p>
            <a:pPr indent="0" lvl="0" marL="0" rtl="0" algn="r">
              <a:spcBef>
                <a:spcPts val="0"/>
              </a:spcBef>
              <a:spcAft>
                <a:spcPts val="0"/>
              </a:spcAft>
              <a:buNone/>
            </a:pPr>
            <a:fld id="{00000000-1234-1234-1234-123412341234}" type="slidenum">
              <a:rPr lang="en-US"/>
              <a:t>‹#›</a:t>
            </a:fld>
            <a:endParaRPr/>
          </a:p>
        </p:txBody>
      </p:sp>
      <p:cxnSp>
        <p:nvCxnSpPr>
          <p:cNvPr id="13" name="Google Shape;13;p64"/>
          <p:cNvCxnSpPr/>
          <p:nvPr/>
        </p:nvCxnSpPr>
        <p:spPr>
          <a:xfrm>
            <a:off x="0" y="4596310"/>
            <a:ext cx="9144000" cy="0"/>
          </a:xfrm>
          <a:prstGeom prst="straightConnector1">
            <a:avLst/>
          </a:prstGeom>
          <a:noFill/>
          <a:ln cap="flat" cmpd="sng" w="12700">
            <a:solidFill>
              <a:srgbClr val="000001">
                <a:alpha val="20000"/>
              </a:srgbClr>
            </a:solidFill>
            <a:prstDash val="solid"/>
            <a:round/>
            <a:headEnd len="sm" w="sm" type="none"/>
            <a:tailEnd len="sm" w="sm" type="none"/>
          </a:ln>
        </p:spPr>
      </p:cxnSp>
    </p:spTree>
  </p:cSld>
  <p:clrMap accent1="accent1" accent2="accent2" accent3="accent3" accent4="accent4" accent5="accent5" accent6="accent6" bg1="lt1" bg2="dk2" tx1="dk1" tx2="lt2" folHlink="folHlink" hlink="hlink"/>
  <p:sldLayoutIdLst>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gradFill>
          <a:gsLst>
            <a:gs pos="0">
              <a:srgbClr val="646464"/>
            </a:gs>
            <a:gs pos="100000">
              <a:srgbClr val="3E3E3E"/>
            </a:gs>
          </a:gsLst>
          <a:path path="circle">
            <a:fillToRect b="50%" l="50%" r="50%" t="50%"/>
          </a:path>
          <a:tileRect/>
        </a:gradFill>
      </p:bgPr>
    </p:bg>
    <p:spTree>
      <p:nvGrpSpPr>
        <p:cNvPr id="96" name="Shape 96"/>
        <p:cNvGrpSpPr/>
        <p:nvPr/>
      </p:nvGrpSpPr>
      <p:grpSpPr>
        <a:xfrm>
          <a:off x="0" y="0"/>
          <a:ext cx="0" cy="0"/>
          <a:chOff x="0" y="0"/>
          <a:chExt cx="0" cy="0"/>
        </a:xfrm>
      </p:grpSpPr>
      <p:sp>
        <p:nvSpPr>
          <p:cNvPr id="97" name="Google Shape;97;p69"/>
          <p:cNvSpPr/>
          <p:nvPr/>
        </p:nvSpPr>
        <p:spPr>
          <a:xfrm>
            <a:off x="0" y="1514607"/>
            <a:ext cx="9144000" cy="3079500"/>
          </a:xfrm>
          <a:prstGeom prst="rect">
            <a:avLst/>
          </a:prstGeom>
          <a:gradFill>
            <a:gsLst>
              <a:gs pos="0">
                <a:srgbClr val="454545">
                  <a:alpha val="0"/>
                </a:srgbClr>
              </a:gs>
              <a:gs pos="100000">
                <a:schemeClr val="dk2"/>
              </a:gs>
            </a:gsLst>
            <a:lin ang="540001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98" name="Google Shape;98;p69"/>
          <p:cNvPicPr preferRelativeResize="0"/>
          <p:nvPr/>
        </p:nvPicPr>
        <p:blipFill rotWithShape="1">
          <a:blip r:embed="rId1">
            <a:alphaModFix/>
          </a:blip>
          <a:srcRect b="-1539" l="0" r="0" t="1540"/>
          <a:stretch/>
        </p:blipFill>
        <p:spPr>
          <a:xfrm>
            <a:off x="0" y="4594860"/>
            <a:ext cx="9143998" cy="557213"/>
          </a:xfrm>
          <a:prstGeom prst="rect">
            <a:avLst/>
          </a:prstGeom>
          <a:noFill/>
          <a:ln>
            <a:noFill/>
          </a:ln>
        </p:spPr>
      </p:pic>
      <p:sp>
        <p:nvSpPr>
          <p:cNvPr id="99" name="Google Shape;99;p69"/>
          <p:cNvSpPr txBox="1"/>
          <p:nvPr>
            <p:ph type="title"/>
          </p:nvPr>
        </p:nvSpPr>
        <p:spPr>
          <a:xfrm>
            <a:off x="1088685" y="603390"/>
            <a:ext cx="7202400" cy="786900"/>
          </a:xfrm>
          <a:prstGeom prst="rect">
            <a:avLst/>
          </a:prstGeom>
          <a:noFill/>
          <a:ln>
            <a:noFill/>
          </a:ln>
        </p:spPr>
        <p:txBody>
          <a:bodyPr anchorCtr="0" anchor="t" bIns="45700" lIns="91425" spcFirstLastPara="1" rIns="91425" wrap="square" tIns="45700">
            <a:normAutofit/>
          </a:bodyPr>
          <a:lstStyle>
            <a:lvl1pPr lvl="0" marR="0" rtl="0" algn="l">
              <a:lnSpc>
                <a:spcPct val="90000"/>
              </a:lnSpc>
              <a:spcBef>
                <a:spcPts val="0"/>
              </a:spcBef>
              <a:spcAft>
                <a:spcPts val="0"/>
              </a:spcAft>
              <a:buClr>
                <a:schemeClr val="lt1"/>
              </a:buClr>
              <a:buSzPts val="2400"/>
              <a:buFont typeface="Gill Sans"/>
              <a:buNone/>
              <a:defRPr b="0" i="0" sz="2400" u="none" cap="none" strike="noStrike">
                <a:solidFill>
                  <a:schemeClr val="lt1"/>
                </a:solidFill>
                <a:latin typeface="Gill Sans"/>
                <a:ea typeface="Gill Sans"/>
                <a:cs typeface="Gill Sans"/>
                <a:sym typeface="Gill Sans"/>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p:txBody>
      </p:sp>
      <p:sp>
        <p:nvSpPr>
          <p:cNvPr id="100" name="Google Shape;100;p69"/>
          <p:cNvSpPr txBox="1"/>
          <p:nvPr>
            <p:ph idx="1" type="body"/>
          </p:nvPr>
        </p:nvSpPr>
        <p:spPr>
          <a:xfrm>
            <a:off x="1088685" y="1511799"/>
            <a:ext cx="7202400" cy="2588100"/>
          </a:xfrm>
          <a:prstGeom prst="rect">
            <a:avLst/>
          </a:prstGeom>
          <a:noFill/>
          <a:ln>
            <a:noFill/>
          </a:ln>
        </p:spPr>
        <p:txBody>
          <a:bodyPr anchorCtr="0" anchor="t" bIns="45700" lIns="91425" spcFirstLastPara="1" rIns="91425" wrap="square" tIns="45700">
            <a:normAutofit/>
          </a:bodyPr>
          <a:lstStyle>
            <a:lvl1pPr indent="-323850" lvl="0" marL="457200" marR="0" rtl="0" algn="l">
              <a:lnSpc>
                <a:spcPct val="120000"/>
              </a:lnSpc>
              <a:spcBef>
                <a:spcPts val="750"/>
              </a:spcBef>
              <a:spcAft>
                <a:spcPts val="0"/>
              </a:spcAft>
              <a:buClr>
                <a:schemeClr val="accent1"/>
              </a:buClr>
              <a:buSzPts val="1500"/>
              <a:buFont typeface="Arial"/>
              <a:buChar char="•"/>
              <a:defRPr b="0" i="0" sz="1500" u="none" cap="none" strike="noStrike">
                <a:solidFill>
                  <a:schemeClr val="lt1"/>
                </a:solidFill>
                <a:latin typeface="Gill Sans"/>
                <a:ea typeface="Gill Sans"/>
                <a:cs typeface="Gill Sans"/>
                <a:sym typeface="Gill Sans"/>
              </a:defRPr>
            </a:lvl1pPr>
            <a:lvl2pPr indent="-314325" lvl="1" marL="914400" marR="0" rtl="0" algn="l">
              <a:lnSpc>
                <a:spcPct val="120000"/>
              </a:lnSpc>
              <a:spcBef>
                <a:spcPts val="375"/>
              </a:spcBef>
              <a:spcAft>
                <a:spcPts val="0"/>
              </a:spcAft>
              <a:buClr>
                <a:schemeClr val="accent1"/>
              </a:buClr>
              <a:buSzPts val="1350"/>
              <a:buFont typeface="Arial"/>
              <a:buChar char="•"/>
              <a:defRPr b="0" i="0" sz="1350" u="none" cap="none" strike="noStrike">
                <a:solidFill>
                  <a:schemeClr val="lt1"/>
                </a:solidFill>
                <a:latin typeface="Gill Sans"/>
                <a:ea typeface="Gill Sans"/>
                <a:cs typeface="Gill Sans"/>
                <a:sym typeface="Gill Sans"/>
              </a:defRPr>
            </a:lvl2pPr>
            <a:lvl3pPr indent="-304800" lvl="2" marL="1371600" marR="0" rtl="0" algn="l">
              <a:lnSpc>
                <a:spcPct val="120000"/>
              </a:lnSpc>
              <a:spcBef>
                <a:spcPts val="375"/>
              </a:spcBef>
              <a:spcAft>
                <a:spcPts val="0"/>
              </a:spcAft>
              <a:buClr>
                <a:schemeClr val="accent1"/>
              </a:buClr>
              <a:buSzPts val="1200"/>
              <a:buFont typeface="Arial"/>
              <a:buChar char="•"/>
              <a:defRPr b="0" i="0" sz="1200" u="none" cap="none" strike="noStrike">
                <a:solidFill>
                  <a:schemeClr val="lt1"/>
                </a:solidFill>
                <a:latin typeface="Gill Sans"/>
                <a:ea typeface="Gill Sans"/>
                <a:cs typeface="Gill Sans"/>
                <a:sym typeface="Gill Sans"/>
              </a:defRPr>
            </a:lvl3pPr>
            <a:lvl4pPr indent="-295275" lvl="3" marL="1828800" marR="0" rtl="0" algn="l">
              <a:lnSpc>
                <a:spcPct val="120000"/>
              </a:lnSpc>
              <a:spcBef>
                <a:spcPts val="375"/>
              </a:spcBef>
              <a:spcAft>
                <a:spcPts val="0"/>
              </a:spcAft>
              <a:buClr>
                <a:schemeClr val="accent1"/>
              </a:buClr>
              <a:buSzPts val="1050"/>
              <a:buFont typeface="Arial"/>
              <a:buChar char="•"/>
              <a:defRPr b="0" i="0" sz="1050" u="none" cap="none" strike="noStrike">
                <a:solidFill>
                  <a:schemeClr val="lt1"/>
                </a:solidFill>
                <a:latin typeface="Gill Sans"/>
                <a:ea typeface="Gill Sans"/>
                <a:cs typeface="Gill Sans"/>
                <a:sym typeface="Gill Sans"/>
              </a:defRPr>
            </a:lvl4pPr>
            <a:lvl5pPr indent="-285750" lvl="4" marL="2286000" marR="0" rtl="0" algn="l">
              <a:lnSpc>
                <a:spcPct val="120000"/>
              </a:lnSpc>
              <a:spcBef>
                <a:spcPts val="375"/>
              </a:spcBef>
              <a:spcAft>
                <a:spcPts val="0"/>
              </a:spcAft>
              <a:buClr>
                <a:schemeClr val="accent1"/>
              </a:buClr>
              <a:buSzPts val="900"/>
              <a:buFont typeface="Arial"/>
              <a:buChar char="•"/>
              <a:defRPr b="0" i="0" sz="900" u="none" cap="none" strike="noStrike">
                <a:solidFill>
                  <a:schemeClr val="lt1"/>
                </a:solidFill>
                <a:latin typeface="Gill Sans"/>
                <a:ea typeface="Gill Sans"/>
                <a:cs typeface="Gill Sans"/>
                <a:sym typeface="Gill Sans"/>
              </a:defRPr>
            </a:lvl5pPr>
            <a:lvl6pPr indent="-285750" lvl="5" marL="2743200" marR="0" rtl="0" algn="l">
              <a:lnSpc>
                <a:spcPct val="120000"/>
              </a:lnSpc>
              <a:spcBef>
                <a:spcPts val="375"/>
              </a:spcBef>
              <a:spcAft>
                <a:spcPts val="0"/>
              </a:spcAft>
              <a:buClr>
                <a:schemeClr val="accent1"/>
              </a:buClr>
              <a:buSzPts val="900"/>
              <a:buFont typeface="Arial"/>
              <a:buChar char="•"/>
              <a:defRPr b="0" i="0" sz="900" u="none" cap="none" strike="noStrike">
                <a:solidFill>
                  <a:schemeClr val="lt1"/>
                </a:solidFill>
                <a:latin typeface="Gill Sans"/>
                <a:ea typeface="Gill Sans"/>
                <a:cs typeface="Gill Sans"/>
                <a:sym typeface="Gill Sans"/>
              </a:defRPr>
            </a:lvl6pPr>
            <a:lvl7pPr indent="-285750" lvl="6" marL="3200400" marR="0" rtl="0" algn="l">
              <a:lnSpc>
                <a:spcPct val="120000"/>
              </a:lnSpc>
              <a:spcBef>
                <a:spcPts val="375"/>
              </a:spcBef>
              <a:spcAft>
                <a:spcPts val="0"/>
              </a:spcAft>
              <a:buClr>
                <a:schemeClr val="accent1"/>
              </a:buClr>
              <a:buSzPts val="900"/>
              <a:buFont typeface="Arial"/>
              <a:buChar char="•"/>
              <a:defRPr b="0" i="0" sz="900" u="none" cap="none" strike="noStrike">
                <a:solidFill>
                  <a:schemeClr val="lt1"/>
                </a:solidFill>
                <a:latin typeface="Gill Sans"/>
                <a:ea typeface="Gill Sans"/>
                <a:cs typeface="Gill Sans"/>
                <a:sym typeface="Gill Sans"/>
              </a:defRPr>
            </a:lvl7pPr>
            <a:lvl8pPr indent="-285750" lvl="7" marL="3657600" marR="0" rtl="0" algn="l">
              <a:lnSpc>
                <a:spcPct val="120000"/>
              </a:lnSpc>
              <a:spcBef>
                <a:spcPts val="375"/>
              </a:spcBef>
              <a:spcAft>
                <a:spcPts val="0"/>
              </a:spcAft>
              <a:buClr>
                <a:schemeClr val="accent1"/>
              </a:buClr>
              <a:buSzPts val="900"/>
              <a:buFont typeface="Arial"/>
              <a:buChar char="•"/>
              <a:defRPr b="0" i="0" sz="900" u="none" cap="none" strike="noStrike">
                <a:solidFill>
                  <a:schemeClr val="lt1"/>
                </a:solidFill>
                <a:latin typeface="Gill Sans"/>
                <a:ea typeface="Gill Sans"/>
                <a:cs typeface="Gill Sans"/>
                <a:sym typeface="Gill Sans"/>
              </a:defRPr>
            </a:lvl8pPr>
            <a:lvl9pPr indent="-285750" lvl="8" marL="4114800" marR="0" rtl="0" algn="l">
              <a:lnSpc>
                <a:spcPct val="120000"/>
              </a:lnSpc>
              <a:spcBef>
                <a:spcPts val="375"/>
              </a:spcBef>
              <a:spcAft>
                <a:spcPts val="0"/>
              </a:spcAft>
              <a:buClr>
                <a:schemeClr val="accent1"/>
              </a:buClr>
              <a:buSzPts val="900"/>
              <a:buFont typeface="Arial"/>
              <a:buChar char="•"/>
              <a:defRPr b="0" i="0" sz="900" u="none" cap="none" strike="noStrike">
                <a:solidFill>
                  <a:schemeClr val="lt1"/>
                </a:solidFill>
                <a:latin typeface="Gill Sans"/>
                <a:ea typeface="Gill Sans"/>
                <a:cs typeface="Gill Sans"/>
                <a:sym typeface="Gill Sans"/>
              </a:defRPr>
            </a:lvl9pPr>
          </a:lstStyle>
          <a:p/>
        </p:txBody>
      </p:sp>
      <p:sp>
        <p:nvSpPr>
          <p:cNvPr id="101" name="Google Shape;101;p69"/>
          <p:cNvSpPr txBox="1"/>
          <p:nvPr>
            <p:ph idx="10" type="dt"/>
          </p:nvPr>
        </p:nvSpPr>
        <p:spPr>
          <a:xfrm>
            <a:off x="5665604" y="247778"/>
            <a:ext cx="2625600" cy="231900"/>
          </a:xfrm>
          <a:prstGeom prst="rect">
            <a:avLst/>
          </a:prstGeom>
          <a:noFill/>
          <a:ln>
            <a:noFill/>
          </a:ln>
        </p:spPr>
        <p:txBody>
          <a:bodyPr anchorCtr="0" anchor="ctr" bIns="45700" lIns="91425" spcFirstLastPara="1" rIns="91425" wrap="square" tIns="45700">
            <a:noAutofit/>
          </a:bodyPr>
          <a:lstStyle>
            <a:lvl1pPr lvl="0" marR="0" rtl="0" algn="r">
              <a:spcBef>
                <a:spcPts val="0"/>
              </a:spcBef>
              <a:spcAft>
                <a:spcPts val="0"/>
              </a:spcAft>
              <a:buSzPts val="1400"/>
              <a:buNone/>
              <a:defRPr sz="750">
                <a:solidFill>
                  <a:schemeClr val="lt1"/>
                </a:solidFill>
                <a:latin typeface="Gill Sans"/>
                <a:ea typeface="Gill Sans"/>
                <a:cs typeface="Gill Sans"/>
                <a:sym typeface="Gill Sans"/>
              </a:defRPr>
            </a:lvl1pPr>
            <a:lvl2pPr lvl="1" marR="0" rtl="0" algn="l">
              <a:spcBef>
                <a:spcPts val="0"/>
              </a:spcBef>
              <a:spcAft>
                <a:spcPts val="0"/>
              </a:spcAft>
              <a:buSzPts val="1400"/>
              <a:buNone/>
              <a:defRPr b="0" i="0" sz="1800" u="none" cap="none" strike="noStrike">
                <a:solidFill>
                  <a:schemeClr val="lt1"/>
                </a:solidFill>
                <a:latin typeface="Gill Sans"/>
                <a:ea typeface="Gill Sans"/>
                <a:cs typeface="Gill Sans"/>
                <a:sym typeface="Gill Sans"/>
              </a:defRPr>
            </a:lvl2pPr>
            <a:lvl3pPr lvl="2" marR="0" rtl="0" algn="l">
              <a:spcBef>
                <a:spcPts val="0"/>
              </a:spcBef>
              <a:spcAft>
                <a:spcPts val="0"/>
              </a:spcAft>
              <a:buSzPts val="1400"/>
              <a:buNone/>
              <a:defRPr b="0" i="0" sz="1800" u="none" cap="none" strike="noStrike">
                <a:solidFill>
                  <a:schemeClr val="lt1"/>
                </a:solidFill>
                <a:latin typeface="Gill Sans"/>
                <a:ea typeface="Gill Sans"/>
                <a:cs typeface="Gill Sans"/>
                <a:sym typeface="Gill Sans"/>
              </a:defRPr>
            </a:lvl3pPr>
            <a:lvl4pPr lvl="3" marR="0" rtl="0" algn="l">
              <a:spcBef>
                <a:spcPts val="0"/>
              </a:spcBef>
              <a:spcAft>
                <a:spcPts val="0"/>
              </a:spcAft>
              <a:buSzPts val="1400"/>
              <a:buNone/>
              <a:defRPr b="0" i="0" sz="1800" u="none" cap="none" strike="noStrike">
                <a:solidFill>
                  <a:schemeClr val="lt1"/>
                </a:solidFill>
                <a:latin typeface="Gill Sans"/>
                <a:ea typeface="Gill Sans"/>
                <a:cs typeface="Gill Sans"/>
                <a:sym typeface="Gill Sans"/>
              </a:defRPr>
            </a:lvl4pPr>
            <a:lvl5pPr lvl="4" marR="0" rtl="0" algn="l">
              <a:spcBef>
                <a:spcPts val="0"/>
              </a:spcBef>
              <a:spcAft>
                <a:spcPts val="0"/>
              </a:spcAft>
              <a:buSzPts val="1400"/>
              <a:buNone/>
              <a:defRPr b="0" i="0" sz="1800" u="none" cap="none" strike="noStrike">
                <a:solidFill>
                  <a:schemeClr val="lt1"/>
                </a:solidFill>
                <a:latin typeface="Gill Sans"/>
                <a:ea typeface="Gill Sans"/>
                <a:cs typeface="Gill Sans"/>
                <a:sym typeface="Gill Sans"/>
              </a:defRPr>
            </a:lvl5pPr>
            <a:lvl6pPr lvl="5" marR="0" rtl="0" algn="l">
              <a:spcBef>
                <a:spcPts val="0"/>
              </a:spcBef>
              <a:spcAft>
                <a:spcPts val="0"/>
              </a:spcAft>
              <a:buSzPts val="1400"/>
              <a:buNone/>
              <a:defRPr b="0" i="0" sz="1800" u="none" cap="none" strike="noStrike">
                <a:solidFill>
                  <a:schemeClr val="lt1"/>
                </a:solidFill>
                <a:latin typeface="Gill Sans"/>
                <a:ea typeface="Gill Sans"/>
                <a:cs typeface="Gill Sans"/>
                <a:sym typeface="Gill Sans"/>
              </a:defRPr>
            </a:lvl6pPr>
            <a:lvl7pPr lvl="6" marR="0" rtl="0" algn="l">
              <a:spcBef>
                <a:spcPts val="0"/>
              </a:spcBef>
              <a:spcAft>
                <a:spcPts val="0"/>
              </a:spcAft>
              <a:buSzPts val="1400"/>
              <a:buNone/>
              <a:defRPr b="0" i="0" sz="1800" u="none" cap="none" strike="noStrike">
                <a:solidFill>
                  <a:schemeClr val="lt1"/>
                </a:solidFill>
                <a:latin typeface="Gill Sans"/>
                <a:ea typeface="Gill Sans"/>
                <a:cs typeface="Gill Sans"/>
                <a:sym typeface="Gill Sans"/>
              </a:defRPr>
            </a:lvl7pPr>
            <a:lvl8pPr lvl="7" marR="0" rtl="0" algn="l">
              <a:spcBef>
                <a:spcPts val="0"/>
              </a:spcBef>
              <a:spcAft>
                <a:spcPts val="0"/>
              </a:spcAft>
              <a:buSzPts val="1400"/>
              <a:buNone/>
              <a:defRPr b="0" i="0" sz="1800" u="none" cap="none" strike="noStrike">
                <a:solidFill>
                  <a:schemeClr val="lt1"/>
                </a:solidFill>
                <a:latin typeface="Gill Sans"/>
                <a:ea typeface="Gill Sans"/>
                <a:cs typeface="Gill Sans"/>
                <a:sym typeface="Gill Sans"/>
              </a:defRPr>
            </a:lvl8pPr>
            <a:lvl9pPr lvl="8" marR="0" rtl="0" algn="l">
              <a:spcBef>
                <a:spcPts val="0"/>
              </a:spcBef>
              <a:spcAft>
                <a:spcPts val="0"/>
              </a:spcAft>
              <a:buSzPts val="1400"/>
              <a:buNone/>
              <a:defRPr b="0" i="0" sz="1800" u="none" cap="none" strike="noStrike">
                <a:solidFill>
                  <a:schemeClr val="lt1"/>
                </a:solidFill>
                <a:latin typeface="Gill Sans"/>
                <a:ea typeface="Gill Sans"/>
                <a:cs typeface="Gill Sans"/>
                <a:sym typeface="Gill Sans"/>
              </a:defRPr>
            </a:lvl9pPr>
          </a:lstStyle>
          <a:p/>
        </p:txBody>
      </p:sp>
      <p:sp>
        <p:nvSpPr>
          <p:cNvPr id="102" name="Google Shape;102;p69"/>
          <p:cNvSpPr txBox="1"/>
          <p:nvPr>
            <p:ph idx="11" type="ftr"/>
          </p:nvPr>
        </p:nvSpPr>
        <p:spPr>
          <a:xfrm>
            <a:off x="1088684" y="246981"/>
            <a:ext cx="4454100" cy="231900"/>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sz="750">
                <a:solidFill>
                  <a:schemeClr val="lt1"/>
                </a:solidFill>
                <a:latin typeface="Gill Sans"/>
                <a:ea typeface="Gill Sans"/>
                <a:cs typeface="Gill Sans"/>
                <a:sym typeface="Gill Sans"/>
              </a:defRPr>
            </a:lvl1pPr>
            <a:lvl2pPr lvl="1" marR="0" rtl="0" algn="l">
              <a:spcBef>
                <a:spcPts val="0"/>
              </a:spcBef>
              <a:spcAft>
                <a:spcPts val="0"/>
              </a:spcAft>
              <a:buSzPts val="1400"/>
              <a:buNone/>
              <a:defRPr b="0" i="0" sz="1800" u="none" cap="none" strike="noStrike">
                <a:solidFill>
                  <a:schemeClr val="lt1"/>
                </a:solidFill>
                <a:latin typeface="Gill Sans"/>
                <a:ea typeface="Gill Sans"/>
                <a:cs typeface="Gill Sans"/>
                <a:sym typeface="Gill Sans"/>
              </a:defRPr>
            </a:lvl2pPr>
            <a:lvl3pPr lvl="2" marR="0" rtl="0" algn="l">
              <a:spcBef>
                <a:spcPts val="0"/>
              </a:spcBef>
              <a:spcAft>
                <a:spcPts val="0"/>
              </a:spcAft>
              <a:buSzPts val="1400"/>
              <a:buNone/>
              <a:defRPr b="0" i="0" sz="1800" u="none" cap="none" strike="noStrike">
                <a:solidFill>
                  <a:schemeClr val="lt1"/>
                </a:solidFill>
                <a:latin typeface="Gill Sans"/>
                <a:ea typeface="Gill Sans"/>
                <a:cs typeface="Gill Sans"/>
                <a:sym typeface="Gill Sans"/>
              </a:defRPr>
            </a:lvl3pPr>
            <a:lvl4pPr lvl="3" marR="0" rtl="0" algn="l">
              <a:spcBef>
                <a:spcPts val="0"/>
              </a:spcBef>
              <a:spcAft>
                <a:spcPts val="0"/>
              </a:spcAft>
              <a:buSzPts val="1400"/>
              <a:buNone/>
              <a:defRPr b="0" i="0" sz="1800" u="none" cap="none" strike="noStrike">
                <a:solidFill>
                  <a:schemeClr val="lt1"/>
                </a:solidFill>
                <a:latin typeface="Gill Sans"/>
                <a:ea typeface="Gill Sans"/>
                <a:cs typeface="Gill Sans"/>
                <a:sym typeface="Gill Sans"/>
              </a:defRPr>
            </a:lvl4pPr>
            <a:lvl5pPr lvl="4" marR="0" rtl="0" algn="l">
              <a:spcBef>
                <a:spcPts val="0"/>
              </a:spcBef>
              <a:spcAft>
                <a:spcPts val="0"/>
              </a:spcAft>
              <a:buSzPts val="1400"/>
              <a:buNone/>
              <a:defRPr b="0" i="0" sz="1800" u="none" cap="none" strike="noStrike">
                <a:solidFill>
                  <a:schemeClr val="lt1"/>
                </a:solidFill>
                <a:latin typeface="Gill Sans"/>
                <a:ea typeface="Gill Sans"/>
                <a:cs typeface="Gill Sans"/>
                <a:sym typeface="Gill Sans"/>
              </a:defRPr>
            </a:lvl5pPr>
            <a:lvl6pPr lvl="5" marR="0" rtl="0" algn="l">
              <a:spcBef>
                <a:spcPts val="0"/>
              </a:spcBef>
              <a:spcAft>
                <a:spcPts val="0"/>
              </a:spcAft>
              <a:buSzPts val="1400"/>
              <a:buNone/>
              <a:defRPr b="0" i="0" sz="1800" u="none" cap="none" strike="noStrike">
                <a:solidFill>
                  <a:schemeClr val="lt1"/>
                </a:solidFill>
                <a:latin typeface="Gill Sans"/>
                <a:ea typeface="Gill Sans"/>
                <a:cs typeface="Gill Sans"/>
                <a:sym typeface="Gill Sans"/>
              </a:defRPr>
            </a:lvl6pPr>
            <a:lvl7pPr lvl="6" marR="0" rtl="0" algn="l">
              <a:spcBef>
                <a:spcPts val="0"/>
              </a:spcBef>
              <a:spcAft>
                <a:spcPts val="0"/>
              </a:spcAft>
              <a:buSzPts val="1400"/>
              <a:buNone/>
              <a:defRPr b="0" i="0" sz="1800" u="none" cap="none" strike="noStrike">
                <a:solidFill>
                  <a:schemeClr val="lt1"/>
                </a:solidFill>
                <a:latin typeface="Gill Sans"/>
                <a:ea typeface="Gill Sans"/>
                <a:cs typeface="Gill Sans"/>
                <a:sym typeface="Gill Sans"/>
              </a:defRPr>
            </a:lvl7pPr>
            <a:lvl8pPr lvl="7" marR="0" rtl="0" algn="l">
              <a:spcBef>
                <a:spcPts val="0"/>
              </a:spcBef>
              <a:spcAft>
                <a:spcPts val="0"/>
              </a:spcAft>
              <a:buSzPts val="1400"/>
              <a:buNone/>
              <a:defRPr b="0" i="0" sz="1800" u="none" cap="none" strike="noStrike">
                <a:solidFill>
                  <a:schemeClr val="lt1"/>
                </a:solidFill>
                <a:latin typeface="Gill Sans"/>
                <a:ea typeface="Gill Sans"/>
                <a:cs typeface="Gill Sans"/>
                <a:sym typeface="Gill Sans"/>
              </a:defRPr>
            </a:lvl8pPr>
            <a:lvl9pPr lvl="8" marR="0" rtl="0" algn="l">
              <a:spcBef>
                <a:spcPts val="0"/>
              </a:spcBef>
              <a:spcAft>
                <a:spcPts val="0"/>
              </a:spcAft>
              <a:buSzPts val="1400"/>
              <a:buNone/>
              <a:defRPr b="0" i="0" sz="1800" u="none" cap="none" strike="noStrike">
                <a:solidFill>
                  <a:schemeClr val="lt1"/>
                </a:solidFill>
                <a:latin typeface="Gill Sans"/>
                <a:ea typeface="Gill Sans"/>
                <a:cs typeface="Gill Sans"/>
                <a:sym typeface="Gill Sans"/>
              </a:defRPr>
            </a:lvl9pPr>
          </a:lstStyle>
          <a:p/>
        </p:txBody>
      </p:sp>
      <p:sp>
        <p:nvSpPr>
          <p:cNvPr id="103" name="Google Shape;103;p69"/>
          <p:cNvSpPr txBox="1"/>
          <p:nvPr>
            <p:ph idx="12" type="sldNum"/>
          </p:nvPr>
        </p:nvSpPr>
        <p:spPr>
          <a:xfrm>
            <a:off x="360046" y="599230"/>
            <a:ext cx="608400" cy="377700"/>
          </a:xfrm>
          <a:prstGeom prst="rect">
            <a:avLst/>
          </a:prstGeom>
          <a:noFill/>
          <a:ln>
            <a:noFill/>
          </a:ln>
        </p:spPr>
        <p:txBody>
          <a:bodyPr anchorCtr="0" anchor="t" bIns="45700" lIns="91425" spcFirstLastPara="1" rIns="91425" wrap="square" tIns="45700">
            <a:noAutofit/>
          </a:bodyPr>
          <a:lstStyle>
            <a:lvl1pPr indent="0" lvl="0" marL="0" marR="0" rtl="0" algn="r">
              <a:spcBef>
                <a:spcPts val="0"/>
              </a:spcBef>
              <a:buNone/>
              <a:defRPr b="0" sz="2100" u="none">
                <a:solidFill>
                  <a:schemeClr val="accent1"/>
                </a:solidFill>
                <a:latin typeface="Gill Sans"/>
                <a:ea typeface="Gill Sans"/>
                <a:cs typeface="Gill Sans"/>
                <a:sym typeface="Gill Sans"/>
              </a:defRPr>
            </a:lvl1pPr>
            <a:lvl2pPr indent="0" lvl="1" marL="0" marR="0" rtl="0" algn="r">
              <a:spcBef>
                <a:spcPts val="0"/>
              </a:spcBef>
              <a:buNone/>
              <a:defRPr b="0" sz="2100" u="none">
                <a:solidFill>
                  <a:schemeClr val="accent1"/>
                </a:solidFill>
                <a:latin typeface="Gill Sans"/>
                <a:ea typeface="Gill Sans"/>
                <a:cs typeface="Gill Sans"/>
                <a:sym typeface="Gill Sans"/>
              </a:defRPr>
            </a:lvl2pPr>
            <a:lvl3pPr indent="0" lvl="2" marL="0" marR="0" rtl="0" algn="r">
              <a:spcBef>
                <a:spcPts val="0"/>
              </a:spcBef>
              <a:buNone/>
              <a:defRPr b="0" sz="2100" u="none">
                <a:solidFill>
                  <a:schemeClr val="accent1"/>
                </a:solidFill>
                <a:latin typeface="Gill Sans"/>
                <a:ea typeface="Gill Sans"/>
                <a:cs typeface="Gill Sans"/>
                <a:sym typeface="Gill Sans"/>
              </a:defRPr>
            </a:lvl3pPr>
            <a:lvl4pPr indent="0" lvl="3" marL="0" marR="0" rtl="0" algn="r">
              <a:spcBef>
                <a:spcPts val="0"/>
              </a:spcBef>
              <a:buNone/>
              <a:defRPr b="0" sz="2100" u="none">
                <a:solidFill>
                  <a:schemeClr val="accent1"/>
                </a:solidFill>
                <a:latin typeface="Gill Sans"/>
                <a:ea typeface="Gill Sans"/>
                <a:cs typeface="Gill Sans"/>
                <a:sym typeface="Gill Sans"/>
              </a:defRPr>
            </a:lvl4pPr>
            <a:lvl5pPr indent="0" lvl="4" marL="0" marR="0" rtl="0" algn="r">
              <a:spcBef>
                <a:spcPts val="0"/>
              </a:spcBef>
              <a:buNone/>
              <a:defRPr b="0" sz="2100" u="none">
                <a:solidFill>
                  <a:schemeClr val="accent1"/>
                </a:solidFill>
                <a:latin typeface="Gill Sans"/>
                <a:ea typeface="Gill Sans"/>
                <a:cs typeface="Gill Sans"/>
                <a:sym typeface="Gill Sans"/>
              </a:defRPr>
            </a:lvl5pPr>
            <a:lvl6pPr indent="0" lvl="5" marL="0" marR="0" rtl="0" algn="r">
              <a:spcBef>
                <a:spcPts val="0"/>
              </a:spcBef>
              <a:buNone/>
              <a:defRPr b="0" sz="2100" u="none">
                <a:solidFill>
                  <a:schemeClr val="accent1"/>
                </a:solidFill>
                <a:latin typeface="Gill Sans"/>
                <a:ea typeface="Gill Sans"/>
                <a:cs typeface="Gill Sans"/>
                <a:sym typeface="Gill Sans"/>
              </a:defRPr>
            </a:lvl6pPr>
            <a:lvl7pPr indent="0" lvl="6" marL="0" marR="0" rtl="0" algn="r">
              <a:spcBef>
                <a:spcPts val="0"/>
              </a:spcBef>
              <a:buNone/>
              <a:defRPr b="0" sz="2100" u="none">
                <a:solidFill>
                  <a:schemeClr val="accent1"/>
                </a:solidFill>
                <a:latin typeface="Gill Sans"/>
                <a:ea typeface="Gill Sans"/>
                <a:cs typeface="Gill Sans"/>
                <a:sym typeface="Gill Sans"/>
              </a:defRPr>
            </a:lvl7pPr>
            <a:lvl8pPr indent="0" lvl="7" marL="0" marR="0" rtl="0" algn="r">
              <a:spcBef>
                <a:spcPts val="0"/>
              </a:spcBef>
              <a:buNone/>
              <a:defRPr b="0" sz="2100" u="none">
                <a:solidFill>
                  <a:schemeClr val="accent1"/>
                </a:solidFill>
                <a:latin typeface="Gill Sans"/>
                <a:ea typeface="Gill Sans"/>
                <a:cs typeface="Gill Sans"/>
                <a:sym typeface="Gill Sans"/>
              </a:defRPr>
            </a:lvl8pPr>
            <a:lvl9pPr indent="0" lvl="8" marL="0" marR="0" rtl="0" algn="r">
              <a:spcBef>
                <a:spcPts val="0"/>
              </a:spcBef>
              <a:buNone/>
              <a:defRPr b="0" sz="2100" u="none">
                <a:solidFill>
                  <a:schemeClr val="accent1"/>
                </a:solidFill>
                <a:latin typeface="Gill Sans"/>
                <a:ea typeface="Gill Sans"/>
                <a:cs typeface="Gill Sans"/>
                <a:sym typeface="Gill Sans"/>
              </a:defRPr>
            </a:lvl9pPr>
          </a:lstStyle>
          <a:p>
            <a:pPr indent="0" lvl="0" marL="0" rtl="0" algn="r">
              <a:spcBef>
                <a:spcPts val="0"/>
              </a:spcBef>
              <a:spcAft>
                <a:spcPts val="0"/>
              </a:spcAft>
              <a:buNone/>
            </a:pPr>
            <a:fld id="{00000000-1234-1234-1234-123412341234}" type="slidenum">
              <a:rPr lang="en-US"/>
              <a:t>‹#›</a:t>
            </a:fld>
            <a:endParaRPr/>
          </a:p>
        </p:txBody>
      </p:sp>
      <p:cxnSp>
        <p:nvCxnSpPr>
          <p:cNvPr id="104" name="Google Shape;104;p69"/>
          <p:cNvCxnSpPr/>
          <p:nvPr/>
        </p:nvCxnSpPr>
        <p:spPr>
          <a:xfrm>
            <a:off x="0" y="4596310"/>
            <a:ext cx="9144000" cy="0"/>
          </a:xfrm>
          <a:prstGeom prst="straightConnector1">
            <a:avLst/>
          </a:prstGeom>
          <a:noFill/>
          <a:ln cap="flat" cmpd="sng" w="12700">
            <a:solidFill>
              <a:srgbClr val="000001">
                <a:alpha val="20000"/>
              </a:srgbClr>
            </a:solidFill>
            <a:prstDash val="solid"/>
            <a:round/>
            <a:headEnd len="sm" w="sm" type="none"/>
            <a:tailEnd len="sm" w="sm" type="none"/>
          </a:ln>
        </p:spPr>
      </p:cxnSp>
    </p:spTree>
  </p:cSld>
  <p:clrMap accent1="accent1" accent2="accent2" accent3="accent3" accent4="accent4" accent5="accent5" accent6="accent6" bg1="lt1" bg2="dk2" tx1="dk1" tx2="lt2" folHlink="folHlink" hlink="hlink"/>
  <p:sldLayoutIdLst>
    <p:sldLayoutId id="2147483661" r:id="rId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xml"/><Relationship Id="rId3" Type="http://schemas.openxmlformats.org/officeDocument/2006/relationships/image" Target="../media/image4.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 Id="rId3" Type="http://schemas.openxmlformats.org/officeDocument/2006/relationships/image" Target="../media/image3.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 Id="rId3" Type="http://schemas.openxmlformats.org/officeDocument/2006/relationships/image" Target="../media/image5.jpg"/><Relationship Id="rId4" Type="http://schemas.openxmlformats.org/officeDocument/2006/relationships/image" Target="../media/image7.jp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 Id="rId3" Type="http://schemas.openxmlformats.org/officeDocument/2006/relationships/image" Target="../media/image8.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 Id="rId3" Type="http://schemas.openxmlformats.org/officeDocument/2006/relationships/image" Target="../media/image10.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1.xml"/><Relationship Id="rId3" Type="http://schemas.openxmlformats.org/officeDocument/2006/relationships/image" Target="../media/image9.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0.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4.xml"/><Relationship Id="rId3" Type="http://schemas.openxmlformats.org/officeDocument/2006/relationships/image" Target="../media/image6.jp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5.xml"/><Relationship Id="rId3" Type="http://schemas.openxmlformats.org/officeDocument/2006/relationships/image" Target="../media/image11.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8.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14.pn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0.xml"/><Relationship Id="rId3" Type="http://schemas.openxmlformats.org/officeDocument/2006/relationships/image" Target="../media/image12.jp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1.xml"/><Relationship Id="rId3" Type="http://schemas.openxmlformats.org/officeDocument/2006/relationships/image" Target="../media/image13.jp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4.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5.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6.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8.xml"/><Relationship Id="rId3" Type="http://schemas.openxmlformats.org/officeDocument/2006/relationships/image" Target="../media/image1.jpg"/></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9.xml"/><Relationship Id="rId3" Type="http://schemas.openxmlformats.org/officeDocument/2006/relationships/image" Target="../media/image1.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0.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1.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3.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4.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5.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6.xml"/><Relationship Id="rId3" Type="http://schemas.openxmlformats.org/officeDocument/2006/relationships/image" Target="../media/image1.jpg"/></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7.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58.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9.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0.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1.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115" name="Shape 115"/>
        <p:cNvGrpSpPr/>
        <p:nvPr/>
      </p:nvGrpSpPr>
      <p:grpSpPr>
        <a:xfrm>
          <a:off x="0" y="0"/>
          <a:ext cx="0" cy="0"/>
          <a:chOff x="0" y="0"/>
          <a:chExt cx="0" cy="0"/>
        </a:xfrm>
      </p:grpSpPr>
      <p:grpSp>
        <p:nvGrpSpPr>
          <p:cNvPr id="116" name="Google Shape;116;p1"/>
          <p:cNvGrpSpPr/>
          <p:nvPr/>
        </p:nvGrpSpPr>
        <p:grpSpPr>
          <a:xfrm>
            <a:off x="6385400" y="-17137"/>
            <a:ext cx="3674600" cy="5177775"/>
            <a:chOff x="5568950" y="0"/>
            <a:chExt cx="3674600" cy="5177775"/>
          </a:xfrm>
        </p:grpSpPr>
        <p:sp>
          <p:nvSpPr>
            <p:cNvPr id="117" name="Google Shape;117;p1"/>
            <p:cNvSpPr/>
            <p:nvPr/>
          </p:nvSpPr>
          <p:spPr>
            <a:xfrm>
              <a:off x="7027863" y="0"/>
              <a:ext cx="914400" cy="5143500"/>
            </a:xfrm>
            <a:custGeom>
              <a:rect b="b" l="l" r="r" t="t"/>
              <a:pathLst>
                <a:path extrusionOk="0" h="5143500" w="914400">
                  <a:moveTo>
                    <a:pt x="0" y="0"/>
                  </a:moveTo>
                  <a:lnTo>
                    <a:pt x="914399" y="5143499"/>
                  </a:lnTo>
                </a:path>
              </a:pathLst>
            </a:custGeom>
            <a:noFill/>
            <a:ln cap="flat" cmpd="sng" w="9525">
              <a:solidFill>
                <a:srgbClr val="BEBEBE"/>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Gill Sans"/>
                <a:ea typeface="Gill Sans"/>
                <a:cs typeface="Gill Sans"/>
                <a:sym typeface="Gill Sans"/>
              </a:endParaRPr>
            </a:p>
          </p:txBody>
        </p:sp>
        <p:sp>
          <p:nvSpPr>
            <p:cNvPr id="118" name="Google Shape;118;p1"/>
            <p:cNvSpPr/>
            <p:nvPr/>
          </p:nvSpPr>
          <p:spPr>
            <a:xfrm>
              <a:off x="5568950" y="2760662"/>
              <a:ext cx="3573779" cy="2383155"/>
            </a:xfrm>
            <a:custGeom>
              <a:rect b="b" l="l" r="r" t="t"/>
              <a:pathLst>
                <a:path extrusionOk="0" h="2383154" w="3573779">
                  <a:moveTo>
                    <a:pt x="3573462" y="0"/>
                  </a:moveTo>
                  <a:lnTo>
                    <a:pt x="0" y="2382836"/>
                  </a:lnTo>
                </a:path>
              </a:pathLst>
            </a:custGeom>
            <a:noFill/>
            <a:ln cap="flat" cmpd="sng" w="9525">
              <a:solidFill>
                <a:srgbClr val="D9D9D9"/>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Gill Sans"/>
                <a:ea typeface="Gill Sans"/>
                <a:cs typeface="Gill Sans"/>
                <a:sym typeface="Gill Sans"/>
              </a:endParaRPr>
            </a:p>
          </p:txBody>
        </p:sp>
        <p:sp>
          <p:nvSpPr>
            <p:cNvPr id="119" name="Google Shape;119;p1"/>
            <p:cNvSpPr/>
            <p:nvPr/>
          </p:nvSpPr>
          <p:spPr>
            <a:xfrm>
              <a:off x="6886574" y="0"/>
              <a:ext cx="2256155" cy="5143500"/>
            </a:xfrm>
            <a:custGeom>
              <a:rect b="b" l="l" r="r" t="t"/>
              <a:pathLst>
                <a:path extrusionOk="0" h="5143500" w="2256154">
                  <a:moveTo>
                    <a:pt x="2255838" y="5143499"/>
                  </a:moveTo>
                  <a:lnTo>
                    <a:pt x="0" y="5143499"/>
                  </a:lnTo>
                  <a:lnTo>
                    <a:pt x="1532479" y="0"/>
                  </a:lnTo>
                  <a:lnTo>
                    <a:pt x="2255838" y="0"/>
                  </a:lnTo>
                  <a:lnTo>
                    <a:pt x="2255838" y="5143499"/>
                  </a:lnTo>
                  <a:close/>
                </a:path>
              </a:pathLst>
            </a:custGeom>
            <a:solidFill>
              <a:srgbClr val="90C126">
                <a:alpha val="29411"/>
              </a:srgbClr>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Gill Sans"/>
                <a:ea typeface="Gill Sans"/>
                <a:cs typeface="Gill Sans"/>
                <a:sym typeface="Gill Sans"/>
              </a:endParaRPr>
            </a:p>
          </p:txBody>
        </p:sp>
        <p:sp>
          <p:nvSpPr>
            <p:cNvPr id="120" name="Google Shape;120;p1"/>
            <p:cNvSpPr/>
            <p:nvPr/>
          </p:nvSpPr>
          <p:spPr>
            <a:xfrm>
              <a:off x="7203605" y="0"/>
              <a:ext cx="1940560" cy="5143500"/>
            </a:xfrm>
            <a:custGeom>
              <a:rect b="b" l="l" r="r" t="t"/>
              <a:pathLst>
                <a:path extrusionOk="0" h="5143500" w="1940559">
                  <a:moveTo>
                    <a:pt x="1940393" y="5143499"/>
                  </a:moveTo>
                  <a:lnTo>
                    <a:pt x="906020" y="5143499"/>
                  </a:lnTo>
                  <a:lnTo>
                    <a:pt x="0" y="0"/>
                  </a:lnTo>
                  <a:lnTo>
                    <a:pt x="1940393" y="0"/>
                  </a:lnTo>
                  <a:lnTo>
                    <a:pt x="1940393" y="5143499"/>
                  </a:lnTo>
                  <a:close/>
                </a:path>
              </a:pathLst>
            </a:custGeom>
            <a:solidFill>
              <a:srgbClr val="90C126">
                <a:alpha val="19215"/>
              </a:srgbClr>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Gill Sans"/>
                <a:ea typeface="Gill Sans"/>
                <a:cs typeface="Gill Sans"/>
                <a:sym typeface="Gill Sans"/>
              </a:endParaRPr>
            </a:p>
          </p:txBody>
        </p:sp>
        <p:sp>
          <p:nvSpPr>
            <p:cNvPr id="121" name="Google Shape;121;p1"/>
            <p:cNvSpPr/>
            <p:nvPr/>
          </p:nvSpPr>
          <p:spPr>
            <a:xfrm>
              <a:off x="6699249" y="2286000"/>
              <a:ext cx="2444750" cy="2857500"/>
            </a:xfrm>
            <a:custGeom>
              <a:rect b="b" l="l" r="r" t="t"/>
              <a:pathLst>
                <a:path extrusionOk="0" h="2857500" w="2444750">
                  <a:moveTo>
                    <a:pt x="2444749" y="2857499"/>
                  </a:moveTo>
                  <a:lnTo>
                    <a:pt x="0" y="2857499"/>
                  </a:lnTo>
                  <a:lnTo>
                    <a:pt x="528065" y="0"/>
                  </a:lnTo>
                  <a:lnTo>
                    <a:pt x="2444749" y="2857499"/>
                  </a:lnTo>
                  <a:close/>
                </a:path>
              </a:pathLst>
            </a:custGeom>
            <a:solidFill>
              <a:srgbClr val="54A021">
                <a:alpha val="71372"/>
              </a:srgbClr>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Gill Sans"/>
                <a:ea typeface="Gill Sans"/>
                <a:cs typeface="Gill Sans"/>
                <a:sym typeface="Gill Sans"/>
              </a:endParaRPr>
            </a:p>
          </p:txBody>
        </p:sp>
        <p:sp>
          <p:nvSpPr>
            <p:cNvPr id="122" name="Google Shape;122;p1"/>
            <p:cNvSpPr/>
            <p:nvPr/>
          </p:nvSpPr>
          <p:spPr>
            <a:xfrm>
              <a:off x="7104235" y="0"/>
              <a:ext cx="2139315" cy="5143500"/>
            </a:xfrm>
            <a:custGeom>
              <a:rect b="b" l="l" r="r" t="t"/>
              <a:pathLst>
                <a:path extrusionOk="0" h="5143500" w="2139315">
                  <a:moveTo>
                    <a:pt x="2139252" y="5143499"/>
                  </a:moveTo>
                  <a:lnTo>
                    <a:pt x="1851464" y="5143499"/>
                  </a:lnTo>
                  <a:lnTo>
                    <a:pt x="0" y="0"/>
                  </a:lnTo>
                  <a:lnTo>
                    <a:pt x="2139252" y="0"/>
                  </a:lnTo>
                  <a:lnTo>
                    <a:pt x="2139252" y="5143499"/>
                  </a:lnTo>
                  <a:close/>
                </a:path>
              </a:pathLst>
            </a:custGeom>
            <a:solidFill>
              <a:srgbClr val="3E7819">
                <a:alpha val="69411"/>
              </a:srgbClr>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Gill Sans"/>
                <a:ea typeface="Gill Sans"/>
                <a:cs typeface="Gill Sans"/>
                <a:sym typeface="Gill Sans"/>
              </a:endParaRPr>
            </a:p>
          </p:txBody>
        </p:sp>
        <p:sp>
          <p:nvSpPr>
            <p:cNvPr id="123" name="Google Shape;123;p1"/>
            <p:cNvSpPr/>
            <p:nvPr/>
          </p:nvSpPr>
          <p:spPr>
            <a:xfrm>
              <a:off x="8174037" y="0"/>
              <a:ext cx="967105" cy="5143500"/>
            </a:xfrm>
            <a:custGeom>
              <a:rect b="b" l="l" r="r" t="t"/>
              <a:pathLst>
                <a:path extrusionOk="0" h="5143500" w="967104">
                  <a:moveTo>
                    <a:pt x="966787" y="5143499"/>
                  </a:moveTo>
                  <a:lnTo>
                    <a:pt x="0" y="5143499"/>
                  </a:lnTo>
                  <a:lnTo>
                    <a:pt x="763239" y="0"/>
                  </a:lnTo>
                  <a:lnTo>
                    <a:pt x="966787" y="0"/>
                  </a:lnTo>
                  <a:lnTo>
                    <a:pt x="966787" y="5143499"/>
                  </a:lnTo>
                  <a:close/>
                </a:path>
              </a:pathLst>
            </a:custGeom>
            <a:solidFill>
              <a:srgbClr val="C0E473">
                <a:alpha val="69411"/>
              </a:srgbClr>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Gill Sans"/>
                <a:ea typeface="Gill Sans"/>
                <a:cs typeface="Gill Sans"/>
                <a:sym typeface="Gill Sans"/>
              </a:endParaRPr>
            </a:p>
          </p:txBody>
        </p:sp>
        <p:sp>
          <p:nvSpPr>
            <p:cNvPr id="124" name="Google Shape;124;p1"/>
            <p:cNvSpPr/>
            <p:nvPr/>
          </p:nvSpPr>
          <p:spPr>
            <a:xfrm>
              <a:off x="8205224" y="0"/>
              <a:ext cx="935990" cy="5143500"/>
            </a:xfrm>
            <a:custGeom>
              <a:rect b="b" l="l" r="r" t="t"/>
              <a:pathLst>
                <a:path extrusionOk="0" h="5143500" w="935990">
                  <a:moveTo>
                    <a:pt x="935599" y="5143499"/>
                  </a:moveTo>
                  <a:lnTo>
                    <a:pt x="830350" y="5143499"/>
                  </a:lnTo>
                  <a:lnTo>
                    <a:pt x="0" y="0"/>
                  </a:lnTo>
                  <a:lnTo>
                    <a:pt x="935599" y="0"/>
                  </a:lnTo>
                  <a:lnTo>
                    <a:pt x="935599" y="5143499"/>
                  </a:lnTo>
                  <a:close/>
                </a:path>
              </a:pathLst>
            </a:custGeom>
            <a:solidFill>
              <a:srgbClr val="90C126">
                <a:alpha val="64313"/>
              </a:srgbClr>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Gill Sans"/>
                <a:ea typeface="Gill Sans"/>
                <a:cs typeface="Gill Sans"/>
                <a:sym typeface="Gill Sans"/>
              </a:endParaRPr>
            </a:p>
          </p:txBody>
        </p:sp>
        <p:sp>
          <p:nvSpPr>
            <p:cNvPr id="125" name="Google Shape;125;p1"/>
            <p:cNvSpPr/>
            <p:nvPr/>
          </p:nvSpPr>
          <p:spPr>
            <a:xfrm>
              <a:off x="7777174" y="2726675"/>
              <a:ext cx="1363979" cy="2451100"/>
            </a:xfrm>
            <a:custGeom>
              <a:rect b="b" l="l" r="r" t="t"/>
              <a:pathLst>
                <a:path extrusionOk="0" h="2451100" w="1363979">
                  <a:moveTo>
                    <a:pt x="1363663" y="2451099"/>
                  </a:moveTo>
                  <a:lnTo>
                    <a:pt x="0" y="2451099"/>
                  </a:lnTo>
                  <a:lnTo>
                    <a:pt x="294551" y="0"/>
                  </a:lnTo>
                  <a:lnTo>
                    <a:pt x="1363663" y="2451099"/>
                  </a:lnTo>
                  <a:close/>
                </a:path>
              </a:pathLst>
            </a:custGeom>
            <a:solidFill>
              <a:srgbClr val="90C126">
                <a:alpha val="79215"/>
              </a:srgbClr>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Gill Sans"/>
                <a:ea typeface="Gill Sans"/>
                <a:cs typeface="Gill Sans"/>
                <a:sym typeface="Gill Sans"/>
              </a:endParaRPr>
            </a:p>
          </p:txBody>
        </p:sp>
      </p:grpSp>
      <p:sp>
        <p:nvSpPr>
          <p:cNvPr id="126" name="Google Shape;126;p1"/>
          <p:cNvSpPr/>
          <p:nvPr/>
        </p:nvSpPr>
        <p:spPr>
          <a:xfrm>
            <a:off x="495350" y="0"/>
            <a:ext cx="136525" cy="4250055"/>
          </a:xfrm>
          <a:custGeom>
            <a:rect b="b" l="l" r="r" t="t"/>
            <a:pathLst>
              <a:path extrusionOk="0" h="4250055" w="136525">
                <a:moveTo>
                  <a:pt x="0" y="4249738"/>
                </a:moveTo>
                <a:lnTo>
                  <a:pt x="136474" y="0"/>
                </a:lnTo>
              </a:path>
            </a:pathLst>
          </a:custGeom>
          <a:solidFill>
            <a:srgbClr val="90C126">
              <a:alpha val="84313"/>
            </a:srgbClr>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Gill Sans"/>
              <a:ea typeface="Gill Sans"/>
              <a:cs typeface="Gill Sans"/>
              <a:sym typeface="Gill Sans"/>
            </a:endParaRPr>
          </a:p>
        </p:txBody>
      </p:sp>
      <p:sp>
        <p:nvSpPr>
          <p:cNvPr id="127" name="Google Shape;127;p1"/>
          <p:cNvSpPr txBox="1"/>
          <p:nvPr>
            <p:ph type="title"/>
          </p:nvPr>
        </p:nvSpPr>
        <p:spPr>
          <a:xfrm>
            <a:off x="347750" y="1341600"/>
            <a:ext cx="8046900" cy="1028700"/>
          </a:xfrm>
          <a:prstGeom prst="rect">
            <a:avLst/>
          </a:prstGeom>
          <a:noFill/>
          <a:ln>
            <a:noFill/>
          </a:ln>
        </p:spPr>
        <p:txBody>
          <a:bodyPr anchorCtr="0" anchor="t" bIns="0" lIns="0" spcFirstLastPara="1" rIns="0" wrap="square" tIns="12700">
            <a:spAutoFit/>
          </a:bodyPr>
          <a:lstStyle/>
          <a:p>
            <a:pPr indent="0" lvl="0" marL="12065" marR="5080" rtl="0" algn="ctr">
              <a:lnSpc>
                <a:spcPct val="100000"/>
              </a:lnSpc>
              <a:spcBef>
                <a:spcPts val="0"/>
              </a:spcBef>
              <a:spcAft>
                <a:spcPts val="0"/>
              </a:spcAft>
              <a:buClr>
                <a:schemeClr val="dk1"/>
              </a:buClr>
              <a:buSzPts val="4000"/>
              <a:buFont typeface="Trebuchet MS"/>
              <a:buNone/>
            </a:pPr>
            <a:r>
              <a:rPr b="0" i="0" lang="en-US" sz="3300">
                <a:solidFill>
                  <a:srgbClr val="38761D"/>
                </a:solidFill>
                <a:latin typeface="Trebuchet MS"/>
                <a:ea typeface="Trebuchet MS"/>
                <a:cs typeface="Trebuchet MS"/>
                <a:sym typeface="Trebuchet MS"/>
              </a:rPr>
              <a:t>F</a:t>
            </a:r>
            <a:r>
              <a:rPr lang="en-US" sz="3300">
                <a:solidFill>
                  <a:srgbClr val="38761D"/>
                </a:solidFill>
                <a:latin typeface="Trebuchet MS"/>
                <a:ea typeface="Trebuchet MS"/>
                <a:cs typeface="Trebuchet MS"/>
                <a:sym typeface="Trebuchet MS"/>
              </a:rPr>
              <a:t>irst</a:t>
            </a:r>
            <a:r>
              <a:rPr b="0" i="0" lang="en-US" sz="3300">
                <a:solidFill>
                  <a:srgbClr val="38761D"/>
                </a:solidFill>
                <a:latin typeface="Trebuchet MS"/>
                <a:ea typeface="Trebuchet MS"/>
                <a:cs typeface="Trebuchet MS"/>
                <a:sym typeface="Trebuchet MS"/>
              </a:rPr>
              <a:t> </a:t>
            </a:r>
            <a:r>
              <a:rPr lang="en-US" sz="3300">
                <a:solidFill>
                  <a:srgbClr val="38761D"/>
                </a:solidFill>
                <a:latin typeface="Trebuchet MS"/>
                <a:ea typeface="Trebuchet MS"/>
                <a:cs typeface="Trebuchet MS"/>
                <a:sym typeface="Trebuchet MS"/>
              </a:rPr>
              <a:t>&amp;</a:t>
            </a:r>
            <a:r>
              <a:rPr b="0" i="0" lang="en-US" sz="3300">
                <a:solidFill>
                  <a:srgbClr val="38761D"/>
                </a:solidFill>
                <a:latin typeface="Trebuchet MS"/>
                <a:ea typeface="Trebuchet MS"/>
                <a:cs typeface="Trebuchet MS"/>
                <a:sym typeface="Trebuchet MS"/>
              </a:rPr>
              <a:t> </a:t>
            </a:r>
            <a:r>
              <a:rPr lang="en-US" sz="3300">
                <a:solidFill>
                  <a:srgbClr val="38761D"/>
                </a:solidFill>
                <a:latin typeface="Trebuchet MS"/>
                <a:ea typeface="Trebuchet MS"/>
                <a:cs typeface="Trebuchet MS"/>
                <a:sym typeface="Trebuchet MS"/>
              </a:rPr>
              <a:t>Second</a:t>
            </a:r>
            <a:r>
              <a:rPr b="0" i="0" lang="en-US" sz="3300">
                <a:solidFill>
                  <a:srgbClr val="38761D"/>
                </a:solidFill>
                <a:latin typeface="Trebuchet MS"/>
                <a:ea typeface="Trebuchet MS"/>
                <a:cs typeface="Trebuchet MS"/>
                <a:sym typeface="Trebuchet MS"/>
              </a:rPr>
              <a:t> </a:t>
            </a:r>
            <a:r>
              <a:rPr lang="en-US" sz="3300">
                <a:solidFill>
                  <a:srgbClr val="38761D"/>
                </a:solidFill>
                <a:latin typeface="Trebuchet MS"/>
                <a:ea typeface="Trebuchet MS"/>
                <a:cs typeface="Trebuchet MS"/>
                <a:sym typeface="Trebuchet MS"/>
              </a:rPr>
              <a:t>Recurrent</a:t>
            </a:r>
            <a:r>
              <a:rPr b="0" i="0" lang="en-US" sz="3300">
                <a:solidFill>
                  <a:srgbClr val="38761D"/>
                </a:solidFill>
                <a:latin typeface="Trebuchet MS"/>
                <a:ea typeface="Trebuchet MS"/>
                <a:cs typeface="Trebuchet MS"/>
                <a:sym typeface="Trebuchet MS"/>
              </a:rPr>
              <a:t>  </a:t>
            </a:r>
            <a:r>
              <a:rPr lang="en-US" sz="3300">
                <a:solidFill>
                  <a:srgbClr val="38761D"/>
                </a:solidFill>
                <a:latin typeface="Trebuchet MS"/>
                <a:ea typeface="Trebuchet MS"/>
                <a:cs typeface="Trebuchet MS"/>
                <a:sym typeface="Trebuchet MS"/>
              </a:rPr>
              <a:t>Pregnancy Loss</a:t>
            </a:r>
            <a:r>
              <a:rPr b="0" i="0" lang="en-US" sz="3300">
                <a:solidFill>
                  <a:srgbClr val="38761D"/>
                </a:solidFill>
                <a:latin typeface="Trebuchet MS"/>
                <a:ea typeface="Trebuchet MS"/>
                <a:cs typeface="Trebuchet MS"/>
                <a:sym typeface="Trebuchet MS"/>
              </a:rPr>
              <a:t> </a:t>
            </a:r>
            <a:r>
              <a:rPr lang="en-US" sz="3300">
                <a:solidFill>
                  <a:srgbClr val="38761D"/>
                </a:solidFill>
                <a:latin typeface="Trebuchet MS"/>
                <a:ea typeface="Trebuchet MS"/>
                <a:cs typeface="Trebuchet MS"/>
                <a:sym typeface="Trebuchet MS"/>
              </a:rPr>
              <a:t>&amp; Cervical Incompetence</a:t>
            </a:r>
            <a:endParaRPr sz="3300">
              <a:solidFill>
                <a:srgbClr val="38761D"/>
              </a:solidFill>
              <a:latin typeface="Trebuchet MS"/>
              <a:ea typeface="Trebuchet MS"/>
              <a:cs typeface="Trebuchet MS"/>
              <a:sym typeface="Trebuchet MS"/>
            </a:endParaRPr>
          </a:p>
        </p:txBody>
      </p:sp>
      <p:sp>
        <p:nvSpPr>
          <p:cNvPr id="128" name="Google Shape;128;p1"/>
          <p:cNvSpPr txBox="1"/>
          <p:nvPr/>
        </p:nvSpPr>
        <p:spPr>
          <a:xfrm>
            <a:off x="165352" y="2754950"/>
            <a:ext cx="4450500" cy="2218800"/>
          </a:xfrm>
          <a:prstGeom prst="rect">
            <a:avLst/>
          </a:prstGeom>
          <a:noFill/>
          <a:ln>
            <a:noFill/>
          </a:ln>
        </p:spPr>
        <p:txBody>
          <a:bodyPr anchorCtr="0" anchor="t" bIns="0" lIns="0" spcFirstLastPara="1" rIns="0" wrap="square" tIns="83175">
            <a:spAutoFit/>
          </a:bodyPr>
          <a:lstStyle/>
          <a:p>
            <a:pPr indent="0" lvl="0" marL="12700" marR="0" rtl="0" algn="l">
              <a:lnSpc>
                <a:spcPct val="100000"/>
              </a:lnSpc>
              <a:spcBef>
                <a:spcPts val="0"/>
              </a:spcBef>
              <a:spcAft>
                <a:spcPts val="0"/>
              </a:spcAft>
              <a:buNone/>
            </a:pPr>
            <a:r>
              <a:rPr b="1" lang="en-US" sz="1700">
                <a:solidFill>
                  <a:srgbClr val="38761D"/>
                </a:solidFill>
                <a:latin typeface="Trebuchet MS"/>
                <a:ea typeface="Trebuchet MS"/>
                <a:cs typeface="Trebuchet MS"/>
                <a:sym typeface="Trebuchet MS"/>
              </a:rPr>
              <a:t>S</a:t>
            </a:r>
            <a:r>
              <a:rPr b="1" lang="en-US" sz="1700">
                <a:solidFill>
                  <a:srgbClr val="38761D"/>
                </a:solidFill>
                <a:latin typeface="Trebuchet MS"/>
                <a:ea typeface="Trebuchet MS"/>
                <a:cs typeface="Trebuchet MS"/>
                <a:sym typeface="Trebuchet MS"/>
              </a:rPr>
              <a:t>upervised by</a:t>
            </a:r>
            <a:r>
              <a:rPr b="1" lang="en-US" sz="1700">
                <a:solidFill>
                  <a:srgbClr val="7F7F7F"/>
                </a:solidFill>
                <a:latin typeface="Trebuchet MS"/>
                <a:ea typeface="Trebuchet MS"/>
                <a:cs typeface="Trebuchet MS"/>
                <a:sym typeface="Trebuchet MS"/>
              </a:rPr>
              <a:t> : </a:t>
            </a:r>
            <a:r>
              <a:rPr b="1" lang="en-US" sz="1700">
                <a:solidFill>
                  <a:srgbClr val="191919"/>
                </a:solidFill>
                <a:latin typeface="Trebuchet MS"/>
                <a:ea typeface="Trebuchet MS"/>
                <a:cs typeface="Trebuchet MS"/>
                <a:sym typeface="Trebuchet MS"/>
              </a:rPr>
              <a:t>Dr. Malek Alqasem</a:t>
            </a:r>
            <a:endParaRPr b="1" sz="1700">
              <a:solidFill>
                <a:srgbClr val="191919"/>
              </a:solidFill>
              <a:latin typeface="Trebuchet MS"/>
              <a:ea typeface="Trebuchet MS"/>
              <a:cs typeface="Trebuchet MS"/>
              <a:sym typeface="Trebuchet MS"/>
            </a:endParaRPr>
          </a:p>
          <a:p>
            <a:pPr indent="0" lvl="0" marL="12700" marR="0" rtl="0" algn="l">
              <a:lnSpc>
                <a:spcPct val="100000"/>
              </a:lnSpc>
              <a:spcBef>
                <a:spcPts val="0"/>
              </a:spcBef>
              <a:spcAft>
                <a:spcPts val="0"/>
              </a:spcAft>
              <a:buNone/>
            </a:pPr>
            <a:r>
              <a:t/>
            </a:r>
            <a:endParaRPr b="1" sz="1700">
              <a:solidFill>
                <a:srgbClr val="7F7F7F"/>
              </a:solidFill>
              <a:latin typeface="Trebuchet MS"/>
              <a:ea typeface="Trebuchet MS"/>
              <a:cs typeface="Trebuchet MS"/>
              <a:sym typeface="Trebuchet MS"/>
            </a:endParaRPr>
          </a:p>
          <a:p>
            <a:pPr indent="0" lvl="0" marL="12700" marR="0" rtl="0" algn="l">
              <a:lnSpc>
                <a:spcPct val="100000"/>
              </a:lnSpc>
              <a:spcBef>
                <a:spcPts val="0"/>
              </a:spcBef>
              <a:spcAft>
                <a:spcPts val="0"/>
              </a:spcAft>
              <a:buNone/>
            </a:pPr>
            <a:r>
              <a:rPr b="1" lang="en-US" sz="1700">
                <a:solidFill>
                  <a:srgbClr val="38761D"/>
                </a:solidFill>
                <a:latin typeface="Trebuchet MS"/>
                <a:ea typeface="Trebuchet MS"/>
                <a:cs typeface="Trebuchet MS"/>
                <a:sym typeface="Trebuchet MS"/>
              </a:rPr>
              <a:t>Done by : </a:t>
            </a:r>
            <a:endParaRPr b="1" sz="1700">
              <a:solidFill>
                <a:srgbClr val="38761D"/>
              </a:solidFill>
              <a:latin typeface="Trebuchet MS"/>
              <a:ea typeface="Trebuchet MS"/>
              <a:cs typeface="Trebuchet MS"/>
              <a:sym typeface="Trebuchet MS"/>
            </a:endParaRPr>
          </a:p>
          <a:p>
            <a:pPr indent="0" lvl="0" marL="12700" marR="1529715" rtl="0" algn="l">
              <a:lnSpc>
                <a:spcPct val="138600"/>
              </a:lnSpc>
              <a:spcBef>
                <a:spcPts val="0"/>
              </a:spcBef>
              <a:spcAft>
                <a:spcPts val="0"/>
              </a:spcAft>
              <a:buNone/>
            </a:pPr>
            <a:r>
              <a:rPr b="1" lang="en-US" sz="1700">
                <a:solidFill>
                  <a:srgbClr val="191919"/>
                </a:solidFill>
                <a:latin typeface="Trebuchet MS"/>
                <a:ea typeface="Trebuchet MS"/>
                <a:cs typeface="Trebuchet MS"/>
                <a:sym typeface="Trebuchet MS"/>
              </a:rPr>
              <a:t>Ansam Alzubaidi</a:t>
            </a:r>
            <a:endParaRPr b="1" sz="1700">
              <a:solidFill>
                <a:srgbClr val="191919"/>
              </a:solidFill>
              <a:latin typeface="Trebuchet MS"/>
              <a:ea typeface="Trebuchet MS"/>
              <a:cs typeface="Trebuchet MS"/>
              <a:sym typeface="Trebuchet MS"/>
            </a:endParaRPr>
          </a:p>
          <a:p>
            <a:pPr indent="0" lvl="0" marL="12700" marR="1529715" rtl="0" algn="l">
              <a:lnSpc>
                <a:spcPct val="138600"/>
              </a:lnSpc>
              <a:spcBef>
                <a:spcPts val="0"/>
              </a:spcBef>
              <a:spcAft>
                <a:spcPts val="0"/>
              </a:spcAft>
              <a:buNone/>
            </a:pPr>
            <a:r>
              <a:rPr b="1" lang="en-US" sz="1700">
                <a:solidFill>
                  <a:srgbClr val="191919"/>
                </a:solidFill>
                <a:latin typeface="Trebuchet MS"/>
                <a:ea typeface="Trebuchet MS"/>
                <a:cs typeface="Trebuchet MS"/>
                <a:sym typeface="Trebuchet MS"/>
              </a:rPr>
              <a:t>Rand Abuali</a:t>
            </a:r>
            <a:endParaRPr b="1" sz="1700">
              <a:solidFill>
                <a:srgbClr val="191919"/>
              </a:solidFill>
              <a:latin typeface="Trebuchet MS"/>
              <a:ea typeface="Trebuchet MS"/>
              <a:cs typeface="Trebuchet MS"/>
              <a:sym typeface="Trebuchet MS"/>
            </a:endParaRPr>
          </a:p>
          <a:p>
            <a:pPr indent="0" lvl="0" marL="12700" marR="1529715" rtl="0" algn="l">
              <a:lnSpc>
                <a:spcPct val="138600"/>
              </a:lnSpc>
              <a:spcBef>
                <a:spcPts val="0"/>
              </a:spcBef>
              <a:spcAft>
                <a:spcPts val="0"/>
              </a:spcAft>
              <a:buNone/>
            </a:pPr>
            <a:r>
              <a:rPr b="1" lang="en-US" sz="1700">
                <a:solidFill>
                  <a:srgbClr val="191919"/>
                </a:solidFill>
                <a:latin typeface="Trebuchet MS"/>
                <a:ea typeface="Trebuchet MS"/>
                <a:cs typeface="Trebuchet MS"/>
                <a:sym typeface="Trebuchet MS"/>
              </a:rPr>
              <a:t>Hamza Aladaileh</a:t>
            </a:r>
            <a:endParaRPr b="1" sz="1700">
              <a:solidFill>
                <a:srgbClr val="191919"/>
              </a:solidFill>
              <a:latin typeface="Trebuchet MS"/>
              <a:ea typeface="Trebuchet MS"/>
              <a:cs typeface="Trebuchet MS"/>
              <a:sym typeface="Trebuchet MS"/>
            </a:endParaRPr>
          </a:p>
          <a:p>
            <a:pPr indent="0" lvl="0" marL="12700" marR="1529715" rtl="0" algn="l">
              <a:lnSpc>
                <a:spcPct val="138600"/>
              </a:lnSpc>
              <a:spcBef>
                <a:spcPts val="0"/>
              </a:spcBef>
              <a:spcAft>
                <a:spcPts val="0"/>
              </a:spcAft>
              <a:buNone/>
            </a:pPr>
            <a:r>
              <a:rPr b="1" lang="en-US" sz="1700">
                <a:solidFill>
                  <a:srgbClr val="191919"/>
                </a:solidFill>
                <a:latin typeface="Trebuchet MS"/>
                <a:ea typeface="Trebuchet MS"/>
                <a:cs typeface="Trebuchet MS"/>
                <a:sym typeface="Trebuchet MS"/>
              </a:rPr>
              <a:t>Ahmad Almaaitah</a:t>
            </a:r>
            <a:endParaRPr b="1" sz="1700">
              <a:solidFill>
                <a:srgbClr val="191919"/>
              </a:solidFill>
              <a:latin typeface="Trebuchet MS"/>
              <a:ea typeface="Trebuchet MS"/>
              <a:cs typeface="Trebuchet MS"/>
              <a:sym typeface="Trebuchet MS"/>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2" name="Shape 182"/>
        <p:cNvGrpSpPr/>
        <p:nvPr/>
      </p:nvGrpSpPr>
      <p:grpSpPr>
        <a:xfrm>
          <a:off x="0" y="0"/>
          <a:ext cx="0" cy="0"/>
          <a:chOff x="0" y="0"/>
          <a:chExt cx="0" cy="0"/>
        </a:xfrm>
      </p:grpSpPr>
      <p:sp>
        <p:nvSpPr>
          <p:cNvPr id="183" name="Google Shape;183;g3008f596889_0_1151"/>
          <p:cNvSpPr txBox="1"/>
          <p:nvPr/>
        </p:nvSpPr>
        <p:spPr>
          <a:xfrm>
            <a:off x="2748600" y="-90700"/>
            <a:ext cx="3646800" cy="646500"/>
          </a:xfrm>
          <a:prstGeom prst="rect">
            <a:avLst/>
          </a:prstGeom>
          <a:noFill/>
          <a:ln>
            <a:noFill/>
          </a:ln>
        </p:spPr>
        <p:txBody>
          <a:bodyPr anchorCtr="0" anchor="t" bIns="91425" lIns="91425" spcFirstLastPara="1" rIns="91425" wrap="square" tIns="91425">
            <a:spAutoFit/>
          </a:bodyPr>
          <a:lstStyle/>
          <a:p>
            <a:pPr indent="0" lvl="0" marL="12700" rtl="0" algn="l">
              <a:spcBef>
                <a:spcPts val="0"/>
              </a:spcBef>
              <a:spcAft>
                <a:spcPts val="0"/>
              </a:spcAft>
              <a:buNone/>
            </a:pPr>
            <a:r>
              <a:rPr lang="en-US" sz="3000">
                <a:solidFill>
                  <a:schemeClr val="dk1"/>
                </a:solidFill>
                <a:latin typeface="Trebuchet MS"/>
                <a:ea typeface="Trebuchet MS"/>
                <a:cs typeface="Trebuchet MS"/>
                <a:sym typeface="Trebuchet MS"/>
              </a:rPr>
              <a:t>B. Thyroid Disorders</a:t>
            </a:r>
            <a:endParaRPr/>
          </a:p>
        </p:txBody>
      </p:sp>
      <p:sp>
        <p:nvSpPr>
          <p:cNvPr id="184" name="Google Shape;184;g3008f596889_0_1151"/>
          <p:cNvSpPr txBox="1"/>
          <p:nvPr/>
        </p:nvSpPr>
        <p:spPr>
          <a:xfrm>
            <a:off x="120950" y="555800"/>
            <a:ext cx="8333700" cy="4145700"/>
          </a:xfrm>
          <a:prstGeom prst="rect">
            <a:avLst/>
          </a:prstGeom>
          <a:noFill/>
          <a:ln>
            <a:noFill/>
          </a:ln>
        </p:spPr>
        <p:txBody>
          <a:bodyPr anchorCtr="0" anchor="t" bIns="91425" lIns="91425" spcFirstLastPara="1" rIns="91425" wrap="square" tIns="91425">
            <a:spAutoFit/>
          </a:bodyPr>
          <a:lstStyle/>
          <a:p>
            <a:pPr indent="-302895" lvl="0" marL="314960" marR="203200" rtl="0" algn="just">
              <a:spcBef>
                <a:spcPts val="0"/>
              </a:spcBef>
              <a:spcAft>
                <a:spcPts val="0"/>
              </a:spcAft>
              <a:buClr>
                <a:srgbClr val="90C126"/>
              </a:buClr>
              <a:buSzPts val="1400"/>
              <a:buFont typeface="Quattrocento Sans"/>
              <a:buChar char="►"/>
            </a:pPr>
            <a:r>
              <a:rPr b="1" lang="en-US" sz="1800" u="sng">
                <a:solidFill>
                  <a:srgbClr val="404040"/>
                </a:solidFill>
                <a:latin typeface="Trebuchet MS"/>
                <a:ea typeface="Trebuchet MS"/>
                <a:cs typeface="Trebuchet MS"/>
                <a:sym typeface="Trebuchet MS"/>
              </a:rPr>
              <a:t>No</a:t>
            </a:r>
            <a:r>
              <a:rPr b="1" lang="en-US" sz="1800">
                <a:solidFill>
                  <a:srgbClr val="404040"/>
                </a:solidFill>
                <a:latin typeface="Trebuchet MS"/>
                <a:ea typeface="Trebuchet MS"/>
                <a:cs typeface="Trebuchet MS"/>
                <a:sym typeface="Trebuchet MS"/>
              </a:rPr>
              <a:t> </a:t>
            </a:r>
            <a:r>
              <a:rPr lang="en-US" sz="1800">
                <a:solidFill>
                  <a:srgbClr val="404040"/>
                </a:solidFill>
                <a:latin typeface="Trebuchet MS"/>
                <a:ea typeface="Trebuchet MS"/>
                <a:cs typeface="Trebuchet MS"/>
                <a:sym typeface="Trebuchet MS"/>
              </a:rPr>
              <a:t>direct evidence suggests that thyroid disease is associated with recurrent  miscarriages but some studies have correlated to Anti-thyroid antibodies and  recurrent miscarriage.</a:t>
            </a:r>
            <a:endParaRPr sz="1800">
              <a:solidFill>
                <a:schemeClr val="dk1"/>
              </a:solidFill>
              <a:latin typeface="Trebuchet MS"/>
              <a:ea typeface="Trebuchet MS"/>
              <a:cs typeface="Trebuchet MS"/>
              <a:sym typeface="Trebuchet MS"/>
            </a:endParaRPr>
          </a:p>
          <a:p>
            <a:pPr indent="0" lvl="0" marL="57785" rtl="0" algn="just">
              <a:spcBef>
                <a:spcPts val="700"/>
              </a:spcBef>
              <a:spcAft>
                <a:spcPts val="0"/>
              </a:spcAft>
              <a:buNone/>
            </a:pPr>
            <a:r>
              <a:rPr lang="en-US" sz="1800">
                <a:solidFill>
                  <a:srgbClr val="404040"/>
                </a:solidFill>
                <a:latin typeface="Trebuchet MS"/>
                <a:ea typeface="Trebuchet MS"/>
                <a:cs typeface="Trebuchet MS"/>
                <a:sym typeface="Trebuchet MS"/>
              </a:rPr>
              <a:t>If a patient already have</a:t>
            </a:r>
            <a:endParaRPr sz="1800">
              <a:solidFill>
                <a:schemeClr val="dk1"/>
              </a:solidFill>
              <a:latin typeface="Trebuchet MS"/>
              <a:ea typeface="Trebuchet MS"/>
              <a:cs typeface="Trebuchet MS"/>
              <a:sym typeface="Trebuchet MS"/>
            </a:endParaRPr>
          </a:p>
          <a:p>
            <a:pPr indent="-257175" lvl="0" marL="314960" marR="5080" rtl="0" algn="l">
              <a:spcBef>
                <a:spcPts val="700"/>
              </a:spcBef>
              <a:spcAft>
                <a:spcPts val="0"/>
              </a:spcAft>
              <a:buClr>
                <a:srgbClr val="404040"/>
              </a:buClr>
              <a:buSzPts val="1800"/>
              <a:buFont typeface="Trebuchet MS"/>
              <a:buAutoNum type="arabicParenR"/>
            </a:pPr>
            <a:r>
              <a:rPr lang="en-US" sz="1800">
                <a:solidFill>
                  <a:srgbClr val="0000FF"/>
                </a:solidFill>
                <a:latin typeface="Trebuchet MS"/>
                <a:ea typeface="Trebuchet MS"/>
                <a:cs typeface="Trebuchet MS"/>
                <a:sym typeface="Trebuchet MS"/>
              </a:rPr>
              <a:t>hyperthyroidism (graves)</a:t>
            </a:r>
            <a:r>
              <a:rPr lang="en-US" sz="1800">
                <a:solidFill>
                  <a:srgbClr val="404040"/>
                </a:solidFill>
                <a:latin typeface="Trebuchet MS"/>
                <a:ea typeface="Trebuchet MS"/>
                <a:cs typeface="Trebuchet MS"/>
                <a:sym typeface="Trebuchet MS"/>
              </a:rPr>
              <a:t> 🡪 </a:t>
            </a:r>
            <a:r>
              <a:rPr lang="en-US" sz="1800">
                <a:solidFill>
                  <a:schemeClr val="dk1"/>
                </a:solidFill>
              </a:rPr>
              <a:t>Treatment during pregnancy should be drug therapy, aiming to maintain maternal fT3 and fT4 levels in the high/normal range</a:t>
            </a:r>
            <a:endParaRPr sz="1800">
              <a:solidFill>
                <a:srgbClr val="404040"/>
              </a:solidFill>
              <a:latin typeface="Trebuchet MS"/>
              <a:ea typeface="Trebuchet MS"/>
              <a:cs typeface="Trebuchet MS"/>
              <a:sym typeface="Trebuchet MS"/>
            </a:endParaRPr>
          </a:p>
          <a:p>
            <a:pPr indent="-188594" lvl="0" marL="314960" marR="476250" rtl="0" algn="l">
              <a:spcBef>
                <a:spcPts val="700"/>
              </a:spcBef>
              <a:spcAft>
                <a:spcPts val="0"/>
              </a:spcAft>
              <a:buClr>
                <a:srgbClr val="404040"/>
              </a:buClr>
              <a:buSzPts val="1800"/>
              <a:buFont typeface="Trebuchet MS"/>
              <a:buAutoNum type="arabicParenR"/>
            </a:pPr>
            <a:r>
              <a:rPr lang="en-US" sz="1800">
                <a:solidFill>
                  <a:srgbClr val="0000FF"/>
                </a:solidFill>
                <a:latin typeface="Trebuchet MS"/>
                <a:ea typeface="Trebuchet MS"/>
                <a:cs typeface="Trebuchet MS"/>
                <a:sym typeface="Trebuchet MS"/>
              </a:rPr>
              <a:t>hypothyroidism (hashimito thyroiditis) </a:t>
            </a:r>
            <a:r>
              <a:rPr lang="en-US" sz="1800">
                <a:solidFill>
                  <a:srgbClr val="404040"/>
                </a:solidFill>
                <a:latin typeface="Trebuchet MS"/>
                <a:ea typeface="Trebuchet MS"/>
                <a:cs typeface="Trebuchet MS"/>
                <a:sym typeface="Trebuchet MS"/>
              </a:rPr>
              <a:t>🡪 </a:t>
            </a:r>
            <a:r>
              <a:rPr lang="en-US" sz="1800">
                <a:solidFill>
                  <a:srgbClr val="404040"/>
                </a:solidFill>
                <a:latin typeface="Trebuchet MS"/>
                <a:ea typeface="Trebuchet MS"/>
                <a:cs typeface="Trebuchet MS"/>
                <a:sym typeface="Trebuchet MS"/>
              </a:rPr>
              <a:t>continue thyroid replacement therapy during pregnancy and biochemical euthyroidism is the aim (TSH &lt;4 mmol/l)</a:t>
            </a:r>
            <a:endParaRPr sz="1800">
              <a:solidFill>
                <a:srgbClr val="404040"/>
              </a:solidFill>
              <a:latin typeface="Trebuchet MS"/>
              <a:ea typeface="Trebuchet MS"/>
              <a:cs typeface="Trebuchet MS"/>
              <a:sym typeface="Trebuchet MS"/>
            </a:endParaRPr>
          </a:p>
          <a:p>
            <a:pPr indent="-257175" lvl="0" marL="314960" marR="506094" rtl="0" algn="l">
              <a:spcBef>
                <a:spcPts val="700"/>
              </a:spcBef>
              <a:spcAft>
                <a:spcPts val="0"/>
              </a:spcAft>
              <a:buNone/>
            </a:pPr>
            <a:r>
              <a:rPr lang="en-US" sz="1800">
                <a:solidFill>
                  <a:srgbClr val="404040"/>
                </a:solidFill>
                <a:latin typeface="Trebuchet MS"/>
                <a:ea typeface="Trebuchet MS"/>
                <a:cs typeface="Trebuchet MS"/>
                <a:sym typeface="Trebuchet MS"/>
              </a:rPr>
              <a:t>* because metabolic demands increase in pregnancy, thyroid-stimulating  hormone (TSH) and FT4 levels are commonly followed every 6 to 8 weeks.</a:t>
            </a:r>
            <a:endParaRPr sz="1800">
              <a:solidFill>
                <a:schemeClr val="dk1"/>
              </a:solidFill>
              <a:latin typeface="Trebuchet MS"/>
              <a:ea typeface="Trebuchet MS"/>
              <a:cs typeface="Trebuchet MS"/>
              <a:sym typeface="Trebuchet MS"/>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8" name="Shape 188"/>
        <p:cNvGrpSpPr/>
        <p:nvPr/>
      </p:nvGrpSpPr>
      <p:grpSpPr>
        <a:xfrm>
          <a:off x="0" y="0"/>
          <a:ext cx="0" cy="0"/>
          <a:chOff x="0" y="0"/>
          <a:chExt cx="0" cy="0"/>
        </a:xfrm>
      </p:grpSpPr>
      <p:sp>
        <p:nvSpPr>
          <p:cNvPr id="189" name="Google Shape;189;p12"/>
          <p:cNvSpPr txBox="1"/>
          <p:nvPr/>
        </p:nvSpPr>
        <p:spPr>
          <a:xfrm>
            <a:off x="48031" y="794130"/>
            <a:ext cx="7823100" cy="289800"/>
          </a:xfrm>
          <a:prstGeom prst="rect">
            <a:avLst/>
          </a:prstGeom>
          <a:noFill/>
          <a:ln>
            <a:noFill/>
          </a:ln>
        </p:spPr>
        <p:txBody>
          <a:bodyPr anchorCtr="0" anchor="t" bIns="0" lIns="0" spcFirstLastPara="1" rIns="0" wrap="square" tIns="12700">
            <a:spAutoFit/>
          </a:bodyPr>
          <a:lstStyle/>
          <a:p>
            <a:pPr indent="-302894" lvl="0" marL="353060" marR="55880" rtl="0" algn="l">
              <a:lnSpc>
                <a:spcPct val="100000"/>
              </a:lnSpc>
              <a:spcBef>
                <a:spcPts val="0"/>
              </a:spcBef>
              <a:spcAft>
                <a:spcPts val="0"/>
              </a:spcAft>
              <a:buClr>
                <a:srgbClr val="90C126"/>
              </a:buClr>
              <a:buSzPts val="1400"/>
              <a:buFont typeface="Quattrocento Sans"/>
              <a:buChar char="►"/>
            </a:pPr>
            <a:r>
              <a:t/>
            </a:r>
            <a:endParaRPr sz="1800">
              <a:solidFill>
                <a:schemeClr val="dk1"/>
              </a:solidFill>
              <a:latin typeface="Trebuchet MS"/>
              <a:ea typeface="Trebuchet MS"/>
              <a:cs typeface="Trebuchet MS"/>
              <a:sym typeface="Trebuchet MS"/>
            </a:endParaRPr>
          </a:p>
        </p:txBody>
      </p:sp>
      <p:sp>
        <p:nvSpPr>
          <p:cNvPr id="190" name="Google Shape;190;p12"/>
          <p:cNvSpPr txBox="1"/>
          <p:nvPr/>
        </p:nvSpPr>
        <p:spPr>
          <a:xfrm>
            <a:off x="3791850" y="0"/>
            <a:ext cx="1560300" cy="615600"/>
          </a:xfrm>
          <a:prstGeom prst="rect">
            <a:avLst/>
          </a:prstGeom>
          <a:noFill/>
          <a:ln>
            <a:noFill/>
          </a:ln>
        </p:spPr>
        <p:txBody>
          <a:bodyPr anchorCtr="0" anchor="t" bIns="91425" lIns="91425" spcFirstLastPara="1" rIns="91425" wrap="square" tIns="91425">
            <a:spAutoFit/>
          </a:bodyPr>
          <a:lstStyle/>
          <a:p>
            <a:pPr indent="0" lvl="0" marL="12700" rtl="0" algn="l">
              <a:spcBef>
                <a:spcPts val="0"/>
              </a:spcBef>
              <a:spcAft>
                <a:spcPts val="0"/>
              </a:spcAft>
              <a:buNone/>
            </a:pPr>
            <a:r>
              <a:rPr lang="en-US" sz="2800">
                <a:solidFill>
                  <a:schemeClr val="dk1"/>
                </a:solidFill>
                <a:latin typeface="Trebuchet MS"/>
                <a:ea typeface="Trebuchet MS"/>
                <a:cs typeface="Trebuchet MS"/>
                <a:sym typeface="Trebuchet MS"/>
              </a:rPr>
              <a:t>C. PCOS</a:t>
            </a:r>
            <a:endParaRPr/>
          </a:p>
        </p:txBody>
      </p:sp>
      <p:sp>
        <p:nvSpPr>
          <p:cNvPr id="191" name="Google Shape;191;p12"/>
          <p:cNvSpPr txBox="1"/>
          <p:nvPr/>
        </p:nvSpPr>
        <p:spPr>
          <a:xfrm>
            <a:off x="48025" y="703425"/>
            <a:ext cx="8892900" cy="1749600"/>
          </a:xfrm>
          <a:prstGeom prst="rect">
            <a:avLst/>
          </a:prstGeom>
          <a:noFill/>
          <a:ln>
            <a:noFill/>
          </a:ln>
        </p:spPr>
        <p:txBody>
          <a:bodyPr anchorCtr="0" anchor="t" bIns="91425" lIns="91425" spcFirstLastPara="1" rIns="91425" wrap="square" tIns="91425">
            <a:spAutoFit/>
          </a:bodyPr>
          <a:lstStyle/>
          <a:p>
            <a:pPr indent="-337185" lvl="0" marL="304800" marR="5080" rtl="0" algn="l">
              <a:spcBef>
                <a:spcPts val="700"/>
              </a:spcBef>
              <a:spcAft>
                <a:spcPts val="0"/>
              </a:spcAft>
              <a:buClr>
                <a:srgbClr val="90C126"/>
              </a:buClr>
              <a:buSzPts val="1800"/>
              <a:buFont typeface="Quattrocento Sans"/>
              <a:buChar char="►"/>
            </a:pPr>
            <a:r>
              <a:rPr lang="en-US" sz="1800">
                <a:solidFill>
                  <a:srgbClr val="C00000"/>
                </a:solidFill>
                <a:latin typeface="Trebuchet MS"/>
                <a:ea typeface="Trebuchet MS"/>
                <a:cs typeface="Trebuchet MS"/>
                <a:sym typeface="Trebuchet MS"/>
              </a:rPr>
              <a:t>Hypersecretion of LH</a:t>
            </a:r>
            <a:r>
              <a:rPr lang="en-US" sz="1800">
                <a:solidFill>
                  <a:srgbClr val="404040"/>
                </a:solidFill>
                <a:latin typeface="Trebuchet MS"/>
                <a:ea typeface="Trebuchet MS"/>
                <a:cs typeface="Trebuchet MS"/>
                <a:sym typeface="Trebuchet MS"/>
              </a:rPr>
              <a:t> thought to cause pregnancy loss because </a:t>
            </a:r>
            <a:r>
              <a:rPr lang="en-US" sz="1800" u="sng">
                <a:solidFill>
                  <a:srgbClr val="404040"/>
                </a:solidFill>
                <a:latin typeface="Trebuchet MS"/>
                <a:ea typeface="Trebuchet MS"/>
                <a:cs typeface="Trebuchet MS"/>
                <a:sym typeface="Trebuchet MS"/>
              </a:rPr>
              <a:t>low levels of  estrogen and progesterone .</a:t>
            </a:r>
            <a:endParaRPr sz="1800" u="sng">
              <a:solidFill>
                <a:schemeClr val="dk1"/>
              </a:solidFill>
              <a:latin typeface="Trebuchet MS"/>
              <a:ea typeface="Trebuchet MS"/>
              <a:cs typeface="Trebuchet MS"/>
              <a:sym typeface="Trebuchet MS"/>
            </a:endParaRPr>
          </a:p>
          <a:p>
            <a:pPr indent="-337185" lvl="0" marL="304800" rtl="0" algn="l">
              <a:spcBef>
                <a:spcPts val="700"/>
              </a:spcBef>
              <a:spcAft>
                <a:spcPts val="0"/>
              </a:spcAft>
              <a:buClr>
                <a:srgbClr val="90C126"/>
              </a:buClr>
              <a:buSzPts val="1800"/>
              <a:buFont typeface="Quattrocento Sans"/>
              <a:buChar char="►"/>
            </a:pPr>
            <a:r>
              <a:rPr lang="en-US" sz="1800">
                <a:solidFill>
                  <a:srgbClr val="404040"/>
                </a:solidFill>
                <a:latin typeface="Trebuchet MS"/>
                <a:ea typeface="Trebuchet MS"/>
                <a:cs typeface="Trebuchet MS"/>
                <a:sym typeface="Trebuchet MS"/>
              </a:rPr>
              <a:t>The miscarriage rate in PCOS is 20 to 40 %</a:t>
            </a:r>
            <a:endParaRPr sz="1800">
              <a:solidFill>
                <a:schemeClr val="dk1"/>
              </a:solidFill>
              <a:latin typeface="Trebuchet MS"/>
              <a:ea typeface="Trebuchet MS"/>
              <a:cs typeface="Trebuchet MS"/>
              <a:sym typeface="Trebuchet MS"/>
            </a:endParaRPr>
          </a:p>
          <a:p>
            <a:pPr indent="-317228" lvl="0" marL="304800" marR="186690" rtl="0" algn="l">
              <a:spcBef>
                <a:spcPts val="700"/>
              </a:spcBef>
              <a:spcAft>
                <a:spcPts val="0"/>
              </a:spcAft>
              <a:buClr>
                <a:srgbClr val="90C126"/>
              </a:buClr>
              <a:buSzPts val="1800"/>
              <a:buFont typeface="Quattrocento Sans"/>
              <a:buChar char="►"/>
            </a:pPr>
            <a:r>
              <a:rPr lang="en-US" sz="1800">
                <a:solidFill>
                  <a:schemeClr val="dk1"/>
                </a:solidFill>
                <a:latin typeface="Gill Sans"/>
                <a:ea typeface="Gill Sans"/>
                <a:cs typeface="Gill Sans"/>
                <a:sym typeface="Gill Sans"/>
              </a:rPr>
              <a:t>	</a:t>
            </a:r>
            <a:r>
              <a:rPr lang="en-US" sz="1800">
                <a:solidFill>
                  <a:srgbClr val="404040"/>
                </a:solidFill>
                <a:latin typeface="Trebuchet MS"/>
                <a:ea typeface="Trebuchet MS"/>
                <a:cs typeface="Trebuchet MS"/>
                <a:sym typeface="Trebuchet MS"/>
              </a:rPr>
              <a:t>An elevated free androgen index appears to be a </a:t>
            </a:r>
            <a:r>
              <a:rPr b="1" lang="en-US" sz="1800">
                <a:solidFill>
                  <a:srgbClr val="C00000"/>
                </a:solidFill>
                <a:latin typeface="Trebuchet MS"/>
                <a:ea typeface="Trebuchet MS"/>
                <a:cs typeface="Trebuchet MS"/>
                <a:sym typeface="Trebuchet MS"/>
              </a:rPr>
              <a:t>prognostic factor</a:t>
            </a:r>
            <a:r>
              <a:rPr b="1" lang="en-US" sz="1800">
                <a:solidFill>
                  <a:srgbClr val="FF0000"/>
                </a:solidFill>
                <a:latin typeface="Trebuchet MS"/>
                <a:ea typeface="Trebuchet MS"/>
                <a:cs typeface="Trebuchet MS"/>
                <a:sym typeface="Trebuchet MS"/>
              </a:rPr>
              <a:t> </a:t>
            </a:r>
            <a:r>
              <a:rPr lang="en-US" sz="1800">
                <a:solidFill>
                  <a:srgbClr val="404040"/>
                </a:solidFill>
                <a:latin typeface="Trebuchet MS"/>
                <a:ea typeface="Trebuchet MS"/>
                <a:cs typeface="Trebuchet MS"/>
                <a:sym typeface="Trebuchet MS"/>
              </a:rPr>
              <a:t>for a  subsequent miscarriage in women with recurrent miscarriage</a:t>
            </a:r>
            <a:endParaRPr sz="1800">
              <a:solidFill>
                <a:schemeClr val="dk1"/>
              </a:solidFill>
              <a:latin typeface="Trebuchet MS"/>
              <a:ea typeface="Trebuchet MS"/>
              <a:cs typeface="Trebuchet MS"/>
              <a:sym typeface="Trebuchet MS"/>
            </a:endParaRPr>
          </a:p>
        </p:txBody>
      </p:sp>
      <p:sp>
        <p:nvSpPr>
          <p:cNvPr id="192" name="Google Shape;192;p12"/>
          <p:cNvSpPr txBox="1"/>
          <p:nvPr/>
        </p:nvSpPr>
        <p:spPr>
          <a:xfrm>
            <a:off x="48025" y="2540850"/>
            <a:ext cx="10084800" cy="1847100"/>
          </a:xfrm>
          <a:prstGeom prst="rect">
            <a:avLst/>
          </a:prstGeom>
          <a:noFill/>
          <a:ln>
            <a:noFill/>
          </a:ln>
        </p:spPr>
        <p:txBody>
          <a:bodyPr anchorCtr="0" anchor="t" bIns="91425" lIns="91425" spcFirstLastPara="1" rIns="91425" wrap="square" tIns="91425">
            <a:spAutoFit/>
          </a:bodyPr>
          <a:lstStyle/>
          <a:p>
            <a:pPr indent="-302895" lvl="0" marL="353060" rtl="0" algn="l">
              <a:spcBef>
                <a:spcPts val="0"/>
              </a:spcBef>
              <a:spcAft>
                <a:spcPts val="0"/>
              </a:spcAft>
              <a:buClr>
                <a:srgbClr val="0000FF"/>
              </a:buClr>
              <a:buSzPts val="1400"/>
              <a:buFont typeface="Quattrocento Sans"/>
              <a:buChar char="►"/>
            </a:pPr>
            <a:r>
              <a:rPr lang="en-US" sz="1800">
                <a:solidFill>
                  <a:srgbClr val="0000FF"/>
                </a:solidFill>
                <a:latin typeface="Trebuchet MS"/>
                <a:ea typeface="Trebuchet MS"/>
                <a:cs typeface="Trebuchet MS"/>
                <a:sym typeface="Trebuchet MS"/>
              </a:rPr>
              <a:t>Investigations:</a:t>
            </a:r>
            <a:endParaRPr sz="1800">
              <a:solidFill>
                <a:srgbClr val="0000FF"/>
              </a:solidFill>
              <a:latin typeface="Trebuchet MS"/>
              <a:ea typeface="Trebuchet MS"/>
              <a:cs typeface="Trebuchet MS"/>
              <a:sym typeface="Trebuchet MS"/>
            </a:endParaRPr>
          </a:p>
          <a:p>
            <a:pPr indent="0" lvl="0" marL="353060" rtl="0" algn="l">
              <a:spcBef>
                <a:spcPts val="0"/>
              </a:spcBef>
              <a:spcAft>
                <a:spcPts val="0"/>
              </a:spcAft>
              <a:buNone/>
            </a:pPr>
            <a:r>
              <a:rPr lang="en-US" sz="1800">
                <a:solidFill>
                  <a:srgbClr val="404040"/>
                </a:solidFill>
                <a:latin typeface="Trebuchet MS"/>
                <a:ea typeface="Trebuchet MS"/>
                <a:cs typeface="Trebuchet MS"/>
                <a:sym typeface="Trebuchet MS"/>
              </a:rPr>
              <a:t>hormonal assay, LH:FSH ratio (1.5 :1 normally , in pcos 3:1 ), U\S</a:t>
            </a:r>
            <a:endParaRPr sz="3050">
              <a:solidFill>
                <a:schemeClr val="dk1"/>
              </a:solidFill>
              <a:latin typeface="Trebuchet MS"/>
              <a:ea typeface="Trebuchet MS"/>
              <a:cs typeface="Trebuchet MS"/>
              <a:sym typeface="Trebuchet MS"/>
            </a:endParaRPr>
          </a:p>
          <a:p>
            <a:pPr indent="-302895" lvl="0" marL="353060" marR="691515" rtl="0" algn="l">
              <a:spcBef>
                <a:spcPts val="0"/>
              </a:spcBef>
              <a:spcAft>
                <a:spcPts val="0"/>
              </a:spcAft>
              <a:buClr>
                <a:srgbClr val="90C126"/>
              </a:buClr>
              <a:buSzPts val="1400"/>
              <a:buFont typeface="Quattrocento Sans"/>
              <a:buChar char="►"/>
            </a:pPr>
            <a:r>
              <a:rPr lang="en-US" sz="1800">
                <a:solidFill>
                  <a:srgbClr val="0000FF"/>
                </a:solidFill>
                <a:latin typeface="Trebuchet MS"/>
                <a:ea typeface="Trebuchet MS"/>
                <a:cs typeface="Trebuchet MS"/>
                <a:sym typeface="Trebuchet MS"/>
              </a:rPr>
              <a:t>Diagnosis</a:t>
            </a:r>
            <a:r>
              <a:rPr lang="en-US" sz="1800">
                <a:solidFill>
                  <a:srgbClr val="404040"/>
                </a:solidFill>
                <a:latin typeface="Trebuchet MS"/>
                <a:ea typeface="Trebuchet MS"/>
                <a:cs typeface="Trebuchet MS"/>
                <a:sym typeface="Trebuchet MS"/>
              </a:rPr>
              <a:t> :- </a:t>
            </a:r>
            <a:endParaRPr sz="1800">
              <a:solidFill>
                <a:srgbClr val="404040"/>
              </a:solidFill>
              <a:latin typeface="Trebuchet MS"/>
              <a:ea typeface="Trebuchet MS"/>
              <a:cs typeface="Trebuchet MS"/>
              <a:sym typeface="Trebuchet MS"/>
            </a:endParaRPr>
          </a:p>
          <a:p>
            <a:pPr indent="0" lvl="0" marL="457200" marR="691515" rtl="0" algn="l">
              <a:spcBef>
                <a:spcPts val="0"/>
              </a:spcBef>
              <a:spcAft>
                <a:spcPts val="0"/>
              </a:spcAft>
              <a:buNone/>
            </a:pPr>
            <a:r>
              <a:rPr lang="en-US" sz="1800">
                <a:solidFill>
                  <a:srgbClr val="404040"/>
                </a:solidFill>
                <a:latin typeface="Trebuchet MS"/>
                <a:ea typeface="Trebuchet MS"/>
                <a:cs typeface="Trebuchet MS"/>
                <a:sym typeface="Trebuchet MS"/>
              </a:rPr>
              <a:t>Clinically (criteria), Hormones result, U/S findings (2 out of 3 is  diagnostic)</a:t>
            </a:r>
            <a:endParaRPr sz="3050">
              <a:solidFill>
                <a:schemeClr val="dk1"/>
              </a:solidFill>
              <a:latin typeface="Trebuchet MS"/>
              <a:ea typeface="Trebuchet MS"/>
              <a:cs typeface="Trebuchet MS"/>
              <a:sym typeface="Trebuchet MS"/>
            </a:endParaRPr>
          </a:p>
          <a:p>
            <a:pPr indent="-302895" lvl="0" marL="353060" marR="55880" rtl="0" algn="l">
              <a:spcBef>
                <a:spcPts val="0"/>
              </a:spcBef>
              <a:spcAft>
                <a:spcPts val="0"/>
              </a:spcAft>
              <a:buClr>
                <a:srgbClr val="90C126"/>
              </a:buClr>
              <a:buSzPts val="1400"/>
              <a:buFont typeface="Quattrocento Sans"/>
              <a:buChar char="►"/>
            </a:pPr>
            <a:r>
              <a:rPr lang="en-US" sz="1800">
                <a:solidFill>
                  <a:srgbClr val="0000FF"/>
                </a:solidFill>
                <a:latin typeface="Trebuchet MS"/>
                <a:ea typeface="Trebuchet MS"/>
                <a:cs typeface="Trebuchet MS"/>
                <a:sym typeface="Trebuchet MS"/>
              </a:rPr>
              <a:t>Treatment </a:t>
            </a:r>
            <a:r>
              <a:rPr lang="en-US" sz="1800">
                <a:solidFill>
                  <a:srgbClr val="404040"/>
                </a:solidFill>
                <a:latin typeface="Trebuchet MS"/>
                <a:ea typeface="Trebuchet MS"/>
                <a:cs typeface="Trebuchet MS"/>
                <a:sym typeface="Trebuchet MS"/>
              </a:rPr>
              <a:t>: </a:t>
            </a:r>
            <a:endParaRPr sz="1800">
              <a:solidFill>
                <a:srgbClr val="404040"/>
              </a:solidFill>
              <a:latin typeface="Trebuchet MS"/>
              <a:ea typeface="Trebuchet MS"/>
              <a:cs typeface="Trebuchet MS"/>
              <a:sym typeface="Trebuchet MS"/>
            </a:endParaRPr>
          </a:p>
          <a:p>
            <a:pPr indent="0" lvl="0" marL="457200" marR="55880" rtl="0" algn="l">
              <a:spcBef>
                <a:spcPts val="0"/>
              </a:spcBef>
              <a:spcAft>
                <a:spcPts val="0"/>
              </a:spcAft>
              <a:buNone/>
            </a:pPr>
            <a:r>
              <a:rPr lang="en-US" sz="1800">
                <a:solidFill>
                  <a:srgbClr val="404040"/>
                </a:solidFill>
                <a:latin typeface="Trebuchet MS"/>
                <a:ea typeface="Trebuchet MS"/>
                <a:cs typeface="Trebuchet MS"/>
                <a:sym typeface="Trebuchet MS"/>
              </a:rPr>
              <a:t>insulin sensitizing agents ( metformin in 1</a:t>
            </a:r>
            <a:r>
              <a:rPr baseline="30000" lang="en-US" sz="1800">
                <a:solidFill>
                  <a:srgbClr val="404040"/>
                </a:solidFill>
                <a:latin typeface="Trebuchet MS"/>
                <a:ea typeface="Trebuchet MS"/>
                <a:cs typeface="Trebuchet MS"/>
                <a:sym typeface="Trebuchet MS"/>
              </a:rPr>
              <a:t>st </a:t>
            </a:r>
            <a:r>
              <a:rPr lang="en-US" sz="1800">
                <a:solidFill>
                  <a:srgbClr val="404040"/>
                </a:solidFill>
                <a:latin typeface="Trebuchet MS"/>
                <a:ea typeface="Trebuchet MS"/>
                <a:cs typeface="Trebuchet MS"/>
                <a:sym typeface="Trebuchet MS"/>
              </a:rPr>
              <a:t>TM ) , ovulation  induction and IVF</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6" name="Shape 196"/>
        <p:cNvGrpSpPr/>
        <p:nvPr/>
      </p:nvGrpSpPr>
      <p:grpSpPr>
        <a:xfrm>
          <a:off x="0" y="0"/>
          <a:ext cx="0" cy="0"/>
          <a:chOff x="0" y="0"/>
          <a:chExt cx="0" cy="0"/>
        </a:xfrm>
      </p:grpSpPr>
      <p:sp>
        <p:nvSpPr>
          <p:cNvPr id="197" name="Google Shape;197;p13"/>
          <p:cNvSpPr txBox="1"/>
          <p:nvPr>
            <p:ph idx="4294967295" type="title"/>
          </p:nvPr>
        </p:nvSpPr>
        <p:spPr>
          <a:xfrm>
            <a:off x="2326499" y="293800"/>
            <a:ext cx="4491000" cy="443700"/>
          </a:xfrm>
          <a:prstGeom prst="rect">
            <a:avLst/>
          </a:prstGeom>
          <a:noFill/>
          <a:ln>
            <a:noFill/>
          </a:ln>
        </p:spPr>
        <p:txBody>
          <a:bodyPr anchorCtr="0" anchor="t" bIns="0" lIns="0" spcFirstLastPara="1" rIns="0" wrap="square" tIns="12700">
            <a:spAutoFit/>
          </a:bodyPr>
          <a:lstStyle/>
          <a:p>
            <a:pPr indent="0" lvl="0" marL="12700" rtl="0" algn="l">
              <a:lnSpc>
                <a:spcPct val="100000"/>
              </a:lnSpc>
              <a:spcBef>
                <a:spcPts val="0"/>
              </a:spcBef>
              <a:spcAft>
                <a:spcPts val="0"/>
              </a:spcAft>
              <a:buClr>
                <a:schemeClr val="dk1"/>
              </a:buClr>
              <a:buSzPts val="2400"/>
              <a:buFont typeface="Trebuchet MS"/>
              <a:buNone/>
            </a:pPr>
            <a:r>
              <a:rPr b="0" i="0" lang="en-US" sz="2800">
                <a:latin typeface="Trebuchet MS"/>
                <a:ea typeface="Trebuchet MS"/>
                <a:cs typeface="Trebuchet MS"/>
                <a:sym typeface="Trebuchet MS"/>
              </a:rPr>
              <a:t>D. LUTEAL PHASE DEFECT</a:t>
            </a:r>
            <a:endParaRPr sz="2800"/>
          </a:p>
        </p:txBody>
      </p:sp>
      <p:sp>
        <p:nvSpPr>
          <p:cNvPr id="198" name="Google Shape;198;p13"/>
          <p:cNvSpPr txBox="1"/>
          <p:nvPr/>
        </p:nvSpPr>
        <p:spPr>
          <a:xfrm>
            <a:off x="169325" y="1142850"/>
            <a:ext cx="8708700" cy="3135000"/>
          </a:xfrm>
          <a:prstGeom prst="rect">
            <a:avLst/>
          </a:prstGeom>
          <a:noFill/>
          <a:ln>
            <a:noFill/>
          </a:ln>
        </p:spPr>
        <p:txBody>
          <a:bodyPr anchorCtr="0" anchor="t" bIns="0" lIns="0" spcFirstLastPara="1" rIns="0" wrap="square" tIns="12700">
            <a:spAutoFit/>
          </a:bodyPr>
          <a:lstStyle/>
          <a:p>
            <a:pPr indent="-310515" lvl="0" marL="360680" marR="68580" rtl="0" algn="l">
              <a:lnSpc>
                <a:spcPct val="100000"/>
              </a:lnSpc>
              <a:spcBef>
                <a:spcPts val="0"/>
              </a:spcBef>
              <a:spcAft>
                <a:spcPts val="0"/>
              </a:spcAft>
              <a:buClr>
                <a:srgbClr val="90C126"/>
              </a:buClr>
              <a:buSzPts val="1450"/>
              <a:buFont typeface="Quattrocento Sans"/>
              <a:buChar char="►"/>
            </a:pPr>
            <a:r>
              <a:rPr lang="en-US" sz="1800">
                <a:solidFill>
                  <a:srgbClr val="404040"/>
                </a:solidFill>
                <a:latin typeface="Trebuchet MS"/>
                <a:ea typeface="Trebuchet MS"/>
                <a:cs typeface="Trebuchet MS"/>
                <a:sym typeface="Trebuchet MS"/>
              </a:rPr>
              <a:t>Is a defective corpus luteum with insufficient progesterone production </a:t>
            </a:r>
            <a:r>
              <a:rPr lang="en-US" sz="1800">
                <a:solidFill>
                  <a:srgbClr val="C00000"/>
                </a:solidFill>
                <a:latin typeface="Trebuchet MS"/>
                <a:ea typeface="Trebuchet MS"/>
                <a:cs typeface="Trebuchet MS"/>
                <a:sym typeface="Trebuchet MS"/>
              </a:rPr>
              <a:t>leading to  inadequate endometrial maturation.</a:t>
            </a:r>
            <a:endParaRPr sz="1800">
              <a:solidFill>
                <a:srgbClr val="C00000"/>
              </a:solidFill>
              <a:latin typeface="Trebuchet MS"/>
              <a:ea typeface="Trebuchet MS"/>
              <a:cs typeface="Trebuchet MS"/>
              <a:sym typeface="Trebuchet MS"/>
            </a:endParaRPr>
          </a:p>
          <a:p>
            <a:pPr indent="-310515" lvl="0" marL="360680" marR="0" rtl="0" algn="l">
              <a:lnSpc>
                <a:spcPct val="100000"/>
              </a:lnSpc>
              <a:spcBef>
                <a:spcPts val="700"/>
              </a:spcBef>
              <a:spcAft>
                <a:spcPts val="0"/>
              </a:spcAft>
              <a:buClr>
                <a:srgbClr val="90C126"/>
              </a:buClr>
              <a:buSzPts val="1450"/>
              <a:buFont typeface="Quattrocento Sans"/>
              <a:buChar char="►"/>
            </a:pPr>
            <a:r>
              <a:rPr lang="en-US" sz="1800">
                <a:solidFill>
                  <a:srgbClr val="404040"/>
                </a:solidFill>
                <a:latin typeface="Trebuchet MS"/>
                <a:ea typeface="Trebuchet MS"/>
                <a:cs typeface="Trebuchet MS"/>
                <a:sym typeface="Trebuchet MS"/>
              </a:rPr>
              <a:t>23-60% of recurrent miscarriage cases</a:t>
            </a:r>
            <a:endParaRPr sz="1800">
              <a:solidFill>
                <a:schemeClr val="dk1"/>
              </a:solidFill>
              <a:latin typeface="Trebuchet MS"/>
              <a:ea typeface="Trebuchet MS"/>
              <a:cs typeface="Trebuchet MS"/>
              <a:sym typeface="Trebuchet MS"/>
            </a:endParaRPr>
          </a:p>
          <a:p>
            <a:pPr indent="-310515" lvl="0" marL="360680" marR="0" rtl="0" algn="l">
              <a:lnSpc>
                <a:spcPct val="100000"/>
              </a:lnSpc>
              <a:spcBef>
                <a:spcPts val="700"/>
              </a:spcBef>
              <a:spcAft>
                <a:spcPts val="0"/>
              </a:spcAft>
              <a:buClr>
                <a:srgbClr val="90C126"/>
              </a:buClr>
              <a:buSzPts val="1450"/>
              <a:buFont typeface="Quattrocento Sans"/>
              <a:buChar char="►"/>
            </a:pPr>
            <a:r>
              <a:rPr lang="en-US" sz="1800">
                <a:solidFill>
                  <a:srgbClr val="404040"/>
                </a:solidFill>
                <a:latin typeface="Trebuchet MS"/>
                <a:ea typeface="Trebuchet MS"/>
                <a:cs typeface="Trebuchet MS"/>
                <a:sym typeface="Trebuchet MS"/>
              </a:rPr>
              <a:t>Investigations :</a:t>
            </a:r>
            <a:endParaRPr sz="1800">
              <a:solidFill>
                <a:schemeClr val="dk1"/>
              </a:solidFill>
              <a:latin typeface="Trebuchet MS"/>
              <a:ea typeface="Trebuchet MS"/>
              <a:cs typeface="Trebuchet MS"/>
              <a:sym typeface="Trebuchet MS"/>
            </a:endParaRPr>
          </a:p>
          <a:p>
            <a:pPr indent="-255270" lvl="1" marL="774065" marR="0" rtl="0" algn="l">
              <a:lnSpc>
                <a:spcPct val="100000"/>
              </a:lnSpc>
              <a:spcBef>
                <a:spcPts val="700"/>
              </a:spcBef>
              <a:spcAft>
                <a:spcPts val="0"/>
              </a:spcAft>
              <a:buClr>
                <a:srgbClr val="404040"/>
              </a:buClr>
              <a:buSzPts val="1800"/>
              <a:buFont typeface="Trebuchet MS"/>
              <a:buAutoNum type="arabicPeriod"/>
            </a:pPr>
            <a:r>
              <a:rPr b="0" i="0" lang="en-US" sz="1800" u="none" cap="none" strike="noStrike">
                <a:solidFill>
                  <a:srgbClr val="404040"/>
                </a:solidFill>
                <a:latin typeface="Trebuchet MS"/>
                <a:ea typeface="Trebuchet MS"/>
                <a:cs typeface="Trebuchet MS"/>
                <a:sym typeface="Trebuchet MS"/>
              </a:rPr>
              <a:t>Serum progesterone level at </a:t>
            </a:r>
            <a:r>
              <a:rPr b="1" i="0" lang="en-US" sz="1800" u="sng" cap="none" strike="noStrike">
                <a:solidFill>
                  <a:srgbClr val="404040"/>
                </a:solidFill>
                <a:latin typeface="Trebuchet MS"/>
                <a:ea typeface="Trebuchet MS"/>
                <a:cs typeface="Trebuchet MS"/>
                <a:sym typeface="Trebuchet MS"/>
              </a:rPr>
              <a:t>day 21</a:t>
            </a:r>
            <a:r>
              <a:rPr b="0" i="0" lang="en-US" sz="1800" u="none" cap="none" strike="noStrike">
                <a:solidFill>
                  <a:srgbClr val="404040"/>
                </a:solidFill>
                <a:latin typeface="Trebuchet MS"/>
                <a:ea typeface="Trebuchet MS"/>
                <a:cs typeface="Trebuchet MS"/>
                <a:sym typeface="Trebuchet MS"/>
              </a:rPr>
              <a:t>.(not predictive of pregnancy outcome)</a:t>
            </a:r>
            <a:endParaRPr b="0" i="0" sz="1800" u="none" cap="none" strike="noStrike">
              <a:solidFill>
                <a:schemeClr val="dk1"/>
              </a:solidFill>
              <a:latin typeface="Trebuchet MS"/>
              <a:ea typeface="Trebuchet MS"/>
              <a:cs typeface="Trebuchet MS"/>
              <a:sym typeface="Trebuchet MS"/>
            </a:endParaRPr>
          </a:p>
          <a:p>
            <a:pPr indent="-255269" lvl="1" marL="835025" marR="0" rtl="0" algn="l">
              <a:lnSpc>
                <a:spcPct val="100000"/>
              </a:lnSpc>
              <a:spcBef>
                <a:spcPts val="700"/>
              </a:spcBef>
              <a:spcAft>
                <a:spcPts val="0"/>
              </a:spcAft>
              <a:buClr>
                <a:srgbClr val="404040"/>
              </a:buClr>
              <a:buSzPts val="1800"/>
              <a:buFont typeface="Trebuchet MS"/>
              <a:buAutoNum type="arabicPeriod"/>
            </a:pPr>
            <a:r>
              <a:rPr b="0" i="0" lang="en-US" sz="1800" u="none" cap="none" strike="noStrike">
                <a:solidFill>
                  <a:srgbClr val="404040"/>
                </a:solidFill>
                <a:latin typeface="Trebuchet MS"/>
                <a:ea typeface="Trebuchet MS"/>
                <a:cs typeface="Trebuchet MS"/>
                <a:sym typeface="Trebuchet MS"/>
              </a:rPr>
              <a:t>Endometrial biopsy ( in the past )</a:t>
            </a:r>
            <a:endParaRPr b="0" i="0" sz="1800" u="none" cap="none" strike="noStrike">
              <a:solidFill>
                <a:schemeClr val="dk1"/>
              </a:solidFill>
              <a:latin typeface="Trebuchet MS"/>
              <a:ea typeface="Trebuchet MS"/>
              <a:cs typeface="Trebuchet MS"/>
              <a:sym typeface="Trebuchet MS"/>
            </a:endParaRPr>
          </a:p>
          <a:p>
            <a:pPr indent="-255269" lvl="1" marL="835025" marR="0" rtl="0" algn="l">
              <a:lnSpc>
                <a:spcPct val="100000"/>
              </a:lnSpc>
              <a:spcBef>
                <a:spcPts val="700"/>
              </a:spcBef>
              <a:spcAft>
                <a:spcPts val="0"/>
              </a:spcAft>
              <a:buClr>
                <a:srgbClr val="404040"/>
              </a:buClr>
              <a:buSzPts val="1800"/>
              <a:buFont typeface="Trebuchet MS"/>
              <a:buAutoNum type="arabicPeriod"/>
            </a:pPr>
            <a:r>
              <a:rPr b="0" i="0" lang="en-US" sz="1800" u="none" cap="none" strike="noStrike">
                <a:solidFill>
                  <a:srgbClr val="404040"/>
                </a:solidFill>
                <a:latin typeface="Trebuchet MS"/>
                <a:ea typeface="Trebuchet MS"/>
                <a:cs typeface="Trebuchet MS"/>
                <a:sym typeface="Trebuchet MS"/>
              </a:rPr>
              <a:t>Basal body temperature</a:t>
            </a:r>
            <a:endParaRPr b="0" i="0" sz="1800" u="none" cap="none" strike="noStrike">
              <a:solidFill>
                <a:schemeClr val="dk1"/>
              </a:solidFill>
              <a:latin typeface="Trebuchet MS"/>
              <a:ea typeface="Trebuchet MS"/>
              <a:cs typeface="Trebuchet MS"/>
              <a:sym typeface="Trebuchet MS"/>
            </a:endParaRPr>
          </a:p>
          <a:p>
            <a:pPr indent="-311150" lvl="0" marL="360680" marR="0" rtl="0" algn="l">
              <a:lnSpc>
                <a:spcPct val="100000"/>
              </a:lnSpc>
              <a:spcBef>
                <a:spcPts val="700"/>
              </a:spcBef>
              <a:spcAft>
                <a:spcPts val="0"/>
              </a:spcAft>
              <a:buClr>
                <a:srgbClr val="90C126"/>
              </a:buClr>
              <a:buSzPts val="1500"/>
              <a:buFont typeface="Quattrocento Sans"/>
              <a:buChar char="►"/>
            </a:pPr>
            <a:r>
              <a:rPr b="1" i="1" lang="en-US" sz="1800" u="sng">
                <a:solidFill>
                  <a:srgbClr val="404040"/>
                </a:solidFill>
                <a:latin typeface="Trebuchet MS"/>
                <a:ea typeface="Trebuchet MS"/>
                <a:cs typeface="Trebuchet MS"/>
                <a:sym typeface="Trebuchet MS"/>
              </a:rPr>
              <a:t>No Evidence </a:t>
            </a:r>
            <a:r>
              <a:rPr lang="en-US" sz="1800">
                <a:solidFill>
                  <a:srgbClr val="404040"/>
                </a:solidFill>
                <a:latin typeface="Trebuchet MS"/>
                <a:ea typeface="Trebuchet MS"/>
                <a:cs typeface="Trebuchet MS"/>
                <a:sym typeface="Trebuchet MS"/>
              </a:rPr>
              <a:t>for Treatment by progesterone</a:t>
            </a:r>
            <a:endParaRPr sz="1800">
              <a:solidFill>
                <a:schemeClr val="dk1"/>
              </a:solidFill>
              <a:latin typeface="Trebuchet MS"/>
              <a:ea typeface="Trebuchet MS"/>
              <a:cs typeface="Trebuchet MS"/>
              <a:sym typeface="Trebuchet MS"/>
            </a:endParaRPr>
          </a:p>
          <a:p>
            <a:pPr indent="-297815" lvl="0" marL="360680" marR="0" rtl="0" algn="l">
              <a:lnSpc>
                <a:spcPct val="100000"/>
              </a:lnSpc>
              <a:spcBef>
                <a:spcPts val="700"/>
              </a:spcBef>
              <a:spcAft>
                <a:spcPts val="0"/>
              </a:spcAft>
              <a:buClr>
                <a:srgbClr val="90C126"/>
              </a:buClr>
              <a:buSzPts val="1250"/>
              <a:buFont typeface="Quattrocento Sans"/>
              <a:buChar char="►"/>
            </a:pPr>
            <a:r>
              <a:rPr lang="en-US" sz="1800">
                <a:solidFill>
                  <a:srgbClr val="404040"/>
                </a:solidFill>
                <a:latin typeface="Trebuchet MS"/>
                <a:ea typeface="Trebuchet MS"/>
                <a:cs typeface="Trebuchet MS"/>
                <a:sym typeface="Trebuchet MS"/>
              </a:rPr>
              <a:t>The only indication to give </a:t>
            </a:r>
            <a:r>
              <a:rPr b="1" lang="en-US" sz="1800">
                <a:solidFill>
                  <a:srgbClr val="C00000"/>
                </a:solidFill>
                <a:latin typeface="Trebuchet MS"/>
                <a:ea typeface="Trebuchet MS"/>
                <a:cs typeface="Trebuchet MS"/>
                <a:sym typeface="Trebuchet MS"/>
              </a:rPr>
              <a:t>progesterone in 1</a:t>
            </a:r>
            <a:r>
              <a:rPr b="1" baseline="30000" lang="en-US" sz="1775">
                <a:solidFill>
                  <a:srgbClr val="C00000"/>
                </a:solidFill>
                <a:latin typeface="Trebuchet MS"/>
                <a:ea typeface="Trebuchet MS"/>
                <a:cs typeface="Trebuchet MS"/>
                <a:sym typeface="Trebuchet MS"/>
              </a:rPr>
              <a:t>st </a:t>
            </a:r>
            <a:r>
              <a:rPr b="1" lang="en-US" sz="1800">
                <a:solidFill>
                  <a:srgbClr val="C00000"/>
                </a:solidFill>
                <a:latin typeface="Trebuchet MS"/>
                <a:ea typeface="Trebuchet MS"/>
                <a:cs typeface="Trebuchet MS"/>
                <a:sym typeface="Trebuchet MS"/>
              </a:rPr>
              <a:t>trimester is IVF</a:t>
            </a:r>
            <a:r>
              <a:rPr b="1" lang="en-US" sz="1800">
                <a:solidFill>
                  <a:srgbClr val="FF0000"/>
                </a:solidFill>
                <a:latin typeface="Trebuchet MS"/>
                <a:ea typeface="Trebuchet MS"/>
                <a:cs typeface="Trebuchet MS"/>
                <a:sym typeface="Trebuchet MS"/>
              </a:rPr>
              <a:t> </a:t>
            </a:r>
            <a:r>
              <a:rPr b="1" lang="en-US" sz="1800">
                <a:solidFill>
                  <a:srgbClr val="404040"/>
                </a:solidFill>
                <a:latin typeface="Trebuchet MS"/>
                <a:ea typeface="Trebuchet MS"/>
                <a:cs typeface="Trebuchet MS"/>
                <a:sym typeface="Trebuchet MS"/>
              </a:rPr>
              <a:t>.</a:t>
            </a:r>
            <a:endParaRPr sz="1800">
              <a:solidFill>
                <a:schemeClr val="dk1"/>
              </a:solidFill>
              <a:latin typeface="Trebuchet MS"/>
              <a:ea typeface="Trebuchet MS"/>
              <a:cs typeface="Trebuchet MS"/>
              <a:sym typeface="Trebuchet MS"/>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2" name="Shape 202"/>
        <p:cNvGrpSpPr/>
        <p:nvPr/>
      </p:nvGrpSpPr>
      <p:grpSpPr>
        <a:xfrm>
          <a:off x="0" y="0"/>
          <a:ext cx="0" cy="0"/>
          <a:chOff x="0" y="0"/>
          <a:chExt cx="0" cy="0"/>
        </a:xfrm>
      </p:grpSpPr>
      <p:sp>
        <p:nvSpPr>
          <p:cNvPr id="203" name="Google Shape;203;p14"/>
          <p:cNvSpPr txBox="1"/>
          <p:nvPr>
            <p:ph idx="4294967295" type="title"/>
          </p:nvPr>
        </p:nvSpPr>
        <p:spPr>
          <a:xfrm>
            <a:off x="2448855" y="129975"/>
            <a:ext cx="4766100" cy="443700"/>
          </a:xfrm>
          <a:prstGeom prst="rect">
            <a:avLst/>
          </a:prstGeom>
          <a:noFill/>
          <a:ln>
            <a:noFill/>
          </a:ln>
        </p:spPr>
        <p:txBody>
          <a:bodyPr anchorCtr="0" anchor="t" bIns="0" lIns="0" spcFirstLastPara="1" rIns="0" wrap="square" tIns="12700">
            <a:spAutoFit/>
          </a:bodyPr>
          <a:lstStyle/>
          <a:p>
            <a:pPr indent="0" lvl="0" marL="12700" rtl="0" algn="l">
              <a:lnSpc>
                <a:spcPct val="100000"/>
              </a:lnSpc>
              <a:spcBef>
                <a:spcPts val="0"/>
              </a:spcBef>
              <a:spcAft>
                <a:spcPts val="0"/>
              </a:spcAft>
              <a:buClr>
                <a:schemeClr val="dk1"/>
              </a:buClr>
              <a:buSzPts val="2400"/>
              <a:buFont typeface="Trebuchet MS"/>
              <a:buNone/>
            </a:pPr>
            <a:r>
              <a:rPr b="0" i="0" lang="en-US" sz="2800">
                <a:latin typeface="Trebuchet MS"/>
                <a:ea typeface="Trebuchet MS"/>
                <a:cs typeface="Trebuchet MS"/>
                <a:sym typeface="Trebuchet MS"/>
              </a:rPr>
              <a:t>E. HYPERPROLACTINEMIA</a:t>
            </a:r>
            <a:endParaRPr sz="2800"/>
          </a:p>
        </p:txBody>
      </p:sp>
      <p:sp>
        <p:nvSpPr>
          <p:cNvPr id="204" name="Google Shape;204;p14"/>
          <p:cNvSpPr txBox="1"/>
          <p:nvPr/>
        </p:nvSpPr>
        <p:spPr>
          <a:xfrm>
            <a:off x="192900" y="800100"/>
            <a:ext cx="8951100" cy="3771900"/>
          </a:xfrm>
          <a:prstGeom prst="rect">
            <a:avLst/>
          </a:prstGeom>
          <a:noFill/>
          <a:ln>
            <a:noFill/>
          </a:ln>
        </p:spPr>
        <p:txBody>
          <a:bodyPr anchorCtr="0" anchor="t" bIns="0" lIns="0" spcFirstLastPara="1" rIns="0" wrap="square" tIns="62850">
            <a:spAutoFit/>
          </a:bodyPr>
          <a:lstStyle/>
          <a:p>
            <a:pPr indent="-306705" lvl="0" marL="312420" marR="741680" rtl="0" algn="l">
              <a:lnSpc>
                <a:spcPct val="95882"/>
              </a:lnSpc>
              <a:spcBef>
                <a:spcPts val="0"/>
              </a:spcBef>
              <a:spcAft>
                <a:spcPts val="0"/>
              </a:spcAft>
              <a:buClr>
                <a:srgbClr val="90C126"/>
              </a:buClr>
              <a:buSzPts val="1450"/>
              <a:buFont typeface="Quattrocento Sans"/>
              <a:buChar char="►"/>
            </a:pPr>
            <a:r>
              <a:rPr lang="en-US" sz="1800">
                <a:solidFill>
                  <a:srgbClr val="404040"/>
                </a:solidFill>
                <a:latin typeface="Trebuchet MS"/>
                <a:ea typeface="Trebuchet MS"/>
                <a:cs typeface="Trebuchet MS"/>
                <a:sym typeface="Trebuchet MS"/>
              </a:rPr>
              <a:t>Excess prolactin level 🡪 inhibits GnRH release 🡪 abnormal FSH and LH  secretions 🡪 decrease estrogen 🡪 amenorrhea &amp; galactorrhea,</a:t>
            </a:r>
            <a:endParaRPr sz="1800">
              <a:solidFill>
                <a:schemeClr val="dk1"/>
              </a:solidFill>
              <a:latin typeface="Trebuchet MS"/>
              <a:ea typeface="Trebuchet MS"/>
              <a:cs typeface="Trebuchet MS"/>
              <a:sym typeface="Trebuchet MS"/>
            </a:endParaRPr>
          </a:p>
          <a:p>
            <a:pPr indent="-151765" lvl="0" marL="200025" marR="0" rtl="0" algn="l">
              <a:lnSpc>
                <a:spcPct val="100000"/>
              </a:lnSpc>
              <a:spcBef>
                <a:spcPts val="309"/>
              </a:spcBef>
              <a:spcAft>
                <a:spcPts val="0"/>
              </a:spcAft>
              <a:buClr>
                <a:srgbClr val="404040"/>
              </a:buClr>
              <a:buSzPts val="1800"/>
              <a:buFont typeface="Trebuchet MS"/>
              <a:buChar char="-"/>
            </a:pPr>
            <a:r>
              <a:rPr lang="en-US" sz="1800">
                <a:solidFill>
                  <a:srgbClr val="404040"/>
                </a:solidFill>
                <a:latin typeface="Trebuchet MS"/>
                <a:ea typeface="Trebuchet MS"/>
                <a:cs typeface="Trebuchet MS"/>
                <a:sym typeface="Trebuchet MS"/>
              </a:rPr>
              <a:t>Causes :</a:t>
            </a:r>
            <a:endParaRPr sz="1800">
              <a:solidFill>
                <a:schemeClr val="dk1"/>
              </a:solidFill>
              <a:latin typeface="Trebuchet MS"/>
              <a:ea typeface="Trebuchet MS"/>
              <a:cs typeface="Trebuchet MS"/>
              <a:sym typeface="Trebuchet MS"/>
            </a:endParaRPr>
          </a:p>
          <a:p>
            <a:pPr indent="-427990" lvl="1" marL="603250" marR="0" rtl="0" algn="l">
              <a:lnSpc>
                <a:spcPct val="100000"/>
              </a:lnSpc>
              <a:spcBef>
                <a:spcPts val="290"/>
              </a:spcBef>
              <a:spcAft>
                <a:spcPts val="0"/>
              </a:spcAft>
              <a:buClr>
                <a:srgbClr val="90C126"/>
              </a:buClr>
              <a:buSzPts val="1450"/>
              <a:buFont typeface="Trebuchet MS"/>
              <a:buAutoNum type="arabicPeriod"/>
            </a:pPr>
            <a:r>
              <a:rPr b="1" i="0" lang="en-US" sz="1800" u="none" cap="none" strike="noStrike">
                <a:solidFill>
                  <a:srgbClr val="404040"/>
                </a:solidFill>
                <a:latin typeface="Trebuchet MS"/>
                <a:ea typeface="Trebuchet MS"/>
                <a:cs typeface="Trebuchet MS"/>
                <a:sym typeface="Trebuchet MS"/>
              </a:rPr>
              <a:t>Physiologically </a:t>
            </a:r>
            <a:r>
              <a:rPr b="0" i="0" lang="en-US" sz="1800" u="none" cap="none" strike="noStrike">
                <a:solidFill>
                  <a:srgbClr val="404040"/>
                </a:solidFill>
                <a:latin typeface="Trebuchet MS"/>
                <a:ea typeface="Trebuchet MS"/>
                <a:cs typeface="Trebuchet MS"/>
                <a:sym typeface="Trebuchet MS"/>
              </a:rPr>
              <a:t>during pregnancy and lactation but not very high</a:t>
            </a:r>
            <a:endParaRPr b="0" i="0" sz="1800" u="none" cap="none" strike="noStrike">
              <a:solidFill>
                <a:schemeClr val="dk1"/>
              </a:solidFill>
              <a:latin typeface="Trebuchet MS"/>
              <a:ea typeface="Trebuchet MS"/>
              <a:cs typeface="Trebuchet MS"/>
              <a:sym typeface="Trebuchet MS"/>
            </a:endParaRPr>
          </a:p>
          <a:p>
            <a:pPr indent="-427990" lvl="1" marL="603250" marR="0" rtl="0" algn="l">
              <a:lnSpc>
                <a:spcPct val="100000"/>
              </a:lnSpc>
              <a:spcBef>
                <a:spcPts val="290"/>
              </a:spcBef>
              <a:spcAft>
                <a:spcPts val="0"/>
              </a:spcAft>
              <a:buClr>
                <a:srgbClr val="90C126"/>
              </a:buClr>
              <a:buSzPts val="1450"/>
              <a:buFont typeface="Trebuchet MS"/>
              <a:buAutoNum type="arabicPeriod"/>
            </a:pPr>
            <a:r>
              <a:rPr b="1" i="0" lang="en-US" sz="1800" u="none" cap="none" strike="noStrike">
                <a:solidFill>
                  <a:srgbClr val="404040"/>
                </a:solidFill>
                <a:latin typeface="Trebuchet MS"/>
                <a:ea typeface="Trebuchet MS"/>
                <a:cs typeface="Trebuchet MS"/>
                <a:sym typeface="Trebuchet MS"/>
              </a:rPr>
              <a:t>Primary hypothyroidism </a:t>
            </a:r>
            <a:r>
              <a:rPr b="0" i="0" lang="en-US" sz="1800" u="none" cap="none" strike="noStrike">
                <a:solidFill>
                  <a:srgbClr val="404040"/>
                </a:solidFill>
                <a:latin typeface="Trebuchet MS"/>
                <a:ea typeface="Trebuchet MS"/>
                <a:cs typeface="Trebuchet MS"/>
                <a:sym typeface="Trebuchet MS"/>
              </a:rPr>
              <a:t>( TRH increases )</a:t>
            </a:r>
            <a:endParaRPr b="0" i="0" sz="1800" u="none" cap="none" strike="noStrike">
              <a:solidFill>
                <a:schemeClr val="dk1"/>
              </a:solidFill>
              <a:latin typeface="Trebuchet MS"/>
              <a:ea typeface="Trebuchet MS"/>
              <a:cs typeface="Trebuchet MS"/>
              <a:sym typeface="Trebuchet MS"/>
            </a:endParaRPr>
          </a:p>
          <a:p>
            <a:pPr indent="-427990" lvl="1" marL="603250" marR="0" rtl="0" algn="l">
              <a:lnSpc>
                <a:spcPct val="100000"/>
              </a:lnSpc>
              <a:spcBef>
                <a:spcPts val="295"/>
              </a:spcBef>
              <a:spcAft>
                <a:spcPts val="0"/>
              </a:spcAft>
              <a:buClr>
                <a:srgbClr val="90C126"/>
              </a:buClr>
              <a:buSzPts val="1450"/>
              <a:buFont typeface="Trebuchet MS"/>
              <a:buAutoNum type="arabicPeriod"/>
            </a:pPr>
            <a:r>
              <a:rPr b="1" i="0" lang="en-US" sz="1800" u="none" cap="none" strike="noStrike">
                <a:solidFill>
                  <a:srgbClr val="404040"/>
                </a:solidFill>
                <a:latin typeface="Trebuchet MS"/>
                <a:ea typeface="Trebuchet MS"/>
                <a:cs typeface="Trebuchet MS"/>
                <a:sym typeface="Trebuchet MS"/>
              </a:rPr>
              <a:t>Drugs : </a:t>
            </a:r>
            <a:r>
              <a:rPr b="0" i="0" lang="en-US" sz="1800" u="none" cap="none" strike="noStrike">
                <a:solidFill>
                  <a:srgbClr val="404040"/>
                </a:solidFill>
                <a:latin typeface="Trebuchet MS"/>
                <a:ea typeface="Trebuchet MS"/>
                <a:cs typeface="Trebuchet MS"/>
                <a:sym typeface="Trebuchet MS"/>
              </a:rPr>
              <a:t>dopamine antagonists</a:t>
            </a:r>
            <a:endParaRPr b="0" i="0" sz="1800" u="none" cap="none" strike="noStrike">
              <a:solidFill>
                <a:schemeClr val="dk1"/>
              </a:solidFill>
              <a:latin typeface="Trebuchet MS"/>
              <a:ea typeface="Trebuchet MS"/>
              <a:cs typeface="Trebuchet MS"/>
              <a:sym typeface="Trebuchet MS"/>
            </a:endParaRPr>
          </a:p>
          <a:p>
            <a:pPr indent="-427990" lvl="1" marL="603250" marR="0" rtl="0" algn="l">
              <a:lnSpc>
                <a:spcPct val="100000"/>
              </a:lnSpc>
              <a:spcBef>
                <a:spcPts val="290"/>
              </a:spcBef>
              <a:spcAft>
                <a:spcPts val="0"/>
              </a:spcAft>
              <a:buClr>
                <a:srgbClr val="90C126"/>
              </a:buClr>
              <a:buSzPts val="1450"/>
              <a:buFont typeface="Trebuchet MS"/>
              <a:buAutoNum type="arabicPeriod"/>
            </a:pPr>
            <a:r>
              <a:rPr b="1" i="0" lang="en-US" sz="1800" u="none" cap="none" strike="noStrike">
                <a:solidFill>
                  <a:srgbClr val="404040"/>
                </a:solidFill>
                <a:latin typeface="Trebuchet MS"/>
                <a:ea typeface="Trebuchet MS"/>
                <a:cs typeface="Trebuchet MS"/>
                <a:sym typeface="Trebuchet MS"/>
              </a:rPr>
              <a:t>Pituitary adenoma</a:t>
            </a:r>
            <a:endParaRPr b="0" i="0" sz="1800" u="none" cap="none" strike="noStrike">
              <a:solidFill>
                <a:schemeClr val="dk1"/>
              </a:solidFill>
              <a:latin typeface="Trebuchet MS"/>
              <a:ea typeface="Trebuchet MS"/>
              <a:cs typeface="Trebuchet MS"/>
              <a:sym typeface="Trebuchet MS"/>
            </a:endParaRPr>
          </a:p>
          <a:p>
            <a:pPr indent="-306705" lvl="0" marL="312420" marR="0" rtl="0" algn="l">
              <a:lnSpc>
                <a:spcPct val="100000"/>
              </a:lnSpc>
              <a:spcBef>
                <a:spcPts val="295"/>
              </a:spcBef>
              <a:spcAft>
                <a:spcPts val="0"/>
              </a:spcAft>
              <a:buClr>
                <a:srgbClr val="90C126"/>
              </a:buClr>
              <a:buSzPts val="1450"/>
              <a:buFont typeface="Quattrocento Sans"/>
              <a:buChar char="►"/>
            </a:pPr>
            <a:r>
              <a:rPr lang="en-US" sz="1800">
                <a:solidFill>
                  <a:srgbClr val="404040"/>
                </a:solidFill>
                <a:latin typeface="Trebuchet MS"/>
                <a:ea typeface="Trebuchet MS"/>
                <a:cs typeface="Trebuchet MS"/>
                <a:sym typeface="Trebuchet MS"/>
              </a:rPr>
              <a:t>Investigation: Prolactin level , MRI</a:t>
            </a:r>
            <a:endParaRPr sz="1800">
              <a:solidFill>
                <a:schemeClr val="dk1"/>
              </a:solidFill>
              <a:latin typeface="Trebuchet MS"/>
              <a:ea typeface="Trebuchet MS"/>
              <a:cs typeface="Trebuchet MS"/>
              <a:sym typeface="Trebuchet MS"/>
            </a:endParaRPr>
          </a:p>
          <a:p>
            <a:pPr indent="-306705" lvl="0" marL="312420" marR="894080" rtl="0" algn="l">
              <a:lnSpc>
                <a:spcPct val="80000"/>
              </a:lnSpc>
              <a:spcBef>
                <a:spcPts val="700"/>
              </a:spcBef>
              <a:spcAft>
                <a:spcPts val="0"/>
              </a:spcAft>
              <a:buClr>
                <a:srgbClr val="90C126"/>
              </a:buClr>
              <a:buSzPts val="1450"/>
              <a:buFont typeface="Quattrocento Sans"/>
              <a:buChar char="►"/>
            </a:pPr>
            <a:r>
              <a:rPr lang="en-US" sz="1800">
                <a:solidFill>
                  <a:srgbClr val="404040"/>
                </a:solidFill>
                <a:latin typeface="Trebuchet MS"/>
                <a:ea typeface="Trebuchet MS"/>
                <a:cs typeface="Trebuchet MS"/>
                <a:sym typeface="Trebuchet MS"/>
              </a:rPr>
              <a:t>Normal circulating levels of prolactin may play an important role in  maintaining early pregnancy.</a:t>
            </a:r>
            <a:endParaRPr sz="1800">
              <a:solidFill>
                <a:schemeClr val="dk1"/>
              </a:solidFill>
              <a:latin typeface="Trebuchet MS"/>
              <a:ea typeface="Trebuchet MS"/>
              <a:cs typeface="Trebuchet MS"/>
              <a:sym typeface="Trebuchet MS"/>
            </a:endParaRPr>
          </a:p>
          <a:p>
            <a:pPr indent="-306705" lvl="0" marL="312420" marR="5080" rtl="0" algn="l">
              <a:lnSpc>
                <a:spcPct val="80000"/>
              </a:lnSpc>
              <a:spcBef>
                <a:spcPts val="700"/>
              </a:spcBef>
              <a:spcAft>
                <a:spcPts val="0"/>
              </a:spcAft>
              <a:buClr>
                <a:srgbClr val="90C126"/>
              </a:buClr>
              <a:buSzPts val="1450"/>
              <a:buFont typeface="Quattrocento Sans"/>
              <a:buChar char="►"/>
            </a:pPr>
            <a:r>
              <a:rPr lang="en-US" sz="1800">
                <a:solidFill>
                  <a:srgbClr val="404040"/>
                </a:solidFill>
                <a:latin typeface="Trebuchet MS"/>
                <a:ea typeface="Trebuchet MS"/>
                <a:cs typeface="Trebuchet MS"/>
                <a:sym typeface="Trebuchet MS"/>
              </a:rPr>
              <a:t>Management :- </a:t>
            </a:r>
            <a:r>
              <a:rPr b="1" lang="en-US" sz="1800" u="sng">
                <a:solidFill>
                  <a:srgbClr val="404040"/>
                </a:solidFill>
                <a:latin typeface="Trebuchet MS"/>
                <a:ea typeface="Trebuchet MS"/>
                <a:cs typeface="Trebuchet MS"/>
                <a:sym typeface="Trebuchet MS"/>
              </a:rPr>
              <a:t>Bromocriptene (dopamine agonist)</a:t>
            </a:r>
            <a:r>
              <a:rPr b="1" lang="en-US" sz="1800">
                <a:solidFill>
                  <a:srgbClr val="404040"/>
                </a:solidFill>
                <a:latin typeface="Trebuchet MS"/>
                <a:ea typeface="Trebuchet MS"/>
                <a:cs typeface="Trebuchet MS"/>
                <a:sym typeface="Trebuchet MS"/>
              </a:rPr>
              <a:t> </a:t>
            </a:r>
            <a:r>
              <a:rPr lang="en-US" sz="1800">
                <a:solidFill>
                  <a:srgbClr val="404040"/>
                </a:solidFill>
                <a:latin typeface="Trebuchet MS"/>
                <a:ea typeface="Trebuchet MS"/>
                <a:cs typeface="Trebuchet MS"/>
                <a:sym typeface="Trebuchet MS"/>
              </a:rPr>
              <a:t>to lower prolactin levels  may lead to a higher successful rate of pregnancy (86%) compared to non  corrected cases (52%)</a:t>
            </a:r>
            <a:endParaRPr sz="1800">
              <a:solidFill>
                <a:schemeClr val="dk1"/>
              </a:solidFill>
              <a:latin typeface="Trebuchet MS"/>
              <a:ea typeface="Trebuchet MS"/>
              <a:cs typeface="Trebuchet MS"/>
              <a:sym typeface="Trebuchet MS"/>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8" name="Shape 208"/>
        <p:cNvGrpSpPr/>
        <p:nvPr/>
      </p:nvGrpSpPr>
      <p:grpSpPr>
        <a:xfrm>
          <a:off x="0" y="0"/>
          <a:ext cx="0" cy="0"/>
          <a:chOff x="0" y="0"/>
          <a:chExt cx="0" cy="0"/>
        </a:xfrm>
      </p:grpSpPr>
      <p:sp>
        <p:nvSpPr>
          <p:cNvPr id="209" name="Google Shape;209;p15"/>
          <p:cNvSpPr txBox="1"/>
          <p:nvPr>
            <p:ph type="title"/>
          </p:nvPr>
        </p:nvSpPr>
        <p:spPr>
          <a:xfrm>
            <a:off x="581024" y="468884"/>
            <a:ext cx="3496200" cy="382200"/>
          </a:xfrm>
          <a:prstGeom prst="rect">
            <a:avLst/>
          </a:prstGeom>
          <a:noFill/>
          <a:ln>
            <a:noFill/>
          </a:ln>
        </p:spPr>
        <p:txBody>
          <a:bodyPr anchorCtr="0" anchor="t" bIns="0" lIns="0" spcFirstLastPara="1" rIns="0" wrap="square" tIns="12700">
            <a:spAutoFit/>
          </a:bodyPr>
          <a:lstStyle/>
          <a:p>
            <a:pPr indent="0" lvl="0" marL="12700" rtl="0" algn="l">
              <a:lnSpc>
                <a:spcPct val="100000"/>
              </a:lnSpc>
              <a:spcBef>
                <a:spcPts val="0"/>
              </a:spcBef>
              <a:spcAft>
                <a:spcPts val="0"/>
              </a:spcAft>
              <a:buClr>
                <a:schemeClr val="dk1"/>
              </a:buClr>
              <a:buSzPts val="2400"/>
              <a:buFont typeface="Trebuchet MS"/>
              <a:buNone/>
            </a:pPr>
            <a:r>
              <a:rPr b="0" i="0" lang="en-US">
                <a:latin typeface="Trebuchet MS"/>
                <a:ea typeface="Trebuchet MS"/>
                <a:cs typeface="Trebuchet MS"/>
                <a:sym typeface="Trebuchet MS"/>
              </a:rPr>
              <a:t>ANATOMICAL FACTORS</a:t>
            </a:r>
            <a:endParaRPr/>
          </a:p>
        </p:txBody>
      </p:sp>
      <p:sp>
        <p:nvSpPr>
          <p:cNvPr id="210" name="Google Shape;210;p15"/>
          <p:cNvSpPr txBox="1"/>
          <p:nvPr/>
        </p:nvSpPr>
        <p:spPr>
          <a:xfrm>
            <a:off x="517632" y="1550732"/>
            <a:ext cx="3496310" cy="1747520"/>
          </a:xfrm>
          <a:prstGeom prst="rect">
            <a:avLst/>
          </a:prstGeom>
          <a:noFill/>
          <a:ln>
            <a:noFill/>
          </a:ln>
        </p:spPr>
        <p:txBody>
          <a:bodyPr anchorCtr="0" anchor="t" bIns="0" lIns="0" spcFirstLastPara="1" rIns="0" wrap="square" tIns="101600">
            <a:spAutoFit/>
          </a:bodyPr>
          <a:lstStyle/>
          <a:p>
            <a:pPr indent="-318135" lvl="0" marL="332740" marR="0" rtl="0" algn="l">
              <a:lnSpc>
                <a:spcPct val="100000"/>
              </a:lnSpc>
              <a:spcBef>
                <a:spcPts val="0"/>
              </a:spcBef>
              <a:spcAft>
                <a:spcPts val="0"/>
              </a:spcAft>
              <a:buClr>
                <a:srgbClr val="90C126"/>
              </a:buClr>
              <a:buSzPts val="1000"/>
              <a:buFont typeface="Trebuchet MS"/>
              <a:buAutoNum type="alphaUcPeriod"/>
            </a:pPr>
            <a:r>
              <a:rPr lang="en-US" sz="1300">
                <a:solidFill>
                  <a:srgbClr val="404040"/>
                </a:solidFill>
                <a:latin typeface="Trebuchet MS"/>
                <a:ea typeface="Trebuchet MS"/>
                <a:cs typeface="Trebuchet MS"/>
                <a:sym typeface="Trebuchet MS"/>
              </a:rPr>
              <a:t>Congenital uterine malformations</a:t>
            </a:r>
            <a:endParaRPr sz="1300">
              <a:solidFill>
                <a:schemeClr val="dk1"/>
              </a:solidFill>
              <a:latin typeface="Trebuchet MS"/>
              <a:ea typeface="Trebuchet MS"/>
              <a:cs typeface="Trebuchet MS"/>
              <a:sym typeface="Trebuchet MS"/>
            </a:endParaRPr>
          </a:p>
          <a:p>
            <a:pPr indent="-314960" lvl="0" marL="332740" marR="0" rtl="0" algn="l">
              <a:lnSpc>
                <a:spcPct val="100000"/>
              </a:lnSpc>
              <a:spcBef>
                <a:spcPts val="700"/>
              </a:spcBef>
              <a:spcAft>
                <a:spcPts val="0"/>
              </a:spcAft>
              <a:buClr>
                <a:srgbClr val="90C126"/>
              </a:buClr>
              <a:buSzPts val="1000"/>
              <a:buFont typeface="Trebuchet MS"/>
              <a:buAutoNum type="alphaUcPeriod"/>
            </a:pPr>
            <a:r>
              <a:rPr lang="en-US" sz="1300">
                <a:solidFill>
                  <a:srgbClr val="404040"/>
                </a:solidFill>
                <a:latin typeface="Trebuchet MS"/>
                <a:ea typeface="Trebuchet MS"/>
                <a:cs typeface="Trebuchet MS"/>
                <a:sym typeface="Trebuchet MS"/>
              </a:rPr>
              <a:t>Leiomyomas</a:t>
            </a:r>
            <a:endParaRPr sz="1300">
              <a:solidFill>
                <a:schemeClr val="dk1"/>
              </a:solidFill>
              <a:latin typeface="Trebuchet MS"/>
              <a:ea typeface="Trebuchet MS"/>
              <a:cs typeface="Trebuchet MS"/>
              <a:sym typeface="Trebuchet MS"/>
            </a:endParaRPr>
          </a:p>
          <a:p>
            <a:pPr indent="-318770" lvl="0" marL="332740" marR="0" rtl="0" algn="l">
              <a:lnSpc>
                <a:spcPct val="100000"/>
              </a:lnSpc>
              <a:spcBef>
                <a:spcPts val="700"/>
              </a:spcBef>
              <a:spcAft>
                <a:spcPts val="0"/>
              </a:spcAft>
              <a:buClr>
                <a:srgbClr val="90C126"/>
              </a:buClr>
              <a:buSzPts val="1000"/>
              <a:buFont typeface="Trebuchet MS"/>
              <a:buAutoNum type="alphaUcPeriod"/>
            </a:pPr>
            <a:r>
              <a:rPr lang="en-US" sz="1300">
                <a:solidFill>
                  <a:srgbClr val="404040"/>
                </a:solidFill>
                <a:latin typeface="Trebuchet MS"/>
                <a:ea typeface="Trebuchet MS"/>
                <a:cs typeface="Trebuchet MS"/>
                <a:sym typeface="Trebuchet MS"/>
              </a:rPr>
              <a:t>Cervical insufficiency</a:t>
            </a:r>
            <a:endParaRPr sz="1300">
              <a:solidFill>
                <a:schemeClr val="dk1"/>
              </a:solidFill>
              <a:latin typeface="Trebuchet MS"/>
              <a:ea typeface="Trebuchet MS"/>
              <a:cs typeface="Trebuchet MS"/>
              <a:sym typeface="Trebuchet MS"/>
            </a:endParaRPr>
          </a:p>
          <a:p>
            <a:pPr indent="-320675" lvl="0" marL="332740" marR="0" rtl="0" algn="l">
              <a:lnSpc>
                <a:spcPct val="100000"/>
              </a:lnSpc>
              <a:spcBef>
                <a:spcPts val="700"/>
              </a:spcBef>
              <a:spcAft>
                <a:spcPts val="0"/>
              </a:spcAft>
              <a:buClr>
                <a:srgbClr val="90C126"/>
              </a:buClr>
              <a:buSzPts val="1000"/>
              <a:buFont typeface="Trebuchet MS"/>
              <a:buAutoNum type="alphaUcPeriod"/>
            </a:pPr>
            <a:r>
              <a:rPr lang="en-US" sz="1300">
                <a:solidFill>
                  <a:srgbClr val="404040"/>
                </a:solidFill>
                <a:latin typeface="Trebuchet MS"/>
                <a:ea typeface="Trebuchet MS"/>
                <a:cs typeface="Trebuchet MS"/>
                <a:sym typeface="Trebuchet MS"/>
              </a:rPr>
              <a:t>Intrauterine adhesions</a:t>
            </a:r>
            <a:endParaRPr sz="1300">
              <a:solidFill>
                <a:schemeClr val="dk1"/>
              </a:solidFill>
              <a:latin typeface="Trebuchet MS"/>
              <a:ea typeface="Trebuchet MS"/>
              <a:cs typeface="Trebuchet MS"/>
              <a:sym typeface="Trebuchet MS"/>
            </a:endParaRPr>
          </a:p>
          <a:p>
            <a:pPr indent="-310515" lvl="0" marL="332740" marR="0" rtl="0" algn="l">
              <a:lnSpc>
                <a:spcPct val="100000"/>
              </a:lnSpc>
              <a:spcBef>
                <a:spcPts val="700"/>
              </a:spcBef>
              <a:spcAft>
                <a:spcPts val="0"/>
              </a:spcAft>
              <a:buClr>
                <a:srgbClr val="90C126"/>
              </a:buClr>
              <a:buSzPts val="1000"/>
              <a:buFont typeface="Trebuchet MS"/>
              <a:buAutoNum type="alphaUcPeriod"/>
            </a:pPr>
            <a:r>
              <a:rPr lang="en-US" sz="1300">
                <a:solidFill>
                  <a:srgbClr val="404040"/>
                </a:solidFill>
                <a:latin typeface="Trebuchet MS"/>
                <a:ea typeface="Trebuchet MS"/>
                <a:cs typeface="Trebuchet MS"/>
                <a:sym typeface="Trebuchet MS"/>
              </a:rPr>
              <a:t>Fixed retroverted retroflexed uterus (RVF)</a:t>
            </a:r>
            <a:endParaRPr sz="1300">
              <a:solidFill>
                <a:schemeClr val="dk1"/>
              </a:solidFill>
              <a:latin typeface="Trebuchet MS"/>
              <a:ea typeface="Trebuchet MS"/>
              <a:cs typeface="Trebuchet MS"/>
              <a:sym typeface="Trebuchet MS"/>
            </a:endParaRPr>
          </a:p>
          <a:p>
            <a:pPr indent="-309245" lvl="0" marL="332740" marR="0" rtl="0" algn="l">
              <a:lnSpc>
                <a:spcPct val="100000"/>
              </a:lnSpc>
              <a:spcBef>
                <a:spcPts val="700"/>
              </a:spcBef>
              <a:spcAft>
                <a:spcPts val="0"/>
              </a:spcAft>
              <a:buClr>
                <a:srgbClr val="90C126"/>
              </a:buClr>
              <a:buSzPts val="1000"/>
              <a:buFont typeface="Trebuchet MS"/>
              <a:buAutoNum type="alphaUcPeriod"/>
            </a:pPr>
            <a:r>
              <a:rPr lang="en-US" sz="1300">
                <a:solidFill>
                  <a:srgbClr val="404040"/>
                </a:solidFill>
                <a:latin typeface="Trebuchet MS"/>
                <a:ea typeface="Trebuchet MS"/>
                <a:cs typeface="Trebuchet MS"/>
                <a:sym typeface="Trebuchet MS"/>
              </a:rPr>
              <a:t>Endometrial polyps</a:t>
            </a:r>
            <a:endParaRPr sz="1300">
              <a:solidFill>
                <a:schemeClr val="dk1"/>
              </a:solidFill>
              <a:latin typeface="Trebuchet MS"/>
              <a:ea typeface="Trebuchet MS"/>
              <a:cs typeface="Trebuchet MS"/>
              <a:sym typeface="Trebuchet MS"/>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4" name="Shape 214"/>
        <p:cNvGrpSpPr/>
        <p:nvPr/>
      </p:nvGrpSpPr>
      <p:grpSpPr>
        <a:xfrm>
          <a:off x="0" y="0"/>
          <a:ext cx="0" cy="0"/>
          <a:chOff x="0" y="0"/>
          <a:chExt cx="0" cy="0"/>
        </a:xfrm>
      </p:grpSpPr>
      <p:sp>
        <p:nvSpPr>
          <p:cNvPr id="215" name="Google Shape;215;p16"/>
          <p:cNvSpPr/>
          <p:nvPr/>
        </p:nvSpPr>
        <p:spPr>
          <a:xfrm>
            <a:off x="0" y="3009900"/>
            <a:ext cx="336550" cy="2133600"/>
          </a:xfrm>
          <a:custGeom>
            <a:rect b="b" l="l" r="r" t="t"/>
            <a:pathLst>
              <a:path extrusionOk="0" h="2133600" w="336550">
                <a:moveTo>
                  <a:pt x="336549" y="2133599"/>
                </a:moveTo>
                <a:lnTo>
                  <a:pt x="0" y="2133599"/>
                </a:lnTo>
                <a:lnTo>
                  <a:pt x="0" y="0"/>
                </a:lnTo>
                <a:lnTo>
                  <a:pt x="336549" y="2133599"/>
                </a:lnTo>
                <a:close/>
              </a:path>
            </a:pathLst>
          </a:custGeom>
          <a:solidFill>
            <a:srgbClr val="90C126">
              <a:alpha val="84313"/>
            </a:srgbClr>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Gill Sans"/>
              <a:ea typeface="Gill Sans"/>
              <a:cs typeface="Gill Sans"/>
              <a:sym typeface="Gill Sans"/>
            </a:endParaRPr>
          </a:p>
        </p:txBody>
      </p:sp>
      <p:sp>
        <p:nvSpPr>
          <p:cNvPr id="216" name="Google Shape;216;p16"/>
          <p:cNvSpPr txBox="1"/>
          <p:nvPr>
            <p:ph type="title"/>
          </p:nvPr>
        </p:nvSpPr>
        <p:spPr>
          <a:xfrm>
            <a:off x="928687" y="213295"/>
            <a:ext cx="3268200" cy="436800"/>
          </a:xfrm>
          <a:prstGeom prst="rect">
            <a:avLst/>
          </a:prstGeom>
          <a:noFill/>
          <a:ln>
            <a:noFill/>
          </a:ln>
        </p:spPr>
        <p:txBody>
          <a:bodyPr anchorCtr="0" anchor="t" bIns="0" lIns="0" spcFirstLastPara="1" rIns="0" wrap="square" tIns="12700">
            <a:spAutoFit/>
          </a:bodyPr>
          <a:lstStyle/>
          <a:p>
            <a:pPr indent="0" lvl="0" marL="12700" rtl="0" algn="l">
              <a:lnSpc>
                <a:spcPct val="100000"/>
              </a:lnSpc>
              <a:spcBef>
                <a:spcPts val="0"/>
              </a:spcBef>
              <a:spcAft>
                <a:spcPts val="0"/>
              </a:spcAft>
              <a:buClr>
                <a:schemeClr val="dk1"/>
              </a:buClr>
              <a:buSzPts val="2400"/>
              <a:buFont typeface="Trebuchet MS"/>
              <a:buNone/>
            </a:pPr>
            <a:r>
              <a:rPr b="0" i="0" lang="en-US">
                <a:latin typeface="Trebuchet MS"/>
                <a:ea typeface="Trebuchet MS"/>
                <a:cs typeface="Trebuchet MS"/>
                <a:sym typeface="Trebuchet MS"/>
              </a:rPr>
              <a:t>A. UTERINE ANOMALIES</a:t>
            </a:r>
            <a:endParaRPr/>
          </a:p>
        </p:txBody>
      </p:sp>
      <p:pic>
        <p:nvPicPr>
          <p:cNvPr id="217" name="Google Shape;217;p16"/>
          <p:cNvPicPr preferRelativeResize="0"/>
          <p:nvPr/>
        </p:nvPicPr>
        <p:blipFill rotWithShape="1">
          <a:blip r:embed="rId3">
            <a:alphaModFix/>
          </a:blip>
          <a:srcRect b="0" l="0" r="0" t="0"/>
          <a:stretch/>
        </p:blipFill>
        <p:spPr>
          <a:xfrm>
            <a:off x="762000" y="733870"/>
            <a:ext cx="6578599" cy="4381499"/>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1" name="Shape 221"/>
        <p:cNvGrpSpPr/>
        <p:nvPr/>
      </p:nvGrpSpPr>
      <p:grpSpPr>
        <a:xfrm>
          <a:off x="0" y="0"/>
          <a:ext cx="0" cy="0"/>
          <a:chOff x="0" y="0"/>
          <a:chExt cx="0" cy="0"/>
        </a:xfrm>
      </p:grpSpPr>
      <p:sp>
        <p:nvSpPr>
          <p:cNvPr id="222" name="Google Shape;222;p17"/>
          <p:cNvSpPr txBox="1"/>
          <p:nvPr/>
        </p:nvSpPr>
        <p:spPr>
          <a:xfrm>
            <a:off x="419856" y="326009"/>
            <a:ext cx="8064500" cy="3441065"/>
          </a:xfrm>
          <a:prstGeom prst="rect">
            <a:avLst/>
          </a:prstGeom>
          <a:noFill/>
          <a:ln>
            <a:noFill/>
          </a:ln>
        </p:spPr>
        <p:txBody>
          <a:bodyPr anchorCtr="0" anchor="t" bIns="0" lIns="0" spcFirstLastPara="1" rIns="0" wrap="square" tIns="12700">
            <a:spAutoFit/>
          </a:bodyPr>
          <a:lstStyle/>
          <a:p>
            <a:pPr indent="-554990" lvl="0" marL="617855" marR="0" rtl="0" algn="l">
              <a:lnSpc>
                <a:spcPct val="100000"/>
              </a:lnSpc>
              <a:spcBef>
                <a:spcPts val="0"/>
              </a:spcBef>
              <a:spcAft>
                <a:spcPts val="0"/>
              </a:spcAft>
              <a:buClr>
                <a:srgbClr val="90C126"/>
              </a:buClr>
              <a:buSzPts val="2700"/>
              <a:buFont typeface="Quattrocento Sans"/>
              <a:buChar char="❖"/>
            </a:pPr>
            <a:r>
              <a:rPr lang="en-US" sz="2700">
                <a:solidFill>
                  <a:srgbClr val="90C126"/>
                </a:solidFill>
                <a:latin typeface="Trebuchet MS"/>
                <a:ea typeface="Trebuchet MS"/>
                <a:cs typeface="Trebuchet MS"/>
                <a:sym typeface="Trebuchet MS"/>
              </a:rPr>
              <a:t>Septate uterus</a:t>
            </a:r>
            <a:endParaRPr sz="2700">
              <a:solidFill>
                <a:schemeClr val="dk1"/>
              </a:solidFill>
              <a:latin typeface="Trebuchet MS"/>
              <a:ea typeface="Trebuchet MS"/>
              <a:cs typeface="Trebuchet MS"/>
              <a:sym typeface="Trebuchet MS"/>
            </a:endParaRPr>
          </a:p>
          <a:p>
            <a:pPr indent="-290830" lvl="1" marL="446405" marR="0" rtl="0" algn="l">
              <a:lnSpc>
                <a:spcPct val="100000"/>
              </a:lnSpc>
              <a:spcBef>
                <a:spcPts val="3150"/>
              </a:spcBef>
              <a:spcAft>
                <a:spcPts val="0"/>
              </a:spcAft>
              <a:buClr>
                <a:srgbClr val="90C126"/>
              </a:buClr>
              <a:buSzPts val="1000"/>
              <a:buFont typeface="Quattrocento Sans"/>
              <a:buChar char="►"/>
            </a:pPr>
            <a:r>
              <a:rPr b="0" i="0" lang="en-US" sz="1300" u="none" cap="none" strike="noStrike">
                <a:solidFill>
                  <a:srgbClr val="404040"/>
                </a:solidFill>
                <a:latin typeface="Trebuchet MS"/>
                <a:ea typeface="Trebuchet MS"/>
                <a:cs typeface="Trebuchet MS"/>
                <a:sym typeface="Trebuchet MS"/>
              </a:rPr>
              <a:t>One external surface with two endometrial cavities</a:t>
            </a:r>
            <a:endParaRPr b="0" i="0" sz="1300" u="none" cap="none" strike="noStrike">
              <a:solidFill>
                <a:schemeClr val="dk1"/>
              </a:solidFill>
              <a:latin typeface="Trebuchet MS"/>
              <a:ea typeface="Trebuchet MS"/>
              <a:cs typeface="Trebuchet MS"/>
              <a:sym typeface="Trebuchet MS"/>
            </a:endParaRPr>
          </a:p>
          <a:p>
            <a:pPr indent="-340360" lvl="1" marL="496569" marR="2967990" rtl="0" algn="l">
              <a:lnSpc>
                <a:spcPct val="100000"/>
              </a:lnSpc>
              <a:spcBef>
                <a:spcPts val="700"/>
              </a:spcBef>
              <a:spcAft>
                <a:spcPts val="0"/>
              </a:spcAft>
              <a:buClr>
                <a:srgbClr val="90C126"/>
              </a:buClr>
              <a:buSzPts val="1000"/>
              <a:buFont typeface="Quattrocento Sans"/>
              <a:buChar char="►"/>
            </a:pPr>
            <a:r>
              <a:rPr b="0" i="0" lang="en-US" sz="1300" u="none" cap="none" strike="noStrike">
                <a:solidFill>
                  <a:srgbClr val="404040"/>
                </a:solidFill>
                <a:latin typeface="Trebuchet MS"/>
                <a:ea typeface="Trebuchet MS"/>
                <a:cs typeface="Trebuchet MS"/>
                <a:sym typeface="Trebuchet MS"/>
              </a:rPr>
              <a:t>Due to partial or complete defect in canalization or resorption  of the midline septum between the two müllerian ducts.</a:t>
            </a:r>
            <a:endParaRPr b="0" i="0" sz="1300" u="none" cap="none" strike="noStrike">
              <a:solidFill>
                <a:schemeClr val="dk1"/>
              </a:solidFill>
              <a:latin typeface="Trebuchet MS"/>
              <a:ea typeface="Trebuchet MS"/>
              <a:cs typeface="Trebuchet MS"/>
              <a:sym typeface="Trebuchet MS"/>
            </a:endParaRPr>
          </a:p>
          <a:p>
            <a:pPr indent="-290195" lvl="1" marL="446405" marR="68580" rtl="0" algn="l">
              <a:lnSpc>
                <a:spcPct val="100000"/>
              </a:lnSpc>
              <a:spcBef>
                <a:spcPts val="700"/>
              </a:spcBef>
              <a:spcAft>
                <a:spcPts val="0"/>
              </a:spcAft>
              <a:buClr>
                <a:srgbClr val="90C126"/>
              </a:buClr>
              <a:buSzPts val="1000"/>
              <a:buFont typeface="Quattrocento Sans"/>
              <a:buChar char="►"/>
            </a:pPr>
            <a:r>
              <a:rPr b="0" i="0" lang="en-US" sz="1300" u="none" cap="none" strike="noStrike">
                <a:solidFill>
                  <a:srgbClr val="404040"/>
                </a:solidFill>
                <a:latin typeface="Trebuchet MS"/>
                <a:ea typeface="Trebuchet MS"/>
                <a:cs typeface="Trebuchet MS"/>
                <a:sym typeface="Trebuchet MS"/>
              </a:rPr>
              <a:t>The most </a:t>
            </a:r>
            <a:r>
              <a:rPr b="0" i="0" lang="en-US" sz="1300" u="sng" cap="none" strike="noStrike">
                <a:solidFill>
                  <a:srgbClr val="404040"/>
                </a:solidFill>
                <a:latin typeface="Trebuchet MS"/>
                <a:ea typeface="Trebuchet MS"/>
                <a:cs typeface="Trebuchet MS"/>
                <a:sym typeface="Trebuchet MS"/>
              </a:rPr>
              <a:t>common</a:t>
            </a:r>
            <a:r>
              <a:rPr b="0" i="0" lang="en-US" sz="1300" u="none" cap="none" strike="noStrike">
                <a:solidFill>
                  <a:srgbClr val="404040"/>
                </a:solidFill>
                <a:latin typeface="Trebuchet MS"/>
                <a:ea typeface="Trebuchet MS"/>
                <a:cs typeface="Trebuchet MS"/>
                <a:sym typeface="Trebuchet MS"/>
              </a:rPr>
              <a:t> uterine anomaly, and carries the</a:t>
            </a:r>
            <a:r>
              <a:rPr b="0" i="0" lang="en-US" sz="1300" u="none" cap="none" strike="noStrike">
                <a:solidFill>
                  <a:srgbClr val="90C126"/>
                </a:solidFill>
                <a:latin typeface="Trebuchet MS"/>
                <a:ea typeface="Trebuchet MS"/>
                <a:cs typeface="Trebuchet MS"/>
                <a:sym typeface="Trebuchet MS"/>
              </a:rPr>
              <a:t> </a:t>
            </a:r>
            <a:r>
              <a:rPr b="0" i="0" lang="en-US" sz="1300" u="sng" cap="none" strike="noStrike">
                <a:solidFill>
                  <a:srgbClr val="90C126"/>
                </a:solidFill>
                <a:latin typeface="Trebuchet MS"/>
                <a:ea typeface="Trebuchet MS"/>
                <a:cs typeface="Trebuchet MS"/>
                <a:sym typeface="Trebuchet MS"/>
              </a:rPr>
              <a:t>poorest outcomes</a:t>
            </a:r>
            <a:r>
              <a:rPr b="0" i="0" lang="en-US" sz="1300" u="none" cap="none" strike="noStrike">
                <a:solidFill>
                  <a:srgbClr val="90C126"/>
                </a:solidFill>
                <a:latin typeface="Trebuchet MS"/>
                <a:ea typeface="Trebuchet MS"/>
                <a:cs typeface="Trebuchet MS"/>
                <a:sym typeface="Trebuchet MS"/>
              </a:rPr>
              <a:t> </a:t>
            </a:r>
            <a:r>
              <a:rPr b="0" i="0" lang="en-US" sz="1300" u="none" cap="none" strike="noStrike">
                <a:solidFill>
                  <a:srgbClr val="404040"/>
                </a:solidFill>
                <a:latin typeface="Trebuchet MS"/>
                <a:ea typeface="Trebuchet MS"/>
                <a:cs typeface="Trebuchet MS"/>
                <a:sym typeface="Trebuchet MS"/>
              </a:rPr>
              <a:t>of uterine anomalies in women  with RPL</a:t>
            </a:r>
            <a:endParaRPr b="0" i="0" sz="1300" u="none" cap="none" strike="noStrike">
              <a:solidFill>
                <a:schemeClr val="dk1"/>
              </a:solidFill>
              <a:latin typeface="Trebuchet MS"/>
              <a:ea typeface="Trebuchet MS"/>
              <a:cs typeface="Trebuchet MS"/>
              <a:sym typeface="Trebuchet MS"/>
            </a:endParaRPr>
          </a:p>
          <a:p>
            <a:pPr indent="-290830" lvl="1" marL="446405" marR="0" rtl="0" algn="l">
              <a:lnSpc>
                <a:spcPct val="100000"/>
              </a:lnSpc>
              <a:spcBef>
                <a:spcPts val="700"/>
              </a:spcBef>
              <a:spcAft>
                <a:spcPts val="0"/>
              </a:spcAft>
              <a:buClr>
                <a:srgbClr val="90C126"/>
              </a:buClr>
              <a:buSzPts val="1000"/>
              <a:buFont typeface="Quattrocento Sans"/>
              <a:buChar char="►"/>
            </a:pPr>
            <a:r>
              <a:rPr b="0" i="0" lang="en-US" sz="1300" u="none" cap="none" strike="noStrike">
                <a:solidFill>
                  <a:srgbClr val="404040"/>
                </a:solidFill>
                <a:latin typeface="Trebuchet MS"/>
                <a:ea typeface="Trebuchet MS"/>
                <a:cs typeface="Trebuchet MS"/>
                <a:sym typeface="Trebuchet MS"/>
              </a:rPr>
              <a:t>Mainly associated with </a:t>
            </a:r>
            <a:r>
              <a:rPr b="0" i="0" lang="en-US" sz="1300" u="none" cap="none" strike="noStrike">
                <a:solidFill>
                  <a:srgbClr val="90C126"/>
                </a:solidFill>
                <a:latin typeface="Trebuchet MS"/>
                <a:ea typeface="Trebuchet MS"/>
                <a:cs typeface="Trebuchet MS"/>
                <a:sym typeface="Trebuchet MS"/>
              </a:rPr>
              <a:t>2</a:t>
            </a:r>
            <a:r>
              <a:rPr b="0" baseline="30000" i="0" lang="en-US" sz="1275" u="none" cap="none" strike="noStrike">
                <a:solidFill>
                  <a:srgbClr val="90C126"/>
                </a:solidFill>
                <a:latin typeface="Trebuchet MS"/>
                <a:ea typeface="Trebuchet MS"/>
                <a:cs typeface="Trebuchet MS"/>
                <a:sym typeface="Trebuchet MS"/>
              </a:rPr>
              <a:t>nd </a:t>
            </a:r>
            <a:r>
              <a:rPr b="0" i="0" lang="en-US" sz="1300" u="none" cap="none" strike="noStrike">
                <a:solidFill>
                  <a:srgbClr val="404040"/>
                </a:solidFill>
                <a:latin typeface="Trebuchet MS"/>
                <a:ea typeface="Trebuchet MS"/>
                <a:cs typeface="Trebuchet MS"/>
                <a:sym typeface="Trebuchet MS"/>
              </a:rPr>
              <a:t>trimester miscarriages</a:t>
            </a:r>
            <a:endParaRPr b="0" i="0" sz="1300" u="none" cap="none" strike="noStrike">
              <a:solidFill>
                <a:schemeClr val="dk1"/>
              </a:solidFill>
              <a:latin typeface="Trebuchet MS"/>
              <a:ea typeface="Trebuchet MS"/>
              <a:cs typeface="Trebuchet MS"/>
              <a:sym typeface="Trebuchet MS"/>
            </a:endParaRPr>
          </a:p>
          <a:p>
            <a:pPr indent="-320675" lvl="0" marL="496569" marR="0" rtl="0" algn="l">
              <a:lnSpc>
                <a:spcPct val="100000"/>
              </a:lnSpc>
              <a:spcBef>
                <a:spcPts val="700"/>
              </a:spcBef>
              <a:spcAft>
                <a:spcPts val="0"/>
              </a:spcAft>
              <a:buClr>
                <a:srgbClr val="90C126"/>
              </a:buClr>
              <a:buSzPts val="1000"/>
              <a:buFont typeface="Quattrocento Sans"/>
              <a:buChar char="□"/>
            </a:pPr>
            <a:r>
              <a:rPr lang="en-US" sz="1300">
                <a:solidFill>
                  <a:srgbClr val="404040"/>
                </a:solidFill>
                <a:latin typeface="Trebuchet MS"/>
                <a:ea typeface="Trebuchet MS"/>
                <a:cs typeface="Trebuchet MS"/>
                <a:sym typeface="Trebuchet MS"/>
              </a:rPr>
              <a:t>Proposed mechanism: Poor blood supply to the septum interferes with implantation.</a:t>
            </a:r>
            <a:endParaRPr sz="1300">
              <a:solidFill>
                <a:schemeClr val="dk1"/>
              </a:solidFill>
              <a:latin typeface="Trebuchet MS"/>
              <a:ea typeface="Trebuchet MS"/>
              <a:cs typeface="Trebuchet MS"/>
              <a:sym typeface="Trebuchet MS"/>
            </a:endParaRPr>
          </a:p>
          <a:p>
            <a:pPr indent="-320675" lvl="0" marL="496569" marR="0" rtl="0" algn="l">
              <a:lnSpc>
                <a:spcPct val="100000"/>
              </a:lnSpc>
              <a:spcBef>
                <a:spcPts val="700"/>
              </a:spcBef>
              <a:spcAft>
                <a:spcPts val="0"/>
              </a:spcAft>
              <a:buClr>
                <a:srgbClr val="90C126"/>
              </a:buClr>
              <a:buSzPts val="1000"/>
              <a:buFont typeface="Quattrocento Sans"/>
              <a:buChar char="□"/>
            </a:pPr>
            <a:r>
              <a:rPr lang="en-US" sz="1300">
                <a:solidFill>
                  <a:srgbClr val="404040"/>
                </a:solidFill>
                <a:latin typeface="Trebuchet MS"/>
                <a:ea typeface="Trebuchet MS"/>
                <a:cs typeface="Trebuchet MS"/>
                <a:sym typeface="Trebuchet MS"/>
              </a:rPr>
              <a:t>Imaging: HSG, U/S or hysteroscopy</a:t>
            </a:r>
            <a:endParaRPr sz="1300">
              <a:solidFill>
                <a:schemeClr val="dk1"/>
              </a:solidFill>
              <a:latin typeface="Trebuchet MS"/>
              <a:ea typeface="Trebuchet MS"/>
              <a:cs typeface="Trebuchet MS"/>
              <a:sym typeface="Trebuchet MS"/>
            </a:endParaRPr>
          </a:p>
          <a:p>
            <a:pPr indent="-320675" lvl="0" marL="496569" marR="0" rtl="0" algn="l">
              <a:lnSpc>
                <a:spcPct val="100000"/>
              </a:lnSpc>
              <a:spcBef>
                <a:spcPts val="700"/>
              </a:spcBef>
              <a:spcAft>
                <a:spcPts val="0"/>
              </a:spcAft>
              <a:buClr>
                <a:srgbClr val="90C126"/>
              </a:buClr>
              <a:buSzPts val="1000"/>
              <a:buFont typeface="Quattrocento Sans"/>
              <a:buChar char="□"/>
            </a:pPr>
            <a:r>
              <a:rPr lang="en-US" sz="1300">
                <a:solidFill>
                  <a:srgbClr val="404040"/>
                </a:solidFill>
                <a:latin typeface="Trebuchet MS"/>
                <a:ea typeface="Trebuchet MS"/>
                <a:cs typeface="Trebuchet MS"/>
                <a:sym typeface="Trebuchet MS"/>
              </a:rPr>
              <a:t>Treatment: Surgical repair (</a:t>
            </a:r>
            <a:r>
              <a:rPr lang="en-US" sz="1300">
                <a:solidFill>
                  <a:srgbClr val="FF0000"/>
                </a:solidFill>
                <a:latin typeface="Trebuchet MS"/>
                <a:ea typeface="Trebuchet MS"/>
                <a:cs typeface="Trebuchet MS"/>
                <a:sym typeface="Trebuchet MS"/>
              </a:rPr>
              <a:t>hyesteroscopic metroplasty</a:t>
            </a:r>
            <a:r>
              <a:rPr lang="en-US" sz="1300">
                <a:solidFill>
                  <a:srgbClr val="404040"/>
                </a:solidFill>
                <a:latin typeface="Trebuchet MS"/>
                <a:ea typeface="Trebuchet MS"/>
                <a:cs typeface="Trebuchet MS"/>
                <a:sym typeface="Trebuchet MS"/>
              </a:rPr>
              <a:t>)</a:t>
            </a:r>
            <a:endParaRPr sz="1300">
              <a:solidFill>
                <a:schemeClr val="dk1"/>
              </a:solidFill>
              <a:latin typeface="Trebuchet MS"/>
              <a:ea typeface="Trebuchet MS"/>
              <a:cs typeface="Trebuchet MS"/>
              <a:sym typeface="Trebuchet MS"/>
            </a:endParaRPr>
          </a:p>
          <a:p>
            <a:pPr indent="-290830" lvl="0" marL="446405" marR="0" rtl="0" algn="l">
              <a:lnSpc>
                <a:spcPct val="100000"/>
              </a:lnSpc>
              <a:spcBef>
                <a:spcPts val="700"/>
              </a:spcBef>
              <a:spcAft>
                <a:spcPts val="0"/>
              </a:spcAft>
              <a:buClr>
                <a:srgbClr val="90C126"/>
              </a:buClr>
              <a:buSzPts val="1000"/>
              <a:buFont typeface="Quattrocento Sans"/>
              <a:buChar char="►"/>
            </a:pPr>
            <a:r>
              <a:rPr lang="en-US" sz="1300">
                <a:solidFill>
                  <a:srgbClr val="404040"/>
                </a:solidFill>
                <a:latin typeface="Trebuchet MS"/>
                <a:ea typeface="Trebuchet MS"/>
                <a:cs typeface="Trebuchet MS"/>
                <a:sym typeface="Trebuchet MS"/>
              </a:rPr>
              <a:t>Associated with </a:t>
            </a:r>
            <a:r>
              <a:rPr lang="en-US" sz="1300">
                <a:solidFill>
                  <a:srgbClr val="90C126"/>
                </a:solidFill>
                <a:latin typeface="Trebuchet MS"/>
                <a:ea typeface="Trebuchet MS"/>
                <a:cs typeface="Trebuchet MS"/>
                <a:sym typeface="Trebuchet MS"/>
              </a:rPr>
              <a:t>cervical weakness</a:t>
            </a:r>
            <a:r>
              <a:rPr lang="en-US" sz="1300">
                <a:solidFill>
                  <a:srgbClr val="404040"/>
                </a:solidFill>
                <a:latin typeface="Trebuchet MS"/>
                <a:ea typeface="Trebuchet MS"/>
                <a:cs typeface="Trebuchet MS"/>
                <a:sym typeface="Trebuchet MS"/>
              </a:rPr>
              <a:t>, so: elective</a:t>
            </a:r>
            <a:r>
              <a:rPr lang="en-US" sz="1300">
                <a:solidFill>
                  <a:srgbClr val="FF0000"/>
                </a:solidFill>
                <a:latin typeface="Trebuchet MS"/>
                <a:ea typeface="Trebuchet MS"/>
                <a:cs typeface="Trebuchet MS"/>
                <a:sym typeface="Trebuchet MS"/>
              </a:rPr>
              <a:t> </a:t>
            </a:r>
            <a:r>
              <a:rPr lang="en-US" sz="1300" u="sng">
                <a:solidFill>
                  <a:srgbClr val="FF0000"/>
                </a:solidFill>
                <a:latin typeface="Trebuchet MS"/>
                <a:ea typeface="Trebuchet MS"/>
                <a:cs typeface="Trebuchet MS"/>
                <a:sym typeface="Trebuchet MS"/>
              </a:rPr>
              <a:t>cerclage</a:t>
            </a:r>
            <a:r>
              <a:rPr lang="en-US" sz="1300">
                <a:solidFill>
                  <a:srgbClr val="404040"/>
                </a:solidFill>
                <a:latin typeface="Trebuchet MS"/>
                <a:ea typeface="Trebuchet MS"/>
                <a:cs typeface="Trebuchet MS"/>
                <a:sym typeface="Trebuchet MS"/>
              </a:rPr>
              <a:t> </a:t>
            </a:r>
            <a:r>
              <a:rPr lang="en-US" sz="1300" u="sng">
                <a:solidFill>
                  <a:srgbClr val="404040"/>
                </a:solidFill>
                <a:latin typeface="Trebuchet MS"/>
                <a:ea typeface="Trebuchet MS"/>
                <a:cs typeface="Trebuchet MS"/>
                <a:sym typeface="Trebuchet MS"/>
              </a:rPr>
              <a:t>in week 12</a:t>
            </a:r>
            <a:endParaRPr sz="1300">
              <a:solidFill>
                <a:schemeClr val="dk1"/>
              </a:solidFill>
              <a:latin typeface="Trebuchet MS"/>
              <a:ea typeface="Trebuchet MS"/>
              <a:cs typeface="Trebuchet MS"/>
              <a:sym typeface="Trebuchet MS"/>
            </a:endParaRPr>
          </a:p>
        </p:txBody>
      </p:sp>
      <p:pic>
        <p:nvPicPr>
          <p:cNvPr id="223" name="Google Shape;223;p17"/>
          <p:cNvPicPr preferRelativeResize="0"/>
          <p:nvPr/>
        </p:nvPicPr>
        <p:blipFill rotWithShape="1">
          <a:blip r:embed="rId3">
            <a:alphaModFix/>
          </a:blip>
          <a:srcRect b="0" l="0" r="0" t="0"/>
          <a:stretch/>
        </p:blipFill>
        <p:spPr>
          <a:xfrm>
            <a:off x="6186487" y="373062"/>
            <a:ext cx="2103437" cy="1327150"/>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7" name="Shape 227"/>
        <p:cNvGrpSpPr/>
        <p:nvPr/>
      </p:nvGrpSpPr>
      <p:grpSpPr>
        <a:xfrm>
          <a:off x="0" y="0"/>
          <a:ext cx="0" cy="0"/>
          <a:chOff x="0" y="0"/>
          <a:chExt cx="0" cy="0"/>
        </a:xfrm>
      </p:grpSpPr>
      <p:grpSp>
        <p:nvGrpSpPr>
          <p:cNvPr id="228" name="Google Shape;228;p18"/>
          <p:cNvGrpSpPr/>
          <p:nvPr/>
        </p:nvGrpSpPr>
        <p:grpSpPr>
          <a:xfrm>
            <a:off x="120650" y="498475"/>
            <a:ext cx="8404224" cy="3159124"/>
            <a:chOff x="120650" y="498475"/>
            <a:chExt cx="8404224" cy="3159124"/>
          </a:xfrm>
        </p:grpSpPr>
        <p:pic>
          <p:nvPicPr>
            <p:cNvPr id="229" name="Google Shape;229;p18"/>
            <p:cNvPicPr preferRelativeResize="0"/>
            <p:nvPr/>
          </p:nvPicPr>
          <p:blipFill rotWithShape="1">
            <a:blip r:embed="rId3">
              <a:alphaModFix/>
            </a:blip>
            <a:srcRect b="0" l="0" r="0" t="0"/>
            <a:stretch/>
          </p:blipFill>
          <p:spPr>
            <a:xfrm>
              <a:off x="120650" y="498475"/>
              <a:ext cx="4241799" cy="3159124"/>
            </a:xfrm>
            <a:prstGeom prst="rect">
              <a:avLst/>
            </a:prstGeom>
            <a:noFill/>
            <a:ln>
              <a:noFill/>
            </a:ln>
          </p:spPr>
        </p:pic>
        <p:pic>
          <p:nvPicPr>
            <p:cNvPr id="230" name="Google Shape;230;p18"/>
            <p:cNvPicPr preferRelativeResize="0"/>
            <p:nvPr/>
          </p:nvPicPr>
          <p:blipFill rotWithShape="1">
            <a:blip r:embed="rId4">
              <a:alphaModFix/>
            </a:blip>
            <a:srcRect b="0" l="0" r="0" t="0"/>
            <a:stretch/>
          </p:blipFill>
          <p:spPr>
            <a:xfrm>
              <a:off x="4362450" y="498475"/>
              <a:ext cx="4162424" cy="3109911"/>
            </a:xfrm>
            <a:prstGeom prst="rect">
              <a:avLst/>
            </a:prstGeom>
            <a:noFill/>
            <a:ln>
              <a:noFill/>
            </a:ln>
          </p:spPr>
        </p:pic>
      </p:gr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4" name="Shape 234"/>
        <p:cNvGrpSpPr/>
        <p:nvPr/>
      </p:nvGrpSpPr>
      <p:grpSpPr>
        <a:xfrm>
          <a:off x="0" y="0"/>
          <a:ext cx="0" cy="0"/>
          <a:chOff x="0" y="0"/>
          <a:chExt cx="0" cy="0"/>
        </a:xfrm>
      </p:grpSpPr>
      <p:sp>
        <p:nvSpPr>
          <p:cNvPr id="235" name="Google Shape;235;p19"/>
          <p:cNvSpPr txBox="1"/>
          <p:nvPr/>
        </p:nvSpPr>
        <p:spPr>
          <a:xfrm>
            <a:off x="289681" y="345059"/>
            <a:ext cx="3303270" cy="436880"/>
          </a:xfrm>
          <a:prstGeom prst="rect">
            <a:avLst/>
          </a:prstGeom>
          <a:noFill/>
          <a:ln>
            <a:noFill/>
          </a:ln>
        </p:spPr>
        <p:txBody>
          <a:bodyPr anchorCtr="0" anchor="t" bIns="0" lIns="0" spcFirstLastPara="1" rIns="0" wrap="square" tIns="12700">
            <a:spAutoFit/>
          </a:bodyPr>
          <a:lstStyle/>
          <a:p>
            <a:pPr indent="-554990" lvl="0" marL="567055" marR="0" rtl="0" algn="l">
              <a:lnSpc>
                <a:spcPct val="100000"/>
              </a:lnSpc>
              <a:spcBef>
                <a:spcPts val="0"/>
              </a:spcBef>
              <a:spcAft>
                <a:spcPts val="0"/>
              </a:spcAft>
              <a:buClr>
                <a:srgbClr val="90C126"/>
              </a:buClr>
              <a:buSzPts val="2700"/>
              <a:buFont typeface="Quattrocento Sans"/>
              <a:buChar char="❖"/>
            </a:pPr>
            <a:r>
              <a:rPr lang="en-US" sz="2700">
                <a:solidFill>
                  <a:srgbClr val="90C126"/>
                </a:solidFill>
                <a:latin typeface="Trebuchet MS"/>
                <a:ea typeface="Trebuchet MS"/>
                <a:cs typeface="Trebuchet MS"/>
                <a:sym typeface="Trebuchet MS"/>
              </a:rPr>
              <a:t>Bicornuate uterus</a:t>
            </a:r>
            <a:endParaRPr sz="2700">
              <a:solidFill>
                <a:schemeClr val="dk1"/>
              </a:solidFill>
              <a:latin typeface="Trebuchet MS"/>
              <a:ea typeface="Trebuchet MS"/>
              <a:cs typeface="Trebuchet MS"/>
              <a:sym typeface="Trebuchet MS"/>
            </a:endParaRPr>
          </a:p>
        </p:txBody>
      </p:sp>
      <p:sp>
        <p:nvSpPr>
          <p:cNvPr id="236" name="Google Shape;236;p19"/>
          <p:cNvSpPr txBox="1"/>
          <p:nvPr/>
        </p:nvSpPr>
        <p:spPr>
          <a:xfrm>
            <a:off x="382957" y="1260221"/>
            <a:ext cx="7968615" cy="2540000"/>
          </a:xfrm>
          <a:prstGeom prst="rect">
            <a:avLst/>
          </a:prstGeom>
          <a:noFill/>
          <a:ln>
            <a:noFill/>
          </a:ln>
        </p:spPr>
        <p:txBody>
          <a:bodyPr anchorCtr="0" anchor="t" bIns="0" lIns="0" spcFirstLastPara="1" rIns="0" wrap="square" tIns="12700">
            <a:spAutoFit/>
          </a:bodyPr>
          <a:lstStyle/>
          <a:p>
            <a:pPr indent="-302260" lvl="0" marL="302260" marR="2941955" rtl="0" algn="l">
              <a:lnSpc>
                <a:spcPct val="100000"/>
              </a:lnSpc>
              <a:spcBef>
                <a:spcPts val="0"/>
              </a:spcBef>
              <a:spcAft>
                <a:spcPts val="0"/>
              </a:spcAft>
              <a:buClr>
                <a:srgbClr val="90C126"/>
              </a:buClr>
              <a:buSzPts val="1000"/>
              <a:buFont typeface="Quattrocento Sans"/>
              <a:buChar char="►"/>
            </a:pPr>
            <a:r>
              <a:rPr lang="en-US" sz="1300">
                <a:solidFill>
                  <a:srgbClr val="404040"/>
                </a:solidFill>
                <a:latin typeface="Trebuchet MS"/>
                <a:ea typeface="Trebuchet MS"/>
                <a:cs typeface="Trebuchet MS"/>
                <a:sym typeface="Trebuchet MS"/>
              </a:rPr>
              <a:t>Commonly referred to as </a:t>
            </a:r>
            <a:r>
              <a:rPr lang="en-US" sz="1300">
                <a:solidFill>
                  <a:srgbClr val="90C126"/>
                </a:solidFill>
                <a:latin typeface="Trebuchet MS"/>
                <a:ea typeface="Trebuchet MS"/>
                <a:cs typeface="Trebuchet MS"/>
                <a:sym typeface="Trebuchet MS"/>
              </a:rPr>
              <a:t>heart shaped uterus</a:t>
            </a:r>
            <a:r>
              <a:rPr lang="en-US" sz="1300">
                <a:solidFill>
                  <a:srgbClr val="404040"/>
                </a:solidFill>
                <a:latin typeface="Trebuchet MS"/>
                <a:ea typeface="Trebuchet MS"/>
                <a:cs typeface="Trebuchet MS"/>
                <a:sym typeface="Trebuchet MS"/>
              </a:rPr>
              <a:t>; where two horns  form at the upper part of the uterus because</a:t>
            </a:r>
            <a:endParaRPr sz="1300">
              <a:solidFill>
                <a:schemeClr val="dk1"/>
              </a:solidFill>
              <a:latin typeface="Trebuchet MS"/>
              <a:ea typeface="Trebuchet MS"/>
              <a:cs typeface="Trebuchet MS"/>
              <a:sym typeface="Trebuchet MS"/>
            </a:endParaRPr>
          </a:p>
          <a:p>
            <a:pPr indent="0" lvl="0" marL="352425" marR="0" rtl="0" algn="l">
              <a:lnSpc>
                <a:spcPct val="100000"/>
              </a:lnSpc>
              <a:spcBef>
                <a:spcPts val="0"/>
              </a:spcBef>
              <a:spcAft>
                <a:spcPts val="0"/>
              </a:spcAft>
              <a:buNone/>
            </a:pPr>
            <a:r>
              <a:rPr lang="en-US" sz="1300">
                <a:solidFill>
                  <a:srgbClr val="404040"/>
                </a:solidFill>
                <a:latin typeface="Trebuchet MS"/>
                <a:ea typeface="Trebuchet MS"/>
                <a:cs typeface="Trebuchet MS"/>
                <a:sym typeface="Trebuchet MS"/>
              </a:rPr>
              <a:t>of partial fusion of the müllerian ducts.</a:t>
            </a:r>
            <a:endParaRPr sz="1300">
              <a:solidFill>
                <a:schemeClr val="dk1"/>
              </a:solidFill>
              <a:latin typeface="Trebuchet MS"/>
              <a:ea typeface="Trebuchet MS"/>
              <a:cs typeface="Trebuchet MS"/>
              <a:sym typeface="Trebuchet MS"/>
            </a:endParaRPr>
          </a:p>
          <a:p>
            <a:pPr indent="-290194" lvl="0" marL="302260" marR="0" rtl="0" algn="l">
              <a:lnSpc>
                <a:spcPct val="100000"/>
              </a:lnSpc>
              <a:spcBef>
                <a:spcPts val="700"/>
              </a:spcBef>
              <a:spcAft>
                <a:spcPts val="0"/>
              </a:spcAft>
              <a:buClr>
                <a:srgbClr val="90C126"/>
              </a:buClr>
              <a:buSzPts val="1000"/>
              <a:buFont typeface="Quattrocento Sans"/>
              <a:buChar char="►"/>
            </a:pPr>
            <a:r>
              <a:rPr lang="en-US" sz="1300">
                <a:solidFill>
                  <a:srgbClr val="404040"/>
                </a:solidFill>
                <a:latin typeface="Trebuchet MS"/>
                <a:ea typeface="Trebuchet MS"/>
                <a:cs typeface="Trebuchet MS"/>
                <a:sym typeface="Trebuchet MS"/>
              </a:rPr>
              <a:t>Associated with </a:t>
            </a:r>
            <a:r>
              <a:rPr lang="en-US" sz="1300" u="sng">
                <a:solidFill>
                  <a:srgbClr val="404040"/>
                </a:solidFill>
                <a:latin typeface="Trebuchet MS"/>
                <a:ea typeface="Trebuchet MS"/>
                <a:cs typeface="Trebuchet MS"/>
                <a:sym typeface="Trebuchet MS"/>
              </a:rPr>
              <a:t>RPL</a:t>
            </a:r>
            <a:r>
              <a:rPr lang="en-US" sz="1300">
                <a:solidFill>
                  <a:srgbClr val="404040"/>
                </a:solidFill>
                <a:latin typeface="Trebuchet MS"/>
                <a:ea typeface="Trebuchet MS"/>
                <a:cs typeface="Trebuchet MS"/>
                <a:sym typeface="Trebuchet MS"/>
              </a:rPr>
              <a:t>, </a:t>
            </a:r>
            <a:r>
              <a:rPr lang="en-US" sz="1300" u="sng">
                <a:solidFill>
                  <a:srgbClr val="404040"/>
                </a:solidFill>
                <a:latin typeface="Trebuchet MS"/>
                <a:ea typeface="Trebuchet MS"/>
                <a:cs typeface="Trebuchet MS"/>
                <a:sym typeface="Trebuchet MS"/>
              </a:rPr>
              <a:t>preterm labor</a:t>
            </a:r>
            <a:r>
              <a:rPr lang="en-US" sz="1300">
                <a:solidFill>
                  <a:srgbClr val="404040"/>
                </a:solidFill>
                <a:latin typeface="Trebuchet MS"/>
                <a:ea typeface="Trebuchet MS"/>
                <a:cs typeface="Trebuchet MS"/>
                <a:sym typeface="Trebuchet MS"/>
              </a:rPr>
              <a:t> and </a:t>
            </a:r>
            <a:r>
              <a:rPr lang="en-US" sz="1300" u="sng">
                <a:solidFill>
                  <a:srgbClr val="404040"/>
                </a:solidFill>
                <a:latin typeface="Trebuchet MS"/>
                <a:ea typeface="Trebuchet MS"/>
                <a:cs typeface="Trebuchet MS"/>
                <a:sym typeface="Trebuchet MS"/>
              </a:rPr>
              <a:t>malpresentation</a:t>
            </a:r>
            <a:r>
              <a:rPr lang="en-US" sz="1300">
                <a:solidFill>
                  <a:srgbClr val="404040"/>
                </a:solidFill>
                <a:latin typeface="Trebuchet MS"/>
                <a:ea typeface="Trebuchet MS"/>
                <a:cs typeface="Trebuchet MS"/>
                <a:sym typeface="Trebuchet MS"/>
              </a:rPr>
              <a:t>.</a:t>
            </a:r>
            <a:endParaRPr sz="1300">
              <a:solidFill>
                <a:schemeClr val="dk1"/>
              </a:solidFill>
              <a:latin typeface="Trebuchet MS"/>
              <a:ea typeface="Trebuchet MS"/>
              <a:cs typeface="Trebuchet MS"/>
              <a:sym typeface="Trebuchet MS"/>
            </a:endParaRPr>
          </a:p>
          <a:p>
            <a:pPr indent="-290194" lvl="0" marL="302260" marR="0" rtl="0" algn="l">
              <a:lnSpc>
                <a:spcPct val="100000"/>
              </a:lnSpc>
              <a:spcBef>
                <a:spcPts val="700"/>
              </a:spcBef>
              <a:spcAft>
                <a:spcPts val="0"/>
              </a:spcAft>
              <a:buClr>
                <a:srgbClr val="90C126"/>
              </a:buClr>
              <a:buSzPts val="1000"/>
              <a:buFont typeface="Quattrocento Sans"/>
              <a:buChar char="►"/>
            </a:pPr>
            <a:r>
              <a:rPr lang="en-US" sz="1300">
                <a:solidFill>
                  <a:srgbClr val="404040"/>
                </a:solidFill>
                <a:latin typeface="Trebuchet MS"/>
                <a:ea typeface="Trebuchet MS"/>
                <a:cs typeface="Trebuchet MS"/>
                <a:sym typeface="Trebuchet MS"/>
              </a:rPr>
              <a:t>Investigations:</a:t>
            </a:r>
            <a:endParaRPr sz="1300">
              <a:solidFill>
                <a:schemeClr val="dk1"/>
              </a:solidFill>
              <a:latin typeface="Trebuchet MS"/>
              <a:ea typeface="Trebuchet MS"/>
              <a:cs typeface="Trebuchet MS"/>
              <a:sym typeface="Trebuchet MS"/>
            </a:endParaRPr>
          </a:p>
          <a:p>
            <a:pPr indent="-270510" lvl="0" marL="302260" marR="0" rtl="0" algn="l">
              <a:lnSpc>
                <a:spcPct val="100000"/>
              </a:lnSpc>
              <a:spcBef>
                <a:spcPts val="700"/>
              </a:spcBef>
              <a:spcAft>
                <a:spcPts val="0"/>
              </a:spcAft>
              <a:buClr>
                <a:srgbClr val="90C126"/>
              </a:buClr>
              <a:buSzPts val="1000"/>
              <a:buFont typeface="Quattrocento Sans"/>
              <a:buChar char="□"/>
            </a:pPr>
            <a:r>
              <a:rPr lang="en-US" sz="1300">
                <a:solidFill>
                  <a:srgbClr val="404040"/>
                </a:solidFill>
                <a:latin typeface="Trebuchet MS"/>
                <a:ea typeface="Trebuchet MS"/>
                <a:cs typeface="Trebuchet MS"/>
                <a:sym typeface="Trebuchet MS"/>
              </a:rPr>
              <a:t>HSG and U/S are the best screening tools for uterine anomalies.</a:t>
            </a:r>
            <a:endParaRPr sz="1300">
              <a:solidFill>
                <a:schemeClr val="dk1"/>
              </a:solidFill>
              <a:latin typeface="Trebuchet MS"/>
              <a:ea typeface="Trebuchet MS"/>
              <a:cs typeface="Trebuchet MS"/>
              <a:sym typeface="Trebuchet MS"/>
            </a:endParaRPr>
          </a:p>
          <a:p>
            <a:pPr indent="-270510" lvl="0" marL="302260" marR="0" rtl="0" algn="l">
              <a:lnSpc>
                <a:spcPct val="100000"/>
              </a:lnSpc>
              <a:spcBef>
                <a:spcPts val="700"/>
              </a:spcBef>
              <a:spcAft>
                <a:spcPts val="0"/>
              </a:spcAft>
              <a:buClr>
                <a:srgbClr val="90C126"/>
              </a:buClr>
              <a:buSzPts val="1000"/>
              <a:buFont typeface="Quattrocento Sans"/>
              <a:buChar char="□"/>
            </a:pPr>
            <a:r>
              <a:rPr lang="en-US" sz="1300">
                <a:solidFill>
                  <a:srgbClr val="404040"/>
                </a:solidFill>
                <a:latin typeface="Trebuchet MS"/>
                <a:ea typeface="Trebuchet MS"/>
                <a:cs typeface="Trebuchet MS"/>
                <a:sym typeface="Trebuchet MS"/>
              </a:rPr>
              <a:t>MRI is the best noninvasive method to diagnose uterine anomalies. </a:t>
            </a:r>
            <a:r>
              <a:rPr lang="en-US" sz="1300">
                <a:solidFill>
                  <a:srgbClr val="FF0000"/>
                </a:solidFill>
                <a:latin typeface="Trebuchet MS"/>
                <a:ea typeface="Trebuchet MS"/>
                <a:cs typeface="Trebuchet MS"/>
                <a:sym typeface="Trebuchet MS"/>
              </a:rPr>
              <a:t>Laparoscopy </a:t>
            </a:r>
            <a:r>
              <a:rPr lang="en-US" sz="1300">
                <a:solidFill>
                  <a:srgbClr val="404040"/>
                </a:solidFill>
                <a:latin typeface="Trebuchet MS"/>
                <a:ea typeface="Trebuchet MS"/>
                <a:cs typeface="Trebuchet MS"/>
                <a:sym typeface="Trebuchet MS"/>
              </a:rPr>
              <a:t>is the gold standard.</a:t>
            </a:r>
            <a:endParaRPr sz="1300">
              <a:solidFill>
                <a:schemeClr val="dk1"/>
              </a:solidFill>
              <a:latin typeface="Trebuchet MS"/>
              <a:ea typeface="Trebuchet MS"/>
              <a:cs typeface="Trebuchet MS"/>
              <a:sym typeface="Trebuchet MS"/>
            </a:endParaRPr>
          </a:p>
          <a:p>
            <a:pPr indent="-270510" lvl="0" marL="302260" marR="0" rtl="0" algn="l">
              <a:lnSpc>
                <a:spcPct val="100000"/>
              </a:lnSpc>
              <a:spcBef>
                <a:spcPts val="700"/>
              </a:spcBef>
              <a:spcAft>
                <a:spcPts val="0"/>
              </a:spcAft>
              <a:buClr>
                <a:srgbClr val="90C126"/>
              </a:buClr>
              <a:buSzPts val="1000"/>
              <a:buFont typeface="Quattrocento Sans"/>
              <a:buChar char="□"/>
            </a:pPr>
            <a:r>
              <a:rPr lang="en-US" sz="1300">
                <a:solidFill>
                  <a:srgbClr val="404040"/>
                </a:solidFill>
                <a:latin typeface="Trebuchet MS"/>
                <a:ea typeface="Trebuchet MS"/>
                <a:cs typeface="Trebuchet MS"/>
                <a:sym typeface="Trebuchet MS"/>
              </a:rPr>
              <a:t>20-30% of patients with uterine anomalies have associated renal anomalies. Do a renal U/S.</a:t>
            </a:r>
            <a:endParaRPr sz="1300">
              <a:solidFill>
                <a:schemeClr val="dk1"/>
              </a:solidFill>
              <a:latin typeface="Trebuchet MS"/>
              <a:ea typeface="Trebuchet MS"/>
              <a:cs typeface="Trebuchet MS"/>
              <a:sym typeface="Trebuchet MS"/>
            </a:endParaRPr>
          </a:p>
          <a:p>
            <a:pPr indent="-290194" lvl="0" marL="302260" marR="5080" rtl="0" algn="l">
              <a:lnSpc>
                <a:spcPct val="100000"/>
              </a:lnSpc>
              <a:spcBef>
                <a:spcPts val="700"/>
              </a:spcBef>
              <a:spcAft>
                <a:spcPts val="0"/>
              </a:spcAft>
              <a:buClr>
                <a:srgbClr val="90C126"/>
              </a:buClr>
              <a:buSzPts val="1000"/>
              <a:buFont typeface="Quattrocento Sans"/>
              <a:buChar char="►"/>
            </a:pPr>
            <a:r>
              <a:rPr lang="en-US" sz="1300">
                <a:solidFill>
                  <a:srgbClr val="404040"/>
                </a:solidFill>
                <a:latin typeface="Trebuchet MS"/>
                <a:ea typeface="Trebuchet MS"/>
                <a:cs typeface="Trebuchet MS"/>
                <a:sym typeface="Trebuchet MS"/>
              </a:rPr>
              <a:t>Treatment</a:t>
            </a:r>
            <a:r>
              <a:rPr lang="en-US" sz="1300">
                <a:solidFill>
                  <a:srgbClr val="FF0000"/>
                </a:solidFill>
                <a:latin typeface="Trebuchet MS"/>
                <a:ea typeface="Trebuchet MS"/>
                <a:cs typeface="Trebuchet MS"/>
                <a:sym typeface="Trebuchet MS"/>
              </a:rPr>
              <a:t>: Uterine reunification by laparotomy </a:t>
            </a:r>
            <a:r>
              <a:rPr lang="en-US" sz="1300">
                <a:solidFill>
                  <a:srgbClr val="404040"/>
                </a:solidFill>
                <a:latin typeface="Trebuchet MS"/>
                <a:ea typeface="Trebuchet MS"/>
                <a:cs typeface="Trebuchet MS"/>
                <a:sym typeface="Trebuchet MS"/>
              </a:rPr>
              <a:t>(not recommended anymore, because it ends with lots  of complications like </a:t>
            </a:r>
            <a:r>
              <a:rPr lang="en-US" sz="1300">
                <a:solidFill>
                  <a:srgbClr val="FF0000"/>
                </a:solidFill>
                <a:latin typeface="Trebuchet MS"/>
                <a:ea typeface="Trebuchet MS"/>
                <a:cs typeface="Trebuchet MS"/>
                <a:sym typeface="Trebuchet MS"/>
              </a:rPr>
              <a:t>adhesions, ectopic pregnancy and early pregnancy ruptured uterus</a:t>
            </a:r>
            <a:r>
              <a:rPr lang="en-US" sz="1300">
                <a:solidFill>
                  <a:srgbClr val="404040"/>
                </a:solidFill>
                <a:latin typeface="Trebuchet MS"/>
                <a:ea typeface="Trebuchet MS"/>
                <a:cs typeface="Trebuchet MS"/>
                <a:sym typeface="Trebuchet MS"/>
              </a:rPr>
              <a:t>).</a:t>
            </a:r>
            <a:endParaRPr sz="1300">
              <a:solidFill>
                <a:schemeClr val="dk1"/>
              </a:solidFill>
              <a:latin typeface="Trebuchet MS"/>
              <a:ea typeface="Trebuchet MS"/>
              <a:cs typeface="Trebuchet MS"/>
              <a:sym typeface="Trebuchet MS"/>
            </a:endParaRPr>
          </a:p>
        </p:txBody>
      </p:sp>
      <p:pic>
        <p:nvPicPr>
          <p:cNvPr id="237" name="Google Shape;237;p19"/>
          <p:cNvPicPr preferRelativeResize="0"/>
          <p:nvPr/>
        </p:nvPicPr>
        <p:blipFill rotWithShape="1">
          <a:blip r:embed="rId3">
            <a:alphaModFix/>
          </a:blip>
          <a:srcRect b="0" l="0" r="0" t="0"/>
          <a:stretch/>
        </p:blipFill>
        <p:spPr>
          <a:xfrm>
            <a:off x="5705475" y="400050"/>
            <a:ext cx="3238499" cy="1809749"/>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1" name="Shape 241"/>
        <p:cNvGrpSpPr/>
        <p:nvPr/>
      </p:nvGrpSpPr>
      <p:grpSpPr>
        <a:xfrm>
          <a:off x="0" y="0"/>
          <a:ext cx="0" cy="0"/>
          <a:chOff x="0" y="0"/>
          <a:chExt cx="0" cy="0"/>
        </a:xfrm>
      </p:grpSpPr>
      <p:pic>
        <p:nvPicPr>
          <p:cNvPr id="242" name="Google Shape;242;p20"/>
          <p:cNvPicPr preferRelativeResize="0"/>
          <p:nvPr/>
        </p:nvPicPr>
        <p:blipFill rotWithShape="1">
          <a:blip r:embed="rId3">
            <a:alphaModFix/>
          </a:blip>
          <a:srcRect b="0" l="0" r="0" t="0"/>
          <a:stretch/>
        </p:blipFill>
        <p:spPr>
          <a:xfrm>
            <a:off x="1371600" y="247650"/>
            <a:ext cx="6483349" cy="438150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2" name="Shape 132"/>
        <p:cNvGrpSpPr/>
        <p:nvPr/>
      </p:nvGrpSpPr>
      <p:grpSpPr>
        <a:xfrm>
          <a:off x="0" y="0"/>
          <a:ext cx="0" cy="0"/>
          <a:chOff x="0" y="0"/>
          <a:chExt cx="0" cy="0"/>
        </a:xfrm>
      </p:grpSpPr>
      <p:sp>
        <p:nvSpPr>
          <p:cNvPr id="133" name="Google Shape;133;p2"/>
          <p:cNvSpPr txBox="1"/>
          <p:nvPr>
            <p:ph type="title"/>
          </p:nvPr>
        </p:nvSpPr>
        <p:spPr>
          <a:xfrm>
            <a:off x="3533400" y="570125"/>
            <a:ext cx="2077200" cy="567000"/>
          </a:xfrm>
          <a:prstGeom prst="rect">
            <a:avLst/>
          </a:prstGeom>
          <a:noFill/>
          <a:ln>
            <a:noFill/>
          </a:ln>
        </p:spPr>
        <p:txBody>
          <a:bodyPr anchorCtr="0" anchor="t" bIns="0" lIns="0" spcFirstLastPara="1" rIns="0" wrap="square" tIns="12700">
            <a:spAutoFit/>
          </a:bodyPr>
          <a:lstStyle/>
          <a:p>
            <a:pPr indent="0" lvl="0" marL="12700" rtl="0" algn="l">
              <a:lnSpc>
                <a:spcPct val="100000"/>
              </a:lnSpc>
              <a:spcBef>
                <a:spcPts val="0"/>
              </a:spcBef>
              <a:spcAft>
                <a:spcPts val="0"/>
              </a:spcAft>
              <a:buClr>
                <a:schemeClr val="dk1"/>
              </a:buClr>
              <a:buSzPts val="3600"/>
              <a:buFont typeface="Trebuchet MS"/>
              <a:buNone/>
            </a:pPr>
            <a:r>
              <a:rPr b="0" i="0" lang="en-US" sz="3600">
                <a:latin typeface="Trebuchet MS"/>
                <a:ea typeface="Trebuchet MS"/>
                <a:cs typeface="Trebuchet MS"/>
                <a:sym typeface="Trebuchet MS"/>
              </a:rPr>
              <a:t>OUTLINE</a:t>
            </a:r>
            <a:endParaRPr sz="3600">
              <a:latin typeface="Trebuchet MS"/>
              <a:ea typeface="Trebuchet MS"/>
              <a:cs typeface="Trebuchet MS"/>
              <a:sym typeface="Trebuchet MS"/>
            </a:endParaRPr>
          </a:p>
        </p:txBody>
      </p:sp>
      <p:sp>
        <p:nvSpPr>
          <p:cNvPr id="134" name="Google Shape;134;p2"/>
          <p:cNvSpPr txBox="1"/>
          <p:nvPr/>
        </p:nvSpPr>
        <p:spPr>
          <a:xfrm>
            <a:off x="457200" y="1352550"/>
            <a:ext cx="4189095" cy="2087880"/>
          </a:xfrm>
          <a:prstGeom prst="rect">
            <a:avLst/>
          </a:prstGeom>
          <a:noFill/>
          <a:ln>
            <a:noFill/>
          </a:ln>
        </p:spPr>
        <p:txBody>
          <a:bodyPr anchorCtr="0" anchor="t" bIns="0" lIns="0" spcFirstLastPara="1" rIns="0" wrap="square" tIns="101600">
            <a:spAutoFit/>
          </a:bodyPr>
          <a:lstStyle/>
          <a:p>
            <a:pPr indent="-328294" lvl="0" marL="340360" marR="0" rtl="0" algn="l">
              <a:lnSpc>
                <a:spcPct val="100000"/>
              </a:lnSpc>
              <a:spcBef>
                <a:spcPts val="0"/>
              </a:spcBef>
              <a:spcAft>
                <a:spcPts val="0"/>
              </a:spcAft>
              <a:buClr>
                <a:srgbClr val="90C126"/>
              </a:buClr>
              <a:buSzPts val="2200"/>
              <a:buFont typeface="Quattrocento Sans"/>
              <a:buChar char="►"/>
            </a:pPr>
            <a:r>
              <a:rPr lang="en-US" sz="2800">
                <a:solidFill>
                  <a:srgbClr val="404040"/>
                </a:solidFill>
                <a:latin typeface="Trebuchet MS"/>
                <a:ea typeface="Trebuchet MS"/>
                <a:cs typeface="Trebuchet MS"/>
                <a:sym typeface="Trebuchet MS"/>
              </a:rPr>
              <a:t>Introduction</a:t>
            </a:r>
            <a:endParaRPr sz="2800">
              <a:solidFill>
                <a:schemeClr val="dk1"/>
              </a:solidFill>
              <a:latin typeface="Trebuchet MS"/>
              <a:ea typeface="Trebuchet MS"/>
              <a:cs typeface="Trebuchet MS"/>
              <a:sym typeface="Trebuchet MS"/>
            </a:endParaRPr>
          </a:p>
          <a:p>
            <a:pPr indent="-328294" lvl="0" marL="340360" marR="0" rtl="0" algn="l">
              <a:lnSpc>
                <a:spcPct val="100000"/>
              </a:lnSpc>
              <a:spcBef>
                <a:spcPts val="700"/>
              </a:spcBef>
              <a:spcAft>
                <a:spcPts val="0"/>
              </a:spcAft>
              <a:buClr>
                <a:srgbClr val="90C126"/>
              </a:buClr>
              <a:buSzPts val="2200"/>
              <a:buFont typeface="Quattrocento Sans"/>
              <a:buChar char="►"/>
            </a:pPr>
            <a:r>
              <a:rPr lang="en-US" sz="2800">
                <a:solidFill>
                  <a:srgbClr val="404040"/>
                </a:solidFill>
                <a:latin typeface="Trebuchet MS"/>
                <a:ea typeface="Trebuchet MS"/>
                <a:cs typeface="Trebuchet MS"/>
                <a:sym typeface="Trebuchet MS"/>
              </a:rPr>
              <a:t>Epidemiology</a:t>
            </a:r>
            <a:endParaRPr sz="2800">
              <a:solidFill>
                <a:schemeClr val="dk1"/>
              </a:solidFill>
              <a:latin typeface="Trebuchet MS"/>
              <a:ea typeface="Trebuchet MS"/>
              <a:cs typeface="Trebuchet MS"/>
              <a:sym typeface="Trebuchet MS"/>
            </a:endParaRPr>
          </a:p>
          <a:p>
            <a:pPr indent="-328294" lvl="0" marL="340360" marR="0" rtl="0" algn="l">
              <a:lnSpc>
                <a:spcPct val="100000"/>
              </a:lnSpc>
              <a:spcBef>
                <a:spcPts val="700"/>
              </a:spcBef>
              <a:spcAft>
                <a:spcPts val="0"/>
              </a:spcAft>
              <a:buClr>
                <a:srgbClr val="90C126"/>
              </a:buClr>
              <a:buSzPts val="2200"/>
              <a:buFont typeface="Quattrocento Sans"/>
              <a:buChar char="►"/>
            </a:pPr>
            <a:r>
              <a:rPr lang="en-US" sz="2800">
                <a:solidFill>
                  <a:srgbClr val="404040"/>
                </a:solidFill>
                <a:latin typeface="Trebuchet MS"/>
                <a:ea typeface="Trebuchet MS"/>
                <a:cs typeface="Trebuchet MS"/>
                <a:sym typeface="Trebuchet MS"/>
              </a:rPr>
              <a:t>Etiology and risk factors</a:t>
            </a:r>
            <a:endParaRPr sz="2800">
              <a:solidFill>
                <a:schemeClr val="dk1"/>
              </a:solidFill>
              <a:latin typeface="Trebuchet MS"/>
              <a:ea typeface="Trebuchet MS"/>
              <a:cs typeface="Trebuchet MS"/>
              <a:sym typeface="Trebuchet MS"/>
            </a:endParaRPr>
          </a:p>
          <a:p>
            <a:pPr indent="-328294" lvl="0" marL="340360" marR="0" rtl="0" algn="l">
              <a:lnSpc>
                <a:spcPct val="100000"/>
              </a:lnSpc>
              <a:spcBef>
                <a:spcPts val="700"/>
              </a:spcBef>
              <a:spcAft>
                <a:spcPts val="0"/>
              </a:spcAft>
              <a:buClr>
                <a:srgbClr val="90C126"/>
              </a:buClr>
              <a:buSzPts val="2200"/>
              <a:buFont typeface="Quattrocento Sans"/>
              <a:buChar char="►"/>
            </a:pPr>
            <a:r>
              <a:rPr lang="en-US" sz="2800">
                <a:solidFill>
                  <a:srgbClr val="404040"/>
                </a:solidFill>
                <a:latin typeface="Trebuchet MS"/>
                <a:ea typeface="Trebuchet MS"/>
                <a:cs typeface="Trebuchet MS"/>
                <a:sym typeface="Trebuchet MS"/>
              </a:rPr>
              <a:t>Clinical approach</a:t>
            </a:r>
            <a:endParaRPr sz="2800">
              <a:solidFill>
                <a:schemeClr val="dk1"/>
              </a:solidFill>
              <a:latin typeface="Trebuchet MS"/>
              <a:ea typeface="Trebuchet MS"/>
              <a:cs typeface="Trebuchet MS"/>
              <a:sym typeface="Trebuchet MS"/>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6" name="Shape 246"/>
        <p:cNvGrpSpPr/>
        <p:nvPr/>
      </p:nvGrpSpPr>
      <p:grpSpPr>
        <a:xfrm>
          <a:off x="0" y="0"/>
          <a:ext cx="0" cy="0"/>
          <a:chOff x="0" y="0"/>
          <a:chExt cx="0" cy="0"/>
        </a:xfrm>
      </p:grpSpPr>
      <p:sp>
        <p:nvSpPr>
          <p:cNvPr id="247" name="Google Shape;247;p21"/>
          <p:cNvSpPr txBox="1"/>
          <p:nvPr>
            <p:ph type="title"/>
          </p:nvPr>
        </p:nvSpPr>
        <p:spPr>
          <a:xfrm>
            <a:off x="928687" y="475234"/>
            <a:ext cx="2330400" cy="436800"/>
          </a:xfrm>
          <a:prstGeom prst="rect">
            <a:avLst/>
          </a:prstGeom>
          <a:noFill/>
          <a:ln>
            <a:noFill/>
          </a:ln>
        </p:spPr>
        <p:txBody>
          <a:bodyPr anchorCtr="0" anchor="t" bIns="0" lIns="0" spcFirstLastPara="1" rIns="0" wrap="square" tIns="12700">
            <a:spAutoFit/>
          </a:bodyPr>
          <a:lstStyle/>
          <a:p>
            <a:pPr indent="0" lvl="0" marL="12700" rtl="0" algn="l">
              <a:lnSpc>
                <a:spcPct val="100000"/>
              </a:lnSpc>
              <a:spcBef>
                <a:spcPts val="0"/>
              </a:spcBef>
              <a:spcAft>
                <a:spcPts val="0"/>
              </a:spcAft>
              <a:buClr>
                <a:schemeClr val="dk1"/>
              </a:buClr>
              <a:buSzPts val="2400"/>
              <a:buFont typeface="Trebuchet MS"/>
              <a:buNone/>
            </a:pPr>
            <a:r>
              <a:rPr b="0" i="0" lang="en-US">
                <a:latin typeface="Trebuchet MS"/>
                <a:ea typeface="Trebuchet MS"/>
                <a:cs typeface="Trebuchet MS"/>
                <a:sym typeface="Trebuchet MS"/>
              </a:rPr>
              <a:t>B. LEIOMYOMAS</a:t>
            </a:r>
            <a:endParaRPr/>
          </a:p>
        </p:txBody>
      </p:sp>
      <p:sp>
        <p:nvSpPr>
          <p:cNvPr id="248" name="Google Shape;248;p21"/>
          <p:cNvSpPr txBox="1"/>
          <p:nvPr/>
        </p:nvSpPr>
        <p:spPr>
          <a:xfrm>
            <a:off x="381000" y="1504950"/>
            <a:ext cx="7694295" cy="2451100"/>
          </a:xfrm>
          <a:prstGeom prst="rect">
            <a:avLst/>
          </a:prstGeom>
          <a:noFill/>
          <a:ln>
            <a:noFill/>
          </a:ln>
        </p:spPr>
        <p:txBody>
          <a:bodyPr anchorCtr="0" anchor="t" bIns="0" lIns="0" spcFirstLastPara="1" rIns="0" wrap="square" tIns="12700">
            <a:spAutoFit/>
          </a:bodyPr>
          <a:lstStyle/>
          <a:p>
            <a:pPr indent="-290194" lvl="0" marL="302260" marR="506730" rtl="0" algn="l">
              <a:lnSpc>
                <a:spcPct val="100000"/>
              </a:lnSpc>
              <a:spcBef>
                <a:spcPts val="0"/>
              </a:spcBef>
              <a:spcAft>
                <a:spcPts val="0"/>
              </a:spcAft>
              <a:buClr>
                <a:srgbClr val="90C126"/>
              </a:buClr>
              <a:buSzPts val="1000"/>
              <a:buFont typeface="Quattrocento Sans"/>
              <a:buChar char="►"/>
            </a:pPr>
            <a:r>
              <a:rPr lang="en-US" sz="1300">
                <a:solidFill>
                  <a:srgbClr val="90C126"/>
                </a:solidFill>
                <a:latin typeface="Trebuchet MS"/>
                <a:ea typeface="Trebuchet MS"/>
                <a:cs typeface="Trebuchet MS"/>
                <a:sym typeface="Trebuchet MS"/>
              </a:rPr>
              <a:t>Submucosal fibroids </a:t>
            </a:r>
            <a:r>
              <a:rPr lang="en-US" sz="1300">
                <a:solidFill>
                  <a:srgbClr val="404040"/>
                </a:solidFill>
                <a:latin typeface="Trebuchet MS"/>
                <a:ea typeface="Trebuchet MS"/>
                <a:cs typeface="Trebuchet MS"/>
                <a:sym typeface="Trebuchet MS"/>
              </a:rPr>
              <a:t>interfere with </a:t>
            </a:r>
            <a:r>
              <a:rPr lang="en-US" sz="1300" u="sng">
                <a:solidFill>
                  <a:srgbClr val="404040"/>
                </a:solidFill>
                <a:latin typeface="Trebuchet MS"/>
                <a:ea typeface="Trebuchet MS"/>
                <a:cs typeface="Trebuchet MS"/>
                <a:sym typeface="Trebuchet MS"/>
              </a:rPr>
              <a:t>implantation</a:t>
            </a:r>
            <a:r>
              <a:rPr lang="en-US" sz="1300">
                <a:solidFill>
                  <a:srgbClr val="404040"/>
                </a:solidFill>
                <a:latin typeface="Trebuchet MS"/>
                <a:ea typeface="Trebuchet MS"/>
                <a:cs typeface="Trebuchet MS"/>
                <a:sym typeface="Trebuchet MS"/>
              </a:rPr>
              <a:t> due to their position, </a:t>
            </a:r>
            <a:r>
              <a:rPr lang="en-US" sz="1300" u="sng">
                <a:solidFill>
                  <a:srgbClr val="404040"/>
                </a:solidFill>
                <a:latin typeface="Trebuchet MS"/>
                <a:ea typeface="Trebuchet MS"/>
                <a:cs typeface="Trebuchet MS"/>
                <a:sym typeface="Trebuchet MS"/>
              </a:rPr>
              <a:t>defective endometrial </a:t>
            </a:r>
            <a:r>
              <a:rPr lang="en-US" sz="1300">
                <a:solidFill>
                  <a:srgbClr val="404040"/>
                </a:solidFill>
                <a:latin typeface="Trebuchet MS"/>
                <a:ea typeface="Trebuchet MS"/>
                <a:cs typeface="Trebuchet MS"/>
                <a:sym typeface="Trebuchet MS"/>
              </a:rPr>
              <a:t> </a:t>
            </a:r>
            <a:r>
              <a:rPr lang="en-US" sz="1300" u="sng">
                <a:solidFill>
                  <a:srgbClr val="404040"/>
                </a:solidFill>
                <a:latin typeface="Trebuchet MS"/>
                <a:ea typeface="Trebuchet MS"/>
                <a:cs typeface="Trebuchet MS"/>
                <a:sym typeface="Trebuchet MS"/>
              </a:rPr>
              <a:t>receptivity</a:t>
            </a:r>
            <a:r>
              <a:rPr lang="en-US" sz="1300">
                <a:solidFill>
                  <a:srgbClr val="404040"/>
                </a:solidFill>
                <a:latin typeface="Trebuchet MS"/>
                <a:ea typeface="Trebuchet MS"/>
                <a:cs typeface="Trebuchet MS"/>
                <a:sym typeface="Trebuchet MS"/>
              </a:rPr>
              <a:t> overlying the fibroid or degeneration with increased cytokine production.</a:t>
            </a:r>
            <a:endParaRPr sz="1300">
              <a:solidFill>
                <a:schemeClr val="dk1"/>
              </a:solidFill>
              <a:latin typeface="Trebuchet MS"/>
              <a:ea typeface="Trebuchet MS"/>
              <a:cs typeface="Trebuchet MS"/>
              <a:sym typeface="Trebuchet MS"/>
            </a:endParaRPr>
          </a:p>
          <a:p>
            <a:pPr indent="0" lvl="0" marL="302260" marR="175895" rtl="0" algn="l">
              <a:lnSpc>
                <a:spcPct val="100000"/>
              </a:lnSpc>
              <a:spcBef>
                <a:spcPts val="0"/>
              </a:spcBef>
              <a:spcAft>
                <a:spcPts val="0"/>
              </a:spcAft>
              <a:buNone/>
            </a:pPr>
            <a:r>
              <a:rPr lang="en-US" sz="1300">
                <a:solidFill>
                  <a:srgbClr val="404040"/>
                </a:solidFill>
                <a:latin typeface="Trebuchet MS"/>
                <a:ea typeface="Trebuchet MS"/>
                <a:cs typeface="Trebuchet MS"/>
                <a:sym typeface="Trebuchet MS"/>
              </a:rPr>
              <a:t>Their </a:t>
            </a:r>
            <a:r>
              <a:rPr lang="en-US" sz="1300" u="sng">
                <a:solidFill>
                  <a:srgbClr val="404040"/>
                </a:solidFill>
                <a:latin typeface="Trebuchet MS"/>
                <a:ea typeface="Trebuchet MS"/>
                <a:cs typeface="Trebuchet MS"/>
                <a:sym typeface="Trebuchet MS"/>
              </a:rPr>
              <a:t>rapid growth</a:t>
            </a:r>
            <a:r>
              <a:rPr lang="en-US" sz="1300">
                <a:solidFill>
                  <a:srgbClr val="404040"/>
                </a:solidFill>
                <a:latin typeface="Trebuchet MS"/>
                <a:ea typeface="Trebuchet MS"/>
                <a:cs typeface="Trebuchet MS"/>
                <a:sym typeface="Trebuchet MS"/>
              </a:rPr>
              <a:t> caused by the hormones of pregnancy and the </a:t>
            </a:r>
            <a:r>
              <a:rPr lang="en-US" sz="1300" u="sng">
                <a:solidFill>
                  <a:srgbClr val="404040"/>
                </a:solidFill>
                <a:latin typeface="Trebuchet MS"/>
                <a:ea typeface="Trebuchet MS"/>
                <a:cs typeface="Trebuchet MS"/>
                <a:sym typeface="Trebuchet MS"/>
              </a:rPr>
              <a:t>lack of space</a:t>
            </a:r>
            <a:r>
              <a:rPr lang="en-US" sz="1300">
                <a:solidFill>
                  <a:srgbClr val="404040"/>
                </a:solidFill>
                <a:latin typeface="Trebuchet MS"/>
                <a:ea typeface="Trebuchet MS"/>
                <a:cs typeface="Trebuchet MS"/>
                <a:sym typeface="Trebuchet MS"/>
              </a:rPr>
              <a:t> of the developing  fetus are also causes for recurrent miscarriage.</a:t>
            </a:r>
            <a:endParaRPr sz="1300">
              <a:solidFill>
                <a:schemeClr val="dk1"/>
              </a:solidFill>
              <a:latin typeface="Trebuchet MS"/>
              <a:ea typeface="Trebuchet MS"/>
              <a:cs typeface="Trebuchet MS"/>
              <a:sym typeface="Trebuchet MS"/>
            </a:endParaRPr>
          </a:p>
          <a:p>
            <a:pPr indent="-320675" lvl="0" marL="352425" marR="0" rtl="0" algn="l">
              <a:lnSpc>
                <a:spcPct val="100000"/>
              </a:lnSpc>
              <a:spcBef>
                <a:spcPts val="700"/>
              </a:spcBef>
              <a:spcAft>
                <a:spcPts val="0"/>
              </a:spcAft>
              <a:buClr>
                <a:srgbClr val="90C126"/>
              </a:buClr>
              <a:buSzPts val="1000"/>
              <a:buFont typeface="Quattrocento Sans"/>
              <a:buChar char="□"/>
            </a:pPr>
            <a:r>
              <a:rPr lang="en-US" sz="1300">
                <a:solidFill>
                  <a:srgbClr val="404040"/>
                </a:solidFill>
                <a:latin typeface="Trebuchet MS"/>
                <a:ea typeface="Trebuchet MS"/>
                <a:cs typeface="Trebuchet MS"/>
                <a:sym typeface="Trebuchet MS"/>
              </a:rPr>
              <a:t>Investigations: Transvaginal US, hysteroscopy or HSG</a:t>
            </a:r>
            <a:endParaRPr sz="1300">
              <a:solidFill>
                <a:schemeClr val="dk1"/>
              </a:solidFill>
              <a:latin typeface="Trebuchet MS"/>
              <a:ea typeface="Trebuchet MS"/>
              <a:cs typeface="Trebuchet MS"/>
              <a:sym typeface="Trebuchet MS"/>
            </a:endParaRPr>
          </a:p>
          <a:p>
            <a:pPr indent="-320675" lvl="0" marL="352425" marR="0" rtl="0" algn="l">
              <a:lnSpc>
                <a:spcPct val="100000"/>
              </a:lnSpc>
              <a:spcBef>
                <a:spcPts val="700"/>
              </a:spcBef>
              <a:spcAft>
                <a:spcPts val="0"/>
              </a:spcAft>
              <a:buClr>
                <a:srgbClr val="90C126"/>
              </a:buClr>
              <a:buSzPts val="1000"/>
              <a:buFont typeface="Quattrocento Sans"/>
              <a:buChar char="□"/>
            </a:pPr>
            <a:r>
              <a:rPr lang="en-US" sz="1300">
                <a:solidFill>
                  <a:srgbClr val="404040"/>
                </a:solidFill>
                <a:latin typeface="Trebuchet MS"/>
                <a:ea typeface="Trebuchet MS"/>
                <a:cs typeface="Trebuchet MS"/>
                <a:sym typeface="Trebuchet MS"/>
              </a:rPr>
              <a:t>Treatment:</a:t>
            </a:r>
            <a:endParaRPr sz="1300">
              <a:solidFill>
                <a:schemeClr val="dk1"/>
              </a:solidFill>
              <a:latin typeface="Trebuchet MS"/>
              <a:ea typeface="Trebuchet MS"/>
              <a:cs typeface="Trebuchet MS"/>
              <a:sym typeface="Trebuchet MS"/>
            </a:endParaRPr>
          </a:p>
          <a:p>
            <a:pPr indent="-238125" lvl="0" marL="302260" marR="0" rtl="0" algn="l">
              <a:lnSpc>
                <a:spcPct val="100000"/>
              </a:lnSpc>
              <a:spcBef>
                <a:spcPts val="700"/>
              </a:spcBef>
              <a:spcAft>
                <a:spcPts val="0"/>
              </a:spcAft>
              <a:buClr>
                <a:srgbClr val="90C126"/>
              </a:buClr>
              <a:buSzPts val="1000"/>
              <a:buFont typeface="Quattrocento Sans"/>
              <a:buChar char="▪"/>
            </a:pPr>
            <a:r>
              <a:rPr lang="en-US" sz="1300">
                <a:solidFill>
                  <a:srgbClr val="404040"/>
                </a:solidFill>
                <a:latin typeface="Trebuchet MS"/>
                <a:ea typeface="Trebuchet MS"/>
                <a:cs typeface="Trebuchet MS"/>
                <a:sym typeface="Trebuchet MS"/>
              </a:rPr>
              <a:t>Hysteroscopic or abdominal myomectomy</a:t>
            </a:r>
            <a:endParaRPr sz="1300">
              <a:solidFill>
                <a:schemeClr val="dk1"/>
              </a:solidFill>
              <a:latin typeface="Trebuchet MS"/>
              <a:ea typeface="Trebuchet MS"/>
              <a:cs typeface="Trebuchet MS"/>
              <a:sym typeface="Trebuchet MS"/>
            </a:endParaRPr>
          </a:p>
          <a:p>
            <a:pPr indent="-238125" lvl="0" marL="302260" marR="570230" rtl="0" algn="l">
              <a:lnSpc>
                <a:spcPct val="100000"/>
              </a:lnSpc>
              <a:spcBef>
                <a:spcPts val="700"/>
              </a:spcBef>
              <a:spcAft>
                <a:spcPts val="0"/>
              </a:spcAft>
              <a:buClr>
                <a:srgbClr val="90C126"/>
              </a:buClr>
              <a:buSzPts val="1000"/>
              <a:buFont typeface="Quattrocento Sans"/>
              <a:buChar char="▪"/>
            </a:pPr>
            <a:r>
              <a:rPr lang="en-US" sz="1300">
                <a:solidFill>
                  <a:srgbClr val="404040"/>
                </a:solidFill>
                <a:latin typeface="Trebuchet MS"/>
                <a:ea typeface="Trebuchet MS"/>
                <a:cs typeface="Trebuchet MS"/>
                <a:sym typeface="Trebuchet MS"/>
              </a:rPr>
              <a:t>In women planning for pregnancy, myomectomy to decrease pregnancy complications is not  recommended.</a:t>
            </a:r>
            <a:endParaRPr sz="1300">
              <a:solidFill>
                <a:schemeClr val="dk1"/>
              </a:solidFill>
              <a:latin typeface="Trebuchet MS"/>
              <a:ea typeface="Trebuchet MS"/>
              <a:cs typeface="Trebuchet MS"/>
              <a:sym typeface="Trebuchet MS"/>
            </a:endParaRPr>
          </a:p>
          <a:p>
            <a:pPr indent="-238125" lvl="0" marL="302260" marR="0" rtl="0" algn="l">
              <a:lnSpc>
                <a:spcPct val="100000"/>
              </a:lnSpc>
              <a:spcBef>
                <a:spcPts val="700"/>
              </a:spcBef>
              <a:spcAft>
                <a:spcPts val="0"/>
              </a:spcAft>
              <a:buClr>
                <a:srgbClr val="90C126"/>
              </a:buClr>
              <a:buSzPts val="1000"/>
              <a:buFont typeface="Quattrocento Sans"/>
              <a:buChar char="▪"/>
            </a:pPr>
            <a:r>
              <a:rPr lang="en-US" sz="1300">
                <a:solidFill>
                  <a:srgbClr val="404040"/>
                </a:solidFill>
                <a:latin typeface="Trebuchet MS"/>
                <a:ea typeface="Trebuchet MS"/>
                <a:cs typeface="Trebuchet MS"/>
                <a:sym typeface="Trebuchet MS"/>
              </a:rPr>
              <a:t>In women with history of RPL or infertility, </a:t>
            </a:r>
            <a:r>
              <a:rPr lang="en-US" sz="1300">
                <a:solidFill>
                  <a:srgbClr val="FF0000"/>
                </a:solidFill>
                <a:latin typeface="Trebuchet MS"/>
                <a:ea typeface="Trebuchet MS"/>
                <a:cs typeface="Trebuchet MS"/>
                <a:sym typeface="Trebuchet MS"/>
              </a:rPr>
              <a:t>myomectomy </a:t>
            </a:r>
            <a:r>
              <a:rPr lang="en-US" sz="1300">
                <a:solidFill>
                  <a:srgbClr val="404040"/>
                </a:solidFill>
                <a:latin typeface="Trebuchet MS"/>
                <a:ea typeface="Trebuchet MS"/>
                <a:cs typeface="Trebuchet MS"/>
                <a:sym typeface="Trebuchet MS"/>
              </a:rPr>
              <a:t>is recommended for </a:t>
            </a:r>
            <a:r>
              <a:rPr lang="en-US" sz="1300">
                <a:solidFill>
                  <a:srgbClr val="FF0000"/>
                </a:solidFill>
                <a:latin typeface="Trebuchet MS"/>
                <a:ea typeface="Trebuchet MS"/>
                <a:cs typeface="Trebuchet MS"/>
                <a:sym typeface="Trebuchet MS"/>
              </a:rPr>
              <a:t>submucosal </a:t>
            </a:r>
            <a:r>
              <a:rPr lang="en-US" sz="1300">
                <a:solidFill>
                  <a:srgbClr val="404040"/>
                </a:solidFill>
                <a:latin typeface="Trebuchet MS"/>
                <a:ea typeface="Trebuchet MS"/>
                <a:cs typeface="Trebuchet MS"/>
                <a:sym typeface="Trebuchet MS"/>
              </a:rPr>
              <a:t>fibroids..</a:t>
            </a:r>
            <a:endParaRPr sz="1300">
              <a:solidFill>
                <a:schemeClr val="dk1"/>
              </a:solidFill>
              <a:latin typeface="Trebuchet MS"/>
              <a:ea typeface="Trebuchet MS"/>
              <a:cs typeface="Trebuchet MS"/>
              <a:sym typeface="Trebuchet MS"/>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2" name="Shape 252"/>
        <p:cNvGrpSpPr/>
        <p:nvPr/>
      </p:nvGrpSpPr>
      <p:grpSpPr>
        <a:xfrm>
          <a:off x="0" y="0"/>
          <a:ext cx="0" cy="0"/>
          <a:chOff x="0" y="0"/>
          <a:chExt cx="0" cy="0"/>
        </a:xfrm>
      </p:grpSpPr>
      <p:pic>
        <p:nvPicPr>
          <p:cNvPr id="253" name="Google Shape;253;p22"/>
          <p:cNvPicPr preferRelativeResize="0"/>
          <p:nvPr/>
        </p:nvPicPr>
        <p:blipFill rotWithShape="1">
          <a:blip r:embed="rId3">
            <a:alphaModFix/>
          </a:blip>
          <a:srcRect b="0" l="0" r="0" t="0"/>
          <a:stretch/>
        </p:blipFill>
        <p:spPr>
          <a:xfrm>
            <a:off x="6183312" y="2801936"/>
            <a:ext cx="2960687" cy="2341561"/>
          </a:xfrm>
          <a:prstGeom prst="rect">
            <a:avLst/>
          </a:prstGeom>
          <a:noFill/>
          <a:ln>
            <a:noFill/>
          </a:ln>
        </p:spPr>
      </p:pic>
      <p:sp>
        <p:nvSpPr>
          <p:cNvPr id="254" name="Google Shape;254;p22"/>
          <p:cNvSpPr txBox="1"/>
          <p:nvPr>
            <p:ph type="title"/>
          </p:nvPr>
        </p:nvSpPr>
        <p:spPr>
          <a:xfrm>
            <a:off x="495300" y="299020"/>
            <a:ext cx="4381500" cy="382200"/>
          </a:xfrm>
          <a:prstGeom prst="rect">
            <a:avLst/>
          </a:prstGeom>
          <a:noFill/>
          <a:ln>
            <a:noFill/>
          </a:ln>
        </p:spPr>
        <p:txBody>
          <a:bodyPr anchorCtr="0" anchor="t" bIns="0" lIns="0" spcFirstLastPara="1" rIns="0" wrap="square" tIns="12700">
            <a:spAutoFit/>
          </a:bodyPr>
          <a:lstStyle/>
          <a:p>
            <a:pPr indent="0" lvl="0" marL="12700" rtl="0" algn="l">
              <a:lnSpc>
                <a:spcPct val="100000"/>
              </a:lnSpc>
              <a:spcBef>
                <a:spcPts val="0"/>
              </a:spcBef>
              <a:spcAft>
                <a:spcPts val="0"/>
              </a:spcAft>
              <a:buClr>
                <a:schemeClr val="dk1"/>
              </a:buClr>
              <a:buSzPts val="2400"/>
              <a:buFont typeface="Trebuchet MS"/>
              <a:buNone/>
            </a:pPr>
            <a:r>
              <a:rPr b="0" i="0" lang="en-US">
                <a:latin typeface="Trebuchet MS"/>
                <a:ea typeface="Trebuchet MS"/>
                <a:cs typeface="Trebuchet MS"/>
                <a:sym typeface="Trebuchet MS"/>
              </a:rPr>
              <a:t>D. INTRAUTERINE ADHESIONS</a:t>
            </a:r>
            <a:endParaRPr/>
          </a:p>
        </p:txBody>
      </p:sp>
      <p:sp>
        <p:nvSpPr>
          <p:cNvPr id="255" name="Google Shape;255;p22"/>
          <p:cNvSpPr txBox="1"/>
          <p:nvPr/>
        </p:nvSpPr>
        <p:spPr>
          <a:xfrm>
            <a:off x="228600" y="1047750"/>
            <a:ext cx="7714615" cy="2827020"/>
          </a:xfrm>
          <a:prstGeom prst="rect">
            <a:avLst/>
          </a:prstGeom>
          <a:noFill/>
          <a:ln>
            <a:noFill/>
          </a:ln>
        </p:spPr>
        <p:txBody>
          <a:bodyPr anchorCtr="0" anchor="t" bIns="0" lIns="0" spcFirstLastPara="1" rIns="0" wrap="square" tIns="101600">
            <a:spAutoFit/>
          </a:bodyPr>
          <a:lstStyle/>
          <a:p>
            <a:pPr indent="-290194" lvl="0" marL="302260" marR="0" rtl="0" algn="l">
              <a:lnSpc>
                <a:spcPct val="100000"/>
              </a:lnSpc>
              <a:spcBef>
                <a:spcPts val="0"/>
              </a:spcBef>
              <a:spcAft>
                <a:spcPts val="0"/>
              </a:spcAft>
              <a:buClr>
                <a:srgbClr val="90C126"/>
              </a:buClr>
              <a:buSzPts val="1000"/>
              <a:buFont typeface="Quattrocento Sans"/>
              <a:buChar char="►"/>
            </a:pPr>
            <a:r>
              <a:rPr lang="en-US" sz="1300">
                <a:solidFill>
                  <a:srgbClr val="404040"/>
                </a:solidFill>
                <a:latin typeface="Trebuchet MS"/>
                <a:ea typeface="Trebuchet MS"/>
                <a:cs typeface="Trebuchet MS"/>
                <a:sym typeface="Trebuchet MS"/>
              </a:rPr>
              <a:t>aka </a:t>
            </a:r>
            <a:r>
              <a:rPr lang="en-US" sz="1300">
                <a:solidFill>
                  <a:srgbClr val="90C126"/>
                </a:solidFill>
                <a:latin typeface="Trebuchet MS"/>
                <a:ea typeface="Trebuchet MS"/>
                <a:cs typeface="Trebuchet MS"/>
                <a:sym typeface="Trebuchet MS"/>
              </a:rPr>
              <a:t>Asherman’s syndrome</a:t>
            </a:r>
            <a:endParaRPr sz="1300">
              <a:solidFill>
                <a:schemeClr val="dk1"/>
              </a:solidFill>
              <a:latin typeface="Trebuchet MS"/>
              <a:ea typeface="Trebuchet MS"/>
              <a:cs typeface="Trebuchet MS"/>
              <a:sym typeface="Trebuchet MS"/>
            </a:endParaRPr>
          </a:p>
          <a:p>
            <a:pPr indent="-290194" lvl="0" marL="302260" marR="5080" rtl="0" algn="l">
              <a:lnSpc>
                <a:spcPct val="100000"/>
              </a:lnSpc>
              <a:spcBef>
                <a:spcPts val="700"/>
              </a:spcBef>
              <a:spcAft>
                <a:spcPts val="0"/>
              </a:spcAft>
              <a:buClr>
                <a:srgbClr val="90C126"/>
              </a:buClr>
              <a:buSzPts val="1000"/>
              <a:buFont typeface="Quattrocento Sans"/>
              <a:buChar char="►"/>
            </a:pPr>
            <a:r>
              <a:rPr lang="en-US" sz="1300">
                <a:solidFill>
                  <a:srgbClr val="404040"/>
                </a:solidFill>
                <a:latin typeface="Trebuchet MS"/>
                <a:ea typeface="Trebuchet MS"/>
                <a:cs typeface="Trebuchet MS"/>
                <a:sym typeface="Trebuchet MS"/>
              </a:rPr>
              <a:t>Mainly due to </a:t>
            </a:r>
            <a:r>
              <a:rPr lang="en-US" sz="1300" u="sng">
                <a:solidFill>
                  <a:srgbClr val="404040"/>
                </a:solidFill>
                <a:latin typeface="Trebuchet MS"/>
                <a:ea typeface="Trebuchet MS"/>
                <a:cs typeface="Trebuchet MS"/>
                <a:sym typeface="Trebuchet MS"/>
              </a:rPr>
              <a:t>excessive curettage</a:t>
            </a:r>
            <a:r>
              <a:rPr lang="en-US" sz="1300">
                <a:solidFill>
                  <a:srgbClr val="404040"/>
                </a:solidFill>
                <a:latin typeface="Trebuchet MS"/>
                <a:ea typeface="Trebuchet MS"/>
                <a:cs typeface="Trebuchet MS"/>
                <a:sym typeface="Trebuchet MS"/>
              </a:rPr>
              <a:t>, which traumatizes the basalis layer, which heals by </a:t>
            </a:r>
            <a:r>
              <a:rPr lang="en-US" sz="1300" u="sng">
                <a:solidFill>
                  <a:srgbClr val="404040"/>
                </a:solidFill>
                <a:latin typeface="Trebuchet MS"/>
                <a:ea typeface="Trebuchet MS"/>
                <a:cs typeface="Trebuchet MS"/>
                <a:sym typeface="Trebuchet MS"/>
              </a:rPr>
              <a:t>granulation </a:t>
            </a:r>
            <a:r>
              <a:rPr lang="en-US" sz="1300">
                <a:solidFill>
                  <a:srgbClr val="404040"/>
                </a:solidFill>
                <a:latin typeface="Trebuchet MS"/>
                <a:ea typeface="Trebuchet MS"/>
                <a:cs typeface="Trebuchet MS"/>
                <a:sym typeface="Trebuchet MS"/>
              </a:rPr>
              <a:t> </a:t>
            </a:r>
            <a:r>
              <a:rPr lang="en-US" sz="1300" u="sng">
                <a:solidFill>
                  <a:srgbClr val="404040"/>
                </a:solidFill>
                <a:latin typeface="Trebuchet MS"/>
                <a:ea typeface="Trebuchet MS"/>
                <a:cs typeface="Trebuchet MS"/>
                <a:sym typeface="Trebuchet MS"/>
              </a:rPr>
              <a:t>tissue formation.</a:t>
            </a:r>
            <a:r>
              <a:rPr lang="en-US" sz="1300">
                <a:solidFill>
                  <a:srgbClr val="404040"/>
                </a:solidFill>
                <a:latin typeface="Trebuchet MS"/>
                <a:ea typeface="Trebuchet MS"/>
                <a:cs typeface="Trebuchet MS"/>
                <a:sym typeface="Trebuchet MS"/>
              </a:rPr>
              <a:t> Opposing granulation tissues bridge forming </a:t>
            </a:r>
            <a:r>
              <a:rPr lang="en-US" sz="1300" u="sng">
                <a:solidFill>
                  <a:srgbClr val="404040"/>
                </a:solidFill>
                <a:latin typeface="Trebuchet MS"/>
                <a:ea typeface="Trebuchet MS"/>
                <a:cs typeface="Trebuchet MS"/>
                <a:sym typeface="Trebuchet MS"/>
              </a:rPr>
              <a:t>adhesions or dense connective tissue</a:t>
            </a:r>
            <a:r>
              <a:rPr lang="en-US" sz="1300">
                <a:solidFill>
                  <a:srgbClr val="404040"/>
                </a:solidFill>
                <a:latin typeface="Trebuchet MS"/>
                <a:ea typeface="Trebuchet MS"/>
                <a:cs typeface="Trebuchet MS"/>
                <a:sym typeface="Trebuchet MS"/>
              </a:rPr>
              <a:t>,  essentially obliterating the uterine cavity</a:t>
            </a:r>
            <a:endParaRPr sz="1300">
              <a:solidFill>
                <a:schemeClr val="dk1"/>
              </a:solidFill>
              <a:latin typeface="Trebuchet MS"/>
              <a:ea typeface="Trebuchet MS"/>
              <a:cs typeface="Trebuchet MS"/>
              <a:sym typeface="Trebuchet MS"/>
            </a:endParaRPr>
          </a:p>
          <a:p>
            <a:pPr indent="-290194" lvl="0" marL="302260" marR="502919" rtl="0" algn="l">
              <a:lnSpc>
                <a:spcPct val="100000"/>
              </a:lnSpc>
              <a:spcBef>
                <a:spcPts val="700"/>
              </a:spcBef>
              <a:spcAft>
                <a:spcPts val="0"/>
              </a:spcAft>
              <a:buClr>
                <a:srgbClr val="90C126"/>
              </a:buClr>
              <a:buSzPts val="1000"/>
              <a:buFont typeface="Quattrocento Sans"/>
              <a:buChar char="►"/>
            </a:pPr>
            <a:r>
              <a:rPr lang="en-US" sz="1300">
                <a:solidFill>
                  <a:srgbClr val="404040"/>
                </a:solidFill>
                <a:latin typeface="Trebuchet MS"/>
                <a:ea typeface="Trebuchet MS"/>
                <a:cs typeface="Trebuchet MS"/>
                <a:sym typeface="Trebuchet MS"/>
              </a:rPr>
              <a:t>Associated symptoms: menstrual irregularity, secondary dysmenorrhea, infertility, secondary  amenorrhea or oligomenorrhea, recurrent miscarriage.</a:t>
            </a:r>
            <a:endParaRPr sz="1300">
              <a:solidFill>
                <a:schemeClr val="dk1"/>
              </a:solidFill>
              <a:latin typeface="Trebuchet MS"/>
              <a:ea typeface="Trebuchet MS"/>
              <a:cs typeface="Trebuchet MS"/>
              <a:sym typeface="Trebuchet MS"/>
            </a:endParaRPr>
          </a:p>
          <a:p>
            <a:pPr indent="-320675" lvl="0" marL="352425" marR="0" rtl="0" algn="l">
              <a:lnSpc>
                <a:spcPct val="100000"/>
              </a:lnSpc>
              <a:spcBef>
                <a:spcPts val="700"/>
              </a:spcBef>
              <a:spcAft>
                <a:spcPts val="0"/>
              </a:spcAft>
              <a:buClr>
                <a:srgbClr val="90C126"/>
              </a:buClr>
              <a:buSzPts val="1000"/>
              <a:buFont typeface="Quattrocento Sans"/>
              <a:buChar char="□"/>
            </a:pPr>
            <a:r>
              <a:rPr lang="en-US" sz="1300">
                <a:solidFill>
                  <a:srgbClr val="404040"/>
                </a:solidFill>
                <a:latin typeface="Trebuchet MS"/>
                <a:ea typeface="Trebuchet MS"/>
                <a:cs typeface="Trebuchet MS"/>
                <a:sym typeface="Trebuchet MS"/>
              </a:rPr>
              <a:t>Investigations: HSG, hysteroscopy</a:t>
            </a:r>
            <a:endParaRPr sz="1300">
              <a:solidFill>
                <a:schemeClr val="dk1"/>
              </a:solidFill>
              <a:latin typeface="Trebuchet MS"/>
              <a:ea typeface="Trebuchet MS"/>
              <a:cs typeface="Trebuchet MS"/>
              <a:sym typeface="Trebuchet MS"/>
            </a:endParaRPr>
          </a:p>
          <a:p>
            <a:pPr indent="-320675" lvl="0" marL="352425" marR="0" rtl="0" algn="l">
              <a:lnSpc>
                <a:spcPct val="100000"/>
              </a:lnSpc>
              <a:spcBef>
                <a:spcPts val="700"/>
              </a:spcBef>
              <a:spcAft>
                <a:spcPts val="0"/>
              </a:spcAft>
              <a:buClr>
                <a:srgbClr val="90C126"/>
              </a:buClr>
              <a:buSzPts val="1000"/>
              <a:buFont typeface="Quattrocento Sans"/>
              <a:buChar char="□"/>
            </a:pPr>
            <a:r>
              <a:rPr lang="en-US" sz="1300">
                <a:solidFill>
                  <a:srgbClr val="404040"/>
                </a:solidFill>
                <a:latin typeface="Trebuchet MS"/>
                <a:ea typeface="Trebuchet MS"/>
                <a:cs typeface="Trebuchet MS"/>
                <a:sym typeface="Trebuchet MS"/>
              </a:rPr>
              <a:t>Treatment: Hysteroscopic lysis of adhesions</a:t>
            </a:r>
            <a:endParaRPr sz="1300">
              <a:solidFill>
                <a:schemeClr val="dk1"/>
              </a:solidFill>
              <a:latin typeface="Trebuchet MS"/>
              <a:ea typeface="Trebuchet MS"/>
              <a:cs typeface="Trebuchet MS"/>
              <a:sym typeface="Trebuchet MS"/>
            </a:endParaRPr>
          </a:p>
          <a:p>
            <a:pPr indent="-320675" lvl="0" marL="352425" marR="0" rtl="0" algn="l">
              <a:lnSpc>
                <a:spcPct val="100000"/>
              </a:lnSpc>
              <a:spcBef>
                <a:spcPts val="700"/>
              </a:spcBef>
              <a:spcAft>
                <a:spcPts val="0"/>
              </a:spcAft>
              <a:buClr>
                <a:srgbClr val="90C126"/>
              </a:buClr>
              <a:buSzPts val="1000"/>
              <a:buFont typeface="Quattrocento Sans"/>
              <a:buChar char="□"/>
            </a:pPr>
            <a:r>
              <a:rPr lang="en-US" sz="1300">
                <a:solidFill>
                  <a:srgbClr val="404040"/>
                </a:solidFill>
                <a:latin typeface="Trebuchet MS"/>
                <a:ea typeface="Trebuchet MS"/>
                <a:cs typeface="Trebuchet MS"/>
                <a:sym typeface="Trebuchet MS"/>
              </a:rPr>
              <a:t>How to prevent recurrence?</a:t>
            </a:r>
            <a:endParaRPr sz="1300">
              <a:solidFill>
                <a:schemeClr val="dk1"/>
              </a:solidFill>
              <a:latin typeface="Trebuchet MS"/>
              <a:ea typeface="Trebuchet MS"/>
              <a:cs typeface="Trebuchet MS"/>
              <a:sym typeface="Trebuchet MS"/>
            </a:endParaRPr>
          </a:p>
          <a:p>
            <a:pPr indent="-196849" lvl="1" marL="490219" marR="0" rtl="0" algn="l">
              <a:lnSpc>
                <a:spcPct val="100000"/>
              </a:lnSpc>
              <a:spcBef>
                <a:spcPts val="700"/>
              </a:spcBef>
              <a:spcAft>
                <a:spcPts val="0"/>
              </a:spcAft>
              <a:buClr>
                <a:srgbClr val="404040"/>
              </a:buClr>
              <a:buSzPts val="1300"/>
              <a:buFont typeface="Trebuchet MS"/>
              <a:buAutoNum type="arabicPeriod"/>
            </a:pPr>
            <a:r>
              <a:rPr b="0" i="0" lang="en-US" sz="1300" u="none" cap="none" strike="noStrike">
                <a:solidFill>
                  <a:srgbClr val="404040"/>
                </a:solidFill>
                <a:latin typeface="Trebuchet MS"/>
                <a:ea typeface="Trebuchet MS"/>
                <a:cs typeface="Trebuchet MS"/>
                <a:sym typeface="Trebuchet MS"/>
              </a:rPr>
              <a:t>Post-op estrogen</a:t>
            </a:r>
            <a:endParaRPr b="0" i="0" sz="1300" u="none" cap="none" strike="noStrike">
              <a:solidFill>
                <a:schemeClr val="dk1"/>
              </a:solidFill>
              <a:latin typeface="Trebuchet MS"/>
              <a:ea typeface="Trebuchet MS"/>
              <a:cs typeface="Trebuchet MS"/>
              <a:sym typeface="Trebuchet MS"/>
            </a:endParaRPr>
          </a:p>
          <a:p>
            <a:pPr indent="-196850" lvl="1" marL="548640" marR="0" rtl="0" algn="l">
              <a:lnSpc>
                <a:spcPct val="100000"/>
              </a:lnSpc>
              <a:spcBef>
                <a:spcPts val="0"/>
              </a:spcBef>
              <a:spcAft>
                <a:spcPts val="0"/>
              </a:spcAft>
              <a:buClr>
                <a:srgbClr val="404040"/>
              </a:buClr>
              <a:buSzPts val="1300"/>
              <a:buFont typeface="Trebuchet MS"/>
              <a:buAutoNum type="arabicPeriod"/>
            </a:pPr>
            <a:r>
              <a:rPr b="0" i="0" lang="en-US" sz="1300" u="none" cap="none" strike="noStrike">
                <a:solidFill>
                  <a:srgbClr val="404040"/>
                </a:solidFill>
                <a:latin typeface="Trebuchet MS"/>
                <a:ea typeface="Trebuchet MS"/>
                <a:cs typeface="Trebuchet MS"/>
                <a:sym typeface="Trebuchet MS"/>
              </a:rPr>
              <a:t>Post-op intrauterine Foley’s (for 10 days) or IUD (for 3 months).</a:t>
            </a:r>
            <a:endParaRPr b="0" i="0" sz="1300" u="none" cap="none" strike="noStrike">
              <a:solidFill>
                <a:schemeClr val="dk1"/>
              </a:solidFill>
              <a:latin typeface="Trebuchet MS"/>
              <a:ea typeface="Trebuchet MS"/>
              <a:cs typeface="Trebuchet MS"/>
              <a:sym typeface="Trebuchet MS"/>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9" name="Shape 259"/>
        <p:cNvGrpSpPr/>
        <p:nvPr/>
      </p:nvGrpSpPr>
      <p:grpSpPr>
        <a:xfrm>
          <a:off x="0" y="0"/>
          <a:ext cx="0" cy="0"/>
          <a:chOff x="0" y="0"/>
          <a:chExt cx="0" cy="0"/>
        </a:xfrm>
      </p:grpSpPr>
      <p:sp>
        <p:nvSpPr>
          <p:cNvPr id="260" name="Google Shape;260;p23"/>
          <p:cNvSpPr txBox="1"/>
          <p:nvPr>
            <p:ph type="title"/>
          </p:nvPr>
        </p:nvSpPr>
        <p:spPr>
          <a:xfrm>
            <a:off x="2711896" y="464311"/>
            <a:ext cx="2469600" cy="573900"/>
          </a:xfrm>
          <a:prstGeom prst="rect">
            <a:avLst/>
          </a:prstGeom>
          <a:noFill/>
          <a:ln>
            <a:noFill/>
          </a:ln>
        </p:spPr>
        <p:txBody>
          <a:bodyPr anchorCtr="0" anchor="t" bIns="0" lIns="0" spcFirstLastPara="1" rIns="0" wrap="square" tIns="12700">
            <a:spAutoFit/>
          </a:bodyPr>
          <a:lstStyle/>
          <a:p>
            <a:pPr indent="0" lvl="0" marL="12700" rtl="0" algn="l">
              <a:lnSpc>
                <a:spcPct val="100000"/>
              </a:lnSpc>
              <a:spcBef>
                <a:spcPts val="0"/>
              </a:spcBef>
              <a:spcAft>
                <a:spcPts val="0"/>
              </a:spcAft>
              <a:buClr>
                <a:schemeClr val="dk1"/>
              </a:buClr>
              <a:buSzPts val="3600"/>
              <a:buFont typeface="Trebuchet MS"/>
              <a:buNone/>
            </a:pPr>
            <a:r>
              <a:rPr b="0" i="0" lang="en-US" sz="3600">
                <a:latin typeface="Trebuchet MS"/>
                <a:ea typeface="Trebuchet MS"/>
                <a:cs typeface="Trebuchet MS"/>
                <a:sym typeface="Trebuchet MS"/>
              </a:rPr>
              <a:t>INFECTIONS</a:t>
            </a:r>
            <a:endParaRPr sz="3600">
              <a:latin typeface="Trebuchet MS"/>
              <a:ea typeface="Trebuchet MS"/>
              <a:cs typeface="Trebuchet MS"/>
              <a:sym typeface="Trebuchet MS"/>
            </a:endParaRPr>
          </a:p>
        </p:txBody>
      </p:sp>
      <p:sp>
        <p:nvSpPr>
          <p:cNvPr id="261" name="Google Shape;261;p23"/>
          <p:cNvSpPr txBox="1"/>
          <p:nvPr/>
        </p:nvSpPr>
        <p:spPr>
          <a:xfrm>
            <a:off x="238494" y="1377696"/>
            <a:ext cx="7707630" cy="1965960"/>
          </a:xfrm>
          <a:prstGeom prst="rect">
            <a:avLst/>
          </a:prstGeom>
          <a:noFill/>
          <a:ln>
            <a:noFill/>
          </a:ln>
        </p:spPr>
        <p:txBody>
          <a:bodyPr anchorCtr="0" anchor="t" bIns="0" lIns="0" spcFirstLastPara="1" rIns="0" wrap="square" tIns="101600">
            <a:spAutoFit/>
          </a:bodyPr>
          <a:lstStyle/>
          <a:p>
            <a:pPr indent="-290194" lvl="0" marL="302260" marR="0" rtl="0" algn="l">
              <a:lnSpc>
                <a:spcPct val="100000"/>
              </a:lnSpc>
              <a:spcBef>
                <a:spcPts val="0"/>
              </a:spcBef>
              <a:spcAft>
                <a:spcPts val="0"/>
              </a:spcAft>
              <a:buClr>
                <a:srgbClr val="90C126"/>
              </a:buClr>
              <a:buSzPts val="1000"/>
              <a:buFont typeface="Quattrocento Sans"/>
              <a:buChar char="►"/>
            </a:pPr>
            <a:r>
              <a:rPr lang="en-US" sz="1300">
                <a:solidFill>
                  <a:srgbClr val="404040"/>
                </a:solidFill>
                <a:latin typeface="Trebuchet MS"/>
                <a:ea typeface="Trebuchet MS"/>
                <a:cs typeface="Trebuchet MS"/>
                <a:sym typeface="Trebuchet MS"/>
              </a:rPr>
              <a:t>Any </a:t>
            </a:r>
            <a:r>
              <a:rPr lang="en-US" sz="1300" u="sng">
                <a:solidFill>
                  <a:srgbClr val="404040"/>
                </a:solidFill>
                <a:latin typeface="Trebuchet MS"/>
                <a:ea typeface="Trebuchet MS"/>
                <a:cs typeface="Trebuchet MS"/>
                <a:sym typeface="Trebuchet MS"/>
              </a:rPr>
              <a:t>severe infection</a:t>
            </a:r>
            <a:r>
              <a:rPr lang="en-US" sz="1300">
                <a:solidFill>
                  <a:srgbClr val="404040"/>
                </a:solidFill>
                <a:latin typeface="Trebuchet MS"/>
                <a:ea typeface="Trebuchet MS"/>
                <a:cs typeface="Trebuchet MS"/>
                <a:sym typeface="Trebuchet MS"/>
              </a:rPr>
              <a:t> that leads to bacteremia or viremia can cause sporadic miscarriage.</a:t>
            </a:r>
            <a:endParaRPr sz="1300">
              <a:solidFill>
                <a:schemeClr val="dk1"/>
              </a:solidFill>
              <a:latin typeface="Trebuchet MS"/>
              <a:ea typeface="Trebuchet MS"/>
              <a:cs typeface="Trebuchet MS"/>
              <a:sym typeface="Trebuchet MS"/>
            </a:endParaRPr>
          </a:p>
          <a:p>
            <a:pPr indent="-290194" lvl="0" marL="302260" marR="562610" rtl="0" algn="l">
              <a:lnSpc>
                <a:spcPct val="100000"/>
              </a:lnSpc>
              <a:spcBef>
                <a:spcPts val="700"/>
              </a:spcBef>
              <a:spcAft>
                <a:spcPts val="0"/>
              </a:spcAft>
              <a:buClr>
                <a:srgbClr val="90C126"/>
              </a:buClr>
              <a:buSzPts val="1000"/>
              <a:buFont typeface="Quattrocento Sans"/>
              <a:buChar char="►"/>
            </a:pPr>
            <a:r>
              <a:rPr lang="en-US" sz="1300" u="sng">
                <a:solidFill>
                  <a:srgbClr val="404040"/>
                </a:solidFill>
                <a:latin typeface="Trebuchet MS"/>
                <a:ea typeface="Trebuchet MS"/>
                <a:cs typeface="Trebuchet MS"/>
                <a:sym typeface="Trebuchet MS"/>
              </a:rPr>
              <a:t>Bacterial vaginosis in the first trimester</a:t>
            </a:r>
            <a:r>
              <a:rPr lang="en-US" sz="1300">
                <a:solidFill>
                  <a:srgbClr val="404040"/>
                </a:solidFill>
                <a:latin typeface="Trebuchet MS"/>
                <a:ea typeface="Trebuchet MS"/>
                <a:cs typeface="Trebuchet MS"/>
                <a:sym typeface="Trebuchet MS"/>
              </a:rPr>
              <a:t> is a risk factor for second trimester miscarriage and  preterm delivery.</a:t>
            </a:r>
            <a:endParaRPr sz="1300">
              <a:solidFill>
                <a:schemeClr val="dk1"/>
              </a:solidFill>
              <a:latin typeface="Trebuchet MS"/>
              <a:ea typeface="Trebuchet MS"/>
              <a:cs typeface="Trebuchet MS"/>
              <a:sym typeface="Trebuchet MS"/>
            </a:endParaRPr>
          </a:p>
          <a:p>
            <a:pPr indent="0" lvl="0" marL="302260" marR="0" rtl="0" algn="l">
              <a:lnSpc>
                <a:spcPct val="100000"/>
              </a:lnSpc>
              <a:spcBef>
                <a:spcPts val="0"/>
              </a:spcBef>
              <a:spcAft>
                <a:spcPts val="0"/>
              </a:spcAft>
              <a:buNone/>
            </a:pPr>
            <a:r>
              <a:rPr lang="en-US" sz="1300">
                <a:solidFill>
                  <a:srgbClr val="404040"/>
                </a:solidFill>
                <a:latin typeface="Trebuchet MS"/>
                <a:ea typeface="Trebuchet MS"/>
                <a:cs typeface="Trebuchet MS"/>
                <a:sym typeface="Trebuchet MS"/>
              </a:rPr>
              <a:t>This can be significantly reduced by early treatment with oral clindamycin.</a:t>
            </a:r>
            <a:endParaRPr sz="1300">
              <a:solidFill>
                <a:schemeClr val="dk1"/>
              </a:solidFill>
              <a:latin typeface="Trebuchet MS"/>
              <a:ea typeface="Trebuchet MS"/>
              <a:cs typeface="Trebuchet MS"/>
              <a:sym typeface="Trebuchet MS"/>
            </a:endParaRPr>
          </a:p>
          <a:p>
            <a:pPr indent="-270510" lvl="0" marL="302260" marR="0" rtl="0" algn="l">
              <a:lnSpc>
                <a:spcPct val="100000"/>
              </a:lnSpc>
              <a:spcBef>
                <a:spcPts val="700"/>
              </a:spcBef>
              <a:spcAft>
                <a:spcPts val="0"/>
              </a:spcAft>
              <a:buClr>
                <a:srgbClr val="90C126"/>
              </a:buClr>
              <a:buSzPts val="1000"/>
              <a:buFont typeface="Quattrocento Sans"/>
              <a:buChar char="□"/>
            </a:pPr>
            <a:r>
              <a:rPr lang="en-US" sz="1300">
                <a:solidFill>
                  <a:srgbClr val="404040"/>
                </a:solidFill>
                <a:latin typeface="Trebuchet MS"/>
                <a:ea typeface="Trebuchet MS"/>
                <a:cs typeface="Trebuchet MS"/>
                <a:sym typeface="Trebuchet MS"/>
              </a:rPr>
              <a:t>Screening at 16 weeks GA if there is vaginal discharge</a:t>
            </a:r>
            <a:endParaRPr sz="1300">
              <a:solidFill>
                <a:schemeClr val="dk1"/>
              </a:solidFill>
              <a:latin typeface="Trebuchet MS"/>
              <a:ea typeface="Trebuchet MS"/>
              <a:cs typeface="Trebuchet MS"/>
              <a:sym typeface="Trebuchet MS"/>
            </a:endParaRPr>
          </a:p>
          <a:p>
            <a:pPr indent="-270510" lvl="0" marL="302260" marR="5080" rtl="0" algn="l">
              <a:lnSpc>
                <a:spcPct val="100000"/>
              </a:lnSpc>
              <a:spcBef>
                <a:spcPts val="700"/>
              </a:spcBef>
              <a:spcAft>
                <a:spcPts val="0"/>
              </a:spcAft>
              <a:buClr>
                <a:srgbClr val="90C126"/>
              </a:buClr>
              <a:buSzPts val="1000"/>
              <a:buFont typeface="Quattrocento Sans"/>
              <a:buChar char="□"/>
            </a:pPr>
            <a:r>
              <a:rPr lang="en-US" sz="1300">
                <a:solidFill>
                  <a:srgbClr val="404040"/>
                </a:solidFill>
                <a:latin typeface="Trebuchet MS"/>
                <a:ea typeface="Trebuchet MS"/>
                <a:cs typeface="Trebuchet MS"/>
                <a:sym typeface="Trebuchet MS"/>
              </a:rPr>
              <a:t>Some infections, such as Listeria monocytogenes, Toxoplasma gondii, cytomegalovirus, and primary  genital herpes, are known to cause sporadic pregnancy loss, but no infectious agent has been  proven to cause RPL.</a:t>
            </a:r>
            <a:endParaRPr sz="1300">
              <a:solidFill>
                <a:schemeClr val="dk1"/>
              </a:solidFill>
              <a:latin typeface="Trebuchet MS"/>
              <a:ea typeface="Trebuchet MS"/>
              <a:cs typeface="Trebuchet MS"/>
              <a:sym typeface="Trebuchet MS"/>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5" name="Shape 265"/>
        <p:cNvGrpSpPr/>
        <p:nvPr/>
      </p:nvGrpSpPr>
      <p:grpSpPr>
        <a:xfrm>
          <a:off x="0" y="0"/>
          <a:ext cx="0" cy="0"/>
          <a:chOff x="0" y="0"/>
          <a:chExt cx="0" cy="0"/>
        </a:xfrm>
      </p:grpSpPr>
      <p:sp>
        <p:nvSpPr>
          <p:cNvPr id="266" name="Google Shape;266;p24"/>
          <p:cNvSpPr txBox="1"/>
          <p:nvPr>
            <p:ph type="title"/>
          </p:nvPr>
        </p:nvSpPr>
        <p:spPr>
          <a:xfrm>
            <a:off x="581025" y="462279"/>
            <a:ext cx="4752900" cy="635100"/>
          </a:xfrm>
          <a:prstGeom prst="rect">
            <a:avLst/>
          </a:prstGeom>
          <a:noFill/>
          <a:ln>
            <a:noFill/>
          </a:ln>
        </p:spPr>
        <p:txBody>
          <a:bodyPr anchorCtr="0" anchor="t" bIns="0" lIns="0" spcFirstLastPara="1" rIns="0" wrap="square" tIns="12700">
            <a:spAutoFit/>
          </a:bodyPr>
          <a:lstStyle/>
          <a:p>
            <a:pPr indent="0" lvl="0" marL="12700" rtl="0" algn="l">
              <a:lnSpc>
                <a:spcPct val="100000"/>
              </a:lnSpc>
              <a:spcBef>
                <a:spcPts val="0"/>
              </a:spcBef>
              <a:spcAft>
                <a:spcPts val="0"/>
              </a:spcAft>
              <a:buClr>
                <a:schemeClr val="dk1"/>
              </a:buClr>
              <a:buSzPts val="4000"/>
              <a:buFont typeface="Trebuchet MS"/>
              <a:buNone/>
            </a:pPr>
            <a:r>
              <a:rPr b="0" i="0" lang="en-US" sz="4000">
                <a:latin typeface="Trebuchet MS"/>
                <a:ea typeface="Trebuchet MS"/>
                <a:cs typeface="Trebuchet MS"/>
                <a:sym typeface="Trebuchet MS"/>
              </a:rPr>
              <a:t>2. THROMBOPHILIAS</a:t>
            </a:r>
            <a:endParaRPr sz="4000">
              <a:latin typeface="Trebuchet MS"/>
              <a:ea typeface="Trebuchet MS"/>
              <a:cs typeface="Trebuchet MS"/>
              <a:sym typeface="Trebuchet MS"/>
            </a:endParaRPr>
          </a:p>
        </p:txBody>
      </p:sp>
      <p:sp>
        <p:nvSpPr>
          <p:cNvPr id="267" name="Google Shape;267;p24"/>
          <p:cNvSpPr txBox="1"/>
          <p:nvPr/>
        </p:nvSpPr>
        <p:spPr>
          <a:xfrm>
            <a:off x="512467" y="1547286"/>
            <a:ext cx="6920865" cy="1965325"/>
          </a:xfrm>
          <a:prstGeom prst="rect">
            <a:avLst/>
          </a:prstGeom>
          <a:noFill/>
          <a:ln>
            <a:noFill/>
          </a:ln>
        </p:spPr>
        <p:txBody>
          <a:bodyPr anchorCtr="0" anchor="t" bIns="0" lIns="0" spcFirstLastPara="1" rIns="0" wrap="square" tIns="97775">
            <a:spAutoFit/>
          </a:bodyPr>
          <a:lstStyle/>
          <a:p>
            <a:pPr indent="-325755" lvl="0" marL="337820" marR="0" rtl="0" algn="l">
              <a:lnSpc>
                <a:spcPct val="100000"/>
              </a:lnSpc>
              <a:spcBef>
                <a:spcPts val="0"/>
              </a:spcBef>
              <a:spcAft>
                <a:spcPts val="0"/>
              </a:spcAft>
              <a:buClr>
                <a:srgbClr val="90C126"/>
              </a:buClr>
              <a:buSzPts val="2150"/>
              <a:buFont typeface="Quattrocento Sans"/>
              <a:buChar char="►"/>
            </a:pPr>
            <a:r>
              <a:rPr lang="en-US" sz="2700">
                <a:solidFill>
                  <a:srgbClr val="404040"/>
                </a:solidFill>
                <a:latin typeface="Trebuchet MS"/>
                <a:ea typeface="Trebuchet MS"/>
                <a:cs typeface="Trebuchet MS"/>
                <a:sym typeface="Trebuchet MS"/>
              </a:rPr>
              <a:t>Two types:</a:t>
            </a:r>
            <a:endParaRPr sz="2700">
              <a:solidFill>
                <a:schemeClr val="dk1"/>
              </a:solidFill>
              <a:latin typeface="Trebuchet MS"/>
              <a:ea typeface="Trebuchet MS"/>
              <a:cs typeface="Trebuchet MS"/>
              <a:sym typeface="Trebuchet MS"/>
            </a:endParaRPr>
          </a:p>
          <a:p>
            <a:pPr indent="-257175" lvl="1" marL="337820" marR="5080" rtl="0" algn="l">
              <a:lnSpc>
                <a:spcPct val="100000"/>
              </a:lnSpc>
              <a:spcBef>
                <a:spcPts val="695"/>
              </a:spcBef>
              <a:spcAft>
                <a:spcPts val="0"/>
              </a:spcAft>
              <a:buClr>
                <a:srgbClr val="404040"/>
              </a:buClr>
              <a:buSzPts val="2600"/>
              <a:buFont typeface="Trebuchet MS"/>
              <a:buAutoNum type="alphaUcPeriod"/>
            </a:pPr>
            <a:r>
              <a:rPr b="0" i="0" lang="en-US" sz="2700" u="none" cap="none" strike="noStrike">
                <a:solidFill>
                  <a:srgbClr val="404040"/>
                </a:solidFill>
                <a:latin typeface="Trebuchet MS"/>
                <a:ea typeface="Trebuchet MS"/>
                <a:cs typeface="Trebuchet MS"/>
                <a:sym typeface="Trebuchet MS"/>
              </a:rPr>
              <a:t>Acquired thrombophilia (</a:t>
            </a:r>
            <a:r>
              <a:rPr b="0" i="0" lang="en-US" sz="2800" u="none" cap="none" strike="noStrike">
                <a:solidFill>
                  <a:srgbClr val="404040"/>
                </a:solidFill>
                <a:latin typeface="Trebuchet MS"/>
                <a:ea typeface="Trebuchet MS"/>
                <a:cs typeface="Trebuchet MS"/>
                <a:sym typeface="Trebuchet MS"/>
              </a:rPr>
              <a:t>Antiphospholipid  Syndrome </a:t>
            </a:r>
            <a:r>
              <a:rPr b="0" i="0" lang="en-US" sz="2700" u="none" cap="none" strike="noStrike">
                <a:solidFill>
                  <a:srgbClr val="404040"/>
                </a:solidFill>
                <a:latin typeface="Trebuchet MS"/>
                <a:ea typeface="Trebuchet MS"/>
                <a:cs typeface="Trebuchet MS"/>
                <a:sym typeface="Trebuchet MS"/>
              </a:rPr>
              <a:t>)</a:t>
            </a:r>
            <a:endParaRPr b="0" i="0" sz="2700" u="none" cap="none" strike="noStrike">
              <a:solidFill>
                <a:schemeClr val="dk1"/>
              </a:solidFill>
              <a:latin typeface="Trebuchet MS"/>
              <a:ea typeface="Trebuchet MS"/>
              <a:cs typeface="Trebuchet MS"/>
              <a:sym typeface="Trebuchet MS"/>
            </a:endParaRPr>
          </a:p>
          <a:p>
            <a:pPr indent="-320674" lvl="1" marL="400685" marR="0" rtl="0" algn="l">
              <a:lnSpc>
                <a:spcPct val="100000"/>
              </a:lnSpc>
              <a:spcBef>
                <a:spcPts val="705"/>
              </a:spcBef>
              <a:spcAft>
                <a:spcPts val="0"/>
              </a:spcAft>
              <a:buClr>
                <a:srgbClr val="404040"/>
              </a:buClr>
              <a:buSzPts val="2600"/>
              <a:buFont typeface="Trebuchet MS"/>
              <a:buAutoNum type="alphaUcPeriod"/>
            </a:pPr>
            <a:r>
              <a:rPr b="0" i="0" lang="en-US" sz="2700" u="none" cap="none" strike="noStrike">
                <a:solidFill>
                  <a:srgbClr val="404040"/>
                </a:solidFill>
                <a:latin typeface="Trebuchet MS"/>
                <a:ea typeface="Trebuchet MS"/>
                <a:cs typeface="Trebuchet MS"/>
                <a:sym typeface="Trebuchet MS"/>
              </a:rPr>
              <a:t>Inherited thrombophilia</a:t>
            </a:r>
            <a:endParaRPr b="0" i="0" sz="2700" u="none" cap="none" strike="noStrike">
              <a:solidFill>
                <a:schemeClr val="dk1"/>
              </a:solidFill>
              <a:latin typeface="Trebuchet MS"/>
              <a:ea typeface="Trebuchet MS"/>
              <a:cs typeface="Trebuchet MS"/>
              <a:sym typeface="Trebuchet MS"/>
            </a:endParaRP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1" name="Shape 271"/>
        <p:cNvGrpSpPr/>
        <p:nvPr/>
      </p:nvGrpSpPr>
      <p:grpSpPr>
        <a:xfrm>
          <a:off x="0" y="0"/>
          <a:ext cx="0" cy="0"/>
          <a:chOff x="0" y="0"/>
          <a:chExt cx="0" cy="0"/>
        </a:xfrm>
      </p:grpSpPr>
      <p:sp>
        <p:nvSpPr>
          <p:cNvPr id="272" name="Google Shape;272;p25"/>
          <p:cNvSpPr txBox="1"/>
          <p:nvPr>
            <p:ph type="title"/>
          </p:nvPr>
        </p:nvSpPr>
        <p:spPr>
          <a:xfrm>
            <a:off x="928687" y="475234"/>
            <a:ext cx="5421600" cy="436800"/>
          </a:xfrm>
          <a:prstGeom prst="rect">
            <a:avLst/>
          </a:prstGeom>
          <a:noFill/>
          <a:ln>
            <a:noFill/>
          </a:ln>
        </p:spPr>
        <p:txBody>
          <a:bodyPr anchorCtr="0" anchor="t" bIns="0" lIns="0" spcFirstLastPara="1" rIns="0" wrap="square" tIns="12700">
            <a:spAutoFit/>
          </a:bodyPr>
          <a:lstStyle/>
          <a:p>
            <a:pPr indent="0" lvl="0" marL="12700" rtl="0" algn="l">
              <a:lnSpc>
                <a:spcPct val="100000"/>
              </a:lnSpc>
              <a:spcBef>
                <a:spcPts val="0"/>
              </a:spcBef>
              <a:spcAft>
                <a:spcPts val="0"/>
              </a:spcAft>
              <a:buClr>
                <a:schemeClr val="dk1"/>
              </a:buClr>
              <a:buSzPts val="2400"/>
              <a:buFont typeface="Trebuchet MS"/>
              <a:buNone/>
            </a:pPr>
            <a:r>
              <a:rPr b="0" i="0" lang="en-US">
                <a:latin typeface="Trebuchet MS"/>
                <a:ea typeface="Trebuchet MS"/>
                <a:cs typeface="Trebuchet MS"/>
                <a:sym typeface="Trebuchet MS"/>
              </a:rPr>
              <a:t>A.ANTIPHOSPHOLIPID SYNDROME (APS)</a:t>
            </a:r>
            <a:endParaRPr/>
          </a:p>
        </p:txBody>
      </p:sp>
      <p:sp>
        <p:nvSpPr>
          <p:cNvPr id="273" name="Google Shape;273;p25"/>
          <p:cNvSpPr txBox="1"/>
          <p:nvPr/>
        </p:nvSpPr>
        <p:spPr>
          <a:xfrm>
            <a:off x="540414" y="1549208"/>
            <a:ext cx="6289040" cy="2641600"/>
          </a:xfrm>
          <a:prstGeom prst="rect">
            <a:avLst/>
          </a:prstGeom>
          <a:noFill/>
          <a:ln>
            <a:noFill/>
          </a:ln>
        </p:spPr>
        <p:txBody>
          <a:bodyPr anchorCtr="0" anchor="t" bIns="0" lIns="0" spcFirstLastPara="1" rIns="0" wrap="square" tIns="101600">
            <a:spAutoFit/>
          </a:bodyPr>
          <a:lstStyle/>
          <a:p>
            <a:pPr indent="-297815" lvl="0" marL="309880" marR="0" rtl="0" algn="l">
              <a:lnSpc>
                <a:spcPct val="100000"/>
              </a:lnSpc>
              <a:spcBef>
                <a:spcPts val="0"/>
              </a:spcBef>
              <a:spcAft>
                <a:spcPts val="0"/>
              </a:spcAft>
              <a:buClr>
                <a:srgbClr val="90C126"/>
              </a:buClr>
              <a:buSzPts val="1250"/>
              <a:buFont typeface="Quattrocento Sans"/>
              <a:buChar char="►"/>
            </a:pPr>
            <a:r>
              <a:rPr lang="en-US" sz="1600">
                <a:solidFill>
                  <a:srgbClr val="404040"/>
                </a:solidFill>
                <a:latin typeface="Trebuchet MS"/>
                <a:ea typeface="Trebuchet MS"/>
                <a:cs typeface="Trebuchet MS"/>
                <a:sym typeface="Trebuchet MS"/>
              </a:rPr>
              <a:t>5-15% of women with RPL may have APS.</a:t>
            </a:r>
            <a:endParaRPr sz="1600">
              <a:solidFill>
                <a:schemeClr val="dk1"/>
              </a:solidFill>
              <a:latin typeface="Trebuchet MS"/>
              <a:ea typeface="Trebuchet MS"/>
              <a:cs typeface="Trebuchet MS"/>
              <a:sym typeface="Trebuchet MS"/>
            </a:endParaRPr>
          </a:p>
          <a:p>
            <a:pPr indent="-297815" lvl="0" marL="309880" marR="0" rtl="0" algn="l">
              <a:lnSpc>
                <a:spcPct val="100000"/>
              </a:lnSpc>
              <a:spcBef>
                <a:spcPts val="700"/>
              </a:spcBef>
              <a:spcAft>
                <a:spcPts val="0"/>
              </a:spcAft>
              <a:buClr>
                <a:srgbClr val="90C126"/>
              </a:buClr>
              <a:buSzPts val="1250"/>
              <a:buFont typeface="Quattrocento Sans"/>
              <a:buChar char="►"/>
            </a:pPr>
            <a:r>
              <a:rPr lang="en-US" sz="1600">
                <a:solidFill>
                  <a:srgbClr val="404040"/>
                </a:solidFill>
                <a:latin typeface="Trebuchet MS"/>
                <a:ea typeface="Trebuchet MS"/>
                <a:cs typeface="Trebuchet MS"/>
                <a:sym typeface="Trebuchet MS"/>
              </a:rPr>
              <a:t>Pregnancy morbidity in APS is defined as</a:t>
            </a:r>
            <a:endParaRPr sz="1600">
              <a:solidFill>
                <a:schemeClr val="dk1"/>
              </a:solidFill>
              <a:latin typeface="Trebuchet MS"/>
              <a:ea typeface="Trebuchet MS"/>
              <a:cs typeface="Trebuchet MS"/>
              <a:sym typeface="Trebuchet MS"/>
            </a:endParaRPr>
          </a:p>
          <a:p>
            <a:pPr indent="-101600" lvl="1" marL="309880" marR="5080" rtl="0" algn="l">
              <a:lnSpc>
                <a:spcPct val="100000"/>
              </a:lnSpc>
              <a:spcBef>
                <a:spcPts val="0"/>
              </a:spcBef>
              <a:spcAft>
                <a:spcPts val="0"/>
              </a:spcAft>
              <a:buClr>
                <a:srgbClr val="404040"/>
              </a:buClr>
              <a:buSzPts val="1600"/>
              <a:buFont typeface="Trebuchet MS"/>
              <a:buAutoNum type="arabicPeriod"/>
            </a:pPr>
            <a:r>
              <a:rPr b="0" i="0" lang="en-US" sz="1600" u="none" cap="none" strike="noStrike">
                <a:solidFill>
                  <a:srgbClr val="404040"/>
                </a:solidFill>
                <a:latin typeface="Trebuchet MS"/>
                <a:ea typeface="Trebuchet MS"/>
                <a:cs typeface="Trebuchet MS"/>
                <a:sym typeface="Trebuchet MS"/>
              </a:rPr>
              <a:t>Otherwise </a:t>
            </a:r>
            <a:r>
              <a:rPr b="1" i="0" lang="en-US" sz="1600" u="none" cap="none" strike="noStrike">
                <a:solidFill>
                  <a:srgbClr val="404040"/>
                </a:solidFill>
                <a:latin typeface="Trebuchet MS"/>
                <a:ea typeface="Trebuchet MS"/>
                <a:cs typeface="Trebuchet MS"/>
                <a:sym typeface="Trebuchet MS"/>
              </a:rPr>
              <a:t>unexplained fetal death at ≥10 weeks </a:t>
            </a:r>
            <a:r>
              <a:rPr b="0" i="0" lang="en-US" sz="1600" u="none" cap="none" strike="noStrike">
                <a:solidFill>
                  <a:srgbClr val="404040"/>
                </a:solidFill>
                <a:latin typeface="Trebuchet MS"/>
                <a:ea typeface="Trebuchet MS"/>
                <a:cs typeface="Trebuchet MS"/>
                <a:sym typeface="Trebuchet MS"/>
              </a:rPr>
              <a:t>gestation of  a morphologically normal fetus, </a:t>
            </a:r>
            <a:r>
              <a:rPr b="1" i="0" lang="en-US" sz="1600" u="none" cap="none" strike="noStrike">
                <a:solidFill>
                  <a:srgbClr val="404040"/>
                </a:solidFill>
                <a:latin typeface="Trebuchet MS"/>
                <a:ea typeface="Trebuchet MS"/>
                <a:cs typeface="Trebuchet MS"/>
                <a:sym typeface="Trebuchet MS"/>
              </a:rPr>
              <a:t>or</a:t>
            </a:r>
            <a:endParaRPr b="0" i="0" sz="1600" u="none" cap="none" strike="noStrike">
              <a:solidFill>
                <a:schemeClr val="dk1"/>
              </a:solidFill>
              <a:latin typeface="Trebuchet MS"/>
              <a:ea typeface="Trebuchet MS"/>
              <a:cs typeface="Trebuchet MS"/>
              <a:sym typeface="Trebuchet MS"/>
            </a:endParaRPr>
          </a:p>
          <a:p>
            <a:pPr indent="-101600" lvl="1" marL="309880" marR="60960" rtl="0" algn="l">
              <a:lnSpc>
                <a:spcPct val="100000"/>
              </a:lnSpc>
              <a:spcBef>
                <a:spcPts val="0"/>
              </a:spcBef>
              <a:spcAft>
                <a:spcPts val="0"/>
              </a:spcAft>
              <a:buClr>
                <a:srgbClr val="404040"/>
              </a:buClr>
              <a:buSzPts val="1600"/>
              <a:buFont typeface="Trebuchet MS"/>
              <a:buAutoNum type="arabicPeriod"/>
            </a:pPr>
            <a:r>
              <a:rPr b="1" i="0" lang="en-US" sz="1600" u="none" cap="none" strike="noStrike">
                <a:solidFill>
                  <a:srgbClr val="404040"/>
                </a:solidFill>
                <a:latin typeface="Trebuchet MS"/>
                <a:ea typeface="Trebuchet MS"/>
                <a:cs typeface="Trebuchet MS"/>
                <a:sym typeface="Trebuchet MS"/>
              </a:rPr>
              <a:t>One or more premature births before 34 weeks </a:t>
            </a:r>
            <a:r>
              <a:rPr b="0" i="0" lang="en-US" sz="1600" u="none" cap="none" strike="noStrike">
                <a:solidFill>
                  <a:srgbClr val="404040"/>
                </a:solidFill>
                <a:latin typeface="Trebuchet MS"/>
                <a:ea typeface="Trebuchet MS"/>
                <a:cs typeface="Trebuchet MS"/>
                <a:sym typeface="Trebuchet MS"/>
              </a:rPr>
              <a:t>of gestation  because of eclampsia, preeclampsia, or placental insufficiency,  </a:t>
            </a:r>
            <a:r>
              <a:rPr b="1" i="0" lang="en-US" sz="1600" u="none" cap="none" strike="noStrike">
                <a:solidFill>
                  <a:srgbClr val="404040"/>
                </a:solidFill>
                <a:latin typeface="Trebuchet MS"/>
                <a:ea typeface="Trebuchet MS"/>
                <a:cs typeface="Trebuchet MS"/>
                <a:sym typeface="Trebuchet MS"/>
              </a:rPr>
              <a:t>or</a:t>
            </a:r>
            <a:endParaRPr b="0" i="0" sz="1600" u="none" cap="none" strike="noStrike">
              <a:solidFill>
                <a:schemeClr val="dk1"/>
              </a:solidFill>
              <a:latin typeface="Trebuchet MS"/>
              <a:ea typeface="Trebuchet MS"/>
              <a:cs typeface="Trebuchet MS"/>
              <a:sym typeface="Trebuchet MS"/>
            </a:endParaRPr>
          </a:p>
          <a:p>
            <a:pPr indent="-101600" lvl="1" marL="309880" marR="220345" rtl="0" algn="l">
              <a:lnSpc>
                <a:spcPct val="100000"/>
              </a:lnSpc>
              <a:spcBef>
                <a:spcPts val="0"/>
              </a:spcBef>
              <a:spcAft>
                <a:spcPts val="0"/>
              </a:spcAft>
              <a:buClr>
                <a:srgbClr val="404040"/>
              </a:buClr>
              <a:buSzPts val="1600"/>
              <a:buFont typeface="Trebuchet MS"/>
              <a:buAutoNum type="arabicPeriod"/>
            </a:pPr>
            <a:r>
              <a:rPr b="1" i="0" lang="en-US" sz="1600" u="none" cap="none" strike="noStrike">
                <a:solidFill>
                  <a:srgbClr val="404040"/>
                </a:solidFill>
                <a:latin typeface="Trebuchet MS"/>
                <a:ea typeface="Trebuchet MS"/>
                <a:cs typeface="Trebuchet MS"/>
                <a:sym typeface="Trebuchet MS"/>
              </a:rPr>
              <a:t>Three or more embryonic (&lt;10 week gestation</a:t>
            </a:r>
            <a:r>
              <a:rPr b="0" i="0" lang="en-US" sz="1600" u="none" cap="none" strike="noStrike">
                <a:solidFill>
                  <a:srgbClr val="404040"/>
                </a:solidFill>
                <a:latin typeface="Trebuchet MS"/>
                <a:ea typeface="Trebuchet MS"/>
                <a:cs typeface="Trebuchet MS"/>
                <a:sym typeface="Trebuchet MS"/>
              </a:rPr>
              <a:t>) pregnancy  losses unexplained by maternal or paternal chromosomal  abnormalities or by maternal anatomic or hormonal causes</a:t>
            </a:r>
            <a:endParaRPr b="0" i="0" sz="1600" u="none" cap="none" strike="noStrike">
              <a:solidFill>
                <a:schemeClr val="dk1"/>
              </a:solidFill>
              <a:latin typeface="Trebuchet MS"/>
              <a:ea typeface="Trebuchet MS"/>
              <a:cs typeface="Trebuchet MS"/>
              <a:sym typeface="Trebuchet MS"/>
            </a:endParaRPr>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7" name="Shape 277"/>
        <p:cNvGrpSpPr/>
        <p:nvPr/>
      </p:nvGrpSpPr>
      <p:grpSpPr>
        <a:xfrm>
          <a:off x="0" y="0"/>
          <a:ext cx="0" cy="0"/>
          <a:chOff x="0" y="0"/>
          <a:chExt cx="0" cy="0"/>
        </a:xfrm>
      </p:grpSpPr>
      <p:sp>
        <p:nvSpPr>
          <p:cNvPr id="278" name="Google Shape;278;p26"/>
          <p:cNvSpPr txBox="1"/>
          <p:nvPr/>
        </p:nvSpPr>
        <p:spPr>
          <a:xfrm>
            <a:off x="130212" y="231140"/>
            <a:ext cx="8121015" cy="2032000"/>
          </a:xfrm>
          <a:prstGeom prst="rect">
            <a:avLst/>
          </a:prstGeom>
          <a:noFill/>
          <a:ln>
            <a:noFill/>
          </a:ln>
        </p:spPr>
        <p:txBody>
          <a:bodyPr anchorCtr="0" anchor="t" bIns="0" lIns="0" spcFirstLastPara="1" rIns="0" wrap="square" tIns="12700">
            <a:spAutoFit/>
          </a:bodyPr>
          <a:lstStyle/>
          <a:p>
            <a:pPr indent="-307975" lvl="0" marL="320040" marR="5080" rtl="0" algn="l">
              <a:lnSpc>
                <a:spcPct val="100000"/>
              </a:lnSpc>
              <a:spcBef>
                <a:spcPts val="0"/>
              </a:spcBef>
              <a:spcAft>
                <a:spcPts val="0"/>
              </a:spcAft>
              <a:buClr>
                <a:srgbClr val="90C126"/>
              </a:buClr>
              <a:buSzPts val="1600"/>
              <a:buFont typeface="Quattrocento Sans"/>
              <a:buChar char="►"/>
            </a:pPr>
            <a:r>
              <a:rPr lang="en-US" sz="2000">
                <a:solidFill>
                  <a:srgbClr val="404040"/>
                </a:solidFill>
                <a:latin typeface="Trebuchet MS"/>
                <a:ea typeface="Trebuchet MS"/>
                <a:cs typeface="Trebuchet MS"/>
                <a:sym typeface="Trebuchet MS"/>
              </a:rPr>
              <a:t>According to the revised Sapporo criteria, definite APS is considered  if at least one of the following </a:t>
            </a:r>
            <a:r>
              <a:rPr lang="en-US" sz="2000" u="sng">
                <a:solidFill>
                  <a:srgbClr val="404040"/>
                </a:solidFill>
                <a:latin typeface="Trebuchet MS"/>
                <a:ea typeface="Trebuchet MS"/>
                <a:cs typeface="Trebuchet MS"/>
                <a:sym typeface="Trebuchet MS"/>
              </a:rPr>
              <a:t>clinical</a:t>
            </a:r>
            <a:r>
              <a:rPr lang="en-US" sz="2000">
                <a:solidFill>
                  <a:srgbClr val="404040"/>
                </a:solidFill>
                <a:latin typeface="Trebuchet MS"/>
                <a:ea typeface="Trebuchet MS"/>
                <a:cs typeface="Trebuchet MS"/>
                <a:sym typeface="Trebuchet MS"/>
              </a:rPr>
              <a:t> criteria </a:t>
            </a:r>
            <a:r>
              <a:rPr b="1" lang="en-US" sz="2000">
                <a:solidFill>
                  <a:srgbClr val="404040"/>
                </a:solidFill>
                <a:latin typeface="Trebuchet MS"/>
                <a:ea typeface="Trebuchet MS"/>
                <a:cs typeface="Trebuchet MS"/>
                <a:sym typeface="Trebuchet MS"/>
              </a:rPr>
              <a:t>and </a:t>
            </a:r>
            <a:r>
              <a:rPr lang="en-US" sz="2000">
                <a:solidFill>
                  <a:srgbClr val="404040"/>
                </a:solidFill>
                <a:latin typeface="Trebuchet MS"/>
                <a:ea typeface="Trebuchet MS"/>
                <a:cs typeface="Trebuchet MS"/>
                <a:sym typeface="Trebuchet MS"/>
              </a:rPr>
              <a:t>at least one of  the following </a:t>
            </a:r>
            <a:r>
              <a:rPr lang="en-US" sz="2000" u="sng">
                <a:solidFill>
                  <a:srgbClr val="404040"/>
                </a:solidFill>
                <a:latin typeface="Trebuchet MS"/>
                <a:ea typeface="Trebuchet MS"/>
                <a:cs typeface="Trebuchet MS"/>
                <a:sym typeface="Trebuchet MS"/>
              </a:rPr>
              <a:t>laboratory</a:t>
            </a:r>
            <a:r>
              <a:rPr lang="en-US" sz="2000">
                <a:solidFill>
                  <a:srgbClr val="404040"/>
                </a:solidFill>
                <a:latin typeface="Trebuchet MS"/>
                <a:ea typeface="Trebuchet MS"/>
                <a:cs typeface="Trebuchet MS"/>
                <a:sym typeface="Trebuchet MS"/>
              </a:rPr>
              <a:t> criteria are satisfied:</a:t>
            </a:r>
            <a:endParaRPr sz="2000">
              <a:solidFill>
                <a:schemeClr val="dk1"/>
              </a:solidFill>
              <a:latin typeface="Trebuchet MS"/>
              <a:ea typeface="Trebuchet MS"/>
              <a:cs typeface="Trebuchet MS"/>
              <a:sym typeface="Trebuchet MS"/>
            </a:endParaRPr>
          </a:p>
          <a:p>
            <a:pPr indent="0" lvl="0" marL="0" marR="0" rtl="0" algn="l">
              <a:lnSpc>
                <a:spcPct val="100000"/>
              </a:lnSpc>
              <a:spcBef>
                <a:spcPts val="25"/>
              </a:spcBef>
              <a:spcAft>
                <a:spcPts val="0"/>
              </a:spcAft>
              <a:buClr>
                <a:srgbClr val="90C126"/>
              </a:buClr>
              <a:buSzPts val="3250"/>
              <a:buFont typeface="Quattrocento Sans"/>
              <a:buNone/>
            </a:pPr>
            <a:r>
              <a:t/>
            </a:r>
            <a:endParaRPr sz="3250">
              <a:solidFill>
                <a:schemeClr val="dk1"/>
              </a:solidFill>
              <a:latin typeface="Trebuchet MS"/>
              <a:ea typeface="Trebuchet MS"/>
              <a:cs typeface="Trebuchet MS"/>
              <a:sym typeface="Trebuchet MS"/>
            </a:endParaRPr>
          </a:p>
          <a:p>
            <a:pPr indent="-307975" lvl="0" marL="320040" marR="115570" rtl="0" algn="l">
              <a:lnSpc>
                <a:spcPct val="100000"/>
              </a:lnSpc>
              <a:spcBef>
                <a:spcPts val="0"/>
              </a:spcBef>
              <a:spcAft>
                <a:spcPts val="0"/>
              </a:spcAft>
              <a:buClr>
                <a:srgbClr val="90C126"/>
              </a:buClr>
              <a:buSzPts val="1600"/>
              <a:buFont typeface="Quattrocento Sans"/>
              <a:buChar char="►"/>
            </a:pPr>
            <a:r>
              <a:rPr lang="en-US" sz="2000" u="sng">
                <a:solidFill>
                  <a:srgbClr val="404040"/>
                </a:solidFill>
                <a:latin typeface="Trebuchet MS"/>
                <a:ea typeface="Trebuchet MS"/>
                <a:cs typeface="Trebuchet MS"/>
                <a:sym typeface="Trebuchet MS"/>
              </a:rPr>
              <a:t>Clinical</a:t>
            </a:r>
            <a:r>
              <a:rPr lang="en-US" sz="2000">
                <a:solidFill>
                  <a:srgbClr val="404040"/>
                </a:solidFill>
                <a:latin typeface="Trebuchet MS"/>
                <a:ea typeface="Trebuchet MS"/>
                <a:cs typeface="Trebuchet MS"/>
                <a:sym typeface="Trebuchet MS"/>
              </a:rPr>
              <a:t> — The presence of either vascular thrombosis </a:t>
            </a:r>
            <a:r>
              <a:rPr b="1" lang="en-US" sz="2000">
                <a:solidFill>
                  <a:srgbClr val="404040"/>
                </a:solidFill>
                <a:latin typeface="Trebuchet MS"/>
                <a:ea typeface="Trebuchet MS"/>
                <a:cs typeface="Trebuchet MS"/>
                <a:sym typeface="Trebuchet MS"/>
              </a:rPr>
              <a:t>or </a:t>
            </a:r>
            <a:r>
              <a:rPr lang="en-US" sz="2000">
                <a:solidFill>
                  <a:srgbClr val="404040"/>
                </a:solidFill>
                <a:latin typeface="Trebuchet MS"/>
                <a:ea typeface="Trebuchet MS"/>
                <a:cs typeface="Trebuchet MS"/>
                <a:sym typeface="Trebuchet MS"/>
              </a:rPr>
              <a:t>pregnancy  morbidity</a:t>
            </a:r>
            <a:endParaRPr sz="2000">
              <a:solidFill>
                <a:schemeClr val="dk1"/>
              </a:solidFill>
              <a:latin typeface="Trebuchet MS"/>
              <a:ea typeface="Trebuchet MS"/>
              <a:cs typeface="Trebuchet MS"/>
              <a:sym typeface="Trebuchet MS"/>
            </a:endParaRPr>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2" name="Shape 282"/>
        <p:cNvGrpSpPr/>
        <p:nvPr/>
      </p:nvGrpSpPr>
      <p:grpSpPr>
        <a:xfrm>
          <a:off x="0" y="0"/>
          <a:ext cx="0" cy="0"/>
          <a:chOff x="0" y="0"/>
          <a:chExt cx="0" cy="0"/>
        </a:xfrm>
      </p:grpSpPr>
      <p:sp>
        <p:nvSpPr>
          <p:cNvPr id="283" name="Google Shape;283;p27"/>
          <p:cNvSpPr txBox="1"/>
          <p:nvPr/>
        </p:nvSpPr>
        <p:spPr>
          <a:xfrm>
            <a:off x="540414" y="1882583"/>
            <a:ext cx="147320" cy="220979"/>
          </a:xfrm>
          <a:prstGeom prst="rect">
            <a:avLst/>
          </a:prstGeom>
          <a:noFill/>
          <a:ln>
            <a:noFill/>
          </a:ln>
        </p:spPr>
        <p:txBody>
          <a:bodyPr anchorCtr="0" anchor="t" bIns="0" lIns="0" spcFirstLastPara="1" rIns="0" wrap="square" tIns="16500">
            <a:spAutoFit/>
          </a:bodyPr>
          <a:lstStyle/>
          <a:p>
            <a:pPr indent="0" lvl="0" marL="12700" marR="0" rtl="0" algn="l">
              <a:lnSpc>
                <a:spcPct val="100000"/>
              </a:lnSpc>
              <a:spcBef>
                <a:spcPts val="0"/>
              </a:spcBef>
              <a:spcAft>
                <a:spcPts val="0"/>
              </a:spcAft>
              <a:buNone/>
            </a:pPr>
            <a:r>
              <a:rPr lang="en-US" sz="1250">
                <a:solidFill>
                  <a:srgbClr val="90C126"/>
                </a:solidFill>
                <a:latin typeface="Quattrocento Sans"/>
                <a:ea typeface="Quattrocento Sans"/>
                <a:cs typeface="Quattrocento Sans"/>
                <a:sym typeface="Quattrocento Sans"/>
              </a:rPr>
              <a:t>►</a:t>
            </a:r>
            <a:endParaRPr sz="1250">
              <a:solidFill>
                <a:schemeClr val="dk1"/>
              </a:solidFill>
              <a:latin typeface="Quattrocento Sans"/>
              <a:ea typeface="Quattrocento Sans"/>
              <a:cs typeface="Quattrocento Sans"/>
              <a:sym typeface="Quattrocento Sans"/>
            </a:endParaRPr>
          </a:p>
        </p:txBody>
      </p:sp>
      <p:sp>
        <p:nvSpPr>
          <p:cNvPr id="284" name="Google Shape;284;p27"/>
          <p:cNvSpPr txBox="1"/>
          <p:nvPr/>
        </p:nvSpPr>
        <p:spPr>
          <a:xfrm>
            <a:off x="540414" y="2459163"/>
            <a:ext cx="147320" cy="220979"/>
          </a:xfrm>
          <a:prstGeom prst="rect">
            <a:avLst/>
          </a:prstGeom>
          <a:noFill/>
          <a:ln>
            <a:noFill/>
          </a:ln>
        </p:spPr>
        <p:txBody>
          <a:bodyPr anchorCtr="0" anchor="t" bIns="0" lIns="0" spcFirstLastPara="1" rIns="0" wrap="square" tIns="16500">
            <a:spAutoFit/>
          </a:bodyPr>
          <a:lstStyle/>
          <a:p>
            <a:pPr indent="0" lvl="0" marL="12700" marR="0" rtl="0" algn="l">
              <a:lnSpc>
                <a:spcPct val="100000"/>
              </a:lnSpc>
              <a:spcBef>
                <a:spcPts val="0"/>
              </a:spcBef>
              <a:spcAft>
                <a:spcPts val="0"/>
              </a:spcAft>
              <a:buNone/>
            </a:pPr>
            <a:r>
              <a:rPr lang="en-US" sz="1250">
                <a:solidFill>
                  <a:srgbClr val="90C126"/>
                </a:solidFill>
                <a:latin typeface="Quattrocento Sans"/>
                <a:ea typeface="Quattrocento Sans"/>
                <a:cs typeface="Quattrocento Sans"/>
                <a:sym typeface="Quattrocento Sans"/>
              </a:rPr>
              <a:t>►</a:t>
            </a:r>
            <a:endParaRPr sz="1250">
              <a:solidFill>
                <a:schemeClr val="dk1"/>
              </a:solidFill>
              <a:latin typeface="Quattrocento Sans"/>
              <a:ea typeface="Quattrocento Sans"/>
              <a:cs typeface="Quattrocento Sans"/>
              <a:sym typeface="Quattrocento Sans"/>
            </a:endParaRPr>
          </a:p>
        </p:txBody>
      </p:sp>
      <p:sp>
        <p:nvSpPr>
          <p:cNvPr id="285" name="Google Shape;285;p27"/>
          <p:cNvSpPr txBox="1"/>
          <p:nvPr/>
        </p:nvSpPr>
        <p:spPr>
          <a:xfrm>
            <a:off x="540414" y="3279583"/>
            <a:ext cx="147320" cy="220979"/>
          </a:xfrm>
          <a:prstGeom prst="rect">
            <a:avLst/>
          </a:prstGeom>
          <a:noFill/>
          <a:ln>
            <a:noFill/>
          </a:ln>
        </p:spPr>
        <p:txBody>
          <a:bodyPr anchorCtr="0" anchor="t" bIns="0" lIns="0" spcFirstLastPara="1" rIns="0" wrap="square" tIns="16500">
            <a:spAutoFit/>
          </a:bodyPr>
          <a:lstStyle/>
          <a:p>
            <a:pPr indent="0" lvl="0" marL="12700" marR="0" rtl="0" algn="l">
              <a:lnSpc>
                <a:spcPct val="100000"/>
              </a:lnSpc>
              <a:spcBef>
                <a:spcPts val="0"/>
              </a:spcBef>
              <a:spcAft>
                <a:spcPts val="0"/>
              </a:spcAft>
              <a:buNone/>
            </a:pPr>
            <a:r>
              <a:rPr lang="en-US" sz="1250">
                <a:solidFill>
                  <a:srgbClr val="90C126"/>
                </a:solidFill>
                <a:latin typeface="Quattrocento Sans"/>
                <a:ea typeface="Quattrocento Sans"/>
                <a:cs typeface="Quattrocento Sans"/>
                <a:sym typeface="Quattrocento Sans"/>
              </a:rPr>
              <a:t>►</a:t>
            </a:r>
            <a:endParaRPr sz="1250">
              <a:solidFill>
                <a:schemeClr val="dk1"/>
              </a:solidFill>
              <a:latin typeface="Quattrocento Sans"/>
              <a:ea typeface="Quattrocento Sans"/>
              <a:cs typeface="Quattrocento Sans"/>
              <a:sym typeface="Quattrocento Sans"/>
            </a:endParaRPr>
          </a:p>
        </p:txBody>
      </p:sp>
      <p:sp>
        <p:nvSpPr>
          <p:cNvPr id="286" name="Google Shape;286;p27"/>
          <p:cNvSpPr txBox="1"/>
          <p:nvPr/>
        </p:nvSpPr>
        <p:spPr>
          <a:xfrm>
            <a:off x="540414" y="777683"/>
            <a:ext cx="6280150" cy="2974340"/>
          </a:xfrm>
          <a:prstGeom prst="rect">
            <a:avLst/>
          </a:prstGeom>
          <a:noFill/>
          <a:ln>
            <a:noFill/>
          </a:ln>
        </p:spPr>
        <p:txBody>
          <a:bodyPr anchorCtr="0" anchor="t" bIns="0" lIns="0" spcFirstLastPara="1" rIns="0" wrap="square" tIns="12700">
            <a:spAutoFit/>
          </a:bodyPr>
          <a:lstStyle/>
          <a:p>
            <a:pPr indent="-297815" lvl="0" marL="309880" marR="5080" rtl="0" algn="l">
              <a:lnSpc>
                <a:spcPct val="100000"/>
              </a:lnSpc>
              <a:spcBef>
                <a:spcPts val="0"/>
              </a:spcBef>
              <a:spcAft>
                <a:spcPts val="0"/>
              </a:spcAft>
              <a:buClr>
                <a:srgbClr val="90C126"/>
              </a:buClr>
              <a:buSzPts val="1250"/>
              <a:buFont typeface="Quattrocento Sans"/>
              <a:buChar char="►"/>
            </a:pPr>
            <a:r>
              <a:rPr lang="en-US" sz="1600" u="sng">
                <a:solidFill>
                  <a:srgbClr val="404040"/>
                </a:solidFill>
                <a:latin typeface="Trebuchet MS"/>
                <a:ea typeface="Trebuchet MS"/>
                <a:cs typeface="Trebuchet MS"/>
                <a:sym typeface="Trebuchet MS"/>
              </a:rPr>
              <a:t>Laboratory</a:t>
            </a:r>
            <a:r>
              <a:rPr lang="en-US" sz="1600">
                <a:solidFill>
                  <a:srgbClr val="404040"/>
                </a:solidFill>
                <a:latin typeface="Trebuchet MS"/>
                <a:ea typeface="Trebuchet MS"/>
                <a:cs typeface="Trebuchet MS"/>
                <a:sym typeface="Trebuchet MS"/>
              </a:rPr>
              <a:t> — The presence of aPL, on two or more occasions at  least 12 weeks apart and no more than five years prior to clinical  manifestations, as demonstrated by one or more of the following</a:t>
            </a:r>
            <a:endParaRPr sz="1600">
              <a:solidFill>
                <a:schemeClr val="dk1"/>
              </a:solidFill>
              <a:latin typeface="Trebuchet MS"/>
              <a:ea typeface="Trebuchet MS"/>
              <a:cs typeface="Trebuchet MS"/>
              <a:sym typeface="Trebuchet MS"/>
            </a:endParaRPr>
          </a:p>
          <a:p>
            <a:pPr indent="0" lvl="0" marL="309880" marR="0" rtl="0" algn="l">
              <a:lnSpc>
                <a:spcPct val="100000"/>
              </a:lnSpc>
              <a:spcBef>
                <a:spcPts val="0"/>
              </a:spcBef>
              <a:spcAft>
                <a:spcPts val="0"/>
              </a:spcAft>
              <a:buNone/>
            </a:pPr>
            <a:r>
              <a:rPr lang="en-US" sz="1600">
                <a:solidFill>
                  <a:srgbClr val="404040"/>
                </a:solidFill>
                <a:latin typeface="Trebuchet MS"/>
                <a:ea typeface="Trebuchet MS"/>
                <a:cs typeface="Trebuchet MS"/>
                <a:sym typeface="Trebuchet MS"/>
              </a:rPr>
              <a:t>:</a:t>
            </a:r>
            <a:endParaRPr sz="1600">
              <a:solidFill>
                <a:schemeClr val="dk1"/>
              </a:solidFill>
              <a:latin typeface="Trebuchet MS"/>
              <a:ea typeface="Trebuchet MS"/>
              <a:cs typeface="Trebuchet MS"/>
              <a:sym typeface="Trebuchet MS"/>
            </a:endParaRPr>
          </a:p>
          <a:p>
            <a:pPr indent="-305435" lvl="1" marL="615315" marR="40640" rtl="0" algn="l">
              <a:lnSpc>
                <a:spcPct val="100000"/>
              </a:lnSpc>
              <a:spcBef>
                <a:spcPts val="700"/>
              </a:spcBef>
              <a:spcAft>
                <a:spcPts val="0"/>
              </a:spcAft>
              <a:buClr>
                <a:srgbClr val="FF0000"/>
              </a:buClr>
              <a:buSzPts val="1500"/>
              <a:buFont typeface="Trebuchet MS"/>
              <a:buAutoNum type="arabicPeriod"/>
            </a:pPr>
            <a:r>
              <a:rPr b="0" i="0" lang="en-US" sz="1600" u="none" cap="none" strike="noStrike">
                <a:solidFill>
                  <a:srgbClr val="FF0000"/>
                </a:solidFill>
                <a:latin typeface="Trebuchet MS"/>
                <a:ea typeface="Trebuchet MS"/>
                <a:cs typeface="Trebuchet MS"/>
                <a:sym typeface="Trebuchet MS"/>
              </a:rPr>
              <a:t>IgG and/or IgM aCL</a:t>
            </a:r>
            <a:r>
              <a:rPr b="0" i="0" lang="en-US" sz="1600" u="none" cap="none" strike="noStrike">
                <a:solidFill>
                  <a:srgbClr val="404040"/>
                </a:solidFill>
                <a:latin typeface="Trebuchet MS"/>
                <a:ea typeface="Trebuchet MS"/>
                <a:cs typeface="Trebuchet MS"/>
                <a:sym typeface="Trebuchet MS"/>
              </a:rPr>
              <a:t>( Anticardiolipin Ab) in moderate or high  titer</a:t>
            </a:r>
            <a:endParaRPr b="0" i="0" sz="1600" u="none" cap="none" strike="noStrike">
              <a:solidFill>
                <a:schemeClr val="dk1"/>
              </a:solidFill>
              <a:latin typeface="Trebuchet MS"/>
              <a:ea typeface="Trebuchet MS"/>
              <a:cs typeface="Trebuchet MS"/>
              <a:sym typeface="Trebuchet MS"/>
            </a:endParaRPr>
          </a:p>
          <a:p>
            <a:pPr indent="-305435" lvl="1" marL="615315" marR="281305" rtl="0" algn="l">
              <a:lnSpc>
                <a:spcPct val="100000"/>
              </a:lnSpc>
              <a:spcBef>
                <a:spcPts val="700"/>
              </a:spcBef>
              <a:spcAft>
                <a:spcPts val="0"/>
              </a:spcAft>
              <a:buClr>
                <a:srgbClr val="FF0000"/>
              </a:buClr>
              <a:buSzPts val="1500"/>
              <a:buFont typeface="Trebuchet MS"/>
              <a:buAutoNum type="arabicPeriod"/>
            </a:pPr>
            <a:r>
              <a:rPr b="0" i="0" lang="en-US" sz="1600" u="none" cap="none" strike="noStrike">
                <a:solidFill>
                  <a:srgbClr val="FF0000"/>
                </a:solidFill>
                <a:latin typeface="Trebuchet MS"/>
                <a:ea typeface="Trebuchet MS"/>
                <a:cs typeface="Trebuchet MS"/>
                <a:sym typeface="Trebuchet MS"/>
              </a:rPr>
              <a:t>Antibodies to ß2-glycoprotein I </a:t>
            </a:r>
            <a:r>
              <a:rPr b="0" i="0" lang="en-US" sz="1600" u="none" cap="none" strike="noStrike">
                <a:solidFill>
                  <a:srgbClr val="404040"/>
                </a:solidFill>
                <a:latin typeface="Trebuchet MS"/>
                <a:ea typeface="Trebuchet MS"/>
                <a:cs typeface="Trebuchet MS"/>
                <a:sym typeface="Trebuchet MS"/>
              </a:rPr>
              <a:t>(anti-β2GPI) of IgG or IgM  isotype at a titer &gt;99th percentile for the testing laboratory  when tested according to recommended procedures</a:t>
            </a:r>
            <a:endParaRPr b="0" i="0" sz="1600" u="none" cap="none" strike="noStrike">
              <a:solidFill>
                <a:schemeClr val="dk1"/>
              </a:solidFill>
              <a:latin typeface="Trebuchet MS"/>
              <a:ea typeface="Trebuchet MS"/>
              <a:cs typeface="Trebuchet MS"/>
              <a:sym typeface="Trebuchet MS"/>
            </a:endParaRPr>
          </a:p>
          <a:p>
            <a:pPr indent="-305435" lvl="1" marL="615315" marR="400685" rtl="0" algn="l">
              <a:lnSpc>
                <a:spcPct val="100000"/>
              </a:lnSpc>
              <a:spcBef>
                <a:spcPts val="700"/>
              </a:spcBef>
              <a:spcAft>
                <a:spcPts val="0"/>
              </a:spcAft>
              <a:buClr>
                <a:srgbClr val="FF0000"/>
              </a:buClr>
              <a:buSzPts val="1500"/>
              <a:buFont typeface="Trebuchet MS"/>
              <a:buAutoNum type="arabicPeriod"/>
            </a:pPr>
            <a:r>
              <a:rPr b="0" i="0" lang="en-US" sz="1600" u="none" cap="none" strike="noStrike">
                <a:solidFill>
                  <a:srgbClr val="FF0000"/>
                </a:solidFill>
                <a:latin typeface="Trebuchet MS"/>
                <a:ea typeface="Trebuchet MS"/>
                <a:cs typeface="Trebuchet MS"/>
                <a:sym typeface="Trebuchet MS"/>
              </a:rPr>
              <a:t>Lupus anticoagulant (LA</a:t>
            </a:r>
            <a:r>
              <a:rPr b="0" i="0" lang="en-US" sz="1600" u="none" cap="none" strike="noStrike">
                <a:solidFill>
                  <a:srgbClr val="404040"/>
                </a:solidFill>
                <a:latin typeface="Trebuchet MS"/>
                <a:ea typeface="Trebuchet MS"/>
                <a:cs typeface="Trebuchet MS"/>
                <a:sym typeface="Trebuchet MS"/>
              </a:rPr>
              <a:t>) activity detected according to  published guidelines</a:t>
            </a:r>
            <a:endParaRPr b="0" i="0" sz="1600" u="none" cap="none" strike="noStrike">
              <a:solidFill>
                <a:schemeClr val="dk1"/>
              </a:solidFill>
              <a:latin typeface="Trebuchet MS"/>
              <a:ea typeface="Trebuchet MS"/>
              <a:cs typeface="Trebuchet MS"/>
              <a:sym typeface="Trebuchet MS"/>
            </a:endParaRPr>
          </a:p>
        </p:txBody>
      </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0" name="Shape 290"/>
        <p:cNvGrpSpPr/>
        <p:nvPr/>
      </p:nvGrpSpPr>
      <p:grpSpPr>
        <a:xfrm>
          <a:off x="0" y="0"/>
          <a:ext cx="0" cy="0"/>
          <a:chOff x="0" y="0"/>
          <a:chExt cx="0" cy="0"/>
        </a:xfrm>
      </p:grpSpPr>
      <p:sp>
        <p:nvSpPr>
          <p:cNvPr id="291" name="Google Shape;291;p28"/>
          <p:cNvSpPr txBox="1"/>
          <p:nvPr/>
        </p:nvSpPr>
        <p:spPr>
          <a:xfrm>
            <a:off x="581025" y="922718"/>
            <a:ext cx="5949315" cy="1752600"/>
          </a:xfrm>
          <a:prstGeom prst="rect">
            <a:avLst/>
          </a:prstGeom>
          <a:noFill/>
          <a:ln>
            <a:noFill/>
          </a:ln>
        </p:spPr>
        <p:txBody>
          <a:bodyPr anchorCtr="0" anchor="t" bIns="0" lIns="0" spcFirstLastPara="1" rIns="0" wrap="square" tIns="101600">
            <a:spAutoFit/>
          </a:bodyPr>
          <a:lstStyle/>
          <a:p>
            <a:pPr indent="0" lvl="0" marL="12700" marR="0" rtl="0" algn="l">
              <a:lnSpc>
                <a:spcPct val="100000"/>
              </a:lnSpc>
              <a:spcBef>
                <a:spcPts val="0"/>
              </a:spcBef>
              <a:spcAft>
                <a:spcPts val="0"/>
              </a:spcAft>
              <a:buNone/>
            </a:pPr>
            <a:r>
              <a:rPr lang="en-US" sz="1800">
                <a:solidFill>
                  <a:srgbClr val="404040"/>
                </a:solidFill>
                <a:latin typeface="Trebuchet MS"/>
                <a:ea typeface="Trebuchet MS"/>
                <a:cs typeface="Trebuchet MS"/>
                <a:sym typeface="Trebuchet MS"/>
              </a:rPr>
              <a:t>APS causes pregnancy morbidity by:</a:t>
            </a:r>
            <a:endParaRPr sz="1800">
              <a:solidFill>
                <a:schemeClr val="dk1"/>
              </a:solidFill>
              <a:latin typeface="Trebuchet MS"/>
              <a:ea typeface="Trebuchet MS"/>
              <a:cs typeface="Trebuchet MS"/>
              <a:sym typeface="Trebuchet MS"/>
            </a:endParaRPr>
          </a:p>
          <a:p>
            <a:pPr indent="-272415" lvl="0" marL="284480" marR="0" rtl="0" algn="l">
              <a:lnSpc>
                <a:spcPct val="100000"/>
              </a:lnSpc>
              <a:spcBef>
                <a:spcPts val="700"/>
              </a:spcBef>
              <a:spcAft>
                <a:spcPts val="0"/>
              </a:spcAft>
              <a:buClr>
                <a:srgbClr val="404040"/>
              </a:buClr>
              <a:buSzPts val="1800"/>
              <a:buFont typeface="Trebuchet MS"/>
              <a:buAutoNum type="arabicPeriod"/>
            </a:pPr>
            <a:r>
              <a:rPr lang="en-US" sz="1800">
                <a:solidFill>
                  <a:srgbClr val="404040"/>
                </a:solidFill>
                <a:latin typeface="Trebuchet MS"/>
                <a:ea typeface="Trebuchet MS"/>
                <a:cs typeface="Trebuchet MS"/>
                <a:sym typeface="Trebuchet MS"/>
              </a:rPr>
              <a:t>Affecting trophoblastic function and differentiation</a:t>
            </a:r>
            <a:endParaRPr sz="1800">
              <a:solidFill>
                <a:schemeClr val="dk1"/>
              </a:solidFill>
              <a:latin typeface="Trebuchet MS"/>
              <a:ea typeface="Trebuchet MS"/>
              <a:cs typeface="Trebuchet MS"/>
              <a:sym typeface="Trebuchet MS"/>
            </a:endParaRPr>
          </a:p>
          <a:p>
            <a:pPr indent="-114300" lvl="0" marL="12700" marR="5080" rtl="0" algn="l">
              <a:lnSpc>
                <a:spcPct val="100000"/>
              </a:lnSpc>
              <a:spcBef>
                <a:spcPts val="700"/>
              </a:spcBef>
              <a:spcAft>
                <a:spcPts val="0"/>
              </a:spcAft>
              <a:buClr>
                <a:srgbClr val="404040"/>
              </a:buClr>
              <a:buSzPts val="1800"/>
              <a:buFont typeface="Trebuchet MS"/>
              <a:buAutoNum type="arabicPeriod"/>
            </a:pPr>
            <a:r>
              <a:rPr lang="en-US" sz="1800">
                <a:solidFill>
                  <a:srgbClr val="404040"/>
                </a:solidFill>
                <a:latin typeface="Trebuchet MS"/>
                <a:ea typeface="Trebuchet MS"/>
                <a:cs typeface="Trebuchet MS"/>
                <a:sym typeface="Trebuchet MS"/>
              </a:rPr>
              <a:t>Activating complement pathways at the maternal-fetal  interface</a:t>
            </a:r>
            <a:endParaRPr sz="1800">
              <a:solidFill>
                <a:schemeClr val="dk1"/>
              </a:solidFill>
              <a:latin typeface="Trebuchet MS"/>
              <a:ea typeface="Trebuchet MS"/>
              <a:cs typeface="Trebuchet MS"/>
              <a:sym typeface="Trebuchet MS"/>
            </a:endParaRPr>
          </a:p>
          <a:p>
            <a:pPr indent="-272415" lvl="0" marL="284480" marR="0" rtl="0" algn="l">
              <a:lnSpc>
                <a:spcPct val="100000"/>
              </a:lnSpc>
              <a:spcBef>
                <a:spcPts val="700"/>
              </a:spcBef>
              <a:spcAft>
                <a:spcPts val="0"/>
              </a:spcAft>
              <a:buClr>
                <a:srgbClr val="404040"/>
              </a:buClr>
              <a:buSzPts val="1800"/>
              <a:buFont typeface="Trebuchet MS"/>
              <a:buAutoNum type="arabicPeriod"/>
            </a:pPr>
            <a:r>
              <a:rPr lang="en-US" sz="1800">
                <a:solidFill>
                  <a:srgbClr val="404040"/>
                </a:solidFill>
                <a:latin typeface="Trebuchet MS"/>
                <a:ea typeface="Trebuchet MS"/>
                <a:cs typeface="Trebuchet MS"/>
                <a:sym typeface="Trebuchet MS"/>
              </a:rPr>
              <a:t>Thrombosis of uteroplacental vasculature.</a:t>
            </a:r>
            <a:endParaRPr sz="1800">
              <a:solidFill>
                <a:schemeClr val="dk1"/>
              </a:solidFill>
              <a:latin typeface="Trebuchet MS"/>
              <a:ea typeface="Trebuchet MS"/>
              <a:cs typeface="Trebuchet MS"/>
              <a:sym typeface="Trebuchet MS"/>
            </a:endParaRPr>
          </a:p>
        </p:txBody>
      </p:sp>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5" name="Shape 295"/>
        <p:cNvGrpSpPr/>
        <p:nvPr/>
      </p:nvGrpSpPr>
      <p:grpSpPr>
        <a:xfrm>
          <a:off x="0" y="0"/>
          <a:ext cx="0" cy="0"/>
          <a:chOff x="0" y="0"/>
          <a:chExt cx="0" cy="0"/>
        </a:xfrm>
      </p:grpSpPr>
      <p:sp>
        <p:nvSpPr>
          <p:cNvPr id="296" name="Google Shape;296;p29"/>
          <p:cNvSpPr txBox="1"/>
          <p:nvPr>
            <p:ph type="title"/>
          </p:nvPr>
        </p:nvSpPr>
        <p:spPr>
          <a:xfrm>
            <a:off x="581025" y="468884"/>
            <a:ext cx="1969200" cy="436800"/>
          </a:xfrm>
          <a:prstGeom prst="rect">
            <a:avLst/>
          </a:prstGeom>
          <a:noFill/>
          <a:ln>
            <a:noFill/>
          </a:ln>
        </p:spPr>
        <p:txBody>
          <a:bodyPr anchorCtr="0" anchor="t" bIns="0" lIns="0" spcFirstLastPara="1" rIns="0" wrap="square" tIns="12700">
            <a:spAutoFit/>
          </a:bodyPr>
          <a:lstStyle/>
          <a:p>
            <a:pPr indent="0" lvl="0" marL="12700" rtl="0" algn="l">
              <a:lnSpc>
                <a:spcPct val="100000"/>
              </a:lnSpc>
              <a:spcBef>
                <a:spcPts val="0"/>
              </a:spcBef>
              <a:spcAft>
                <a:spcPts val="0"/>
              </a:spcAft>
              <a:buClr>
                <a:srgbClr val="000000"/>
              </a:buClr>
              <a:buSzPts val="2400"/>
              <a:buFont typeface="Trebuchet MS"/>
              <a:buNone/>
            </a:pPr>
            <a:r>
              <a:rPr b="0" i="0" lang="en-US">
                <a:solidFill>
                  <a:srgbClr val="000000"/>
                </a:solidFill>
                <a:latin typeface="Trebuchet MS"/>
                <a:ea typeface="Trebuchet MS"/>
                <a:cs typeface="Trebuchet MS"/>
                <a:sym typeface="Trebuchet MS"/>
              </a:rPr>
              <a:t>MANAGEMENT</a:t>
            </a:r>
            <a:endParaRPr/>
          </a:p>
        </p:txBody>
      </p:sp>
      <p:sp>
        <p:nvSpPr>
          <p:cNvPr id="297" name="Google Shape;297;p29"/>
          <p:cNvSpPr txBox="1"/>
          <p:nvPr/>
        </p:nvSpPr>
        <p:spPr>
          <a:xfrm>
            <a:off x="581025" y="895350"/>
            <a:ext cx="6200775" cy="3030220"/>
          </a:xfrm>
          <a:prstGeom prst="rect">
            <a:avLst/>
          </a:prstGeom>
          <a:noFill/>
          <a:ln>
            <a:noFill/>
          </a:ln>
        </p:spPr>
        <p:txBody>
          <a:bodyPr anchorCtr="0" anchor="t" bIns="0" lIns="0" spcFirstLastPara="1" rIns="0" wrap="square" tIns="12700">
            <a:spAutoFit/>
          </a:bodyPr>
          <a:lstStyle/>
          <a:p>
            <a:pPr indent="-292735" lvl="0" marL="304800" marR="120014" rtl="0" algn="l">
              <a:lnSpc>
                <a:spcPct val="100000"/>
              </a:lnSpc>
              <a:spcBef>
                <a:spcPts val="0"/>
              </a:spcBef>
              <a:spcAft>
                <a:spcPts val="0"/>
              </a:spcAft>
              <a:buClr>
                <a:srgbClr val="90C126"/>
              </a:buClr>
              <a:buSzPts val="1100"/>
              <a:buFont typeface="Quattrocento Sans"/>
              <a:buChar char="►"/>
            </a:pPr>
            <a:r>
              <a:rPr lang="en-US" sz="1400">
                <a:solidFill>
                  <a:srgbClr val="404040"/>
                </a:solidFill>
                <a:latin typeface="Trebuchet MS"/>
                <a:ea typeface="Trebuchet MS"/>
                <a:cs typeface="Trebuchet MS"/>
                <a:sym typeface="Trebuchet MS"/>
              </a:rPr>
              <a:t>Ladies meeting criteria: </a:t>
            </a:r>
            <a:r>
              <a:rPr lang="en-US" sz="1400">
                <a:solidFill>
                  <a:srgbClr val="FF0000"/>
                </a:solidFill>
                <a:latin typeface="Trebuchet MS"/>
                <a:ea typeface="Trebuchet MS"/>
                <a:cs typeface="Trebuchet MS"/>
                <a:sym typeface="Trebuchet MS"/>
              </a:rPr>
              <a:t>LMWH</a:t>
            </a:r>
            <a:r>
              <a:rPr lang="en-US" sz="1400">
                <a:solidFill>
                  <a:srgbClr val="404040"/>
                </a:solidFill>
                <a:latin typeface="Trebuchet MS"/>
                <a:ea typeface="Trebuchet MS"/>
                <a:cs typeface="Trebuchet MS"/>
                <a:sym typeface="Trebuchet MS"/>
              </a:rPr>
              <a:t>(when fetal heart is detected) + low-dose  </a:t>
            </a:r>
            <a:r>
              <a:rPr lang="en-US" sz="1400">
                <a:solidFill>
                  <a:srgbClr val="FF0000"/>
                </a:solidFill>
                <a:latin typeface="Trebuchet MS"/>
                <a:ea typeface="Trebuchet MS"/>
                <a:cs typeface="Trebuchet MS"/>
                <a:sym typeface="Trebuchet MS"/>
              </a:rPr>
              <a:t>aminosalicylic acid</a:t>
            </a:r>
            <a:r>
              <a:rPr lang="en-US" sz="1400">
                <a:solidFill>
                  <a:srgbClr val="404040"/>
                </a:solidFill>
                <a:latin typeface="Trebuchet MS"/>
                <a:ea typeface="Trebuchet MS"/>
                <a:cs typeface="Trebuchet MS"/>
                <a:sym typeface="Trebuchet MS"/>
              </a:rPr>
              <a:t>(when pregnancy is diagnosed)</a:t>
            </a:r>
            <a:endParaRPr sz="1400">
              <a:solidFill>
                <a:schemeClr val="dk1"/>
              </a:solidFill>
              <a:latin typeface="Trebuchet MS"/>
              <a:ea typeface="Trebuchet MS"/>
              <a:cs typeface="Trebuchet MS"/>
              <a:sym typeface="Trebuchet MS"/>
            </a:endParaRPr>
          </a:p>
          <a:p>
            <a:pPr indent="0" lvl="0" marL="358775" marR="0" rtl="0" algn="l">
              <a:lnSpc>
                <a:spcPct val="100000"/>
              </a:lnSpc>
              <a:spcBef>
                <a:spcPts val="0"/>
              </a:spcBef>
              <a:spcAft>
                <a:spcPts val="0"/>
              </a:spcAft>
              <a:buNone/>
            </a:pPr>
            <a:r>
              <a:rPr lang="en-US" sz="1400">
                <a:solidFill>
                  <a:srgbClr val="404040"/>
                </a:solidFill>
                <a:latin typeface="Trebuchet MS"/>
                <a:ea typeface="Trebuchet MS"/>
                <a:cs typeface="Trebuchet MS"/>
                <a:sym typeface="Trebuchet MS"/>
              </a:rPr>
              <a:t>Ladies not meeting criteria: low-dose ASA</a:t>
            </a:r>
            <a:endParaRPr sz="1400">
              <a:solidFill>
                <a:schemeClr val="dk1"/>
              </a:solidFill>
              <a:latin typeface="Trebuchet MS"/>
              <a:ea typeface="Trebuchet MS"/>
              <a:cs typeface="Trebuchet MS"/>
              <a:sym typeface="Trebuchet MS"/>
            </a:endParaRPr>
          </a:p>
          <a:p>
            <a:pPr indent="-292735" lvl="0" marL="304800" marR="377825" rtl="0" algn="l">
              <a:lnSpc>
                <a:spcPct val="100000"/>
              </a:lnSpc>
              <a:spcBef>
                <a:spcPts val="700"/>
              </a:spcBef>
              <a:spcAft>
                <a:spcPts val="0"/>
              </a:spcAft>
              <a:buClr>
                <a:srgbClr val="90C126"/>
              </a:buClr>
              <a:buSzPts val="1100"/>
              <a:buFont typeface="Quattrocento Sans"/>
              <a:buChar char="►"/>
            </a:pPr>
            <a:r>
              <a:rPr lang="en-US" sz="1400">
                <a:solidFill>
                  <a:srgbClr val="404040"/>
                </a:solidFill>
                <a:latin typeface="Trebuchet MS"/>
                <a:ea typeface="Trebuchet MS"/>
                <a:cs typeface="Trebuchet MS"/>
                <a:sym typeface="Trebuchet MS"/>
              </a:rPr>
              <a:t>(Stop both at term. If scheduled delivery, stop ASA 7-10 days before,  LMWH at least 24 hours before.)</a:t>
            </a:r>
            <a:endParaRPr sz="1400">
              <a:solidFill>
                <a:schemeClr val="dk1"/>
              </a:solidFill>
              <a:latin typeface="Trebuchet MS"/>
              <a:ea typeface="Trebuchet MS"/>
              <a:cs typeface="Trebuchet MS"/>
              <a:sym typeface="Trebuchet MS"/>
            </a:endParaRPr>
          </a:p>
          <a:p>
            <a:pPr indent="-292735" lvl="0" marL="304800" marR="5080" rtl="0" algn="l">
              <a:lnSpc>
                <a:spcPct val="100000"/>
              </a:lnSpc>
              <a:spcBef>
                <a:spcPts val="700"/>
              </a:spcBef>
              <a:spcAft>
                <a:spcPts val="0"/>
              </a:spcAft>
              <a:buClr>
                <a:srgbClr val="90C126"/>
              </a:buClr>
              <a:buSzPts val="1100"/>
              <a:buFont typeface="Quattrocento Sans"/>
              <a:buChar char="►"/>
            </a:pPr>
            <a:r>
              <a:rPr lang="en-US" sz="1400">
                <a:solidFill>
                  <a:srgbClr val="FF0000"/>
                </a:solidFill>
                <a:latin typeface="Trebuchet MS"/>
                <a:ea typeface="Trebuchet MS"/>
                <a:cs typeface="Trebuchet MS"/>
                <a:sym typeface="Trebuchet MS"/>
              </a:rPr>
              <a:t>Steroids </a:t>
            </a:r>
            <a:r>
              <a:rPr lang="en-US" sz="1400">
                <a:solidFill>
                  <a:srgbClr val="404040"/>
                </a:solidFill>
                <a:latin typeface="Trebuchet MS"/>
                <a:ea typeface="Trebuchet MS"/>
                <a:cs typeface="Trebuchet MS"/>
                <a:sym typeface="Trebuchet MS"/>
              </a:rPr>
              <a:t>have shown conflicting results in preventing adverse pregnancy  outcomes in APS. In addition, it increases risk of PROM, preterm delivery,  IUGR, PET, GDM, infections, maternal osteopenia.</a:t>
            </a:r>
            <a:endParaRPr sz="1400">
              <a:solidFill>
                <a:schemeClr val="dk1"/>
              </a:solidFill>
              <a:latin typeface="Trebuchet MS"/>
              <a:ea typeface="Trebuchet MS"/>
              <a:cs typeface="Trebuchet MS"/>
              <a:sym typeface="Trebuchet MS"/>
            </a:endParaRPr>
          </a:p>
          <a:p>
            <a:pPr indent="0" lvl="0" marL="0" marR="0" rtl="0" algn="l">
              <a:lnSpc>
                <a:spcPct val="100000"/>
              </a:lnSpc>
              <a:spcBef>
                <a:spcPts val="0"/>
              </a:spcBef>
              <a:spcAft>
                <a:spcPts val="0"/>
              </a:spcAft>
              <a:buClr>
                <a:srgbClr val="90C126"/>
              </a:buClr>
              <a:buSzPts val="1600"/>
              <a:buFont typeface="Quattrocento Sans"/>
              <a:buNone/>
            </a:pPr>
            <a:r>
              <a:t/>
            </a:r>
            <a:endParaRPr sz="1600">
              <a:solidFill>
                <a:schemeClr val="dk1"/>
              </a:solidFill>
              <a:latin typeface="Trebuchet MS"/>
              <a:ea typeface="Trebuchet MS"/>
              <a:cs typeface="Trebuchet MS"/>
              <a:sym typeface="Trebuchet MS"/>
            </a:endParaRPr>
          </a:p>
          <a:p>
            <a:pPr indent="-292735" lvl="0" marL="304800" marR="0" rtl="0" algn="l">
              <a:lnSpc>
                <a:spcPct val="100000"/>
              </a:lnSpc>
              <a:spcBef>
                <a:spcPts val="1220"/>
              </a:spcBef>
              <a:spcAft>
                <a:spcPts val="0"/>
              </a:spcAft>
              <a:buClr>
                <a:srgbClr val="90C126"/>
              </a:buClr>
              <a:buSzPts val="1100"/>
              <a:buFont typeface="Quattrocento Sans"/>
              <a:buChar char="►"/>
            </a:pPr>
            <a:r>
              <a:rPr lang="en-US" sz="1400">
                <a:solidFill>
                  <a:srgbClr val="404040"/>
                </a:solidFill>
                <a:latin typeface="Trebuchet MS"/>
                <a:ea typeface="Trebuchet MS"/>
                <a:cs typeface="Trebuchet MS"/>
                <a:sym typeface="Trebuchet MS"/>
              </a:rPr>
              <a:t>Peripartum: stop heparin and ASA</a:t>
            </a:r>
            <a:endParaRPr sz="1400">
              <a:solidFill>
                <a:schemeClr val="dk1"/>
              </a:solidFill>
              <a:latin typeface="Trebuchet MS"/>
              <a:ea typeface="Trebuchet MS"/>
              <a:cs typeface="Trebuchet MS"/>
              <a:sym typeface="Trebuchet MS"/>
            </a:endParaRPr>
          </a:p>
          <a:p>
            <a:pPr indent="-292735" lvl="0" marL="304800" marR="59689" rtl="0" algn="l">
              <a:lnSpc>
                <a:spcPct val="100000"/>
              </a:lnSpc>
              <a:spcBef>
                <a:spcPts val="700"/>
              </a:spcBef>
              <a:spcAft>
                <a:spcPts val="0"/>
              </a:spcAft>
              <a:buClr>
                <a:srgbClr val="90C126"/>
              </a:buClr>
              <a:buSzPts val="1100"/>
              <a:buFont typeface="Quattrocento Sans"/>
              <a:buChar char="►"/>
            </a:pPr>
            <a:r>
              <a:rPr lang="en-US" sz="1400">
                <a:solidFill>
                  <a:srgbClr val="404040"/>
                </a:solidFill>
                <a:latin typeface="Trebuchet MS"/>
                <a:ea typeface="Trebuchet MS"/>
                <a:cs typeface="Trebuchet MS"/>
                <a:sym typeface="Trebuchet MS"/>
              </a:rPr>
              <a:t>Postpartum: lifelong warfarin should be resumed in ladies with history of  vascular thrombosis.</a:t>
            </a:r>
            <a:endParaRPr sz="1400">
              <a:solidFill>
                <a:schemeClr val="dk1"/>
              </a:solidFill>
              <a:latin typeface="Trebuchet MS"/>
              <a:ea typeface="Trebuchet MS"/>
              <a:cs typeface="Trebuchet MS"/>
              <a:sym typeface="Trebuchet MS"/>
            </a:endParaRPr>
          </a:p>
        </p:txBody>
      </p:sp>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1" name="Shape 301"/>
        <p:cNvGrpSpPr/>
        <p:nvPr/>
      </p:nvGrpSpPr>
      <p:grpSpPr>
        <a:xfrm>
          <a:off x="0" y="0"/>
          <a:ext cx="0" cy="0"/>
          <a:chOff x="0" y="0"/>
          <a:chExt cx="0" cy="0"/>
        </a:xfrm>
      </p:grpSpPr>
      <p:sp>
        <p:nvSpPr>
          <p:cNvPr id="302" name="Google Shape;302;p30"/>
          <p:cNvSpPr txBox="1"/>
          <p:nvPr>
            <p:ph type="title"/>
          </p:nvPr>
        </p:nvSpPr>
        <p:spPr>
          <a:xfrm>
            <a:off x="530224" y="11684"/>
            <a:ext cx="5108700" cy="382200"/>
          </a:xfrm>
          <a:prstGeom prst="rect">
            <a:avLst/>
          </a:prstGeom>
          <a:noFill/>
          <a:ln>
            <a:noFill/>
          </a:ln>
        </p:spPr>
        <p:txBody>
          <a:bodyPr anchorCtr="0" anchor="t" bIns="0" lIns="0" spcFirstLastPara="1" rIns="0" wrap="square" tIns="12700">
            <a:spAutoFit/>
          </a:bodyPr>
          <a:lstStyle/>
          <a:p>
            <a:pPr indent="0" lvl="0" marL="12700" rtl="0" algn="l">
              <a:lnSpc>
                <a:spcPct val="100000"/>
              </a:lnSpc>
              <a:spcBef>
                <a:spcPts val="0"/>
              </a:spcBef>
              <a:spcAft>
                <a:spcPts val="0"/>
              </a:spcAft>
              <a:buClr>
                <a:schemeClr val="dk1"/>
              </a:buClr>
              <a:buSzPts val="2400"/>
              <a:buFont typeface="Trebuchet MS"/>
              <a:buNone/>
            </a:pPr>
            <a:r>
              <a:rPr b="0" i="0" lang="en-US">
                <a:latin typeface="Trebuchet MS"/>
                <a:ea typeface="Trebuchet MS"/>
                <a:cs typeface="Trebuchet MS"/>
                <a:sym typeface="Trebuchet MS"/>
              </a:rPr>
              <a:t>B.INHERITED THROMBOPHILIAS</a:t>
            </a:r>
            <a:endParaRPr/>
          </a:p>
        </p:txBody>
      </p:sp>
      <p:sp>
        <p:nvSpPr>
          <p:cNvPr id="303" name="Google Shape;303;p30"/>
          <p:cNvSpPr txBox="1"/>
          <p:nvPr/>
        </p:nvSpPr>
        <p:spPr>
          <a:xfrm>
            <a:off x="304800" y="742950"/>
            <a:ext cx="8078470" cy="3309620"/>
          </a:xfrm>
          <a:prstGeom prst="rect">
            <a:avLst/>
          </a:prstGeom>
          <a:noFill/>
          <a:ln>
            <a:noFill/>
          </a:ln>
        </p:spPr>
        <p:txBody>
          <a:bodyPr anchorCtr="0" anchor="t" bIns="0" lIns="0" spcFirstLastPara="1" rIns="0" wrap="square" tIns="12700">
            <a:spAutoFit/>
          </a:bodyPr>
          <a:lstStyle/>
          <a:p>
            <a:pPr indent="-302894" lvl="0" marL="314960" marR="844550" rtl="0" algn="l">
              <a:lnSpc>
                <a:spcPct val="100000"/>
              </a:lnSpc>
              <a:spcBef>
                <a:spcPts val="0"/>
              </a:spcBef>
              <a:spcAft>
                <a:spcPts val="0"/>
              </a:spcAft>
              <a:buClr>
                <a:srgbClr val="90C126"/>
              </a:buClr>
              <a:buSzPts val="1400"/>
              <a:buFont typeface="Quattrocento Sans"/>
              <a:buChar char="►"/>
            </a:pPr>
            <a:r>
              <a:rPr lang="en-US" sz="1800">
                <a:solidFill>
                  <a:srgbClr val="404040"/>
                </a:solidFill>
                <a:latin typeface="Trebuchet MS"/>
                <a:ea typeface="Trebuchet MS"/>
                <a:cs typeface="Trebuchet MS"/>
                <a:sym typeface="Trebuchet MS"/>
              </a:rPr>
              <a:t>Factor V Leiden mutation, Prothrombin gene mutation, Protein C/S  deficiency, Antithrombin III deficiency, and others.</a:t>
            </a:r>
            <a:endParaRPr sz="1800">
              <a:solidFill>
                <a:schemeClr val="dk1"/>
              </a:solidFill>
              <a:latin typeface="Trebuchet MS"/>
              <a:ea typeface="Trebuchet MS"/>
              <a:cs typeface="Trebuchet MS"/>
              <a:sym typeface="Trebuchet MS"/>
            </a:endParaRPr>
          </a:p>
          <a:p>
            <a:pPr indent="-302894" lvl="0" marL="314960" marR="0" rtl="0" algn="l">
              <a:lnSpc>
                <a:spcPct val="100000"/>
              </a:lnSpc>
              <a:spcBef>
                <a:spcPts val="700"/>
              </a:spcBef>
              <a:spcAft>
                <a:spcPts val="0"/>
              </a:spcAft>
              <a:buClr>
                <a:srgbClr val="90C126"/>
              </a:buClr>
              <a:buSzPts val="1400"/>
              <a:buFont typeface="Quattrocento Sans"/>
              <a:buChar char="►"/>
            </a:pPr>
            <a:r>
              <a:rPr lang="en-US" sz="1800">
                <a:solidFill>
                  <a:srgbClr val="404040"/>
                </a:solidFill>
                <a:latin typeface="Trebuchet MS"/>
                <a:ea typeface="Trebuchet MS"/>
                <a:cs typeface="Trebuchet MS"/>
                <a:sym typeface="Trebuchet MS"/>
              </a:rPr>
              <a:t>May be associated with late pregnancy loss</a:t>
            </a:r>
            <a:endParaRPr sz="1800">
              <a:solidFill>
                <a:schemeClr val="dk1"/>
              </a:solidFill>
              <a:latin typeface="Trebuchet MS"/>
              <a:ea typeface="Trebuchet MS"/>
              <a:cs typeface="Trebuchet MS"/>
              <a:sym typeface="Trebuchet MS"/>
            </a:endParaRPr>
          </a:p>
          <a:p>
            <a:pPr indent="-302894" lvl="0" marL="314960" marR="5080" rtl="0" algn="l">
              <a:lnSpc>
                <a:spcPct val="100000"/>
              </a:lnSpc>
              <a:spcBef>
                <a:spcPts val="700"/>
              </a:spcBef>
              <a:spcAft>
                <a:spcPts val="0"/>
              </a:spcAft>
              <a:buClr>
                <a:srgbClr val="90C126"/>
              </a:buClr>
              <a:buSzPts val="1450"/>
              <a:buFont typeface="Quattrocento Sans"/>
              <a:buChar char="►"/>
            </a:pPr>
            <a:r>
              <a:rPr b="1" i="1" lang="en-US" sz="1800">
                <a:solidFill>
                  <a:srgbClr val="404040"/>
                </a:solidFill>
                <a:latin typeface="Trebuchet MS"/>
                <a:ea typeface="Trebuchet MS"/>
                <a:cs typeface="Trebuchet MS"/>
                <a:sym typeface="Trebuchet MS"/>
              </a:rPr>
              <a:t>Screening based on : </a:t>
            </a:r>
            <a:r>
              <a:rPr i="1" lang="en-US" sz="1800">
                <a:solidFill>
                  <a:srgbClr val="FF0000"/>
                </a:solidFill>
                <a:latin typeface="Trebuchet MS"/>
                <a:ea typeface="Trebuchet MS"/>
                <a:cs typeface="Trebuchet MS"/>
                <a:sym typeface="Trebuchet MS"/>
              </a:rPr>
              <a:t>1.</a:t>
            </a:r>
            <a:r>
              <a:rPr b="1" i="1" lang="en-US" sz="1800" u="sng">
                <a:solidFill>
                  <a:srgbClr val="FF0000"/>
                </a:solidFill>
                <a:latin typeface="Trebuchet MS"/>
                <a:ea typeface="Trebuchet MS"/>
                <a:cs typeface="Trebuchet MS"/>
                <a:sym typeface="Trebuchet MS"/>
              </a:rPr>
              <a:t>personal history of VTE</a:t>
            </a:r>
            <a:r>
              <a:rPr b="1" i="1" lang="en-US" sz="1800">
                <a:solidFill>
                  <a:srgbClr val="404040"/>
                </a:solidFill>
                <a:latin typeface="Trebuchet MS"/>
                <a:ea typeface="Trebuchet MS"/>
                <a:cs typeface="Trebuchet MS"/>
                <a:sym typeface="Trebuchet MS"/>
              </a:rPr>
              <a:t> </a:t>
            </a:r>
            <a:r>
              <a:rPr b="1" i="1" lang="en-US" sz="1800" u="sng">
                <a:solidFill>
                  <a:srgbClr val="404040"/>
                </a:solidFill>
                <a:latin typeface="Trebuchet MS"/>
                <a:ea typeface="Trebuchet MS"/>
                <a:cs typeface="Trebuchet MS"/>
                <a:sym typeface="Trebuchet MS"/>
              </a:rPr>
              <a:t>associated w/ other </a:t>
            </a:r>
            <a:r>
              <a:rPr b="1" i="1" lang="en-US" sz="1800">
                <a:solidFill>
                  <a:srgbClr val="404040"/>
                </a:solidFill>
                <a:latin typeface="Trebuchet MS"/>
                <a:ea typeface="Trebuchet MS"/>
                <a:cs typeface="Trebuchet MS"/>
                <a:sym typeface="Trebuchet MS"/>
              </a:rPr>
              <a:t> </a:t>
            </a:r>
            <a:r>
              <a:rPr b="1" i="1" lang="en-US" sz="1800" u="sng">
                <a:solidFill>
                  <a:srgbClr val="404040"/>
                </a:solidFill>
                <a:latin typeface="Trebuchet MS"/>
                <a:ea typeface="Trebuchet MS"/>
                <a:cs typeface="Trebuchet MS"/>
                <a:sym typeface="Trebuchet MS"/>
              </a:rPr>
              <a:t>non-recurrent risk factors</a:t>
            </a:r>
            <a:r>
              <a:rPr b="1" i="1" lang="en-US" sz="1800">
                <a:solidFill>
                  <a:srgbClr val="404040"/>
                </a:solidFill>
                <a:latin typeface="Trebuchet MS"/>
                <a:ea typeface="Trebuchet MS"/>
                <a:cs typeface="Trebuchet MS"/>
                <a:sym typeface="Trebuchet MS"/>
              </a:rPr>
              <a:t> AND	</a:t>
            </a:r>
            <a:r>
              <a:rPr b="1" i="1" lang="en-US" sz="1800">
                <a:solidFill>
                  <a:srgbClr val="FF0000"/>
                </a:solidFill>
                <a:latin typeface="Trebuchet MS"/>
                <a:ea typeface="Trebuchet MS"/>
                <a:cs typeface="Trebuchet MS"/>
                <a:sym typeface="Trebuchet MS"/>
              </a:rPr>
              <a:t>2.</a:t>
            </a:r>
            <a:r>
              <a:rPr b="1" i="1" lang="en-US" sz="1800" u="sng">
                <a:solidFill>
                  <a:srgbClr val="FF0000"/>
                </a:solidFill>
                <a:latin typeface="Trebuchet MS"/>
                <a:ea typeface="Trebuchet MS"/>
                <a:cs typeface="Trebuchet MS"/>
                <a:sym typeface="Trebuchet MS"/>
              </a:rPr>
              <a:t>asymptomatic women</a:t>
            </a:r>
            <a:r>
              <a:rPr b="1" i="1" lang="en-US" sz="1800">
                <a:solidFill>
                  <a:srgbClr val="404040"/>
                </a:solidFill>
                <a:latin typeface="Trebuchet MS"/>
                <a:ea typeface="Trebuchet MS"/>
                <a:cs typeface="Trebuchet MS"/>
                <a:sym typeface="Trebuchet MS"/>
              </a:rPr>
              <a:t> </a:t>
            </a:r>
            <a:r>
              <a:rPr b="1" i="1" lang="en-US" sz="1800" u="sng">
                <a:solidFill>
                  <a:srgbClr val="404040"/>
                </a:solidFill>
                <a:latin typeface="Trebuchet MS"/>
                <a:ea typeface="Trebuchet MS"/>
                <a:cs typeface="Trebuchet MS"/>
                <a:sym typeface="Trebuchet MS"/>
              </a:rPr>
              <a:t>(no prior VTE) </a:t>
            </a:r>
            <a:r>
              <a:rPr b="1" i="1" lang="en-US" sz="1800">
                <a:solidFill>
                  <a:srgbClr val="404040"/>
                </a:solidFill>
                <a:latin typeface="Trebuchet MS"/>
                <a:ea typeface="Trebuchet MS"/>
                <a:cs typeface="Trebuchet MS"/>
                <a:sym typeface="Trebuchet MS"/>
              </a:rPr>
              <a:t> </a:t>
            </a:r>
            <a:r>
              <a:rPr b="1" i="1" lang="en-US" sz="1800" u="sng">
                <a:solidFill>
                  <a:srgbClr val="404040"/>
                </a:solidFill>
                <a:latin typeface="Trebuchet MS"/>
                <a:ea typeface="Trebuchet MS"/>
                <a:cs typeface="Trebuchet MS"/>
                <a:sym typeface="Trebuchet MS"/>
              </a:rPr>
              <a:t>planning a pregnancy who have a first degree</a:t>
            </a:r>
            <a:r>
              <a:rPr b="1" i="1" lang="en-US" sz="1800">
                <a:solidFill>
                  <a:srgbClr val="FF0000"/>
                </a:solidFill>
                <a:latin typeface="Trebuchet MS"/>
                <a:ea typeface="Trebuchet MS"/>
                <a:cs typeface="Trebuchet MS"/>
                <a:sym typeface="Trebuchet MS"/>
              </a:rPr>
              <a:t> </a:t>
            </a:r>
            <a:r>
              <a:rPr b="1" i="1" lang="en-US" sz="1800" u="sng">
                <a:solidFill>
                  <a:srgbClr val="FF0000"/>
                </a:solidFill>
                <a:latin typeface="Trebuchet MS"/>
                <a:ea typeface="Trebuchet MS"/>
                <a:cs typeface="Trebuchet MS"/>
                <a:sym typeface="Trebuchet MS"/>
              </a:rPr>
              <a:t>relative with VTE</a:t>
            </a:r>
            <a:r>
              <a:rPr b="1" i="1" lang="en-US" sz="1800" u="sng">
                <a:solidFill>
                  <a:srgbClr val="404040"/>
                </a:solidFill>
                <a:latin typeface="Trebuchet MS"/>
                <a:ea typeface="Trebuchet MS"/>
                <a:cs typeface="Trebuchet MS"/>
                <a:sym typeface="Trebuchet MS"/>
              </a:rPr>
              <a:t> before </a:t>
            </a:r>
            <a:r>
              <a:rPr b="1" i="1" lang="en-US" sz="1800">
                <a:solidFill>
                  <a:srgbClr val="404040"/>
                </a:solidFill>
                <a:latin typeface="Trebuchet MS"/>
                <a:ea typeface="Trebuchet MS"/>
                <a:cs typeface="Trebuchet MS"/>
                <a:sym typeface="Trebuchet MS"/>
              </a:rPr>
              <a:t> </a:t>
            </a:r>
            <a:r>
              <a:rPr b="1" i="1" lang="en-US" sz="1800" u="sng">
                <a:solidFill>
                  <a:srgbClr val="404040"/>
                </a:solidFill>
                <a:latin typeface="Trebuchet MS"/>
                <a:ea typeface="Trebuchet MS"/>
                <a:cs typeface="Trebuchet MS"/>
                <a:sym typeface="Trebuchet MS"/>
              </a:rPr>
              <a:t>age 50 or a history of a high-risk thrombophilia.</a:t>
            </a:r>
            <a:endParaRPr sz="1800">
              <a:solidFill>
                <a:schemeClr val="dk1"/>
              </a:solidFill>
              <a:latin typeface="Trebuchet MS"/>
              <a:ea typeface="Trebuchet MS"/>
              <a:cs typeface="Trebuchet MS"/>
              <a:sym typeface="Trebuchet MS"/>
            </a:endParaRPr>
          </a:p>
          <a:p>
            <a:pPr indent="-302894" lvl="0" marL="314960" marR="580390" rtl="0" algn="l">
              <a:lnSpc>
                <a:spcPct val="100000"/>
              </a:lnSpc>
              <a:spcBef>
                <a:spcPts val="700"/>
              </a:spcBef>
              <a:spcAft>
                <a:spcPts val="0"/>
              </a:spcAft>
              <a:buClr>
                <a:srgbClr val="90C126"/>
              </a:buClr>
              <a:buSzPts val="1400"/>
              <a:buFont typeface="Quattrocento Sans"/>
              <a:buChar char="►"/>
            </a:pPr>
            <a:r>
              <a:rPr lang="en-US" sz="1800">
                <a:solidFill>
                  <a:srgbClr val="404040"/>
                </a:solidFill>
                <a:latin typeface="Trebuchet MS"/>
                <a:ea typeface="Trebuchet MS"/>
                <a:cs typeface="Trebuchet MS"/>
                <a:sym typeface="Trebuchet MS"/>
              </a:rPr>
              <a:t>In the absence of an obstetrical complication such as preeclampsia,  abruption, or fetal growth restriction, do weekly assessments with  nonstress tests beginning at ≥36 weeks of gestation and delivery at 39  weeks of gestation</a:t>
            </a:r>
            <a:endParaRPr sz="1800">
              <a:solidFill>
                <a:schemeClr val="dk1"/>
              </a:solidFill>
              <a:latin typeface="Trebuchet MS"/>
              <a:ea typeface="Trebuchet MS"/>
              <a:cs typeface="Trebuchet MS"/>
              <a:sym typeface="Trebuchet MS"/>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8" name="Shape 138"/>
        <p:cNvGrpSpPr/>
        <p:nvPr/>
      </p:nvGrpSpPr>
      <p:grpSpPr>
        <a:xfrm>
          <a:off x="0" y="0"/>
          <a:ext cx="0" cy="0"/>
          <a:chOff x="0" y="0"/>
          <a:chExt cx="0" cy="0"/>
        </a:xfrm>
      </p:grpSpPr>
      <p:sp>
        <p:nvSpPr>
          <p:cNvPr id="139" name="Google Shape;139;p3"/>
          <p:cNvSpPr txBox="1"/>
          <p:nvPr>
            <p:ph idx="4294967295" type="title"/>
          </p:nvPr>
        </p:nvSpPr>
        <p:spPr>
          <a:xfrm>
            <a:off x="3265908" y="257683"/>
            <a:ext cx="2092200" cy="382200"/>
          </a:xfrm>
          <a:prstGeom prst="rect">
            <a:avLst/>
          </a:prstGeom>
          <a:noFill/>
          <a:ln>
            <a:noFill/>
          </a:ln>
        </p:spPr>
        <p:txBody>
          <a:bodyPr anchorCtr="0" anchor="t" bIns="0" lIns="0" spcFirstLastPara="1" rIns="0" wrap="square" tIns="12700">
            <a:spAutoFit/>
          </a:bodyPr>
          <a:lstStyle/>
          <a:p>
            <a:pPr indent="0" lvl="0" marL="12700" rtl="0" algn="l">
              <a:lnSpc>
                <a:spcPct val="100000"/>
              </a:lnSpc>
              <a:spcBef>
                <a:spcPts val="0"/>
              </a:spcBef>
              <a:spcAft>
                <a:spcPts val="0"/>
              </a:spcAft>
              <a:buClr>
                <a:schemeClr val="dk1"/>
              </a:buClr>
              <a:buSzPts val="2400"/>
              <a:buFont typeface="Trebuchet MS"/>
              <a:buNone/>
            </a:pPr>
            <a:r>
              <a:rPr b="0" i="0" lang="en-US" sz="2400">
                <a:latin typeface="Trebuchet MS"/>
                <a:ea typeface="Trebuchet MS"/>
                <a:cs typeface="Trebuchet MS"/>
                <a:sym typeface="Trebuchet MS"/>
              </a:rPr>
              <a:t>INTRODUCTION</a:t>
            </a:r>
            <a:endParaRPr sz="2400">
              <a:latin typeface="Trebuchet MS"/>
              <a:ea typeface="Trebuchet MS"/>
              <a:cs typeface="Trebuchet MS"/>
              <a:sym typeface="Trebuchet MS"/>
            </a:endParaRPr>
          </a:p>
        </p:txBody>
      </p:sp>
      <p:sp>
        <p:nvSpPr>
          <p:cNvPr id="140" name="Google Shape;140;p3"/>
          <p:cNvSpPr txBox="1"/>
          <p:nvPr/>
        </p:nvSpPr>
        <p:spPr>
          <a:xfrm>
            <a:off x="230425" y="1008225"/>
            <a:ext cx="7601700" cy="3820800"/>
          </a:xfrm>
          <a:prstGeom prst="rect">
            <a:avLst/>
          </a:prstGeom>
          <a:noFill/>
          <a:ln>
            <a:noFill/>
          </a:ln>
        </p:spPr>
        <p:txBody>
          <a:bodyPr anchorCtr="0" anchor="t" bIns="0" lIns="0" spcFirstLastPara="1" rIns="0" wrap="square" tIns="55875">
            <a:spAutoFit/>
          </a:bodyPr>
          <a:lstStyle/>
          <a:p>
            <a:pPr indent="-314960" lvl="0" marL="325755" marR="0" rtl="0" algn="l">
              <a:lnSpc>
                <a:spcPct val="100000"/>
              </a:lnSpc>
              <a:spcBef>
                <a:spcPts val="0"/>
              </a:spcBef>
              <a:spcAft>
                <a:spcPts val="0"/>
              </a:spcAft>
              <a:buClr>
                <a:schemeClr val="accent1"/>
              </a:buClr>
              <a:buSzPts val="1500"/>
              <a:buFont typeface="Quattrocento Sans"/>
              <a:buChar char="►"/>
            </a:pPr>
            <a:r>
              <a:rPr b="1" lang="en-US" sz="1800">
                <a:solidFill>
                  <a:schemeClr val="accent1"/>
                </a:solidFill>
                <a:latin typeface="Trebuchet MS"/>
                <a:ea typeface="Trebuchet MS"/>
                <a:cs typeface="Trebuchet MS"/>
                <a:sym typeface="Trebuchet MS"/>
              </a:rPr>
              <a:t>Definition of miscarriage:</a:t>
            </a:r>
            <a:endParaRPr b="1" sz="1800">
              <a:solidFill>
                <a:schemeClr val="accent1"/>
              </a:solidFill>
              <a:latin typeface="Trebuchet MS"/>
              <a:ea typeface="Trebuchet MS"/>
              <a:cs typeface="Trebuchet MS"/>
              <a:sym typeface="Trebuchet MS"/>
            </a:endParaRPr>
          </a:p>
          <a:p>
            <a:pPr indent="-257175" lvl="0" marL="325755" marR="544830" rtl="0" algn="l">
              <a:lnSpc>
                <a:spcPct val="80000"/>
              </a:lnSpc>
              <a:spcBef>
                <a:spcPts val="700"/>
              </a:spcBef>
              <a:spcAft>
                <a:spcPts val="0"/>
              </a:spcAft>
              <a:buNone/>
            </a:pPr>
            <a:r>
              <a:rPr b="1" lang="en-US" sz="1500">
                <a:solidFill>
                  <a:srgbClr val="404040"/>
                </a:solidFill>
                <a:latin typeface="Trebuchet MS"/>
                <a:ea typeface="Trebuchet MS"/>
                <a:cs typeface="Trebuchet MS"/>
                <a:sym typeface="Trebuchet MS"/>
              </a:rPr>
              <a:t>The termination of pregnancy before the age of viability (GA 24) or with fetal</a:t>
            </a:r>
            <a:r>
              <a:rPr b="1" lang="en-US" sz="1500">
                <a:solidFill>
                  <a:srgbClr val="404040"/>
                </a:solidFill>
                <a:latin typeface="Trebuchet MS"/>
                <a:ea typeface="Trebuchet MS"/>
                <a:cs typeface="Trebuchet MS"/>
                <a:sym typeface="Trebuchet MS"/>
              </a:rPr>
              <a:t>  </a:t>
            </a:r>
            <a:r>
              <a:rPr b="1" lang="en-US" sz="1500">
                <a:solidFill>
                  <a:srgbClr val="404040"/>
                </a:solidFill>
                <a:latin typeface="Trebuchet MS"/>
                <a:ea typeface="Trebuchet MS"/>
                <a:cs typeface="Trebuchet MS"/>
                <a:sym typeface="Trebuchet MS"/>
              </a:rPr>
              <a:t>weight of &lt;500 g.</a:t>
            </a:r>
            <a:endParaRPr sz="1500">
              <a:solidFill>
                <a:schemeClr val="dk1"/>
              </a:solidFill>
              <a:latin typeface="Trebuchet MS"/>
              <a:ea typeface="Trebuchet MS"/>
              <a:cs typeface="Trebuchet MS"/>
              <a:sym typeface="Trebuchet MS"/>
            </a:endParaRPr>
          </a:p>
          <a:p>
            <a:pPr indent="0" lvl="0" marL="325755" marR="0" rtl="0" algn="l">
              <a:lnSpc>
                <a:spcPct val="96000"/>
              </a:lnSpc>
              <a:spcBef>
                <a:spcPts val="0"/>
              </a:spcBef>
              <a:spcAft>
                <a:spcPts val="0"/>
              </a:spcAft>
              <a:buNone/>
            </a:pPr>
            <a:r>
              <a:rPr b="1" lang="en-US" sz="1500">
                <a:solidFill>
                  <a:srgbClr val="404040"/>
                </a:solidFill>
                <a:latin typeface="Trebuchet MS"/>
                <a:ea typeface="Trebuchet MS"/>
                <a:cs typeface="Trebuchet MS"/>
                <a:sym typeface="Trebuchet MS"/>
              </a:rPr>
              <a:t>*Ectopic and molar pregnancies should not be included in the definition.</a:t>
            </a:r>
            <a:endParaRPr sz="1500">
              <a:solidFill>
                <a:schemeClr val="dk1"/>
              </a:solidFill>
              <a:latin typeface="Trebuchet MS"/>
              <a:ea typeface="Trebuchet MS"/>
              <a:cs typeface="Trebuchet MS"/>
              <a:sym typeface="Trebuchet MS"/>
            </a:endParaRPr>
          </a:p>
          <a:p>
            <a:pPr indent="0" lvl="0" marL="0" marR="0" rtl="0" algn="l">
              <a:lnSpc>
                <a:spcPct val="100000"/>
              </a:lnSpc>
              <a:spcBef>
                <a:spcPts val="40"/>
              </a:spcBef>
              <a:spcAft>
                <a:spcPts val="0"/>
              </a:spcAft>
              <a:buNone/>
            </a:pPr>
            <a:r>
              <a:t/>
            </a:r>
            <a:endParaRPr sz="2100">
              <a:solidFill>
                <a:schemeClr val="dk1"/>
              </a:solidFill>
              <a:latin typeface="Trebuchet MS"/>
              <a:ea typeface="Trebuchet MS"/>
              <a:cs typeface="Trebuchet MS"/>
              <a:sym typeface="Trebuchet MS"/>
            </a:endParaRPr>
          </a:p>
          <a:p>
            <a:pPr indent="-372110" lvl="0" marL="382905" marR="0" rtl="0" algn="l">
              <a:lnSpc>
                <a:spcPct val="100000"/>
              </a:lnSpc>
              <a:spcBef>
                <a:spcPts val="0"/>
              </a:spcBef>
              <a:spcAft>
                <a:spcPts val="0"/>
              </a:spcAft>
              <a:buClr>
                <a:srgbClr val="C00000"/>
              </a:buClr>
              <a:buSzPts val="1500"/>
              <a:buFont typeface="Quattrocento Sans"/>
              <a:buChar char="►"/>
            </a:pPr>
            <a:r>
              <a:rPr b="1" lang="en-US" sz="1800">
                <a:solidFill>
                  <a:srgbClr val="C00000"/>
                </a:solidFill>
                <a:latin typeface="Trebuchet MS"/>
                <a:ea typeface="Trebuchet MS"/>
                <a:cs typeface="Trebuchet MS"/>
                <a:sym typeface="Trebuchet MS"/>
              </a:rPr>
              <a:t>Definition of recurrent pregnancy loss :</a:t>
            </a:r>
            <a:endParaRPr b="1" sz="1800">
              <a:solidFill>
                <a:srgbClr val="C00000"/>
              </a:solidFill>
              <a:latin typeface="Trebuchet MS"/>
              <a:ea typeface="Trebuchet MS"/>
              <a:cs typeface="Trebuchet MS"/>
              <a:sym typeface="Trebuchet MS"/>
            </a:endParaRPr>
          </a:p>
          <a:p>
            <a:pPr indent="0" lvl="0" marL="457200" marR="358140" rtl="0" algn="l">
              <a:lnSpc>
                <a:spcPct val="80000"/>
              </a:lnSpc>
              <a:spcBef>
                <a:spcPts val="700"/>
              </a:spcBef>
              <a:spcAft>
                <a:spcPts val="0"/>
              </a:spcAft>
              <a:buNone/>
            </a:pPr>
            <a:r>
              <a:rPr b="1" lang="en-US" sz="1500">
                <a:solidFill>
                  <a:srgbClr val="404040"/>
                </a:solidFill>
                <a:latin typeface="Trebuchet MS"/>
                <a:ea typeface="Trebuchet MS"/>
                <a:cs typeface="Trebuchet MS"/>
                <a:sym typeface="Trebuchet MS"/>
              </a:rPr>
              <a:t>Two or more failed clinical pregnancies as documented by ultrasonography </a:t>
            </a:r>
            <a:endParaRPr b="1" sz="1500">
              <a:solidFill>
                <a:srgbClr val="404040"/>
              </a:solidFill>
              <a:latin typeface="Trebuchet MS"/>
              <a:ea typeface="Trebuchet MS"/>
              <a:cs typeface="Trebuchet MS"/>
              <a:sym typeface="Trebuchet MS"/>
            </a:endParaRPr>
          </a:p>
          <a:p>
            <a:pPr indent="0" lvl="0" marL="457200" marR="358140" rtl="0" algn="l">
              <a:lnSpc>
                <a:spcPct val="80000"/>
              </a:lnSpc>
              <a:spcBef>
                <a:spcPts val="700"/>
              </a:spcBef>
              <a:spcAft>
                <a:spcPts val="0"/>
              </a:spcAft>
              <a:buNone/>
            </a:pPr>
            <a:r>
              <a:rPr b="1" lang="en-US" sz="1500">
                <a:solidFill>
                  <a:srgbClr val="404040"/>
                </a:solidFill>
                <a:latin typeface="Trebuchet MS"/>
                <a:ea typeface="Trebuchet MS"/>
                <a:cs typeface="Trebuchet MS"/>
                <a:sym typeface="Trebuchet MS"/>
              </a:rPr>
              <a:t>or  histopathologic examination</a:t>
            </a:r>
            <a:endParaRPr b="1" sz="1500">
              <a:solidFill>
                <a:srgbClr val="404040"/>
              </a:solidFill>
              <a:latin typeface="Trebuchet MS"/>
              <a:ea typeface="Trebuchet MS"/>
              <a:cs typeface="Trebuchet MS"/>
              <a:sym typeface="Trebuchet MS"/>
            </a:endParaRPr>
          </a:p>
          <a:p>
            <a:pPr indent="0" lvl="0" marL="457200" marR="358140" rtl="0" algn="l">
              <a:lnSpc>
                <a:spcPct val="80000"/>
              </a:lnSpc>
              <a:spcBef>
                <a:spcPts val="700"/>
              </a:spcBef>
              <a:spcAft>
                <a:spcPts val="0"/>
              </a:spcAft>
              <a:buNone/>
            </a:pPr>
            <a:r>
              <a:t/>
            </a:r>
            <a:endParaRPr b="1" sz="1500">
              <a:solidFill>
                <a:srgbClr val="404040"/>
              </a:solidFill>
              <a:latin typeface="Trebuchet MS"/>
              <a:ea typeface="Trebuchet MS"/>
              <a:cs typeface="Trebuchet MS"/>
              <a:sym typeface="Trebuchet MS"/>
            </a:endParaRPr>
          </a:p>
          <a:p>
            <a:pPr indent="-330200" lvl="0" marL="457200" rtl="0" algn="l">
              <a:spcBef>
                <a:spcPts val="0"/>
              </a:spcBef>
              <a:spcAft>
                <a:spcPts val="0"/>
              </a:spcAft>
              <a:buClr>
                <a:srgbClr val="90C126"/>
              </a:buClr>
              <a:buSzPts val="1600"/>
              <a:buFont typeface="Quattrocento Sans"/>
              <a:buChar char="❖"/>
            </a:pPr>
            <a:r>
              <a:rPr lang="en-US" sz="2000">
                <a:solidFill>
                  <a:srgbClr val="404040"/>
                </a:solidFill>
                <a:latin typeface="Trebuchet MS"/>
                <a:ea typeface="Trebuchet MS"/>
                <a:cs typeface="Trebuchet MS"/>
                <a:sym typeface="Trebuchet MS"/>
              </a:rPr>
              <a:t>Incidence :5-15%</a:t>
            </a:r>
            <a:endParaRPr sz="2000">
              <a:solidFill>
                <a:schemeClr val="dk1"/>
              </a:solidFill>
              <a:latin typeface="Trebuchet MS"/>
              <a:ea typeface="Trebuchet MS"/>
              <a:cs typeface="Trebuchet MS"/>
              <a:sym typeface="Trebuchet MS"/>
            </a:endParaRPr>
          </a:p>
          <a:p>
            <a:pPr indent="-330200" lvl="0" marL="457200" rtl="0" algn="l">
              <a:spcBef>
                <a:spcPts val="700"/>
              </a:spcBef>
              <a:spcAft>
                <a:spcPts val="0"/>
              </a:spcAft>
              <a:buClr>
                <a:srgbClr val="90C126"/>
              </a:buClr>
              <a:buSzPts val="1600"/>
              <a:buFont typeface="Quattrocento Sans"/>
              <a:buChar char="❖"/>
            </a:pPr>
            <a:r>
              <a:rPr b="1" lang="en-US" sz="2000">
                <a:solidFill>
                  <a:srgbClr val="404040"/>
                </a:solidFill>
                <a:latin typeface="Trebuchet MS"/>
                <a:ea typeface="Trebuchet MS"/>
                <a:cs typeface="Trebuchet MS"/>
                <a:sym typeface="Trebuchet MS"/>
              </a:rPr>
              <a:t>Two </a:t>
            </a:r>
            <a:r>
              <a:rPr lang="en-US" sz="2000">
                <a:solidFill>
                  <a:srgbClr val="404040"/>
                </a:solidFill>
                <a:latin typeface="Trebuchet MS"/>
                <a:ea typeface="Trebuchet MS"/>
                <a:cs typeface="Trebuchet MS"/>
                <a:sym typeface="Trebuchet MS"/>
              </a:rPr>
              <a:t>consecutive pregnancy losses : 2%</a:t>
            </a:r>
            <a:endParaRPr sz="2000">
              <a:solidFill>
                <a:schemeClr val="dk1"/>
              </a:solidFill>
              <a:latin typeface="Trebuchet MS"/>
              <a:ea typeface="Trebuchet MS"/>
              <a:cs typeface="Trebuchet MS"/>
              <a:sym typeface="Trebuchet MS"/>
            </a:endParaRPr>
          </a:p>
          <a:p>
            <a:pPr indent="-330200" lvl="0" marL="457200" rtl="0" algn="l">
              <a:spcBef>
                <a:spcPts val="700"/>
              </a:spcBef>
              <a:spcAft>
                <a:spcPts val="0"/>
              </a:spcAft>
              <a:buClr>
                <a:srgbClr val="90C126"/>
              </a:buClr>
              <a:buSzPts val="1600"/>
              <a:buFont typeface="Quattrocento Sans"/>
              <a:buChar char="❖"/>
            </a:pPr>
            <a:r>
              <a:rPr b="1" lang="en-US" sz="2000">
                <a:solidFill>
                  <a:srgbClr val="404040"/>
                </a:solidFill>
                <a:latin typeface="Trebuchet MS"/>
                <a:ea typeface="Trebuchet MS"/>
                <a:cs typeface="Trebuchet MS"/>
                <a:sym typeface="Trebuchet MS"/>
              </a:rPr>
              <a:t>Three </a:t>
            </a:r>
            <a:r>
              <a:rPr lang="en-US" sz="2000">
                <a:solidFill>
                  <a:srgbClr val="404040"/>
                </a:solidFill>
                <a:latin typeface="Trebuchet MS"/>
                <a:ea typeface="Trebuchet MS"/>
                <a:cs typeface="Trebuchet MS"/>
                <a:sym typeface="Trebuchet MS"/>
              </a:rPr>
              <a:t>consecutive pregnancy losses : 0.4 – 1%</a:t>
            </a:r>
            <a:endParaRPr sz="2000">
              <a:solidFill>
                <a:schemeClr val="dk1"/>
              </a:solidFill>
              <a:latin typeface="Trebuchet MS"/>
              <a:ea typeface="Trebuchet MS"/>
              <a:cs typeface="Trebuchet MS"/>
              <a:sym typeface="Trebuchet MS"/>
            </a:endParaRPr>
          </a:p>
          <a:p>
            <a:pPr indent="0" lvl="0" marL="457200" marR="78740" rtl="0" algn="l">
              <a:lnSpc>
                <a:spcPct val="80000"/>
              </a:lnSpc>
              <a:spcBef>
                <a:spcPts val="700"/>
              </a:spcBef>
              <a:spcAft>
                <a:spcPts val="0"/>
              </a:spcAft>
              <a:buNone/>
            </a:pPr>
            <a:r>
              <a:t/>
            </a:r>
            <a:endParaRPr sz="1500">
              <a:solidFill>
                <a:schemeClr val="dk1"/>
              </a:solidFill>
              <a:latin typeface="Trebuchet MS"/>
              <a:ea typeface="Trebuchet MS"/>
              <a:cs typeface="Trebuchet MS"/>
              <a:sym typeface="Trebuchet MS"/>
            </a:endParaRPr>
          </a:p>
        </p:txBody>
      </p:sp>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7" name="Shape 307"/>
        <p:cNvGrpSpPr/>
        <p:nvPr/>
      </p:nvGrpSpPr>
      <p:grpSpPr>
        <a:xfrm>
          <a:off x="0" y="0"/>
          <a:ext cx="0" cy="0"/>
          <a:chOff x="0" y="0"/>
          <a:chExt cx="0" cy="0"/>
        </a:xfrm>
      </p:grpSpPr>
      <p:sp>
        <p:nvSpPr>
          <p:cNvPr id="308" name="Google Shape;308;p31"/>
          <p:cNvSpPr txBox="1"/>
          <p:nvPr>
            <p:ph type="ctrTitle"/>
          </p:nvPr>
        </p:nvSpPr>
        <p:spPr>
          <a:xfrm>
            <a:off x="587111" y="615309"/>
            <a:ext cx="5912039" cy="692497"/>
          </a:xfrm>
          <a:prstGeom prst="rect">
            <a:avLst/>
          </a:prstGeom>
          <a:noFill/>
          <a:ln>
            <a:noFill/>
          </a:ln>
        </p:spPr>
        <p:txBody>
          <a:bodyPr anchorCtr="0" anchor="b" bIns="0" lIns="91425" spcFirstLastPara="1" rIns="91425" wrap="square" tIns="45700">
            <a:normAutofit fontScale="90000"/>
          </a:bodyPr>
          <a:lstStyle/>
          <a:p>
            <a:pPr indent="0" lvl="0" marL="0" rtl="0" algn="l">
              <a:lnSpc>
                <a:spcPct val="90000"/>
              </a:lnSpc>
              <a:spcBef>
                <a:spcPts val="0"/>
              </a:spcBef>
              <a:spcAft>
                <a:spcPts val="0"/>
              </a:spcAft>
              <a:buClr>
                <a:schemeClr val="dk1"/>
              </a:buClr>
              <a:buSzPct val="100000"/>
              <a:buFont typeface="Gill Sans"/>
              <a:buNone/>
            </a:pPr>
            <a:r>
              <a:rPr b="0" i="0" lang="en-US" sz="4500"/>
              <a:t>CERVICAL INSUFFICIENCY</a:t>
            </a:r>
            <a:endParaRPr/>
          </a:p>
        </p:txBody>
      </p:sp>
      <p:sp>
        <p:nvSpPr>
          <p:cNvPr id="309" name="Google Shape;309;p31"/>
          <p:cNvSpPr txBox="1"/>
          <p:nvPr>
            <p:ph idx="1" type="subTitle"/>
          </p:nvPr>
        </p:nvSpPr>
        <p:spPr>
          <a:xfrm>
            <a:off x="533400" y="1504950"/>
            <a:ext cx="6991046" cy="2602319"/>
          </a:xfrm>
          <a:prstGeom prst="rect">
            <a:avLst/>
          </a:prstGeom>
          <a:noFill/>
          <a:ln>
            <a:noFill/>
          </a:ln>
        </p:spPr>
        <p:txBody>
          <a:bodyPr anchorCtr="0" anchor="t" bIns="91425" lIns="91425" spcFirstLastPara="1" rIns="91425" wrap="square" tIns="91425">
            <a:normAutofit fontScale="92500" lnSpcReduction="10000"/>
          </a:bodyPr>
          <a:lstStyle/>
          <a:p>
            <a:pPr indent="0" lvl="0" marL="0" rtl="0" algn="l">
              <a:lnSpc>
                <a:spcPct val="120000"/>
              </a:lnSpc>
              <a:spcBef>
                <a:spcPts val="0"/>
              </a:spcBef>
              <a:spcAft>
                <a:spcPts val="0"/>
              </a:spcAft>
              <a:buSzPct val="100000"/>
              <a:buNone/>
            </a:pPr>
            <a:r>
              <a:rPr lang="en-US" sz="2100" cap="none">
                <a:solidFill>
                  <a:schemeClr val="dk1"/>
                </a:solidFill>
                <a:latin typeface="Times New Roman"/>
                <a:ea typeface="Times New Roman"/>
                <a:cs typeface="Times New Roman"/>
                <a:sym typeface="Times New Roman"/>
              </a:rPr>
              <a:t>Inability of the uterine cervix to retain a pregnancy in the absence of the signs and symptoms of clinical contractions, or labor, or both in the second trimester</a:t>
            </a:r>
            <a:endParaRPr/>
          </a:p>
          <a:p>
            <a:pPr indent="0" lvl="0" marL="0" rtl="0" algn="l">
              <a:lnSpc>
                <a:spcPct val="120000"/>
              </a:lnSpc>
              <a:spcBef>
                <a:spcPts val="750"/>
              </a:spcBef>
              <a:spcAft>
                <a:spcPts val="0"/>
              </a:spcAft>
              <a:buSzPct val="100000"/>
              <a:buNone/>
            </a:pPr>
            <a:r>
              <a:t/>
            </a:r>
            <a:endParaRPr sz="2100" cap="none">
              <a:solidFill>
                <a:schemeClr val="dk1"/>
              </a:solidFill>
              <a:latin typeface="Times New Roman"/>
              <a:ea typeface="Times New Roman"/>
              <a:cs typeface="Times New Roman"/>
              <a:sym typeface="Times New Roman"/>
            </a:endParaRPr>
          </a:p>
          <a:p>
            <a:pPr indent="0" lvl="0" marL="0" rtl="0" algn="l">
              <a:lnSpc>
                <a:spcPct val="120000"/>
              </a:lnSpc>
              <a:spcBef>
                <a:spcPts val="750"/>
              </a:spcBef>
              <a:spcAft>
                <a:spcPts val="0"/>
              </a:spcAft>
              <a:buSzPct val="100000"/>
              <a:buNone/>
            </a:pPr>
            <a:r>
              <a:rPr lang="en-US" sz="2100" cap="none">
                <a:solidFill>
                  <a:schemeClr val="dk1"/>
                </a:solidFill>
                <a:latin typeface="Times New Roman"/>
                <a:ea typeface="Times New Roman"/>
                <a:cs typeface="Times New Roman"/>
                <a:sym typeface="Times New Roman"/>
              </a:rPr>
              <a:t>The ultrasonographic finding of a short cervical length in the second trimester is associated with an increased risk of preterm birth but is not sufficient for the diagnosis of cervical insufficiency</a:t>
            </a:r>
            <a:endParaRPr sz="2100" cap="none">
              <a:solidFill>
                <a:schemeClr val="dk1"/>
              </a:solidFill>
            </a:endParaRPr>
          </a:p>
        </p:txBody>
      </p:sp>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3" name="Shape 313"/>
        <p:cNvGrpSpPr/>
        <p:nvPr/>
      </p:nvGrpSpPr>
      <p:grpSpPr>
        <a:xfrm>
          <a:off x="0" y="0"/>
          <a:ext cx="0" cy="0"/>
          <a:chOff x="0" y="0"/>
          <a:chExt cx="0" cy="0"/>
        </a:xfrm>
      </p:grpSpPr>
      <p:sp>
        <p:nvSpPr>
          <p:cNvPr id="314" name="Google Shape;314;p32"/>
          <p:cNvSpPr txBox="1"/>
          <p:nvPr>
            <p:ph type="title"/>
          </p:nvPr>
        </p:nvSpPr>
        <p:spPr>
          <a:xfrm>
            <a:off x="866216" y="730251"/>
            <a:ext cx="6571060" cy="692497"/>
          </a:xfrm>
          <a:prstGeom prst="rect">
            <a:avLst/>
          </a:prstGeom>
          <a:noFill/>
          <a:ln>
            <a:noFill/>
          </a:ln>
        </p:spPr>
        <p:txBody>
          <a:bodyPr anchorCtr="0" anchor="t" bIns="45700" lIns="91425" spcFirstLastPara="1" rIns="91425" wrap="square" tIns="45700">
            <a:normAutofit fontScale="90000"/>
          </a:bodyPr>
          <a:lstStyle/>
          <a:p>
            <a:pPr indent="0" lvl="0" marL="0" rtl="0" algn="l">
              <a:lnSpc>
                <a:spcPct val="90000"/>
              </a:lnSpc>
              <a:spcBef>
                <a:spcPts val="0"/>
              </a:spcBef>
              <a:spcAft>
                <a:spcPts val="0"/>
              </a:spcAft>
              <a:buClr>
                <a:schemeClr val="dk1"/>
              </a:buClr>
              <a:buSzPct val="100000"/>
              <a:buFont typeface="Trebuchet MS"/>
              <a:buNone/>
            </a:pPr>
            <a:r>
              <a:rPr lang="en-US" sz="2250">
                <a:latin typeface="Trebuchet MS"/>
                <a:ea typeface="Trebuchet MS"/>
                <a:cs typeface="Trebuchet MS"/>
                <a:sym typeface="Trebuchet MS"/>
              </a:rPr>
              <a:t>PATHOPHYSIOLOGY</a:t>
            </a:r>
            <a:br>
              <a:rPr lang="en-US" sz="2250">
                <a:latin typeface="Trebuchet MS"/>
                <a:ea typeface="Trebuchet MS"/>
                <a:cs typeface="Trebuchet MS"/>
                <a:sym typeface="Trebuchet MS"/>
              </a:rPr>
            </a:br>
            <a:endParaRPr sz="2250"/>
          </a:p>
        </p:txBody>
      </p:sp>
      <p:sp>
        <p:nvSpPr>
          <p:cNvPr id="315" name="Google Shape;315;p32"/>
          <p:cNvSpPr txBox="1"/>
          <p:nvPr>
            <p:ph idx="1" type="body"/>
          </p:nvPr>
        </p:nvSpPr>
        <p:spPr>
          <a:xfrm>
            <a:off x="609600" y="1581150"/>
            <a:ext cx="7679366" cy="3087208"/>
          </a:xfrm>
          <a:prstGeom prst="rect">
            <a:avLst/>
          </a:prstGeom>
          <a:noFill/>
          <a:ln>
            <a:noFill/>
          </a:ln>
        </p:spPr>
        <p:txBody>
          <a:bodyPr anchorCtr="0" anchor="t" bIns="45700" lIns="91425" spcFirstLastPara="1" rIns="91425" wrap="square" tIns="45700">
            <a:normAutofit fontScale="92500" lnSpcReduction="10000"/>
          </a:bodyPr>
          <a:lstStyle/>
          <a:p>
            <a:pPr indent="-171450" lvl="0" marL="171450" rtl="0" algn="l">
              <a:lnSpc>
                <a:spcPct val="120000"/>
              </a:lnSpc>
              <a:spcBef>
                <a:spcPts val="0"/>
              </a:spcBef>
              <a:spcAft>
                <a:spcPts val="0"/>
              </a:spcAft>
              <a:buSzPct val="100000"/>
              <a:buChar char="•"/>
            </a:pPr>
            <a:r>
              <a:rPr b="1" lang="en-US" sz="1800">
                <a:solidFill>
                  <a:schemeClr val="dk1"/>
                </a:solidFill>
                <a:latin typeface="Times New Roman"/>
                <a:ea typeface="Times New Roman"/>
                <a:cs typeface="Times New Roman"/>
                <a:sym typeface="Times New Roman"/>
              </a:rPr>
              <a:t>Factors that may increase the risk of cervical insufficiency include</a:t>
            </a:r>
            <a:endParaRPr/>
          </a:p>
          <a:p>
            <a:pPr indent="-171450" lvl="0" marL="171450" rtl="0" algn="l">
              <a:lnSpc>
                <a:spcPct val="120000"/>
              </a:lnSpc>
              <a:spcBef>
                <a:spcPts val="750"/>
              </a:spcBef>
              <a:spcAft>
                <a:spcPts val="0"/>
              </a:spcAft>
              <a:buSzPct val="100000"/>
              <a:buChar char="•"/>
            </a:pPr>
            <a:r>
              <a:rPr b="1" lang="en-US" sz="1800">
                <a:solidFill>
                  <a:schemeClr val="dk1"/>
                </a:solidFill>
                <a:latin typeface="Times New Roman"/>
                <a:ea typeface="Times New Roman"/>
                <a:cs typeface="Times New Roman"/>
                <a:sym typeface="Times New Roman"/>
              </a:rPr>
              <a:t>1-</a:t>
            </a:r>
            <a:r>
              <a:rPr lang="en-US" sz="1800">
                <a:solidFill>
                  <a:schemeClr val="dk1"/>
                </a:solidFill>
                <a:latin typeface="Times New Roman"/>
                <a:ea typeface="Times New Roman"/>
                <a:cs typeface="Times New Roman"/>
                <a:sym typeface="Times New Roman"/>
              </a:rPr>
              <a:t>surgical trauma to the cervix from conization</a:t>
            </a:r>
            <a:endParaRPr/>
          </a:p>
          <a:p>
            <a:pPr indent="-171450" lvl="0" marL="171450" rtl="0" algn="l">
              <a:lnSpc>
                <a:spcPct val="120000"/>
              </a:lnSpc>
              <a:spcBef>
                <a:spcPts val="750"/>
              </a:spcBef>
              <a:spcAft>
                <a:spcPts val="0"/>
              </a:spcAft>
              <a:buSzPct val="100000"/>
              <a:buChar char="•"/>
            </a:pPr>
            <a:r>
              <a:rPr lang="en-US" sz="1800">
                <a:solidFill>
                  <a:schemeClr val="dk1"/>
                </a:solidFill>
                <a:latin typeface="Times New Roman"/>
                <a:ea typeface="Times New Roman"/>
                <a:cs typeface="Times New Roman"/>
                <a:sym typeface="Times New Roman"/>
              </a:rPr>
              <a:t>2-loop electrosurgical excision procedures</a:t>
            </a:r>
            <a:endParaRPr/>
          </a:p>
          <a:p>
            <a:pPr indent="-171450" lvl="0" marL="171450" rtl="0" algn="l">
              <a:lnSpc>
                <a:spcPct val="120000"/>
              </a:lnSpc>
              <a:spcBef>
                <a:spcPts val="750"/>
              </a:spcBef>
              <a:spcAft>
                <a:spcPts val="0"/>
              </a:spcAft>
              <a:buSzPct val="100000"/>
              <a:buChar char="•"/>
            </a:pPr>
            <a:r>
              <a:rPr lang="en-US" sz="1800">
                <a:solidFill>
                  <a:schemeClr val="dk1"/>
                </a:solidFill>
                <a:latin typeface="Times New Roman"/>
                <a:ea typeface="Times New Roman"/>
                <a:cs typeface="Times New Roman"/>
                <a:sym typeface="Times New Roman"/>
              </a:rPr>
              <a:t>3-mechanical dilation of the cervix during pregnancy termination</a:t>
            </a:r>
            <a:endParaRPr/>
          </a:p>
          <a:p>
            <a:pPr indent="-171450" lvl="0" marL="171450" rtl="0" algn="l">
              <a:lnSpc>
                <a:spcPct val="120000"/>
              </a:lnSpc>
              <a:spcBef>
                <a:spcPts val="750"/>
              </a:spcBef>
              <a:spcAft>
                <a:spcPts val="0"/>
              </a:spcAft>
              <a:buSzPct val="100000"/>
              <a:buChar char="•"/>
            </a:pPr>
            <a:r>
              <a:rPr lang="en-US" sz="1800">
                <a:solidFill>
                  <a:schemeClr val="dk1"/>
                </a:solidFill>
                <a:latin typeface="Times New Roman"/>
                <a:ea typeface="Times New Roman"/>
                <a:cs typeface="Times New Roman"/>
                <a:sym typeface="Times New Roman"/>
              </a:rPr>
              <a:t>4-obstetric lacerations</a:t>
            </a:r>
            <a:endParaRPr/>
          </a:p>
          <a:p>
            <a:pPr indent="-171450" lvl="0" marL="171450" rtl="0" algn="l">
              <a:lnSpc>
                <a:spcPct val="120000"/>
              </a:lnSpc>
              <a:spcBef>
                <a:spcPts val="750"/>
              </a:spcBef>
              <a:spcAft>
                <a:spcPts val="0"/>
              </a:spcAft>
              <a:buSzPct val="100000"/>
              <a:buChar char="•"/>
            </a:pPr>
            <a:r>
              <a:rPr b="1" lang="en-US" sz="1800">
                <a:solidFill>
                  <a:schemeClr val="dk1"/>
                </a:solidFill>
                <a:latin typeface="Times New Roman"/>
                <a:ea typeface="Times New Roman"/>
                <a:cs typeface="Times New Roman"/>
                <a:sym typeface="Times New Roman"/>
              </a:rPr>
              <a:t>Congenital:</a:t>
            </a:r>
            <a:endParaRPr/>
          </a:p>
          <a:p>
            <a:pPr indent="-171450" lvl="0" marL="171450" rtl="0" algn="l">
              <a:lnSpc>
                <a:spcPct val="120000"/>
              </a:lnSpc>
              <a:spcBef>
                <a:spcPts val="750"/>
              </a:spcBef>
              <a:spcAft>
                <a:spcPts val="0"/>
              </a:spcAft>
              <a:buSzPct val="100000"/>
              <a:buChar char="•"/>
            </a:pPr>
            <a:r>
              <a:rPr lang="en-US" sz="1800">
                <a:solidFill>
                  <a:schemeClr val="dk1"/>
                </a:solidFill>
                <a:latin typeface="Times New Roman"/>
                <a:ea typeface="Times New Roman"/>
                <a:cs typeface="Times New Roman"/>
                <a:sym typeface="Times New Roman"/>
              </a:rPr>
              <a:t> müllerian anomalies, deficiencies in cervical collagen and elastin, and in utero exposure to diethylstilbestrol</a:t>
            </a:r>
            <a:endParaRPr sz="1800">
              <a:solidFill>
                <a:schemeClr val="dk1"/>
              </a:solidFill>
            </a:endParaRPr>
          </a:p>
        </p:txBody>
      </p:sp>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9" name="Shape 319"/>
        <p:cNvGrpSpPr/>
        <p:nvPr/>
      </p:nvGrpSpPr>
      <p:grpSpPr>
        <a:xfrm>
          <a:off x="0" y="0"/>
          <a:ext cx="0" cy="0"/>
          <a:chOff x="0" y="0"/>
          <a:chExt cx="0" cy="0"/>
        </a:xfrm>
      </p:grpSpPr>
      <p:sp>
        <p:nvSpPr>
          <p:cNvPr id="320" name="Google Shape;320;p33"/>
          <p:cNvSpPr txBox="1"/>
          <p:nvPr>
            <p:ph type="title"/>
          </p:nvPr>
        </p:nvSpPr>
        <p:spPr>
          <a:xfrm>
            <a:off x="949325" y="361950"/>
            <a:ext cx="3072765" cy="415498"/>
          </a:xfrm>
          <a:prstGeom prst="rect">
            <a:avLst/>
          </a:prstGeom>
          <a:noFill/>
          <a:ln>
            <a:noFill/>
          </a:ln>
        </p:spPr>
        <p:txBody>
          <a:bodyPr anchorCtr="0" anchor="t" bIns="45700" lIns="91425" spcFirstLastPara="1" rIns="91425" wrap="square" tIns="45700">
            <a:normAutofit fontScale="90000"/>
          </a:bodyPr>
          <a:lstStyle/>
          <a:p>
            <a:pPr indent="0" lvl="0" marL="0" rtl="0" algn="l">
              <a:lnSpc>
                <a:spcPct val="90000"/>
              </a:lnSpc>
              <a:spcBef>
                <a:spcPts val="0"/>
              </a:spcBef>
              <a:spcAft>
                <a:spcPts val="0"/>
              </a:spcAft>
              <a:buClr>
                <a:schemeClr val="dk1"/>
              </a:buClr>
              <a:buSzPct val="100000"/>
              <a:buFont typeface="Gill Sans"/>
              <a:buNone/>
            </a:pPr>
            <a:r>
              <a:rPr b="1" lang="en-US"/>
              <a:t>DIAGNOSIS</a:t>
            </a:r>
            <a:endParaRPr/>
          </a:p>
        </p:txBody>
      </p:sp>
      <p:sp>
        <p:nvSpPr>
          <p:cNvPr id="321" name="Google Shape;321;p33"/>
          <p:cNvSpPr txBox="1"/>
          <p:nvPr>
            <p:ph idx="1" type="body"/>
          </p:nvPr>
        </p:nvSpPr>
        <p:spPr>
          <a:xfrm>
            <a:off x="462772" y="1733550"/>
            <a:ext cx="7118636" cy="2562225"/>
          </a:xfrm>
          <a:prstGeom prst="rect">
            <a:avLst/>
          </a:prstGeom>
          <a:noFill/>
          <a:ln>
            <a:noFill/>
          </a:ln>
        </p:spPr>
        <p:txBody>
          <a:bodyPr anchorCtr="0" anchor="t" bIns="45700" lIns="91425" spcFirstLastPara="1" rIns="91425" wrap="square" tIns="45700">
            <a:normAutofit/>
          </a:bodyPr>
          <a:lstStyle/>
          <a:p>
            <a:pPr indent="-171450" lvl="0" marL="171450" rtl="0" algn="l">
              <a:lnSpc>
                <a:spcPct val="120000"/>
              </a:lnSpc>
              <a:spcBef>
                <a:spcPts val="0"/>
              </a:spcBef>
              <a:spcAft>
                <a:spcPts val="0"/>
              </a:spcAft>
              <a:buSzPts val="1800"/>
              <a:buChar char="•"/>
            </a:pPr>
            <a:r>
              <a:rPr lang="en-US" sz="1800">
                <a:solidFill>
                  <a:schemeClr val="dk1"/>
                </a:solidFill>
                <a:latin typeface="Times New Roman"/>
                <a:ea typeface="Times New Roman"/>
                <a:cs typeface="Times New Roman"/>
                <a:sym typeface="Times New Roman"/>
              </a:rPr>
              <a:t>Diagnosis is based on a </a:t>
            </a:r>
            <a:r>
              <a:rPr b="1" lang="en-US" sz="1800">
                <a:solidFill>
                  <a:schemeClr val="dk1"/>
                </a:solidFill>
                <a:latin typeface="Times New Roman"/>
                <a:ea typeface="Times New Roman"/>
                <a:cs typeface="Times New Roman"/>
                <a:sym typeface="Times New Roman"/>
              </a:rPr>
              <a:t>history of painless cervical dilation after the first trimester with subsequent expulsion of the pregnancy in the second trimester</a:t>
            </a:r>
            <a:r>
              <a:rPr lang="en-US" sz="1800">
                <a:solidFill>
                  <a:schemeClr val="dk1"/>
                </a:solidFill>
                <a:latin typeface="Times New Roman"/>
                <a:ea typeface="Times New Roman"/>
                <a:cs typeface="Times New Roman"/>
                <a:sym typeface="Times New Roman"/>
              </a:rPr>
              <a:t>, typically before 24 weeks of gestation, without contractions or labor and in the absence of other clear pathology (eg, bleeding, infection, ruptured membranes)</a:t>
            </a:r>
            <a:endParaRPr/>
          </a:p>
          <a:p>
            <a:pPr indent="-171450" lvl="0" marL="171450" rtl="0" algn="l">
              <a:lnSpc>
                <a:spcPct val="120000"/>
              </a:lnSpc>
              <a:spcBef>
                <a:spcPts val="750"/>
              </a:spcBef>
              <a:spcAft>
                <a:spcPts val="0"/>
              </a:spcAft>
              <a:buSzPts val="1800"/>
              <a:buChar char="•"/>
            </a:pPr>
            <a:r>
              <a:rPr lang="en-US" sz="1800">
                <a:solidFill>
                  <a:schemeClr val="dk1"/>
                </a:solidFill>
                <a:latin typeface="Times New Roman"/>
                <a:ea typeface="Times New Roman"/>
                <a:cs typeface="Times New Roman"/>
                <a:sym typeface="Times New Roman"/>
              </a:rPr>
              <a:t>Advanced cervical dilation and effacement before 24 weeks of pregnancy without painful contractions, vaginal bleeding, ruptured membrane.</a:t>
            </a:r>
            <a:endParaRPr/>
          </a:p>
        </p:txBody>
      </p:sp>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5" name="Shape 325"/>
        <p:cNvGrpSpPr/>
        <p:nvPr/>
      </p:nvGrpSpPr>
      <p:grpSpPr>
        <a:xfrm>
          <a:off x="0" y="0"/>
          <a:ext cx="0" cy="0"/>
          <a:chOff x="0" y="0"/>
          <a:chExt cx="0" cy="0"/>
        </a:xfrm>
      </p:grpSpPr>
      <p:sp>
        <p:nvSpPr>
          <p:cNvPr id="326" name="Google Shape;326;p34"/>
          <p:cNvSpPr txBox="1"/>
          <p:nvPr>
            <p:ph type="title"/>
          </p:nvPr>
        </p:nvSpPr>
        <p:spPr>
          <a:xfrm>
            <a:off x="949325" y="102170"/>
            <a:ext cx="3072765" cy="415498"/>
          </a:xfrm>
          <a:prstGeom prst="rect">
            <a:avLst/>
          </a:prstGeom>
          <a:noFill/>
          <a:ln>
            <a:noFill/>
          </a:ln>
        </p:spPr>
        <p:txBody>
          <a:bodyPr anchorCtr="0" anchor="t" bIns="45700" lIns="91425" spcFirstLastPara="1" rIns="91425" wrap="square" tIns="45700">
            <a:normAutofit fontScale="90000"/>
          </a:bodyPr>
          <a:lstStyle/>
          <a:p>
            <a:pPr indent="0" lvl="0" marL="0" rtl="0" algn="l">
              <a:lnSpc>
                <a:spcPct val="90000"/>
              </a:lnSpc>
              <a:spcBef>
                <a:spcPts val="0"/>
              </a:spcBef>
              <a:spcAft>
                <a:spcPts val="0"/>
              </a:spcAft>
              <a:buClr>
                <a:schemeClr val="dk1"/>
              </a:buClr>
              <a:buSzPct val="100000"/>
              <a:buFont typeface="Gill Sans"/>
              <a:buNone/>
            </a:pPr>
            <a:r>
              <a:t/>
            </a:r>
            <a:endParaRPr/>
          </a:p>
        </p:txBody>
      </p:sp>
      <p:sp>
        <p:nvSpPr>
          <p:cNvPr id="327" name="Google Shape;327;p34"/>
          <p:cNvSpPr txBox="1"/>
          <p:nvPr>
            <p:ph idx="1" type="body"/>
          </p:nvPr>
        </p:nvSpPr>
        <p:spPr>
          <a:xfrm>
            <a:off x="1088685" y="1511799"/>
            <a:ext cx="7202456" cy="2587960"/>
          </a:xfrm>
          <a:prstGeom prst="rect">
            <a:avLst/>
          </a:prstGeom>
          <a:noFill/>
          <a:ln>
            <a:noFill/>
          </a:ln>
        </p:spPr>
        <p:txBody>
          <a:bodyPr anchorCtr="0" anchor="t" bIns="45700" lIns="91425" spcFirstLastPara="1" rIns="91425" wrap="square" tIns="45700">
            <a:normAutofit fontScale="32500" lnSpcReduction="20000"/>
          </a:bodyPr>
          <a:lstStyle/>
          <a:p>
            <a:pPr indent="-173355" lvl="0" marL="171450" rtl="0" algn="l">
              <a:lnSpc>
                <a:spcPct val="120000"/>
              </a:lnSpc>
              <a:spcBef>
                <a:spcPts val="0"/>
              </a:spcBef>
              <a:spcAft>
                <a:spcPts val="0"/>
              </a:spcAft>
              <a:buSzPct val="100000"/>
              <a:buChar char="•"/>
            </a:pPr>
            <a:r>
              <a:rPr lang="en-US" sz="8400">
                <a:solidFill>
                  <a:schemeClr val="dk1"/>
                </a:solidFill>
                <a:latin typeface="Times New Roman"/>
                <a:ea typeface="Times New Roman"/>
                <a:cs typeface="Times New Roman"/>
                <a:sym typeface="Times New Roman"/>
              </a:rPr>
              <a:t>Assessment of cervical length in the second trimester and the identification of cervical shortening as an ultrasonographic diagnostic marker of cervical insufficiency less than 25 mm</a:t>
            </a:r>
            <a:endParaRPr sz="8400">
              <a:solidFill>
                <a:schemeClr val="dk1"/>
              </a:solidFill>
            </a:endParaRPr>
          </a:p>
          <a:p>
            <a:pPr indent="-140525" lvl="0" marL="171450" rtl="0" algn="l">
              <a:lnSpc>
                <a:spcPct val="120000"/>
              </a:lnSpc>
              <a:spcBef>
                <a:spcPts val="750"/>
              </a:spcBef>
              <a:spcAft>
                <a:spcPts val="0"/>
              </a:spcAft>
              <a:buSzPct val="100000"/>
              <a:buNone/>
            </a:pPr>
            <a:r>
              <a:t/>
            </a:r>
            <a:endParaRPr/>
          </a:p>
        </p:txBody>
      </p:sp>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1" name="Shape 331"/>
        <p:cNvGrpSpPr/>
        <p:nvPr/>
      </p:nvGrpSpPr>
      <p:grpSpPr>
        <a:xfrm>
          <a:off x="0" y="0"/>
          <a:ext cx="0" cy="0"/>
          <a:chOff x="0" y="0"/>
          <a:chExt cx="0" cy="0"/>
        </a:xfrm>
      </p:grpSpPr>
      <p:sp>
        <p:nvSpPr>
          <p:cNvPr id="332" name="Google Shape;332;p35"/>
          <p:cNvSpPr txBox="1"/>
          <p:nvPr>
            <p:ph type="title"/>
          </p:nvPr>
        </p:nvSpPr>
        <p:spPr>
          <a:xfrm>
            <a:off x="866216" y="414670"/>
            <a:ext cx="6571060" cy="415498"/>
          </a:xfrm>
          <a:prstGeom prst="rect">
            <a:avLst/>
          </a:prstGeom>
          <a:noFill/>
          <a:ln>
            <a:noFill/>
          </a:ln>
        </p:spPr>
        <p:txBody>
          <a:bodyPr anchorCtr="0" anchor="t" bIns="45700" lIns="91425" spcFirstLastPara="1" rIns="91425" wrap="square" tIns="45700">
            <a:normAutofit fontScale="90000"/>
          </a:bodyPr>
          <a:lstStyle/>
          <a:p>
            <a:pPr indent="0" lvl="0" marL="0" rtl="0" algn="l">
              <a:lnSpc>
                <a:spcPct val="90000"/>
              </a:lnSpc>
              <a:spcBef>
                <a:spcPts val="0"/>
              </a:spcBef>
              <a:spcAft>
                <a:spcPts val="0"/>
              </a:spcAft>
              <a:buClr>
                <a:schemeClr val="dk1"/>
              </a:buClr>
              <a:buSzPct val="100000"/>
              <a:buFont typeface="Gill Sans"/>
              <a:buNone/>
            </a:pPr>
            <a:r>
              <a:rPr b="0" i="0" lang="en-US"/>
              <a:t>STAGES OF CERVICAL INCOMPETENCE</a:t>
            </a:r>
            <a:endParaRPr/>
          </a:p>
        </p:txBody>
      </p:sp>
      <p:pic>
        <p:nvPicPr>
          <p:cNvPr id="333" name="Google Shape;333;p35"/>
          <p:cNvPicPr preferRelativeResize="0"/>
          <p:nvPr>
            <p:ph idx="1" type="body"/>
          </p:nvPr>
        </p:nvPicPr>
        <p:blipFill rotWithShape="1">
          <a:blip r:embed="rId3">
            <a:alphaModFix/>
          </a:blip>
          <a:srcRect b="0" l="0" r="0" t="0"/>
          <a:stretch/>
        </p:blipFill>
        <p:spPr>
          <a:xfrm>
            <a:off x="927522" y="1047750"/>
            <a:ext cx="6448448" cy="3883334"/>
          </a:xfrm>
          <a:prstGeom prst="rect">
            <a:avLst/>
          </a:prstGeom>
          <a:noFill/>
          <a:ln>
            <a:noFill/>
          </a:ln>
        </p:spPr>
      </p:pic>
    </p:spTree>
  </p:cSld>
  <p:clrMapOvr>
    <a:masterClrMapping/>
  </p:clrMapOvr>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7" name="Shape 337"/>
        <p:cNvGrpSpPr/>
        <p:nvPr/>
      </p:nvGrpSpPr>
      <p:grpSpPr>
        <a:xfrm>
          <a:off x="0" y="0"/>
          <a:ext cx="0" cy="0"/>
          <a:chOff x="0" y="0"/>
          <a:chExt cx="0" cy="0"/>
        </a:xfrm>
      </p:grpSpPr>
      <p:sp>
        <p:nvSpPr>
          <p:cNvPr id="338" name="Google Shape;338;p36"/>
          <p:cNvSpPr txBox="1"/>
          <p:nvPr>
            <p:ph type="title"/>
          </p:nvPr>
        </p:nvSpPr>
        <p:spPr>
          <a:xfrm>
            <a:off x="949325" y="102170"/>
            <a:ext cx="3072765" cy="415498"/>
          </a:xfrm>
          <a:prstGeom prst="rect">
            <a:avLst/>
          </a:prstGeom>
          <a:noFill/>
          <a:ln>
            <a:noFill/>
          </a:ln>
        </p:spPr>
        <p:txBody>
          <a:bodyPr anchorCtr="0" anchor="t" bIns="45700" lIns="91425" spcFirstLastPara="1" rIns="91425" wrap="square" tIns="45700">
            <a:normAutofit fontScale="90000"/>
          </a:bodyPr>
          <a:lstStyle/>
          <a:p>
            <a:pPr indent="0" lvl="0" marL="0" rtl="0" algn="l">
              <a:lnSpc>
                <a:spcPct val="90000"/>
              </a:lnSpc>
              <a:spcBef>
                <a:spcPts val="0"/>
              </a:spcBef>
              <a:spcAft>
                <a:spcPts val="0"/>
              </a:spcAft>
              <a:buClr>
                <a:schemeClr val="dk1"/>
              </a:buClr>
              <a:buSzPct val="100000"/>
              <a:buFont typeface="Gill Sans"/>
              <a:buNone/>
            </a:pPr>
            <a:r>
              <a:t/>
            </a:r>
            <a:endParaRPr/>
          </a:p>
        </p:txBody>
      </p:sp>
      <p:pic>
        <p:nvPicPr>
          <p:cNvPr id="339" name="Google Shape;339;p36"/>
          <p:cNvPicPr preferRelativeResize="0"/>
          <p:nvPr>
            <p:ph idx="1" type="body"/>
          </p:nvPr>
        </p:nvPicPr>
        <p:blipFill rotWithShape="1">
          <a:blip r:embed="rId3">
            <a:alphaModFix/>
          </a:blip>
          <a:srcRect b="0" l="0" r="0" t="0"/>
          <a:stretch/>
        </p:blipFill>
        <p:spPr>
          <a:xfrm>
            <a:off x="2107" y="0"/>
            <a:ext cx="9141893" cy="5143500"/>
          </a:xfrm>
          <a:prstGeom prst="rect">
            <a:avLst/>
          </a:prstGeom>
          <a:noFill/>
          <a:ln>
            <a:noFill/>
          </a:ln>
        </p:spPr>
      </p:pic>
    </p:spTree>
  </p:cSld>
  <p:clrMapOvr>
    <a:masterClrMapping/>
  </p:clrMapOvr>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3" name="Shape 343"/>
        <p:cNvGrpSpPr/>
        <p:nvPr/>
      </p:nvGrpSpPr>
      <p:grpSpPr>
        <a:xfrm>
          <a:off x="0" y="0"/>
          <a:ext cx="0" cy="0"/>
          <a:chOff x="0" y="0"/>
          <a:chExt cx="0" cy="0"/>
        </a:xfrm>
      </p:grpSpPr>
      <p:sp>
        <p:nvSpPr>
          <p:cNvPr id="344" name="Google Shape;344;p37"/>
          <p:cNvSpPr txBox="1"/>
          <p:nvPr>
            <p:ph idx="1" type="body"/>
          </p:nvPr>
        </p:nvSpPr>
        <p:spPr>
          <a:xfrm>
            <a:off x="533400" y="1581150"/>
            <a:ext cx="7783032" cy="3119105"/>
          </a:xfrm>
          <a:prstGeom prst="rect">
            <a:avLst/>
          </a:prstGeom>
          <a:noFill/>
          <a:ln>
            <a:noFill/>
          </a:ln>
        </p:spPr>
        <p:txBody>
          <a:bodyPr anchorCtr="0" anchor="t" bIns="45700" lIns="91425" spcFirstLastPara="1" rIns="91425" wrap="square" tIns="45700">
            <a:noAutofit/>
          </a:bodyPr>
          <a:lstStyle/>
          <a:p>
            <a:pPr indent="-171450" lvl="0" marL="171450" rtl="0" algn="l">
              <a:lnSpc>
                <a:spcPct val="120000"/>
              </a:lnSpc>
              <a:spcBef>
                <a:spcPts val="0"/>
              </a:spcBef>
              <a:spcAft>
                <a:spcPts val="0"/>
              </a:spcAft>
              <a:buSzPts val="1800"/>
              <a:buChar char="•"/>
            </a:pPr>
            <a:r>
              <a:rPr lang="en-US" sz="1800">
                <a:solidFill>
                  <a:schemeClr val="dk1"/>
                </a:solidFill>
                <a:latin typeface="Times New Roman"/>
                <a:ea typeface="Times New Roman"/>
                <a:cs typeface="Times New Roman"/>
                <a:sym typeface="Times New Roman"/>
              </a:rPr>
              <a:t>Various diagnostic tests in the nonpregnant woman have been suggested to confirm the presence of cervical insufficiency</a:t>
            </a:r>
            <a:endParaRPr/>
          </a:p>
          <a:p>
            <a:pPr indent="-171450" lvl="0" marL="171450" rtl="0" algn="l">
              <a:lnSpc>
                <a:spcPct val="120000"/>
              </a:lnSpc>
              <a:spcBef>
                <a:spcPts val="750"/>
              </a:spcBef>
              <a:spcAft>
                <a:spcPts val="0"/>
              </a:spcAft>
              <a:buSzPts val="1800"/>
              <a:buChar char="•"/>
            </a:pPr>
            <a:r>
              <a:rPr lang="en-US" sz="1800">
                <a:solidFill>
                  <a:schemeClr val="dk1"/>
                </a:solidFill>
                <a:latin typeface="Times New Roman"/>
                <a:ea typeface="Times New Roman"/>
                <a:cs typeface="Times New Roman"/>
                <a:sym typeface="Times New Roman"/>
              </a:rPr>
              <a:t>Hysterosalpingography and radiographic imaging of balloon traction on the cervix</a:t>
            </a:r>
            <a:endParaRPr/>
          </a:p>
          <a:p>
            <a:pPr indent="-171450" lvl="0" marL="171450" rtl="0" algn="l">
              <a:lnSpc>
                <a:spcPct val="120000"/>
              </a:lnSpc>
              <a:spcBef>
                <a:spcPts val="750"/>
              </a:spcBef>
              <a:spcAft>
                <a:spcPts val="0"/>
              </a:spcAft>
              <a:buSzPts val="1800"/>
              <a:buChar char="•"/>
            </a:pPr>
            <a:r>
              <a:rPr lang="en-US" sz="1800">
                <a:solidFill>
                  <a:schemeClr val="dk1"/>
                </a:solidFill>
                <a:latin typeface="Times New Roman"/>
                <a:ea typeface="Times New Roman"/>
                <a:cs typeface="Times New Roman"/>
                <a:sym typeface="Times New Roman"/>
              </a:rPr>
              <a:t>Assessment of the patulous cervix with Hegar or Pratt dilators</a:t>
            </a:r>
            <a:endParaRPr/>
          </a:p>
          <a:p>
            <a:pPr indent="-171450" lvl="0" marL="171450" rtl="0" algn="l">
              <a:lnSpc>
                <a:spcPct val="120000"/>
              </a:lnSpc>
              <a:spcBef>
                <a:spcPts val="750"/>
              </a:spcBef>
              <a:spcAft>
                <a:spcPts val="0"/>
              </a:spcAft>
              <a:buSzPts val="1800"/>
              <a:buChar char="•"/>
            </a:pPr>
            <a:r>
              <a:rPr lang="en-US" sz="1800">
                <a:solidFill>
                  <a:schemeClr val="dk1"/>
                </a:solidFill>
                <a:latin typeface="Times New Roman"/>
                <a:ea typeface="Times New Roman"/>
                <a:cs typeface="Times New Roman"/>
                <a:sym typeface="Times New Roman"/>
              </a:rPr>
              <a:t>The use of a balloon elastance test, and use of graduated cervical dilators to calculate a cervical resistance index</a:t>
            </a:r>
            <a:endParaRPr sz="1800">
              <a:solidFill>
                <a:schemeClr val="dk1"/>
              </a:solidFill>
            </a:endParaRPr>
          </a:p>
        </p:txBody>
      </p:sp>
    </p:spTree>
  </p:cSld>
  <p:clrMapOvr>
    <a:masterClrMapping/>
  </p:clrMapOvr>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8" name="Shape 348"/>
        <p:cNvGrpSpPr/>
        <p:nvPr/>
      </p:nvGrpSpPr>
      <p:grpSpPr>
        <a:xfrm>
          <a:off x="0" y="0"/>
          <a:ext cx="0" cy="0"/>
          <a:chOff x="0" y="0"/>
          <a:chExt cx="0" cy="0"/>
        </a:xfrm>
      </p:grpSpPr>
      <p:sp>
        <p:nvSpPr>
          <p:cNvPr id="349" name="Google Shape;349;p38"/>
          <p:cNvSpPr txBox="1"/>
          <p:nvPr>
            <p:ph type="title"/>
          </p:nvPr>
        </p:nvSpPr>
        <p:spPr>
          <a:xfrm>
            <a:off x="711994" y="76628"/>
            <a:ext cx="5155406" cy="1315745"/>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chemeClr val="dk1"/>
              </a:buClr>
              <a:buSzPts val="2850"/>
              <a:buFont typeface="Trebuchet MS"/>
              <a:buNone/>
            </a:pPr>
            <a:r>
              <a:rPr lang="en-US" sz="2850">
                <a:latin typeface="Trebuchet MS"/>
                <a:ea typeface="Trebuchet MS"/>
                <a:cs typeface="Trebuchet MS"/>
                <a:sym typeface="Trebuchet MS"/>
              </a:rPr>
              <a:t>INDICATIONS FOR CERVICAL CERCLAGE</a:t>
            </a:r>
            <a:endParaRPr sz="2850"/>
          </a:p>
        </p:txBody>
      </p:sp>
      <p:sp>
        <p:nvSpPr>
          <p:cNvPr id="350" name="Google Shape;350;p38"/>
          <p:cNvSpPr txBox="1"/>
          <p:nvPr>
            <p:ph idx="1" type="body"/>
          </p:nvPr>
        </p:nvSpPr>
        <p:spPr>
          <a:xfrm>
            <a:off x="373468" y="1377271"/>
            <a:ext cx="8397063" cy="3325333"/>
          </a:xfrm>
          <a:prstGeom prst="rect">
            <a:avLst/>
          </a:prstGeom>
          <a:noFill/>
          <a:ln>
            <a:noFill/>
          </a:ln>
        </p:spPr>
        <p:txBody>
          <a:bodyPr anchorCtr="0" anchor="t" bIns="45700" lIns="91425" spcFirstLastPara="1" rIns="91425" wrap="square" tIns="45700">
            <a:normAutofit fontScale="70000" lnSpcReduction="20000"/>
          </a:bodyPr>
          <a:lstStyle/>
          <a:p>
            <a:pPr indent="-142906" lvl="0" marL="142875" rtl="0" algn="l">
              <a:lnSpc>
                <a:spcPct val="120000"/>
              </a:lnSpc>
              <a:spcBef>
                <a:spcPts val="0"/>
              </a:spcBef>
              <a:spcAft>
                <a:spcPts val="0"/>
              </a:spcAft>
              <a:buSzPct val="100000"/>
              <a:buChar char="•"/>
            </a:pPr>
            <a:r>
              <a:rPr b="1" i="1" lang="en-US" sz="2475">
                <a:solidFill>
                  <a:schemeClr val="dk1"/>
                </a:solidFill>
                <a:latin typeface="Cambria"/>
                <a:ea typeface="Cambria"/>
                <a:cs typeface="Cambria"/>
                <a:sym typeface="Cambria"/>
              </a:rPr>
              <a:t>History</a:t>
            </a:r>
            <a:endParaRPr b="1" sz="2475">
              <a:solidFill>
                <a:schemeClr val="dk1"/>
              </a:solidFill>
              <a:latin typeface="Times New Roman"/>
              <a:ea typeface="Times New Roman"/>
              <a:cs typeface="Times New Roman"/>
              <a:sym typeface="Times New Roman"/>
            </a:endParaRPr>
          </a:p>
          <a:p>
            <a:pPr indent="-257175" lvl="0" marL="257175" marR="135255" rtl="0" algn="l">
              <a:lnSpc>
                <a:spcPct val="95000"/>
              </a:lnSpc>
              <a:spcBef>
                <a:spcPts val="206"/>
              </a:spcBef>
              <a:spcAft>
                <a:spcPts val="0"/>
              </a:spcAft>
              <a:buSzPct val="79365"/>
              <a:buFont typeface="Tahoma"/>
              <a:buChar char="•"/>
            </a:pPr>
            <a:r>
              <a:rPr lang="en-US" sz="1800">
                <a:solidFill>
                  <a:schemeClr val="dk1"/>
                </a:solidFill>
                <a:latin typeface="Tahoma"/>
                <a:ea typeface="Tahoma"/>
                <a:cs typeface="Tahoma"/>
                <a:sym typeface="Tahoma"/>
              </a:rPr>
              <a:t>History of one or more second-trimester pregnancy losses related to painless cervical dilation and in the absence of labor or abruptio placentae</a:t>
            </a:r>
            <a:endParaRPr sz="1800">
              <a:solidFill>
                <a:schemeClr val="dk1"/>
              </a:solidFill>
              <a:latin typeface="Times New Roman"/>
              <a:ea typeface="Times New Roman"/>
              <a:cs typeface="Times New Roman"/>
              <a:sym typeface="Times New Roman"/>
            </a:endParaRPr>
          </a:p>
          <a:p>
            <a:pPr indent="-257175" lvl="0" marL="257175" marR="138113" rtl="0" algn="l">
              <a:lnSpc>
                <a:spcPct val="95000"/>
              </a:lnSpc>
              <a:spcBef>
                <a:spcPts val="308"/>
              </a:spcBef>
              <a:spcAft>
                <a:spcPts val="0"/>
              </a:spcAft>
              <a:buSzPct val="79365"/>
              <a:buFont typeface="Tahoma"/>
              <a:buChar char="•"/>
            </a:pPr>
            <a:r>
              <a:rPr lang="en-US" sz="1800">
                <a:solidFill>
                  <a:schemeClr val="dk1"/>
                </a:solidFill>
                <a:latin typeface="Tahoma"/>
                <a:ea typeface="Tahoma"/>
                <a:cs typeface="Tahoma"/>
                <a:sym typeface="Tahoma"/>
              </a:rPr>
              <a:t>Prior cerclage due to painless cervical dilation in the second trimester</a:t>
            </a:r>
            <a:endParaRPr/>
          </a:p>
          <a:p>
            <a:pPr indent="-171450" lvl="0" marL="171450" marR="138113" rtl="0" algn="l">
              <a:lnSpc>
                <a:spcPct val="95000"/>
              </a:lnSpc>
              <a:spcBef>
                <a:spcPts val="308"/>
              </a:spcBef>
              <a:spcAft>
                <a:spcPts val="0"/>
              </a:spcAft>
              <a:buSzPct val="61443"/>
              <a:buFont typeface="Tahoma"/>
              <a:buChar char="•"/>
            </a:pPr>
            <a:r>
              <a:rPr lang="en-US" sz="2325">
                <a:solidFill>
                  <a:schemeClr val="dk1"/>
                </a:solidFill>
                <a:latin typeface="Times New Roman"/>
                <a:ea typeface="Times New Roman"/>
                <a:cs typeface="Times New Roman"/>
                <a:sym typeface="Times New Roman"/>
              </a:rPr>
              <a:t>History indicated cerclages typically are placed at approximately </a:t>
            </a:r>
            <a:r>
              <a:rPr b="1" lang="en-US" sz="2325">
                <a:solidFill>
                  <a:schemeClr val="dk1"/>
                </a:solidFill>
                <a:latin typeface="Times New Roman"/>
                <a:ea typeface="Times New Roman"/>
                <a:cs typeface="Times New Roman"/>
                <a:sym typeface="Times New Roman"/>
              </a:rPr>
              <a:t>13–14 weeks of gestation.</a:t>
            </a:r>
            <a:endParaRPr/>
          </a:p>
          <a:p>
            <a:pPr indent="-193675" lvl="0" marL="257175" marR="138113" rtl="0" algn="l">
              <a:lnSpc>
                <a:spcPct val="95000"/>
              </a:lnSpc>
              <a:spcBef>
                <a:spcPts val="308"/>
              </a:spcBef>
              <a:spcAft>
                <a:spcPts val="0"/>
              </a:spcAft>
              <a:buSzPct val="79365"/>
              <a:buFont typeface="Tahoma"/>
              <a:buNone/>
            </a:pPr>
            <a:r>
              <a:t/>
            </a:r>
            <a:endParaRPr sz="1800">
              <a:solidFill>
                <a:schemeClr val="dk1"/>
              </a:solidFill>
              <a:latin typeface="Times New Roman"/>
              <a:ea typeface="Times New Roman"/>
              <a:cs typeface="Times New Roman"/>
              <a:sym typeface="Times New Roman"/>
            </a:endParaRPr>
          </a:p>
          <a:p>
            <a:pPr indent="-142906" lvl="0" marL="142875" rtl="0" algn="l">
              <a:lnSpc>
                <a:spcPct val="120000"/>
              </a:lnSpc>
              <a:spcBef>
                <a:spcPts val="608"/>
              </a:spcBef>
              <a:spcAft>
                <a:spcPts val="0"/>
              </a:spcAft>
              <a:buSzPct val="100000"/>
              <a:buChar char="•"/>
            </a:pPr>
            <a:r>
              <a:rPr b="1" i="1" lang="en-US" sz="2475">
                <a:solidFill>
                  <a:schemeClr val="dk1"/>
                </a:solidFill>
                <a:latin typeface="Cambria"/>
                <a:ea typeface="Cambria"/>
                <a:cs typeface="Cambria"/>
                <a:sym typeface="Cambria"/>
              </a:rPr>
              <a:t>Physical Examination</a:t>
            </a:r>
            <a:endParaRPr b="1" sz="2475">
              <a:solidFill>
                <a:schemeClr val="dk1"/>
              </a:solidFill>
              <a:latin typeface="Times New Roman"/>
              <a:ea typeface="Times New Roman"/>
              <a:cs typeface="Times New Roman"/>
              <a:sym typeface="Times New Roman"/>
            </a:endParaRPr>
          </a:p>
          <a:p>
            <a:pPr indent="-257175" lvl="0" marL="257175" rtl="0" algn="l">
              <a:lnSpc>
                <a:spcPct val="120000"/>
              </a:lnSpc>
              <a:spcBef>
                <a:spcPts val="169"/>
              </a:spcBef>
              <a:spcAft>
                <a:spcPts val="0"/>
              </a:spcAft>
              <a:buSzPct val="79365"/>
              <a:buFont typeface="Tahoma"/>
              <a:buChar char="•"/>
            </a:pPr>
            <a:r>
              <a:rPr lang="en-US" sz="1800">
                <a:solidFill>
                  <a:schemeClr val="dk1"/>
                </a:solidFill>
                <a:latin typeface="Tahoma"/>
                <a:ea typeface="Tahoma"/>
                <a:cs typeface="Tahoma"/>
                <a:sym typeface="Tahoma"/>
              </a:rPr>
              <a:t>Painless cervical dilation in the second trimester</a:t>
            </a:r>
            <a:endParaRPr/>
          </a:p>
          <a:p>
            <a:pPr indent="-257175" lvl="0" marL="257175" rtl="0" algn="l">
              <a:lnSpc>
                <a:spcPct val="120000"/>
              </a:lnSpc>
              <a:spcBef>
                <a:spcPts val="169"/>
              </a:spcBef>
              <a:spcAft>
                <a:spcPts val="0"/>
              </a:spcAft>
              <a:buSzPct val="68027"/>
              <a:buFont typeface="Tahoma"/>
              <a:buChar char="•"/>
            </a:pPr>
            <a:r>
              <a:rPr lang="en-US" sz="2100">
                <a:solidFill>
                  <a:schemeClr val="dk1"/>
                </a:solidFill>
                <a:latin typeface="Times New Roman"/>
                <a:ea typeface="Times New Roman"/>
                <a:cs typeface="Times New Roman"/>
                <a:sym typeface="Times New Roman"/>
              </a:rPr>
              <a:t>cervical dilation in the absence of labor and abruptio placentae have historically been candidates for examination-indicated cerclage (known as emergency or rescue cerclage). </a:t>
            </a:r>
            <a:endParaRPr/>
          </a:p>
          <a:p>
            <a:pPr indent="-193675" lvl="0" marL="257175" rtl="0" algn="l">
              <a:lnSpc>
                <a:spcPct val="120000"/>
              </a:lnSpc>
              <a:spcBef>
                <a:spcPts val="169"/>
              </a:spcBef>
              <a:spcAft>
                <a:spcPts val="0"/>
              </a:spcAft>
              <a:buSzPct val="68027"/>
              <a:buFont typeface="Tahoma"/>
              <a:buNone/>
            </a:pPr>
            <a:r>
              <a:t/>
            </a:r>
            <a:endParaRPr sz="2100">
              <a:solidFill>
                <a:schemeClr val="dk1"/>
              </a:solidFill>
              <a:latin typeface="Times New Roman"/>
              <a:ea typeface="Times New Roman"/>
              <a:cs typeface="Times New Roman"/>
              <a:sym typeface="Times New Roman"/>
            </a:endParaRPr>
          </a:p>
          <a:p>
            <a:pPr indent="-142906" lvl="0" marL="142875" marR="240982" rtl="0" algn="l">
              <a:lnSpc>
                <a:spcPct val="97000"/>
              </a:lnSpc>
              <a:spcBef>
                <a:spcPts val="611"/>
              </a:spcBef>
              <a:spcAft>
                <a:spcPts val="0"/>
              </a:spcAft>
              <a:buSzPct val="100000"/>
              <a:buChar char="•"/>
            </a:pPr>
            <a:r>
              <a:rPr b="1" i="1" lang="en-US" sz="2475">
                <a:solidFill>
                  <a:schemeClr val="dk1"/>
                </a:solidFill>
                <a:latin typeface="Cambria"/>
                <a:ea typeface="Cambria"/>
                <a:cs typeface="Cambria"/>
                <a:sym typeface="Cambria"/>
              </a:rPr>
              <a:t>Ultrasonographic Finding </a:t>
            </a:r>
            <a:r>
              <a:rPr i="1" lang="en-US" sz="1800">
                <a:solidFill>
                  <a:schemeClr val="dk1"/>
                </a:solidFill>
                <a:latin typeface="Cambria"/>
                <a:ea typeface="Cambria"/>
                <a:cs typeface="Cambria"/>
                <a:sym typeface="Cambria"/>
              </a:rPr>
              <a:t>With a History of Prior Preterm Birth</a:t>
            </a:r>
            <a:endParaRPr sz="1800">
              <a:solidFill>
                <a:schemeClr val="dk1"/>
              </a:solidFill>
              <a:latin typeface="Times New Roman"/>
              <a:ea typeface="Times New Roman"/>
              <a:cs typeface="Times New Roman"/>
              <a:sym typeface="Times New Roman"/>
            </a:endParaRPr>
          </a:p>
          <a:p>
            <a:pPr indent="-257175" lvl="0" marL="257175" marR="176213" rtl="0" algn="l">
              <a:lnSpc>
                <a:spcPct val="95000"/>
              </a:lnSpc>
              <a:spcBef>
                <a:spcPts val="210"/>
              </a:spcBef>
              <a:spcAft>
                <a:spcPts val="0"/>
              </a:spcAft>
              <a:buSzPct val="79365"/>
              <a:buFont typeface="Tahoma"/>
              <a:buChar char="•"/>
            </a:pPr>
            <a:r>
              <a:rPr lang="en-US" sz="1800">
                <a:solidFill>
                  <a:schemeClr val="dk1"/>
                </a:solidFill>
                <a:latin typeface="Tahoma"/>
                <a:ea typeface="Tahoma"/>
                <a:cs typeface="Tahoma"/>
                <a:sym typeface="Tahoma"/>
              </a:rPr>
              <a:t>Current singleton pregnancy, prior spontaneous preterm birth at less than 34 weeks of gestation, and short cervical length (less than 25 mm) before 24 weeks of gestation</a:t>
            </a:r>
            <a:endParaRPr sz="1800">
              <a:solidFill>
                <a:schemeClr val="dk1"/>
              </a:solidFill>
              <a:latin typeface="Times New Roman"/>
              <a:ea typeface="Times New Roman"/>
              <a:cs typeface="Times New Roman"/>
              <a:sym typeface="Times New Roman"/>
            </a:endParaRPr>
          </a:p>
          <a:p>
            <a:pPr indent="-104775" lvl="0" marL="171450" rtl="0" algn="l">
              <a:lnSpc>
                <a:spcPct val="120000"/>
              </a:lnSpc>
              <a:spcBef>
                <a:spcPts val="750"/>
              </a:spcBef>
              <a:spcAft>
                <a:spcPts val="0"/>
              </a:spcAft>
              <a:buSzPct val="100000"/>
              <a:buNone/>
            </a:pPr>
            <a:r>
              <a:t/>
            </a:r>
            <a:endParaRPr/>
          </a:p>
        </p:txBody>
      </p:sp>
    </p:spTree>
  </p:cSld>
  <p:clrMapOvr>
    <a:masterClrMapping/>
  </p:clrMapOvr>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4" name="Shape 354"/>
        <p:cNvGrpSpPr/>
        <p:nvPr/>
      </p:nvGrpSpPr>
      <p:grpSpPr>
        <a:xfrm>
          <a:off x="0" y="0"/>
          <a:ext cx="0" cy="0"/>
          <a:chOff x="0" y="0"/>
          <a:chExt cx="0" cy="0"/>
        </a:xfrm>
      </p:grpSpPr>
      <p:sp>
        <p:nvSpPr>
          <p:cNvPr id="355" name="Google Shape;355;p39"/>
          <p:cNvSpPr txBox="1"/>
          <p:nvPr>
            <p:ph type="title"/>
          </p:nvPr>
        </p:nvSpPr>
        <p:spPr>
          <a:xfrm>
            <a:off x="1088685" y="603390"/>
            <a:ext cx="7202456" cy="786926"/>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chemeClr val="dk1"/>
              </a:buClr>
              <a:buSzPts val="2400"/>
              <a:buFont typeface="Gill Sans"/>
              <a:buNone/>
            </a:pPr>
            <a:r>
              <a:rPr lang="en-US"/>
              <a:t>CERVICAL CERCLAGE </a:t>
            </a:r>
            <a:endParaRPr/>
          </a:p>
        </p:txBody>
      </p:sp>
      <p:sp>
        <p:nvSpPr>
          <p:cNvPr id="356" name="Google Shape;356;p39"/>
          <p:cNvSpPr txBox="1"/>
          <p:nvPr>
            <p:ph idx="1" type="body"/>
          </p:nvPr>
        </p:nvSpPr>
        <p:spPr>
          <a:xfrm>
            <a:off x="1088685" y="1511799"/>
            <a:ext cx="7202456" cy="2587960"/>
          </a:xfrm>
          <a:prstGeom prst="rect">
            <a:avLst/>
          </a:prstGeom>
          <a:noFill/>
          <a:ln>
            <a:noFill/>
          </a:ln>
        </p:spPr>
        <p:txBody>
          <a:bodyPr anchorCtr="0" anchor="t" bIns="45700" lIns="91425" spcFirstLastPara="1" rIns="91425" wrap="square" tIns="45700">
            <a:normAutofit/>
          </a:bodyPr>
          <a:lstStyle/>
          <a:p>
            <a:pPr indent="-171450" lvl="0" marL="171450" rtl="0" algn="l">
              <a:lnSpc>
                <a:spcPct val="120000"/>
              </a:lnSpc>
              <a:spcBef>
                <a:spcPts val="0"/>
              </a:spcBef>
              <a:spcAft>
                <a:spcPts val="0"/>
              </a:spcAft>
              <a:buSzPts val="1500"/>
              <a:buChar char="•"/>
            </a:pPr>
            <a:r>
              <a:rPr lang="en-US"/>
              <a:t>Classifications : </a:t>
            </a:r>
            <a:endParaRPr/>
          </a:p>
          <a:p>
            <a:pPr indent="-171450" lvl="0" marL="171450" rtl="0" algn="l">
              <a:lnSpc>
                <a:spcPct val="120000"/>
              </a:lnSpc>
              <a:spcBef>
                <a:spcPts val="750"/>
              </a:spcBef>
              <a:spcAft>
                <a:spcPts val="0"/>
              </a:spcAft>
              <a:buSzPts val="1500"/>
              <a:buChar char="•"/>
            </a:pPr>
            <a:r>
              <a:rPr lang="en-US"/>
              <a:t>Elective – history based cervical incompetence</a:t>
            </a:r>
            <a:endParaRPr/>
          </a:p>
          <a:p>
            <a:pPr indent="-171450" lvl="0" marL="171450" rtl="0" algn="l">
              <a:lnSpc>
                <a:spcPct val="120000"/>
              </a:lnSpc>
              <a:spcBef>
                <a:spcPts val="750"/>
              </a:spcBef>
              <a:spcAft>
                <a:spcPts val="0"/>
              </a:spcAft>
              <a:buSzPts val="1500"/>
              <a:buChar char="•"/>
            </a:pPr>
            <a:r>
              <a:rPr lang="en-US"/>
              <a:t>Emergency – U/S based cervical incompetence </a:t>
            </a:r>
            <a:endParaRPr/>
          </a:p>
          <a:p>
            <a:pPr indent="-76200" lvl="0" marL="171450" rtl="0" algn="l">
              <a:lnSpc>
                <a:spcPct val="120000"/>
              </a:lnSpc>
              <a:spcBef>
                <a:spcPts val="750"/>
              </a:spcBef>
              <a:spcAft>
                <a:spcPts val="0"/>
              </a:spcAft>
              <a:buSzPts val="1500"/>
              <a:buNone/>
            </a:pPr>
            <a:r>
              <a:t/>
            </a:r>
            <a:endParaRPr/>
          </a:p>
          <a:p>
            <a:pPr indent="-171450" lvl="0" marL="171450" rtl="0" algn="l">
              <a:lnSpc>
                <a:spcPct val="120000"/>
              </a:lnSpc>
              <a:spcBef>
                <a:spcPts val="750"/>
              </a:spcBef>
              <a:spcAft>
                <a:spcPts val="0"/>
              </a:spcAft>
              <a:buSzPts val="1500"/>
              <a:buChar char="•"/>
            </a:pPr>
            <a:r>
              <a:rPr lang="en-US"/>
              <a:t>Two approaches :</a:t>
            </a:r>
            <a:endParaRPr/>
          </a:p>
          <a:p>
            <a:pPr indent="0" lvl="0" marL="0" rtl="0" algn="l">
              <a:lnSpc>
                <a:spcPct val="120000"/>
              </a:lnSpc>
              <a:spcBef>
                <a:spcPts val="750"/>
              </a:spcBef>
              <a:spcAft>
                <a:spcPts val="0"/>
              </a:spcAft>
              <a:buSzPts val="1500"/>
              <a:buNone/>
            </a:pPr>
            <a:r>
              <a:rPr lang="en-US"/>
              <a:t>1) Transvaginal     2) Transabdominal</a:t>
            </a:r>
            <a:endParaRPr/>
          </a:p>
        </p:txBody>
      </p:sp>
    </p:spTree>
  </p:cSld>
  <p:clrMapOvr>
    <a:masterClrMapping/>
  </p:clrMapOvr>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0" name="Shape 360"/>
        <p:cNvGrpSpPr/>
        <p:nvPr/>
      </p:nvGrpSpPr>
      <p:grpSpPr>
        <a:xfrm>
          <a:off x="0" y="0"/>
          <a:ext cx="0" cy="0"/>
          <a:chOff x="0" y="0"/>
          <a:chExt cx="0" cy="0"/>
        </a:xfrm>
      </p:grpSpPr>
      <p:sp>
        <p:nvSpPr>
          <p:cNvPr id="361" name="Google Shape;361;p40"/>
          <p:cNvSpPr txBox="1"/>
          <p:nvPr>
            <p:ph type="title"/>
          </p:nvPr>
        </p:nvSpPr>
        <p:spPr>
          <a:xfrm>
            <a:off x="1088685" y="603390"/>
            <a:ext cx="7202456" cy="786926"/>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chemeClr val="dk1"/>
              </a:buClr>
              <a:buSzPts val="2400"/>
              <a:buFont typeface="Gill Sans"/>
              <a:buNone/>
            </a:pPr>
            <a:r>
              <a:rPr lang="en-US"/>
              <a:t>AIM OF CERCLAGE :</a:t>
            </a:r>
            <a:endParaRPr/>
          </a:p>
        </p:txBody>
      </p:sp>
      <p:sp>
        <p:nvSpPr>
          <p:cNvPr id="362" name="Google Shape;362;p40"/>
          <p:cNvSpPr txBox="1"/>
          <p:nvPr>
            <p:ph idx="1" type="body"/>
          </p:nvPr>
        </p:nvSpPr>
        <p:spPr>
          <a:xfrm>
            <a:off x="1088685" y="1511799"/>
            <a:ext cx="7202456" cy="2587960"/>
          </a:xfrm>
          <a:prstGeom prst="rect">
            <a:avLst/>
          </a:prstGeom>
          <a:noFill/>
          <a:ln>
            <a:noFill/>
          </a:ln>
        </p:spPr>
        <p:txBody>
          <a:bodyPr anchorCtr="0" anchor="t" bIns="45700" lIns="91425" spcFirstLastPara="1" rIns="91425" wrap="square" tIns="45700">
            <a:normAutofit/>
          </a:bodyPr>
          <a:lstStyle/>
          <a:p>
            <a:pPr indent="-171450" lvl="0" marL="171450" rtl="0" algn="l">
              <a:lnSpc>
                <a:spcPct val="120000"/>
              </a:lnSpc>
              <a:spcBef>
                <a:spcPts val="0"/>
              </a:spcBef>
              <a:spcAft>
                <a:spcPts val="0"/>
              </a:spcAft>
              <a:buSzPts val="1500"/>
              <a:buChar char="•"/>
            </a:pPr>
            <a:r>
              <a:rPr lang="en-US"/>
              <a:t>1) to strengthen the cervix</a:t>
            </a:r>
            <a:endParaRPr/>
          </a:p>
          <a:p>
            <a:pPr indent="-171450" lvl="0" marL="171450" rtl="0" algn="l">
              <a:lnSpc>
                <a:spcPct val="120000"/>
              </a:lnSpc>
              <a:spcBef>
                <a:spcPts val="750"/>
              </a:spcBef>
              <a:spcAft>
                <a:spcPts val="0"/>
              </a:spcAft>
              <a:buSzPts val="1500"/>
              <a:buChar char="•"/>
            </a:pPr>
            <a:r>
              <a:rPr lang="en-US"/>
              <a:t>2) to prevent herniation of membranes through the cervix.</a:t>
            </a:r>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4" name="Shape 144"/>
        <p:cNvGrpSpPr/>
        <p:nvPr/>
      </p:nvGrpSpPr>
      <p:grpSpPr>
        <a:xfrm>
          <a:off x="0" y="0"/>
          <a:ext cx="0" cy="0"/>
          <a:chOff x="0" y="0"/>
          <a:chExt cx="0" cy="0"/>
        </a:xfrm>
      </p:grpSpPr>
      <p:pic>
        <p:nvPicPr>
          <p:cNvPr id="145" name="Google Shape;145;g3008f596889_0_3"/>
          <p:cNvPicPr preferRelativeResize="0"/>
          <p:nvPr/>
        </p:nvPicPr>
        <p:blipFill>
          <a:blip r:embed="rId3">
            <a:alphaModFix/>
          </a:blip>
          <a:stretch>
            <a:fillRect/>
          </a:stretch>
        </p:blipFill>
        <p:spPr>
          <a:xfrm>
            <a:off x="-59271" y="-33337"/>
            <a:ext cx="9262531" cy="5210174"/>
          </a:xfrm>
          <a:prstGeom prst="rect">
            <a:avLst/>
          </a:prstGeom>
          <a:noFill/>
          <a:ln>
            <a:noFill/>
          </a:ln>
        </p:spPr>
      </p:pic>
    </p:spTree>
  </p:cSld>
  <p:clrMapOvr>
    <a:masterClrMapping/>
  </p:clrMapOvr>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6" name="Shape 366"/>
        <p:cNvGrpSpPr/>
        <p:nvPr/>
      </p:nvGrpSpPr>
      <p:grpSpPr>
        <a:xfrm>
          <a:off x="0" y="0"/>
          <a:ext cx="0" cy="0"/>
          <a:chOff x="0" y="0"/>
          <a:chExt cx="0" cy="0"/>
        </a:xfrm>
      </p:grpSpPr>
      <p:sp>
        <p:nvSpPr>
          <p:cNvPr id="367" name="Google Shape;367;p41"/>
          <p:cNvSpPr txBox="1"/>
          <p:nvPr>
            <p:ph type="title"/>
          </p:nvPr>
        </p:nvSpPr>
        <p:spPr>
          <a:xfrm>
            <a:off x="561975" y="459359"/>
            <a:ext cx="2942700" cy="436800"/>
          </a:xfrm>
          <a:prstGeom prst="rect">
            <a:avLst/>
          </a:prstGeom>
          <a:noFill/>
          <a:ln>
            <a:noFill/>
          </a:ln>
        </p:spPr>
        <p:txBody>
          <a:bodyPr anchorCtr="0" anchor="t" bIns="0" lIns="0" spcFirstLastPara="1" rIns="0" wrap="square" tIns="12700">
            <a:spAutoFit/>
          </a:bodyPr>
          <a:lstStyle/>
          <a:p>
            <a:pPr indent="0" lvl="0" marL="12700" rtl="0" algn="l">
              <a:lnSpc>
                <a:spcPct val="100000"/>
              </a:lnSpc>
              <a:spcBef>
                <a:spcPts val="0"/>
              </a:spcBef>
              <a:spcAft>
                <a:spcPts val="0"/>
              </a:spcAft>
              <a:buClr>
                <a:schemeClr val="dk1"/>
              </a:buClr>
              <a:buSzPts val="2400"/>
              <a:buFont typeface="Trebuchet MS"/>
              <a:buNone/>
            </a:pPr>
            <a:r>
              <a:rPr b="0" i="0" lang="en-US">
                <a:latin typeface="Trebuchet MS"/>
                <a:ea typeface="Trebuchet MS"/>
                <a:cs typeface="Trebuchet MS"/>
                <a:sym typeface="Trebuchet MS"/>
              </a:rPr>
              <a:t>CERCLAGE OPERATION</a:t>
            </a:r>
            <a:endParaRPr/>
          </a:p>
        </p:txBody>
      </p:sp>
      <p:sp>
        <p:nvSpPr>
          <p:cNvPr id="368" name="Google Shape;368;p41"/>
          <p:cNvSpPr txBox="1"/>
          <p:nvPr/>
        </p:nvSpPr>
        <p:spPr>
          <a:xfrm>
            <a:off x="535394" y="1615147"/>
            <a:ext cx="6310630" cy="1040765"/>
          </a:xfrm>
          <a:prstGeom prst="rect">
            <a:avLst/>
          </a:prstGeom>
          <a:noFill/>
          <a:ln>
            <a:noFill/>
          </a:ln>
        </p:spPr>
        <p:txBody>
          <a:bodyPr anchorCtr="0" anchor="t" bIns="0" lIns="0" spcFirstLastPara="1" rIns="0" wrap="square" tIns="43800">
            <a:spAutoFit/>
          </a:bodyPr>
          <a:lstStyle/>
          <a:p>
            <a:pPr indent="-302894" lvl="0" marL="314960" marR="5080" rtl="0" algn="l">
              <a:lnSpc>
                <a:spcPct val="107722"/>
              </a:lnSpc>
              <a:spcBef>
                <a:spcPts val="0"/>
              </a:spcBef>
              <a:spcAft>
                <a:spcPts val="0"/>
              </a:spcAft>
              <a:buClr>
                <a:srgbClr val="90C126"/>
              </a:buClr>
              <a:buSzPts val="1400"/>
              <a:buFont typeface="Quattrocento Sans"/>
              <a:buChar char="►"/>
            </a:pPr>
            <a:r>
              <a:rPr b="1" lang="en-US" sz="1800">
                <a:solidFill>
                  <a:srgbClr val="404040"/>
                </a:solidFill>
                <a:latin typeface="Trebuchet MS"/>
                <a:ea typeface="Trebuchet MS"/>
                <a:cs typeface="Trebuchet MS"/>
                <a:sym typeface="Trebuchet MS"/>
              </a:rPr>
              <a:t>Shirodkar	operation- </a:t>
            </a:r>
            <a:r>
              <a:rPr lang="en-US" sz="1800">
                <a:solidFill>
                  <a:srgbClr val="404040"/>
                </a:solidFill>
                <a:latin typeface="Trebuchet MS"/>
                <a:ea typeface="Trebuchet MS"/>
                <a:cs typeface="Trebuchet MS"/>
                <a:sym typeface="Trebuchet MS"/>
              </a:rPr>
              <a:t>opening the anterior fornix and  dissecting away the adjacent bladder before placing the  suture submucosaly, tied interiorly and the knot buried by  suturing the anterior fornix mucosal opening</a:t>
            </a:r>
            <a:endParaRPr sz="1800">
              <a:solidFill>
                <a:schemeClr val="dk1"/>
              </a:solidFill>
              <a:latin typeface="Trebuchet MS"/>
              <a:ea typeface="Trebuchet MS"/>
              <a:cs typeface="Trebuchet MS"/>
              <a:sym typeface="Trebuchet MS"/>
            </a:endParaRPr>
          </a:p>
        </p:txBody>
      </p:sp>
      <p:sp>
        <p:nvSpPr>
          <p:cNvPr id="369" name="Google Shape;369;p41"/>
          <p:cNvSpPr txBox="1"/>
          <p:nvPr/>
        </p:nvSpPr>
        <p:spPr>
          <a:xfrm>
            <a:off x="535394" y="3105150"/>
            <a:ext cx="6263640" cy="793750"/>
          </a:xfrm>
          <a:prstGeom prst="rect">
            <a:avLst/>
          </a:prstGeom>
          <a:noFill/>
          <a:ln>
            <a:noFill/>
          </a:ln>
        </p:spPr>
        <p:txBody>
          <a:bodyPr anchorCtr="0" anchor="t" bIns="0" lIns="0" spcFirstLastPara="1" rIns="0" wrap="square" tIns="43800">
            <a:spAutoFit/>
          </a:bodyPr>
          <a:lstStyle/>
          <a:p>
            <a:pPr indent="-302894" lvl="0" marL="314960" marR="5080" rtl="0" algn="l">
              <a:lnSpc>
                <a:spcPct val="107722"/>
              </a:lnSpc>
              <a:spcBef>
                <a:spcPts val="0"/>
              </a:spcBef>
              <a:spcAft>
                <a:spcPts val="0"/>
              </a:spcAft>
              <a:buClr>
                <a:srgbClr val="90C126"/>
              </a:buClr>
              <a:buSzPts val="1400"/>
              <a:buFont typeface="Quattrocento Sans"/>
              <a:buChar char="►"/>
            </a:pPr>
            <a:r>
              <a:rPr b="1" lang="en-US" sz="1800">
                <a:solidFill>
                  <a:srgbClr val="404040"/>
                </a:solidFill>
                <a:latin typeface="Trebuchet MS"/>
                <a:ea typeface="Trebuchet MS"/>
                <a:cs typeface="Trebuchet MS"/>
                <a:sym typeface="Trebuchet MS"/>
              </a:rPr>
              <a:t>Mac Donald technique- </a:t>
            </a:r>
            <a:r>
              <a:rPr lang="en-US" sz="1800">
                <a:solidFill>
                  <a:srgbClr val="404040"/>
                </a:solidFill>
                <a:latin typeface="Trebuchet MS"/>
                <a:ea typeface="Trebuchet MS"/>
                <a:cs typeface="Trebuchet MS"/>
                <a:sym typeface="Trebuchet MS"/>
              </a:rPr>
              <a:t>requires no bladder dissection and  the cervix is closed by purse string sutures around the  cervix</a:t>
            </a:r>
            <a:endParaRPr sz="1800">
              <a:solidFill>
                <a:schemeClr val="dk1"/>
              </a:solidFill>
              <a:latin typeface="Trebuchet MS"/>
              <a:ea typeface="Trebuchet MS"/>
              <a:cs typeface="Trebuchet MS"/>
              <a:sym typeface="Trebuchet MS"/>
            </a:endParaRPr>
          </a:p>
        </p:txBody>
      </p:sp>
      <p:pic>
        <p:nvPicPr>
          <p:cNvPr descr="Diagram&#10;&#10;Description automatically generated" id="370" name="Google Shape;370;p41"/>
          <p:cNvPicPr preferRelativeResize="0"/>
          <p:nvPr/>
        </p:nvPicPr>
        <p:blipFill rotWithShape="1">
          <a:blip r:embed="rId3">
            <a:alphaModFix/>
          </a:blip>
          <a:srcRect b="0" l="0" r="0" t="0"/>
          <a:stretch/>
        </p:blipFill>
        <p:spPr>
          <a:xfrm>
            <a:off x="6799034" y="1256806"/>
            <a:ext cx="2499302" cy="3275711"/>
          </a:xfrm>
          <a:prstGeom prst="rect">
            <a:avLst/>
          </a:prstGeom>
          <a:noFill/>
          <a:ln>
            <a:noFill/>
          </a:ln>
        </p:spPr>
      </p:pic>
    </p:spTree>
  </p:cSld>
  <p:clrMapOvr>
    <a:masterClrMapping/>
  </p:clrMapOvr>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4" name="Shape 374"/>
        <p:cNvGrpSpPr/>
        <p:nvPr/>
      </p:nvGrpSpPr>
      <p:grpSpPr>
        <a:xfrm>
          <a:off x="0" y="0"/>
          <a:ext cx="0" cy="0"/>
          <a:chOff x="0" y="0"/>
          <a:chExt cx="0" cy="0"/>
        </a:xfrm>
      </p:grpSpPr>
      <p:pic>
        <p:nvPicPr>
          <p:cNvPr id="375" name="Google Shape;375;p42"/>
          <p:cNvPicPr preferRelativeResize="0"/>
          <p:nvPr/>
        </p:nvPicPr>
        <p:blipFill rotWithShape="1">
          <a:blip r:embed="rId3">
            <a:alphaModFix/>
          </a:blip>
          <a:srcRect b="0" l="0" r="0" t="0"/>
          <a:stretch/>
        </p:blipFill>
        <p:spPr>
          <a:xfrm>
            <a:off x="203200" y="192087"/>
            <a:ext cx="8462961" cy="4759324"/>
          </a:xfrm>
          <a:prstGeom prst="rect">
            <a:avLst/>
          </a:prstGeom>
          <a:noFill/>
          <a:ln>
            <a:noFill/>
          </a:ln>
        </p:spPr>
      </p:pic>
    </p:spTree>
  </p:cSld>
  <p:clrMapOvr>
    <a:masterClrMapping/>
  </p:clrMapOvr>
</p:sld>
</file>

<file path=ppt/slides/slide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9" name="Shape 379"/>
        <p:cNvGrpSpPr/>
        <p:nvPr/>
      </p:nvGrpSpPr>
      <p:grpSpPr>
        <a:xfrm>
          <a:off x="0" y="0"/>
          <a:ext cx="0" cy="0"/>
          <a:chOff x="0" y="0"/>
          <a:chExt cx="0" cy="0"/>
        </a:xfrm>
      </p:grpSpPr>
      <p:sp>
        <p:nvSpPr>
          <p:cNvPr id="380" name="Google Shape;380;p43"/>
          <p:cNvSpPr txBox="1"/>
          <p:nvPr>
            <p:ph type="title"/>
          </p:nvPr>
        </p:nvSpPr>
        <p:spPr>
          <a:xfrm>
            <a:off x="561975" y="459359"/>
            <a:ext cx="2899500" cy="436800"/>
          </a:xfrm>
          <a:prstGeom prst="rect">
            <a:avLst/>
          </a:prstGeom>
          <a:noFill/>
          <a:ln>
            <a:noFill/>
          </a:ln>
        </p:spPr>
        <p:txBody>
          <a:bodyPr anchorCtr="0" anchor="t" bIns="0" lIns="0" spcFirstLastPara="1" rIns="0" wrap="square" tIns="12700">
            <a:spAutoFit/>
          </a:bodyPr>
          <a:lstStyle/>
          <a:p>
            <a:pPr indent="0" lvl="0" marL="12700" rtl="0" algn="l">
              <a:lnSpc>
                <a:spcPct val="100000"/>
              </a:lnSpc>
              <a:spcBef>
                <a:spcPts val="0"/>
              </a:spcBef>
              <a:spcAft>
                <a:spcPts val="0"/>
              </a:spcAft>
              <a:buClr>
                <a:schemeClr val="dk1"/>
              </a:buClr>
              <a:buSzPts val="2400"/>
              <a:buFont typeface="Trebuchet MS"/>
              <a:buNone/>
            </a:pPr>
            <a:r>
              <a:rPr b="0" i="0" lang="en-US">
                <a:latin typeface="Trebuchet MS"/>
                <a:ea typeface="Trebuchet MS"/>
                <a:cs typeface="Trebuchet MS"/>
                <a:sym typeface="Trebuchet MS"/>
              </a:rPr>
              <a:t>CIRCLAGE OPERATION</a:t>
            </a:r>
            <a:endParaRPr/>
          </a:p>
        </p:txBody>
      </p:sp>
      <p:sp>
        <p:nvSpPr>
          <p:cNvPr id="381" name="Google Shape;381;p43"/>
          <p:cNvSpPr txBox="1"/>
          <p:nvPr/>
        </p:nvSpPr>
        <p:spPr>
          <a:xfrm>
            <a:off x="492125" y="1385823"/>
            <a:ext cx="7111365" cy="2712024"/>
          </a:xfrm>
          <a:prstGeom prst="rect">
            <a:avLst/>
          </a:prstGeom>
          <a:noFill/>
          <a:ln>
            <a:noFill/>
          </a:ln>
        </p:spPr>
        <p:txBody>
          <a:bodyPr anchorCtr="0" anchor="t" bIns="0" lIns="0" spcFirstLastPara="1" rIns="0" wrap="square" tIns="55875">
            <a:spAutoFit/>
          </a:bodyPr>
          <a:lstStyle/>
          <a:p>
            <a:pPr indent="0" lvl="0" marL="101600" marR="0" rtl="0" algn="l">
              <a:lnSpc>
                <a:spcPct val="100000"/>
              </a:lnSpc>
              <a:spcBef>
                <a:spcPts val="0"/>
              </a:spcBef>
              <a:spcAft>
                <a:spcPts val="0"/>
              </a:spcAft>
              <a:buNone/>
            </a:pPr>
            <a:r>
              <a:rPr lang="en-US" sz="1500">
                <a:solidFill>
                  <a:srgbClr val="404040"/>
                </a:solidFill>
                <a:latin typeface="Trebuchet MS"/>
                <a:ea typeface="Trebuchet MS"/>
                <a:cs typeface="Trebuchet MS"/>
                <a:sym typeface="Trebuchet MS"/>
              </a:rPr>
              <a:t>Principle-</a:t>
            </a:r>
            <a:endParaRPr sz="1500">
              <a:solidFill>
                <a:schemeClr val="dk1"/>
              </a:solidFill>
              <a:latin typeface="Trebuchet MS"/>
              <a:ea typeface="Trebuchet MS"/>
              <a:cs typeface="Trebuchet MS"/>
              <a:sym typeface="Trebuchet MS"/>
            </a:endParaRPr>
          </a:p>
          <a:p>
            <a:pPr indent="-295275" lvl="0" marL="358775" marR="158115" rtl="0" algn="l">
              <a:lnSpc>
                <a:spcPct val="96000"/>
              </a:lnSpc>
              <a:spcBef>
                <a:spcPts val="685"/>
              </a:spcBef>
              <a:spcAft>
                <a:spcPts val="0"/>
              </a:spcAft>
              <a:buClr>
                <a:srgbClr val="90C126"/>
              </a:buClr>
              <a:buSzPts val="1200"/>
              <a:buFont typeface="Quattrocento Sans"/>
              <a:buChar char="►"/>
            </a:pPr>
            <a:r>
              <a:rPr lang="en-US" sz="1500">
                <a:solidFill>
                  <a:srgbClr val="404040"/>
                </a:solidFill>
                <a:latin typeface="Trebuchet MS"/>
                <a:ea typeface="Trebuchet MS"/>
                <a:cs typeface="Trebuchet MS"/>
                <a:sym typeface="Trebuchet MS"/>
              </a:rPr>
              <a:t>A non absorbable encircling suture ( Nylon or Mersilene) is placed around the  cervix at the level of internal os</a:t>
            </a:r>
            <a:endParaRPr sz="1500">
              <a:solidFill>
                <a:schemeClr val="dk1"/>
              </a:solidFill>
              <a:latin typeface="Trebuchet MS"/>
              <a:ea typeface="Trebuchet MS"/>
              <a:cs typeface="Trebuchet MS"/>
              <a:sym typeface="Trebuchet MS"/>
            </a:endParaRPr>
          </a:p>
          <a:p>
            <a:pPr indent="-295275" lvl="0" marL="358775" marR="529590" rtl="0" algn="l">
              <a:lnSpc>
                <a:spcPct val="80000"/>
              </a:lnSpc>
              <a:spcBef>
                <a:spcPts val="715"/>
              </a:spcBef>
              <a:spcAft>
                <a:spcPts val="0"/>
              </a:spcAft>
              <a:buClr>
                <a:srgbClr val="90C126"/>
              </a:buClr>
              <a:buSzPts val="1200"/>
              <a:buFont typeface="Quattrocento Sans"/>
              <a:buChar char="►"/>
            </a:pPr>
            <a:r>
              <a:rPr lang="en-US" sz="1500">
                <a:solidFill>
                  <a:srgbClr val="404040"/>
                </a:solidFill>
                <a:latin typeface="Trebuchet MS"/>
                <a:ea typeface="Trebuchet MS"/>
                <a:cs typeface="Trebuchet MS"/>
                <a:sym typeface="Trebuchet MS"/>
              </a:rPr>
              <a:t>Operates by interfering with the uterine polarity and the adjacent lower  segment from being taken up.</a:t>
            </a:r>
            <a:endParaRPr sz="1500">
              <a:solidFill>
                <a:schemeClr val="dk1"/>
              </a:solidFill>
              <a:latin typeface="Trebuchet MS"/>
              <a:ea typeface="Trebuchet MS"/>
              <a:cs typeface="Trebuchet MS"/>
              <a:sym typeface="Trebuchet MS"/>
            </a:endParaRPr>
          </a:p>
          <a:p>
            <a:pPr indent="0" lvl="0" marL="101600" marR="0" rtl="0" algn="l">
              <a:lnSpc>
                <a:spcPct val="100000"/>
              </a:lnSpc>
              <a:spcBef>
                <a:spcPts val="340"/>
              </a:spcBef>
              <a:spcAft>
                <a:spcPts val="0"/>
              </a:spcAft>
              <a:buNone/>
            </a:pPr>
            <a:r>
              <a:rPr lang="en-US" sz="1500">
                <a:solidFill>
                  <a:srgbClr val="404040"/>
                </a:solidFill>
                <a:latin typeface="Trebuchet MS"/>
                <a:ea typeface="Trebuchet MS"/>
                <a:cs typeface="Trebuchet MS"/>
                <a:sym typeface="Trebuchet MS"/>
              </a:rPr>
              <a:t>Timing of operation</a:t>
            </a:r>
            <a:endParaRPr sz="1500">
              <a:solidFill>
                <a:schemeClr val="dk1"/>
              </a:solidFill>
              <a:latin typeface="Trebuchet MS"/>
              <a:ea typeface="Trebuchet MS"/>
              <a:cs typeface="Trebuchet MS"/>
              <a:sym typeface="Trebuchet MS"/>
            </a:endParaRPr>
          </a:p>
          <a:p>
            <a:pPr indent="-295275" lvl="0" marL="358775" marR="68580" rtl="0" algn="l">
              <a:lnSpc>
                <a:spcPct val="80000"/>
              </a:lnSpc>
              <a:spcBef>
                <a:spcPts val="700"/>
              </a:spcBef>
              <a:spcAft>
                <a:spcPts val="0"/>
              </a:spcAft>
              <a:buClr>
                <a:srgbClr val="90C126"/>
              </a:buClr>
              <a:buSzPts val="1200"/>
              <a:buFont typeface="Quattrocento Sans"/>
              <a:buChar char="►"/>
            </a:pPr>
            <a:r>
              <a:rPr lang="en-US" sz="1500">
                <a:solidFill>
                  <a:srgbClr val="404040"/>
                </a:solidFill>
                <a:latin typeface="Trebuchet MS"/>
                <a:ea typeface="Trebuchet MS"/>
                <a:cs typeface="Trebuchet MS"/>
                <a:sym typeface="Trebuchet MS"/>
              </a:rPr>
              <a:t>Elective cerclage-In proven cases around </a:t>
            </a:r>
            <a:r>
              <a:rPr b="1" lang="en-US" sz="1500">
                <a:solidFill>
                  <a:srgbClr val="404040"/>
                </a:solidFill>
                <a:latin typeface="Trebuchet MS"/>
                <a:ea typeface="Trebuchet MS"/>
                <a:cs typeface="Trebuchet MS"/>
                <a:sym typeface="Trebuchet MS"/>
              </a:rPr>
              <a:t>14 weeks </a:t>
            </a:r>
            <a:r>
              <a:rPr lang="en-US" sz="1500">
                <a:solidFill>
                  <a:srgbClr val="404040"/>
                </a:solidFill>
                <a:latin typeface="Trebuchet MS"/>
                <a:ea typeface="Trebuchet MS"/>
                <a:cs typeface="Trebuchet MS"/>
                <a:sym typeface="Trebuchet MS"/>
              </a:rPr>
              <a:t>or at least 2 weeks earlier  than the lowest period of previous wastage as early as 10</a:t>
            </a:r>
            <a:r>
              <a:rPr baseline="30000" lang="en-US" sz="1500">
                <a:solidFill>
                  <a:srgbClr val="404040"/>
                </a:solidFill>
                <a:latin typeface="Trebuchet MS"/>
                <a:ea typeface="Trebuchet MS"/>
                <a:cs typeface="Trebuchet MS"/>
                <a:sym typeface="Trebuchet MS"/>
              </a:rPr>
              <a:t>th </a:t>
            </a:r>
            <a:r>
              <a:rPr lang="en-US" sz="1500">
                <a:solidFill>
                  <a:srgbClr val="404040"/>
                </a:solidFill>
                <a:latin typeface="Trebuchet MS"/>
                <a:ea typeface="Trebuchet MS"/>
                <a:cs typeface="Trebuchet MS"/>
                <a:sym typeface="Trebuchet MS"/>
              </a:rPr>
              <a:t>week.</a:t>
            </a:r>
            <a:endParaRPr sz="1500">
              <a:solidFill>
                <a:schemeClr val="dk1"/>
              </a:solidFill>
              <a:latin typeface="Trebuchet MS"/>
              <a:ea typeface="Trebuchet MS"/>
              <a:cs typeface="Trebuchet MS"/>
              <a:sym typeface="Trebuchet MS"/>
            </a:endParaRPr>
          </a:p>
          <a:p>
            <a:pPr indent="0" lvl="0" marL="0" marR="0" rtl="0" algn="l">
              <a:lnSpc>
                <a:spcPct val="100000"/>
              </a:lnSpc>
              <a:spcBef>
                <a:spcPts val="50"/>
              </a:spcBef>
              <a:spcAft>
                <a:spcPts val="0"/>
              </a:spcAft>
              <a:buClr>
                <a:srgbClr val="90C126"/>
              </a:buClr>
              <a:buSzPts val="2400"/>
              <a:buFont typeface="Quattrocento Sans"/>
              <a:buNone/>
            </a:pPr>
            <a:r>
              <a:t/>
            </a:r>
            <a:endParaRPr sz="2400">
              <a:solidFill>
                <a:schemeClr val="dk1"/>
              </a:solidFill>
              <a:latin typeface="Trebuchet MS"/>
              <a:ea typeface="Trebuchet MS"/>
              <a:cs typeface="Trebuchet MS"/>
              <a:sym typeface="Trebuchet MS"/>
            </a:endParaRPr>
          </a:p>
          <a:p>
            <a:pPr indent="-295275" lvl="0" marL="358775" marR="553085" rtl="0" algn="l">
              <a:lnSpc>
                <a:spcPct val="80000"/>
              </a:lnSpc>
              <a:spcBef>
                <a:spcPts val="0"/>
              </a:spcBef>
              <a:spcAft>
                <a:spcPts val="0"/>
              </a:spcAft>
              <a:buClr>
                <a:srgbClr val="90C126"/>
              </a:buClr>
              <a:buSzPts val="1440"/>
              <a:buFont typeface="Quattrocento Sans"/>
              <a:buChar char="►"/>
            </a:pPr>
            <a:r>
              <a:rPr lang="en-US" sz="1800">
                <a:solidFill>
                  <a:schemeClr val="dk1"/>
                </a:solidFill>
                <a:latin typeface="Gill Sans"/>
                <a:ea typeface="Gill Sans"/>
                <a:cs typeface="Gill Sans"/>
                <a:sym typeface="Gill Sans"/>
              </a:rPr>
              <a:t>	</a:t>
            </a:r>
            <a:r>
              <a:rPr lang="en-US" sz="1500">
                <a:solidFill>
                  <a:srgbClr val="404040"/>
                </a:solidFill>
                <a:latin typeface="Trebuchet MS"/>
                <a:ea typeface="Trebuchet MS"/>
                <a:cs typeface="Trebuchet MS"/>
                <a:sym typeface="Trebuchet MS"/>
              </a:rPr>
              <a:t>Emergency cerclage- when the cervix is dilated and the membranes are  bulging.(U/S)</a:t>
            </a:r>
            <a:endParaRPr sz="1500">
              <a:solidFill>
                <a:schemeClr val="dk1"/>
              </a:solidFill>
              <a:latin typeface="Trebuchet MS"/>
              <a:ea typeface="Trebuchet MS"/>
              <a:cs typeface="Trebuchet MS"/>
              <a:sym typeface="Trebuchet MS"/>
            </a:endParaRPr>
          </a:p>
        </p:txBody>
      </p:sp>
    </p:spTree>
  </p:cSld>
  <p:clrMapOvr>
    <a:masterClrMapping/>
  </p:clrMapOvr>
</p:sld>
</file>

<file path=ppt/slides/slide4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5" name="Shape 385"/>
        <p:cNvGrpSpPr/>
        <p:nvPr/>
      </p:nvGrpSpPr>
      <p:grpSpPr>
        <a:xfrm>
          <a:off x="0" y="0"/>
          <a:ext cx="0" cy="0"/>
          <a:chOff x="0" y="0"/>
          <a:chExt cx="0" cy="0"/>
        </a:xfrm>
      </p:grpSpPr>
      <p:sp>
        <p:nvSpPr>
          <p:cNvPr id="386" name="Google Shape;386;p44"/>
          <p:cNvSpPr txBox="1"/>
          <p:nvPr>
            <p:ph type="title"/>
          </p:nvPr>
        </p:nvSpPr>
        <p:spPr>
          <a:xfrm>
            <a:off x="561975" y="458342"/>
            <a:ext cx="5010900" cy="467400"/>
          </a:xfrm>
          <a:prstGeom prst="rect">
            <a:avLst/>
          </a:prstGeom>
          <a:noFill/>
          <a:ln>
            <a:noFill/>
          </a:ln>
        </p:spPr>
        <p:txBody>
          <a:bodyPr anchorCtr="0" anchor="t" bIns="0" lIns="0" spcFirstLastPara="1" rIns="0" wrap="square" tIns="12700">
            <a:spAutoFit/>
          </a:bodyPr>
          <a:lstStyle/>
          <a:p>
            <a:pPr indent="0" lvl="0" marL="12700" rtl="0" algn="l">
              <a:lnSpc>
                <a:spcPct val="100000"/>
              </a:lnSpc>
              <a:spcBef>
                <a:spcPts val="0"/>
              </a:spcBef>
              <a:spcAft>
                <a:spcPts val="0"/>
              </a:spcAft>
              <a:buClr>
                <a:schemeClr val="dk1"/>
              </a:buClr>
              <a:buSzPts val="2900"/>
              <a:buFont typeface="Trebuchet MS"/>
              <a:buNone/>
            </a:pPr>
            <a:r>
              <a:rPr b="0" i="0" lang="en-US" sz="2900">
                <a:latin typeface="Trebuchet MS"/>
                <a:ea typeface="Trebuchet MS"/>
                <a:cs typeface="Trebuchet MS"/>
                <a:sym typeface="Trebuchet MS"/>
              </a:rPr>
              <a:t>CONTRAINDICATIONS FOR CERCLAGE</a:t>
            </a:r>
            <a:endParaRPr sz="2900">
              <a:latin typeface="Trebuchet MS"/>
              <a:ea typeface="Trebuchet MS"/>
              <a:cs typeface="Trebuchet MS"/>
              <a:sym typeface="Trebuchet MS"/>
            </a:endParaRPr>
          </a:p>
        </p:txBody>
      </p:sp>
      <p:sp>
        <p:nvSpPr>
          <p:cNvPr id="387" name="Google Shape;387;p44"/>
          <p:cNvSpPr txBox="1"/>
          <p:nvPr/>
        </p:nvSpPr>
        <p:spPr>
          <a:xfrm>
            <a:off x="548057" y="1550732"/>
            <a:ext cx="2289175" cy="1460500"/>
          </a:xfrm>
          <a:prstGeom prst="rect">
            <a:avLst/>
          </a:prstGeom>
          <a:noFill/>
          <a:ln>
            <a:noFill/>
          </a:ln>
        </p:spPr>
        <p:txBody>
          <a:bodyPr anchorCtr="0" anchor="t" bIns="0" lIns="0" spcFirstLastPara="1" rIns="0" wrap="square" tIns="101600">
            <a:spAutoFit/>
          </a:bodyPr>
          <a:lstStyle/>
          <a:p>
            <a:pPr indent="-290194" lvl="0" marL="302260" marR="0" rtl="0" algn="l">
              <a:lnSpc>
                <a:spcPct val="100000"/>
              </a:lnSpc>
              <a:spcBef>
                <a:spcPts val="0"/>
              </a:spcBef>
              <a:spcAft>
                <a:spcPts val="0"/>
              </a:spcAft>
              <a:buClr>
                <a:srgbClr val="90C126"/>
              </a:buClr>
              <a:buSzPts val="1000"/>
              <a:buFont typeface="Quattrocento Sans"/>
              <a:buChar char="►"/>
            </a:pPr>
            <a:r>
              <a:rPr lang="en-US" sz="1300">
                <a:solidFill>
                  <a:srgbClr val="404040"/>
                </a:solidFill>
                <a:latin typeface="Trebuchet MS"/>
                <a:ea typeface="Trebuchet MS"/>
                <a:cs typeface="Trebuchet MS"/>
                <a:sym typeface="Trebuchet MS"/>
              </a:rPr>
              <a:t>Intrauterine infections</a:t>
            </a:r>
            <a:endParaRPr sz="1300">
              <a:solidFill>
                <a:schemeClr val="dk1"/>
              </a:solidFill>
              <a:latin typeface="Trebuchet MS"/>
              <a:ea typeface="Trebuchet MS"/>
              <a:cs typeface="Trebuchet MS"/>
              <a:sym typeface="Trebuchet MS"/>
            </a:endParaRPr>
          </a:p>
          <a:p>
            <a:pPr indent="-290194" lvl="0" marL="302260" marR="0" rtl="0" algn="l">
              <a:lnSpc>
                <a:spcPct val="100000"/>
              </a:lnSpc>
              <a:spcBef>
                <a:spcPts val="700"/>
              </a:spcBef>
              <a:spcAft>
                <a:spcPts val="0"/>
              </a:spcAft>
              <a:buClr>
                <a:srgbClr val="90C126"/>
              </a:buClr>
              <a:buSzPts val="1000"/>
              <a:buFont typeface="Quattrocento Sans"/>
              <a:buChar char="►"/>
            </a:pPr>
            <a:r>
              <a:rPr lang="en-US" sz="1300">
                <a:solidFill>
                  <a:srgbClr val="404040"/>
                </a:solidFill>
                <a:latin typeface="Trebuchet MS"/>
                <a:ea typeface="Trebuchet MS"/>
                <a:cs typeface="Trebuchet MS"/>
                <a:sym typeface="Trebuchet MS"/>
              </a:rPr>
              <a:t>Ruptured membranes</a:t>
            </a:r>
            <a:endParaRPr sz="1300">
              <a:solidFill>
                <a:schemeClr val="dk1"/>
              </a:solidFill>
              <a:latin typeface="Trebuchet MS"/>
              <a:ea typeface="Trebuchet MS"/>
              <a:cs typeface="Trebuchet MS"/>
              <a:sym typeface="Trebuchet MS"/>
            </a:endParaRPr>
          </a:p>
          <a:p>
            <a:pPr indent="-290194" lvl="0" marL="302260" marR="0" rtl="0" algn="l">
              <a:lnSpc>
                <a:spcPct val="100000"/>
              </a:lnSpc>
              <a:spcBef>
                <a:spcPts val="700"/>
              </a:spcBef>
              <a:spcAft>
                <a:spcPts val="0"/>
              </a:spcAft>
              <a:buClr>
                <a:srgbClr val="90C126"/>
              </a:buClr>
              <a:buSzPts val="1000"/>
              <a:buFont typeface="Quattrocento Sans"/>
              <a:buChar char="►"/>
            </a:pPr>
            <a:r>
              <a:rPr lang="en-US" sz="1300">
                <a:solidFill>
                  <a:srgbClr val="404040"/>
                </a:solidFill>
                <a:latin typeface="Trebuchet MS"/>
                <a:ea typeface="Trebuchet MS"/>
                <a:cs typeface="Trebuchet MS"/>
                <a:sym typeface="Trebuchet MS"/>
              </a:rPr>
              <a:t>History of vaginal bleeding</a:t>
            </a:r>
            <a:endParaRPr sz="1300">
              <a:solidFill>
                <a:schemeClr val="dk1"/>
              </a:solidFill>
              <a:latin typeface="Trebuchet MS"/>
              <a:ea typeface="Trebuchet MS"/>
              <a:cs typeface="Trebuchet MS"/>
              <a:sym typeface="Trebuchet MS"/>
            </a:endParaRPr>
          </a:p>
          <a:p>
            <a:pPr indent="-290194" lvl="0" marL="302260" marR="0" rtl="0" algn="l">
              <a:lnSpc>
                <a:spcPct val="100000"/>
              </a:lnSpc>
              <a:spcBef>
                <a:spcPts val="700"/>
              </a:spcBef>
              <a:spcAft>
                <a:spcPts val="0"/>
              </a:spcAft>
              <a:buClr>
                <a:srgbClr val="90C126"/>
              </a:buClr>
              <a:buSzPts val="1000"/>
              <a:buFont typeface="Quattrocento Sans"/>
              <a:buChar char="►"/>
            </a:pPr>
            <a:r>
              <a:rPr lang="en-US" sz="1300">
                <a:solidFill>
                  <a:srgbClr val="404040"/>
                </a:solidFill>
                <a:latin typeface="Trebuchet MS"/>
                <a:ea typeface="Trebuchet MS"/>
                <a:cs typeface="Trebuchet MS"/>
                <a:sym typeface="Trebuchet MS"/>
              </a:rPr>
              <a:t>Severe uterine irritability</a:t>
            </a:r>
            <a:endParaRPr sz="1300">
              <a:solidFill>
                <a:schemeClr val="dk1"/>
              </a:solidFill>
              <a:latin typeface="Trebuchet MS"/>
              <a:ea typeface="Trebuchet MS"/>
              <a:cs typeface="Trebuchet MS"/>
              <a:sym typeface="Trebuchet MS"/>
            </a:endParaRPr>
          </a:p>
          <a:p>
            <a:pPr indent="-290194" lvl="0" marL="302260" marR="0" rtl="0" algn="l">
              <a:lnSpc>
                <a:spcPct val="100000"/>
              </a:lnSpc>
              <a:spcBef>
                <a:spcPts val="700"/>
              </a:spcBef>
              <a:spcAft>
                <a:spcPts val="0"/>
              </a:spcAft>
              <a:buClr>
                <a:srgbClr val="90C126"/>
              </a:buClr>
              <a:buSzPts val="1000"/>
              <a:buFont typeface="Quattrocento Sans"/>
              <a:buChar char="►"/>
            </a:pPr>
            <a:r>
              <a:rPr lang="en-US" sz="1300">
                <a:solidFill>
                  <a:srgbClr val="404040"/>
                </a:solidFill>
                <a:latin typeface="Trebuchet MS"/>
                <a:ea typeface="Trebuchet MS"/>
                <a:cs typeface="Trebuchet MS"/>
                <a:sym typeface="Trebuchet MS"/>
              </a:rPr>
              <a:t>Cervical dilatation &gt;4 cm</a:t>
            </a:r>
            <a:endParaRPr sz="1300">
              <a:solidFill>
                <a:schemeClr val="dk1"/>
              </a:solidFill>
              <a:latin typeface="Trebuchet MS"/>
              <a:ea typeface="Trebuchet MS"/>
              <a:cs typeface="Trebuchet MS"/>
              <a:sym typeface="Trebuchet MS"/>
            </a:endParaRPr>
          </a:p>
        </p:txBody>
      </p:sp>
    </p:spTree>
  </p:cSld>
  <p:clrMapOvr>
    <a:masterClrMapping/>
  </p:clrMapOvr>
</p:sld>
</file>

<file path=ppt/slides/slide4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1" name="Shape 391"/>
        <p:cNvGrpSpPr/>
        <p:nvPr/>
      </p:nvGrpSpPr>
      <p:grpSpPr>
        <a:xfrm>
          <a:off x="0" y="0"/>
          <a:ext cx="0" cy="0"/>
          <a:chOff x="0" y="0"/>
          <a:chExt cx="0" cy="0"/>
        </a:xfrm>
      </p:grpSpPr>
      <p:sp>
        <p:nvSpPr>
          <p:cNvPr id="392" name="Google Shape;392;p45"/>
          <p:cNvSpPr txBox="1"/>
          <p:nvPr>
            <p:ph type="title"/>
          </p:nvPr>
        </p:nvSpPr>
        <p:spPr>
          <a:xfrm>
            <a:off x="561975" y="459359"/>
            <a:ext cx="2182500" cy="436800"/>
          </a:xfrm>
          <a:prstGeom prst="rect">
            <a:avLst/>
          </a:prstGeom>
          <a:noFill/>
          <a:ln>
            <a:noFill/>
          </a:ln>
        </p:spPr>
        <p:txBody>
          <a:bodyPr anchorCtr="0" anchor="t" bIns="0" lIns="0" spcFirstLastPara="1" rIns="0" wrap="square" tIns="12700">
            <a:spAutoFit/>
          </a:bodyPr>
          <a:lstStyle/>
          <a:p>
            <a:pPr indent="0" lvl="0" marL="12700" rtl="0" algn="l">
              <a:lnSpc>
                <a:spcPct val="100000"/>
              </a:lnSpc>
              <a:spcBef>
                <a:spcPts val="0"/>
              </a:spcBef>
              <a:spcAft>
                <a:spcPts val="0"/>
              </a:spcAft>
              <a:buClr>
                <a:schemeClr val="dk1"/>
              </a:buClr>
              <a:buSzPts val="2400"/>
              <a:buFont typeface="Trebuchet MS"/>
              <a:buNone/>
            </a:pPr>
            <a:r>
              <a:rPr b="0" i="0" lang="en-US">
                <a:latin typeface="Trebuchet MS"/>
                <a:ea typeface="Trebuchet MS"/>
                <a:cs typeface="Trebuchet MS"/>
                <a:sym typeface="Trebuchet MS"/>
              </a:rPr>
              <a:t>COMPLICATIONS</a:t>
            </a:r>
            <a:endParaRPr/>
          </a:p>
        </p:txBody>
      </p:sp>
      <p:sp>
        <p:nvSpPr>
          <p:cNvPr id="393" name="Google Shape;393;p45"/>
          <p:cNvSpPr txBox="1"/>
          <p:nvPr/>
        </p:nvSpPr>
        <p:spPr>
          <a:xfrm>
            <a:off x="548057" y="1550732"/>
            <a:ext cx="3098165" cy="1474763"/>
          </a:xfrm>
          <a:prstGeom prst="rect">
            <a:avLst/>
          </a:prstGeom>
          <a:noFill/>
          <a:ln>
            <a:noFill/>
          </a:ln>
        </p:spPr>
        <p:txBody>
          <a:bodyPr anchorCtr="0" anchor="t" bIns="0" lIns="0" spcFirstLastPara="1" rIns="0" wrap="square" tIns="101600">
            <a:spAutoFit/>
          </a:bodyPr>
          <a:lstStyle/>
          <a:p>
            <a:pPr indent="-290194" lvl="0" marL="302260" marR="0" rtl="0" algn="l">
              <a:lnSpc>
                <a:spcPct val="100000"/>
              </a:lnSpc>
              <a:spcBef>
                <a:spcPts val="0"/>
              </a:spcBef>
              <a:spcAft>
                <a:spcPts val="0"/>
              </a:spcAft>
              <a:buClr>
                <a:srgbClr val="90C126"/>
              </a:buClr>
              <a:buSzPts val="1000"/>
              <a:buFont typeface="Quattrocento Sans"/>
              <a:buChar char="►"/>
            </a:pPr>
            <a:r>
              <a:rPr lang="en-US" sz="1300">
                <a:solidFill>
                  <a:srgbClr val="404040"/>
                </a:solidFill>
                <a:latin typeface="Trebuchet MS"/>
                <a:ea typeface="Trebuchet MS"/>
                <a:cs typeface="Trebuchet MS"/>
                <a:sym typeface="Trebuchet MS"/>
              </a:rPr>
              <a:t>Slipping or cutting through the suture</a:t>
            </a:r>
            <a:endParaRPr sz="1300">
              <a:solidFill>
                <a:srgbClr val="404040"/>
              </a:solidFill>
              <a:latin typeface="Trebuchet MS"/>
              <a:ea typeface="Trebuchet MS"/>
              <a:cs typeface="Trebuchet MS"/>
              <a:sym typeface="Trebuchet MS"/>
            </a:endParaRPr>
          </a:p>
          <a:p>
            <a:pPr indent="-290194" lvl="0" marL="302260" marR="0" rtl="0" algn="l">
              <a:lnSpc>
                <a:spcPct val="100000"/>
              </a:lnSpc>
              <a:spcBef>
                <a:spcPts val="800"/>
              </a:spcBef>
              <a:spcAft>
                <a:spcPts val="0"/>
              </a:spcAft>
              <a:buClr>
                <a:srgbClr val="90C126"/>
              </a:buClr>
              <a:buSzPts val="1000"/>
              <a:buFont typeface="Quattrocento Sans"/>
              <a:buChar char="►"/>
            </a:pPr>
            <a:r>
              <a:rPr lang="en-US" sz="1300">
                <a:solidFill>
                  <a:srgbClr val="404040"/>
                </a:solidFill>
                <a:latin typeface="Trebuchet MS"/>
                <a:ea typeface="Trebuchet MS"/>
                <a:cs typeface="Trebuchet MS"/>
                <a:sym typeface="Trebuchet MS"/>
              </a:rPr>
              <a:t>Bladder injury.</a:t>
            </a:r>
            <a:endParaRPr sz="1300">
              <a:solidFill>
                <a:schemeClr val="dk1"/>
              </a:solidFill>
              <a:latin typeface="Trebuchet MS"/>
              <a:ea typeface="Trebuchet MS"/>
              <a:cs typeface="Trebuchet MS"/>
              <a:sym typeface="Trebuchet MS"/>
            </a:endParaRPr>
          </a:p>
          <a:p>
            <a:pPr indent="-290194" lvl="0" marL="302260" marR="0" rtl="0" algn="l">
              <a:lnSpc>
                <a:spcPct val="100000"/>
              </a:lnSpc>
              <a:spcBef>
                <a:spcPts val="700"/>
              </a:spcBef>
              <a:spcAft>
                <a:spcPts val="0"/>
              </a:spcAft>
              <a:buClr>
                <a:srgbClr val="90C126"/>
              </a:buClr>
              <a:buSzPts val="1000"/>
              <a:buFont typeface="Quattrocento Sans"/>
              <a:buChar char="►"/>
            </a:pPr>
            <a:r>
              <a:rPr lang="en-US" sz="1300">
                <a:solidFill>
                  <a:srgbClr val="404040"/>
                </a:solidFill>
                <a:latin typeface="Trebuchet MS"/>
                <a:ea typeface="Trebuchet MS"/>
                <a:cs typeface="Trebuchet MS"/>
                <a:sym typeface="Trebuchet MS"/>
              </a:rPr>
              <a:t>Chorioamniotis</a:t>
            </a:r>
            <a:endParaRPr sz="1300">
              <a:solidFill>
                <a:schemeClr val="dk1"/>
              </a:solidFill>
              <a:latin typeface="Trebuchet MS"/>
              <a:ea typeface="Trebuchet MS"/>
              <a:cs typeface="Trebuchet MS"/>
              <a:sym typeface="Trebuchet MS"/>
            </a:endParaRPr>
          </a:p>
          <a:p>
            <a:pPr indent="-290194" lvl="0" marL="302260" marR="0" rtl="0" algn="l">
              <a:lnSpc>
                <a:spcPct val="100000"/>
              </a:lnSpc>
              <a:spcBef>
                <a:spcPts val="700"/>
              </a:spcBef>
              <a:spcAft>
                <a:spcPts val="0"/>
              </a:spcAft>
              <a:buClr>
                <a:srgbClr val="90C126"/>
              </a:buClr>
              <a:buSzPts val="1000"/>
              <a:buFont typeface="Quattrocento Sans"/>
              <a:buChar char="►"/>
            </a:pPr>
            <a:r>
              <a:rPr lang="en-US" sz="1300">
                <a:solidFill>
                  <a:srgbClr val="404040"/>
                </a:solidFill>
                <a:latin typeface="Trebuchet MS"/>
                <a:ea typeface="Trebuchet MS"/>
                <a:cs typeface="Trebuchet MS"/>
                <a:sym typeface="Trebuchet MS"/>
              </a:rPr>
              <a:t>Rupture of the membrane</a:t>
            </a:r>
            <a:endParaRPr sz="1300">
              <a:solidFill>
                <a:schemeClr val="dk1"/>
              </a:solidFill>
              <a:latin typeface="Trebuchet MS"/>
              <a:ea typeface="Trebuchet MS"/>
              <a:cs typeface="Trebuchet MS"/>
              <a:sym typeface="Trebuchet MS"/>
            </a:endParaRPr>
          </a:p>
          <a:p>
            <a:pPr indent="-290194" lvl="0" marL="302260" marR="0" rtl="0" algn="l">
              <a:lnSpc>
                <a:spcPct val="100000"/>
              </a:lnSpc>
              <a:spcBef>
                <a:spcPts val="700"/>
              </a:spcBef>
              <a:spcAft>
                <a:spcPts val="0"/>
              </a:spcAft>
              <a:buClr>
                <a:srgbClr val="90C126"/>
              </a:buClr>
              <a:buSzPts val="1000"/>
              <a:buFont typeface="Quattrocento Sans"/>
              <a:buChar char="►"/>
            </a:pPr>
            <a:r>
              <a:rPr lang="en-US" sz="1300">
                <a:solidFill>
                  <a:srgbClr val="404040"/>
                </a:solidFill>
                <a:latin typeface="Trebuchet MS"/>
                <a:ea typeface="Trebuchet MS"/>
                <a:cs typeface="Trebuchet MS"/>
                <a:sym typeface="Trebuchet MS"/>
              </a:rPr>
              <a:t>Abortion /Preterm labour</a:t>
            </a:r>
            <a:endParaRPr sz="1300">
              <a:solidFill>
                <a:schemeClr val="dk1"/>
              </a:solidFill>
              <a:latin typeface="Trebuchet MS"/>
              <a:ea typeface="Trebuchet MS"/>
              <a:cs typeface="Trebuchet MS"/>
              <a:sym typeface="Trebuchet MS"/>
            </a:endParaRPr>
          </a:p>
        </p:txBody>
      </p:sp>
    </p:spTree>
  </p:cSld>
  <p:clrMapOvr>
    <a:masterClrMapping/>
  </p:clrMapOvr>
</p:sld>
</file>

<file path=ppt/slides/slide4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7" name="Shape 397"/>
        <p:cNvGrpSpPr/>
        <p:nvPr/>
      </p:nvGrpSpPr>
      <p:grpSpPr>
        <a:xfrm>
          <a:off x="0" y="0"/>
          <a:ext cx="0" cy="0"/>
          <a:chOff x="0" y="0"/>
          <a:chExt cx="0" cy="0"/>
        </a:xfrm>
      </p:grpSpPr>
      <p:sp>
        <p:nvSpPr>
          <p:cNvPr id="398" name="Google Shape;398;p46"/>
          <p:cNvSpPr txBox="1"/>
          <p:nvPr>
            <p:ph type="title"/>
          </p:nvPr>
        </p:nvSpPr>
        <p:spPr>
          <a:xfrm>
            <a:off x="561975" y="459359"/>
            <a:ext cx="3333900" cy="436800"/>
          </a:xfrm>
          <a:prstGeom prst="rect">
            <a:avLst/>
          </a:prstGeom>
          <a:noFill/>
          <a:ln>
            <a:noFill/>
          </a:ln>
        </p:spPr>
        <p:txBody>
          <a:bodyPr anchorCtr="0" anchor="t" bIns="0" lIns="0" spcFirstLastPara="1" rIns="0" wrap="square" tIns="12700">
            <a:spAutoFit/>
          </a:bodyPr>
          <a:lstStyle/>
          <a:p>
            <a:pPr indent="0" lvl="0" marL="12700" rtl="0" algn="l">
              <a:lnSpc>
                <a:spcPct val="100000"/>
              </a:lnSpc>
              <a:spcBef>
                <a:spcPts val="0"/>
              </a:spcBef>
              <a:spcAft>
                <a:spcPts val="0"/>
              </a:spcAft>
              <a:buClr>
                <a:schemeClr val="dk1"/>
              </a:buClr>
              <a:buSzPts val="2400"/>
              <a:buFont typeface="Trebuchet MS"/>
              <a:buNone/>
            </a:pPr>
            <a:r>
              <a:rPr b="0" i="0" lang="en-US">
                <a:latin typeface="Trebuchet MS"/>
                <a:ea typeface="Trebuchet MS"/>
                <a:cs typeface="Trebuchet MS"/>
                <a:sym typeface="Trebuchet MS"/>
              </a:rPr>
              <a:t>POST OPERATIVE ADVICE</a:t>
            </a:r>
            <a:endParaRPr/>
          </a:p>
        </p:txBody>
      </p:sp>
      <p:sp>
        <p:nvSpPr>
          <p:cNvPr id="399" name="Google Shape;399;p46"/>
          <p:cNvSpPr txBox="1"/>
          <p:nvPr/>
        </p:nvSpPr>
        <p:spPr>
          <a:xfrm>
            <a:off x="548057" y="1550732"/>
            <a:ext cx="5629275" cy="1460500"/>
          </a:xfrm>
          <a:prstGeom prst="rect">
            <a:avLst/>
          </a:prstGeom>
          <a:noFill/>
          <a:ln>
            <a:noFill/>
          </a:ln>
        </p:spPr>
        <p:txBody>
          <a:bodyPr anchorCtr="0" anchor="t" bIns="0" lIns="0" spcFirstLastPara="1" rIns="0" wrap="square" tIns="101600">
            <a:spAutoFit/>
          </a:bodyPr>
          <a:lstStyle/>
          <a:p>
            <a:pPr indent="-290194" lvl="0" marL="302260" marR="0" rtl="0" algn="l">
              <a:lnSpc>
                <a:spcPct val="100000"/>
              </a:lnSpc>
              <a:spcBef>
                <a:spcPts val="0"/>
              </a:spcBef>
              <a:spcAft>
                <a:spcPts val="0"/>
              </a:spcAft>
              <a:buClr>
                <a:srgbClr val="90C126"/>
              </a:buClr>
              <a:buSzPts val="1000"/>
              <a:buFont typeface="Quattrocento Sans"/>
              <a:buChar char="►"/>
            </a:pPr>
            <a:r>
              <a:rPr lang="en-US" sz="1300">
                <a:solidFill>
                  <a:srgbClr val="404040"/>
                </a:solidFill>
                <a:latin typeface="Trebuchet MS"/>
                <a:ea typeface="Trebuchet MS"/>
                <a:cs typeface="Trebuchet MS"/>
                <a:sym typeface="Trebuchet MS"/>
              </a:rPr>
              <a:t>Bed rest</a:t>
            </a:r>
            <a:endParaRPr sz="1300">
              <a:solidFill>
                <a:schemeClr val="dk1"/>
              </a:solidFill>
              <a:latin typeface="Trebuchet MS"/>
              <a:ea typeface="Trebuchet MS"/>
              <a:cs typeface="Trebuchet MS"/>
              <a:sym typeface="Trebuchet MS"/>
            </a:endParaRPr>
          </a:p>
          <a:p>
            <a:pPr indent="-290194" lvl="0" marL="302260" marR="0" rtl="0" algn="l">
              <a:lnSpc>
                <a:spcPct val="100000"/>
              </a:lnSpc>
              <a:spcBef>
                <a:spcPts val="700"/>
              </a:spcBef>
              <a:spcAft>
                <a:spcPts val="0"/>
              </a:spcAft>
              <a:buClr>
                <a:srgbClr val="90C126"/>
              </a:buClr>
              <a:buSzPts val="1000"/>
              <a:buFont typeface="Quattrocento Sans"/>
              <a:buChar char="►"/>
            </a:pPr>
            <a:r>
              <a:rPr lang="en-US" sz="1300">
                <a:solidFill>
                  <a:srgbClr val="404040"/>
                </a:solidFill>
                <a:latin typeface="Trebuchet MS"/>
                <a:ea typeface="Trebuchet MS"/>
                <a:cs typeface="Trebuchet MS"/>
                <a:sym typeface="Trebuchet MS"/>
              </a:rPr>
              <a:t>Tocolysis</a:t>
            </a:r>
            <a:endParaRPr sz="1300">
              <a:solidFill>
                <a:schemeClr val="dk1"/>
              </a:solidFill>
              <a:latin typeface="Trebuchet MS"/>
              <a:ea typeface="Trebuchet MS"/>
              <a:cs typeface="Trebuchet MS"/>
              <a:sym typeface="Trebuchet MS"/>
            </a:endParaRPr>
          </a:p>
          <a:p>
            <a:pPr indent="-290194" lvl="0" marL="302260" marR="0" rtl="0" algn="l">
              <a:lnSpc>
                <a:spcPct val="100000"/>
              </a:lnSpc>
              <a:spcBef>
                <a:spcPts val="700"/>
              </a:spcBef>
              <a:spcAft>
                <a:spcPts val="0"/>
              </a:spcAft>
              <a:buClr>
                <a:srgbClr val="90C126"/>
              </a:buClr>
              <a:buSzPts val="1000"/>
              <a:buFont typeface="Quattrocento Sans"/>
              <a:buChar char="►"/>
            </a:pPr>
            <a:r>
              <a:rPr lang="en-US" sz="1300">
                <a:solidFill>
                  <a:srgbClr val="404040"/>
                </a:solidFill>
                <a:latin typeface="Trebuchet MS"/>
                <a:ea typeface="Trebuchet MS"/>
                <a:cs typeface="Trebuchet MS"/>
                <a:sym typeface="Trebuchet MS"/>
              </a:rPr>
              <a:t>To avoid intercourse</a:t>
            </a:r>
            <a:endParaRPr sz="1300">
              <a:solidFill>
                <a:schemeClr val="dk1"/>
              </a:solidFill>
              <a:latin typeface="Trebuchet MS"/>
              <a:ea typeface="Trebuchet MS"/>
              <a:cs typeface="Trebuchet MS"/>
              <a:sym typeface="Trebuchet MS"/>
            </a:endParaRPr>
          </a:p>
          <a:p>
            <a:pPr indent="-290194" lvl="0" marL="302260" marR="0" rtl="0" algn="l">
              <a:lnSpc>
                <a:spcPct val="100000"/>
              </a:lnSpc>
              <a:spcBef>
                <a:spcPts val="700"/>
              </a:spcBef>
              <a:spcAft>
                <a:spcPts val="0"/>
              </a:spcAft>
              <a:buClr>
                <a:srgbClr val="90C126"/>
              </a:buClr>
              <a:buSzPts val="1000"/>
              <a:buFont typeface="Quattrocento Sans"/>
              <a:buChar char="►"/>
            </a:pPr>
            <a:r>
              <a:rPr lang="en-US" sz="1300">
                <a:solidFill>
                  <a:srgbClr val="404040"/>
                </a:solidFill>
                <a:latin typeface="Trebuchet MS"/>
                <a:ea typeface="Trebuchet MS"/>
                <a:cs typeface="Trebuchet MS"/>
                <a:sym typeface="Trebuchet MS"/>
              </a:rPr>
              <a:t>Report in case of leaking, bleeding, and pain</a:t>
            </a:r>
            <a:endParaRPr sz="1300">
              <a:solidFill>
                <a:schemeClr val="dk1"/>
              </a:solidFill>
              <a:latin typeface="Trebuchet MS"/>
              <a:ea typeface="Trebuchet MS"/>
              <a:cs typeface="Trebuchet MS"/>
              <a:sym typeface="Trebuchet MS"/>
            </a:endParaRPr>
          </a:p>
          <a:p>
            <a:pPr indent="-290194" lvl="0" marL="302260" marR="0" rtl="0" algn="l">
              <a:lnSpc>
                <a:spcPct val="100000"/>
              </a:lnSpc>
              <a:spcBef>
                <a:spcPts val="700"/>
              </a:spcBef>
              <a:spcAft>
                <a:spcPts val="0"/>
              </a:spcAft>
              <a:buClr>
                <a:srgbClr val="90C126"/>
              </a:buClr>
              <a:buSzPts val="1000"/>
              <a:buFont typeface="Quattrocento Sans"/>
              <a:buChar char="►"/>
            </a:pPr>
            <a:r>
              <a:rPr lang="en-US" sz="1300">
                <a:solidFill>
                  <a:srgbClr val="404040"/>
                </a:solidFill>
                <a:latin typeface="Trebuchet MS"/>
                <a:ea typeface="Trebuchet MS"/>
                <a:cs typeface="Trebuchet MS"/>
                <a:sym typeface="Trebuchet MS"/>
              </a:rPr>
              <a:t>Stitch should be removed at 36 weeks or  earlier when the labour starts</a:t>
            </a:r>
            <a:endParaRPr sz="1300">
              <a:solidFill>
                <a:schemeClr val="dk1"/>
              </a:solidFill>
              <a:latin typeface="Trebuchet MS"/>
              <a:ea typeface="Trebuchet MS"/>
              <a:cs typeface="Trebuchet MS"/>
              <a:sym typeface="Trebuchet MS"/>
            </a:endParaRPr>
          </a:p>
        </p:txBody>
      </p:sp>
    </p:spTree>
  </p:cSld>
  <p:clrMapOvr>
    <a:masterClrMapping/>
  </p:clrMapOvr>
</p:sld>
</file>

<file path=ppt/slides/slide4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gradFill>
          <a:gsLst>
            <a:gs pos="0">
              <a:srgbClr val="EBE9E6"/>
            </a:gs>
            <a:gs pos="100000">
              <a:srgbClr val="C9C5C0"/>
            </a:gs>
          </a:gsLst>
          <a:path path="circle">
            <a:fillToRect b="50%" l="50%" r="50%" t="50%"/>
          </a:path>
          <a:tileRect/>
        </a:gradFill>
      </p:bgPr>
    </p:bg>
    <p:spTree>
      <p:nvGrpSpPr>
        <p:cNvPr id="403" name="Shape 403"/>
        <p:cNvGrpSpPr/>
        <p:nvPr/>
      </p:nvGrpSpPr>
      <p:grpSpPr>
        <a:xfrm>
          <a:off x="0" y="0"/>
          <a:ext cx="0" cy="0"/>
          <a:chOff x="0" y="0"/>
          <a:chExt cx="0" cy="0"/>
        </a:xfrm>
      </p:grpSpPr>
      <p:sp>
        <p:nvSpPr>
          <p:cNvPr id="404" name="Google Shape;404;p47"/>
          <p:cNvSpPr txBox="1"/>
          <p:nvPr>
            <p:ph type="title"/>
          </p:nvPr>
        </p:nvSpPr>
        <p:spPr>
          <a:xfrm>
            <a:off x="1088684" y="603389"/>
            <a:ext cx="7202400" cy="786900"/>
          </a:xfrm>
          <a:prstGeom prst="rect">
            <a:avLst/>
          </a:prstGeom>
          <a:noFill/>
          <a:ln>
            <a:noFill/>
          </a:ln>
        </p:spPr>
        <p:txBody>
          <a:bodyPr anchorCtr="0" anchor="t" bIns="45700" lIns="91425" spcFirstLastPara="1" rIns="91425" wrap="square" tIns="45700">
            <a:normAutofit/>
          </a:bodyPr>
          <a:lstStyle/>
          <a:p>
            <a:pPr indent="0" lvl="0" marL="12700" rtl="0" algn="l">
              <a:lnSpc>
                <a:spcPct val="90000"/>
              </a:lnSpc>
              <a:spcBef>
                <a:spcPts val="0"/>
              </a:spcBef>
              <a:spcAft>
                <a:spcPts val="0"/>
              </a:spcAft>
              <a:buClr>
                <a:schemeClr val="dk1"/>
              </a:buClr>
              <a:buSzPts val="2400"/>
              <a:buFont typeface="Gill Sans"/>
              <a:buNone/>
            </a:pPr>
            <a:r>
              <a:rPr lang="en-US"/>
              <a:t>APPROACH TO RECURRENT MISCARRIAGE</a:t>
            </a:r>
            <a:endParaRPr/>
          </a:p>
        </p:txBody>
      </p:sp>
      <p:grpSp>
        <p:nvGrpSpPr>
          <p:cNvPr id="405" name="Google Shape;405;p47"/>
          <p:cNvGrpSpPr/>
          <p:nvPr/>
        </p:nvGrpSpPr>
        <p:grpSpPr>
          <a:xfrm>
            <a:off x="1088231" y="1760550"/>
            <a:ext cx="7203281" cy="2482921"/>
            <a:chOff x="0" y="5224"/>
            <a:chExt cx="7203281" cy="2482921"/>
          </a:xfrm>
        </p:grpSpPr>
        <p:sp>
          <p:nvSpPr>
            <p:cNvPr id="406" name="Google Shape;406;p47"/>
            <p:cNvSpPr/>
            <p:nvPr/>
          </p:nvSpPr>
          <p:spPr>
            <a:xfrm>
              <a:off x="0" y="285664"/>
              <a:ext cx="7203281" cy="478800"/>
            </a:xfrm>
            <a:prstGeom prst="rect">
              <a:avLst/>
            </a:prstGeom>
            <a:solidFill>
              <a:schemeClr val="lt2">
                <a:alpha val="89803"/>
              </a:schemeClr>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7" name="Google Shape;407;p47"/>
            <p:cNvSpPr/>
            <p:nvPr/>
          </p:nvSpPr>
          <p:spPr>
            <a:xfrm>
              <a:off x="360164" y="5224"/>
              <a:ext cx="5042296" cy="560880"/>
            </a:xfrm>
            <a:prstGeom prst="roundRect">
              <a:avLst>
                <a:gd fmla="val 16667" name="adj"/>
              </a:avLst>
            </a:prstGeom>
            <a:gradFill>
              <a:gsLst>
                <a:gs pos="0">
                  <a:srgbClr val="525252"/>
                </a:gs>
                <a:gs pos="69000">
                  <a:srgbClr val="3B3B3B"/>
                </a:gs>
                <a:gs pos="100000">
                  <a:srgbClr val="383838"/>
                </a:gs>
              </a:gsLst>
              <a:lin ang="54000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8" name="Google Shape;408;p47"/>
            <p:cNvSpPr txBox="1"/>
            <p:nvPr/>
          </p:nvSpPr>
          <p:spPr>
            <a:xfrm>
              <a:off x="387544" y="32604"/>
              <a:ext cx="4987536" cy="506120"/>
            </a:xfrm>
            <a:prstGeom prst="rect">
              <a:avLst/>
            </a:prstGeom>
            <a:noFill/>
            <a:ln>
              <a:noFill/>
            </a:ln>
          </p:spPr>
          <p:txBody>
            <a:bodyPr anchorCtr="0" anchor="ctr" bIns="0" lIns="190575" spcFirstLastPara="1" rIns="190575" wrap="square" tIns="0">
              <a:noAutofit/>
            </a:bodyPr>
            <a:lstStyle/>
            <a:p>
              <a:pPr indent="0" lvl="0" marL="0" marR="0" rtl="0" algn="l">
                <a:lnSpc>
                  <a:spcPct val="90000"/>
                </a:lnSpc>
                <a:spcBef>
                  <a:spcPts val="0"/>
                </a:spcBef>
                <a:spcAft>
                  <a:spcPts val="0"/>
                </a:spcAft>
                <a:buClr>
                  <a:schemeClr val="lt1"/>
                </a:buClr>
                <a:buSzPts val="1900"/>
                <a:buFont typeface="Gill Sans"/>
                <a:buNone/>
              </a:pPr>
              <a:r>
                <a:rPr lang="en-US" sz="1900">
                  <a:solidFill>
                    <a:schemeClr val="lt1"/>
                  </a:solidFill>
                  <a:latin typeface="Gill Sans"/>
                  <a:ea typeface="Gill Sans"/>
                  <a:cs typeface="Gill Sans"/>
                  <a:sym typeface="Gill Sans"/>
                </a:rPr>
                <a:t>History</a:t>
              </a:r>
              <a:endParaRPr/>
            </a:p>
          </p:txBody>
        </p:sp>
        <p:sp>
          <p:nvSpPr>
            <p:cNvPr id="409" name="Google Shape;409;p47"/>
            <p:cNvSpPr/>
            <p:nvPr/>
          </p:nvSpPr>
          <p:spPr>
            <a:xfrm>
              <a:off x="0" y="1147504"/>
              <a:ext cx="7203281" cy="478800"/>
            </a:xfrm>
            <a:prstGeom prst="rect">
              <a:avLst/>
            </a:prstGeom>
            <a:solidFill>
              <a:schemeClr val="lt2">
                <a:alpha val="89803"/>
              </a:schemeClr>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0" name="Google Shape;410;p47"/>
            <p:cNvSpPr/>
            <p:nvPr/>
          </p:nvSpPr>
          <p:spPr>
            <a:xfrm>
              <a:off x="360164" y="867064"/>
              <a:ext cx="5042296" cy="560880"/>
            </a:xfrm>
            <a:prstGeom prst="roundRect">
              <a:avLst>
                <a:gd fmla="val 16667" name="adj"/>
              </a:avLst>
            </a:prstGeom>
            <a:gradFill>
              <a:gsLst>
                <a:gs pos="0">
                  <a:srgbClr val="525252"/>
                </a:gs>
                <a:gs pos="69000">
                  <a:srgbClr val="3B3B3B"/>
                </a:gs>
                <a:gs pos="100000">
                  <a:srgbClr val="383838"/>
                </a:gs>
              </a:gsLst>
              <a:lin ang="54000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1" name="Google Shape;411;p47"/>
            <p:cNvSpPr txBox="1"/>
            <p:nvPr/>
          </p:nvSpPr>
          <p:spPr>
            <a:xfrm>
              <a:off x="387544" y="894444"/>
              <a:ext cx="4987536" cy="506120"/>
            </a:xfrm>
            <a:prstGeom prst="rect">
              <a:avLst/>
            </a:prstGeom>
            <a:noFill/>
            <a:ln>
              <a:noFill/>
            </a:ln>
          </p:spPr>
          <p:txBody>
            <a:bodyPr anchorCtr="0" anchor="ctr" bIns="0" lIns="190575" spcFirstLastPara="1" rIns="190575" wrap="square" tIns="0">
              <a:noAutofit/>
            </a:bodyPr>
            <a:lstStyle/>
            <a:p>
              <a:pPr indent="0" lvl="0" marL="0" marR="0" rtl="0" algn="l">
                <a:lnSpc>
                  <a:spcPct val="90000"/>
                </a:lnSpc>
                <a:spcBef>
                  <a:spcPts val="0"/>
                </a:spcBef>
                <a:spcAft>
                  <a:spcPts val="0"/>
                </a:spcAft>
                <a:buClr>
                  <a:schemeClr val="lt1"/>
                </a:buClr>
                <a:buSzPts val="1900"/>
                <a:buFont typeface="Gill Sans"/>
                <a:buNone/>
              </a:pPr>
              <a:r>
                <a:rPr lang="en-US" sz="1900">
                  <a:solidFill>
                    <a:schemeClr val="lt1"/>
                  </a:solidFill>
                  <a:latin typeface="Gill Sans"/>
                  <a:ea typeface="Gill Sans"/>
                  <a:cs typeface="Gill Sans"/>
                  <a:sym typeface="Gill Sans"/>
                </a:rPr>
                <a:t>Physical Examination</a:t>
              </a:r>
              <a:endParaRPr/>
            </a:p>
          </p:txBody>
        </p:sp>
        <p:sp>
          <p:nvSpPr>
            <p:cNvPr id="412" name="Google Shape;412;p47"/>
            <p:cNvSpPr/>
            <p:nvPr/>
          </p:nvSpPr>
          <p:spPr>
            <a:xfrm>
              <a:off x="0" y="2009345"/>
              <a:ext cx="7203281" cy="478800"/>
            </a:xfrm>
            <a:prstGeom prst="rect">
              <a:avLst/>
            </a:prstGeom>
            <a:solidFill>
              <a:schemeClr val="lt2">
                <a:alpha val="89803"/>
              </a:schemeClr>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3" name="Google Shape;413;p47"/>
            <p:cNvSpPr/>
            <p:nvPr/>
          </p:nvSpPr>
          <p:spPr>
            <a:xfrm>
              <a:off x="360164" y="1728905"/>
              <a:ext cx="5042296" cy="560880"/>
            </a:xfrm>
            <a:prstGeom prst="roundRect">
              <a:avLst>
                <a:gd fmla="val 16667" name="adj"/>
              </a:avLst>
            </a:prstGeom>
            <a:gradFill>
              <a:gsLst>
                <a:gs pos="0">
                  <a:srgbClr val="525252"/>
                </a:gs>
                <a:gs pos="69000">
                  <a:srgbClr val="3B3B3B"/>
                </a:gs>
                <a:gs pos="100000">
                  <a:srgbClr val="383838"/>
                </a:gs>
              </a:gsLst>
              <a:lin ang="54000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4" name="Google Shape;414;p47"/>
            <p:cNvSpPr txBox="1"/>
            <p:nvPr/>
          </p:nvSpPr>
          <p:spPr>
            <a:xfrm>
              <a:off x="387544" y="1756285"/>
              <a:ext cx="4987536" cy="506120"/>
            </a:xfrm>
            <a:prstGeom prst="rect">
              <a:avLst/>
            </a:prstGeom>
            <a:noFill/>
            <a:ln>
              <a:noFill/>
            </a:ln>
          </p:spPr>
          <p:txBody>
            <a:bodyPr anchorCtr="0" anchor="ctr" bIns="0" lIns="190575" spcFirstLastPara="1" rIns="190575" wrap="square" tIns="0">
              <a:noAutofit/>
            </a:bodyPr>
            <a:lstStyle/>
            <a:p>
              <a:pPr indent="0" lvl="0" marL="0" marR="0" rtl="0" algn="l">
                <a:lnSpc>
                  <a:spcPct val="90000"/>
                </a:lnSpc>
                <a:spcBef>
                  <a:spcPts val="0"/>
                </a:spcBef>
                <a:spcAft>
                  <a:spcPts val="0"/>
                </a:spcAft>
                <a:buClr>
                  <a:schemeClr val="lt1"/>
                </a:buClr>
                <a:buSzPts val="1900"/>
                <a:buFont typeface="Gill Sans"/>
                <a:buNone/>
              </a:pPr>
              <a:r>
                <a:rPr lang="en-US" sz="1900">
                  <a:solidFill>
                    <a:schemeClr val="lt1"/>
                  </a:solidFill>
                  <a:latin typeface="Gill Sans"/>
                  <a:ea typeface="Gill Sans"/>
                  <a:cs typeface="Gill Sans"/>
                  <a:sym typeface="Gill Sans"/>
                </a:rPr>
                <a:t>Investigations.</a:t>
              </a:r>
              <a:endParaRPr/>
            </a:p>
          </p:txBody>
        </p:sp>
      </p:grpSp>
    </p:spTree>
  </p:cSld>
  <p:clrMapOvr>
    <a:masterClrMapping/>
  </p:clrMapOvr>
</p:sld>
</file>

<file path=ppt/slides/slide4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gradFill>
          <a:gsLst>
            <a:gs pos="0">
              <a:srgbClr val="EBE9E6"/>
            </a:gs>
            <a:gs pos="100000">
              <a:srgbClr val="C9C5C0"/>
            </a:gs>
          </a:gsLst>
          <a:path path="circle">
            <a:fillToRect b="50%" l="50%" r="50%" t="50%"/>
          </a:path>
          <a:tileRect/>
        </a:gradFill>
      </p:bgPr>
    </p:bg>
    <p:spTree>
      <p:nvGrpSpPr>
        <p:cNvPr id="418" name="Shape 418"/>
        <p:cNvGrpSpPr/>
        <p:nvPr/>
      </p:nvGrpSpPr>
      <p:grpSpPr>
        <a:xfrm>
          <a:off x="0" y="0"/>
          <a:ext cx="0" cy="0"/>
          <a:chOff x="0" y="0"/>
          <a:chExt cx="0" cy="0"/>
        </a:xfrm>
      </p:grpSpPr>
      <p:sp>
        <p:nvSpPr>
          <p:cNvPr id="419" name="Google Shape;419;p48"/>
          <p:cNvSpPr/>
          <p:nvPr/>
        </p:nvSpPr>
        <p:spPr>
          <a:xfrm>
            <a:off x="227" y="0"/>
            <a:ext cx="9143771" cy="5143500"/>
          </a:xfrm>
          <a:prstGeom prst="rect">
            <a:avLst/>
          </a:prstGeom>
          <a:gradFill>
            <a:gsLst>
              <a:gs pos="0">
                <a:srgbClr val="EBE9E6"/>
              </a:gs>
              <a:gs pos="100000">
                <a:srgbClr val="C9C5C0"/>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Gill Sans"/>
              <a:ea typeface="Gill Sans"/>
              <a:cs typeface="Gill Sans"/>
              <a:sym typeface="Gill Sans"/>
            </a:endParaRPr>
          </a:p>
        </p:txBody>
      </p:sp>
      <p:sp>
        <p:nvSpPr>
          <p:cNvPr id="420" name="Google Shape;420;p48"/>
          <p:cNvSpPr/>
          <p:nvPr/>
        </p:nvSpPr>
        <p:spPr>
          <a:xfrm>
            <a:off x="0" y="-1"/>
            <a:ext cx="3046595" cy="5143501"/>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Gill Sans"/>
              <a:ea typeface="Gill Sans"/>
              <a:cs typeface="Gill Sans"/>
              <a:sym typeface="Gill Sans"/>
            </a:endParaRPr>
          </a:p>
        </p:txBody>
      </p:sp>
      <p:sp>
        <p:nvSpPr>
          <p:cNvPr id="421" name="Google Shape;421;p48"/>
          <p:cNvSpPr txBox="1"/>
          <p:nvPr>
            <p:ph type="title"/>
          </p:nvPr>
        </p:nvSpPr>
        <p:spPr>
          <a:xfrm>
            <a:off x="637262" y="930057"/>
            <a:ext cx="2045860" cy="3438395"/>
          </a:xfrm>
          <a:prstGeom prst="rect">
            <a:avLst/>
          </a:prstGeom>
          <a:noFill/>
          <a:ln>
            <a:noFill/>
          </a:ln>
        </p:spPr>
        <p:txBody>
          <a:bodyPr anchorCtr="0" anchor="t" bIns="45700" lIns="91425" spcFirstLastPara="1" rIns="91425" wrap="square" tIns="45700">
            <a:normAutofit/>
          </a:bodyPr>
          <a:lstStyle/>
          <a:p>
            <a:pPr indent="0" lvl="0" marL="12700" rtl="0" algn="l">
              <a:lnSpc>
                <a:spcPct val="90000"/>
              </a:lnSpc>
              <a:spcBef>
                <a:spcPts val="0"/>
              </a:spcBef>
              <a:spcAft>
                <a:spcPts val="0"/>
              </a:spcAft>
              <a:buClr>
                <a:srgbClr val="FFFFFF"/>
              </a:buClr>
              <a:buSzPts val="2200"/>
              <a:buFont typeface="Gill Sans"/>
              <a:buNone/>
            </a:pPr>
            <a:r>
              <a:rPr b="0" i="0" lang="en-US" sz="2200" cap="none">
                <a:solidFill>
                  <a:srgbClr val="FFFFFF"/>
                </a:solidFill>
                <a:latin typeface="Gill Sans"/>
                <a:ea typeface="Gill Sans"/>
                <a:cs typeface="Gill Sans"/>
                <a:sym typeface="Gill Sans"/>
              </a:rPr>
              <a:t>APPROACH TO RECURRENT MISCARRIAGE</a:t>
            </a:r>
            <a:endParaRPr/>
          </a:p>
        </p:txBody>
      </p:sp>
      <p:sp>
        <p:nvSpPr>
          <p:cNvPr id="422" name="Google Shape;422;p48"/>
          <p:cNvSpPr txBox="1"/>
          <p:nvPr/>
        </p:nvSpPr>
        <p:spPr>
          <a:xfrm>
            <a:off x="3529195" y="930057"/>
            <a:ext cx="4526120" cy="3687349"/>
          </a:xfrm>
          <a:prstGeom prst="rect">
            <a:avLst/>
          </a:prstGeom>
          <a:noFill/>
          <a:ln>
            <a:noFill/>
          </a:ln>
        </p:spPr>
        <p:txBody>
          <a:bodyPr anchorCtr="0" anchor="t" bIns="45700" lIns="91425" spcFirstLastPara="1" rIns="91425" wrap="square" tIns="45700">
            <a:noAutofit/>
          </a:bodyPr>
          <a:lstStyle/>
          <a:p>
            <a:pPr indent="-228600" lvl="0" marL="304800" marR="0" rtl="0" algn="l">
              <a:lnSpc>
                <a:spcPct val="110000"/>
              </a:lnSpc>
              <a:spcBef>
                <a:spcPts val="0"/>
              </a:spcBef>
              <a:spcAft>
                <a:spcPts val="0"/>
              </a:spcAft>
              <a:buClr>
                <a:schemeClr val="accent1"/>
              </a:buClr>
              <a:buSzPts val="1400"/>
              <a:buFont typeface="Arial"/>
              <a:buChar char="•"/>
            </a:pPr>
            <a:r>
              <a:rPr b="1" lang="en-US" sz="1400">
                <a:solidFill>
                  <a:schemeClr val="dk1"/>
                </a:solidFill>
                <a:latin typeface="Gill Sans"/>
                <a:ea typeface="Gill Sans"/>
                <a:cs typeface="Gill Sans"/>
                <a:sym typeface="Gill Sans"/>
              </a:rPr>
              <a:t>History</a:t>
            </a:r>
            <a:r>
              <a:rPr lang="en-US" sz="1200">
                <a:solidFill>
                  <a:schemeClr val="dk1"/>
                </a:solidFill>
                <a:latin typeface="Gill Sans"/>
                <a:ea typeface="Gill Sans"/>
                <a:cs typeface="Gill Sans"/>
                <a:sym typeface="Gill Sans"/>
              </a:rPr>
              <a:t>:</a:t>
            </a:r>
            <a:endParaRPr sz="1200">
              <a:solidFill>
                <a:schemeClr val="dk1"/>
              </a:solidFill>
              <a:latin typeface="Gill Sans"/>
              <a:ea typeface="Gill Sans"/>
              <a:cs typeface="Gill Sans"/>
              <a:sym typeface="Gill Sans"/>
            </a:endParaRPr>
          </a:p>
          <a:p>
            <a:pPr indent="-228600" lvl="1" marL="605155" marR="0" rtl="0" algn="l">
              <a:lnSpc>
                <a:spcPct val="110000"/>
              </a:lnSpc>
              <a:spcBef>
                <a:spcPts val="700"/>
              </a:spcBef>
              <a:spcAft>
                <a:spcPts val="0"/>
              </a:spcAft>
              <a:buClr>
                <a:schemeClr val="accent1"/>
              </a:buClr>
              <a:buSzPts val="1200"/>
              <a:buFont typeface="Arial"/>
              <a:buChar char="•"/>
            </a:pPr>
            <a:r>
              <a:rPr b="0" i="0" lang="en-US" sz="1200" u="none" cap="none" strike="noStrike">
                <a:solidFill>
                  <a:schemeClr val="dk1"/>
                </a:solidFill>
                <a:latin typeface="Gill Sans"/>
                <a:ea typeface="Gill Sans"/>
                <a:cs typeface="Gill Sans"/>
                <a:sym typeface="Gill Sans"/>
              </a:rPr>
              <a:t>Patient profile:</a:t>
            </a:r>
            <a:endParaRPr b="0" i="0" sz="1200" u="none" cap="none" strike="noStrike">
              <a:solidFill>
                <a:schemeClr val="dk1"/>
              </a:solidFill>
              <a:latin typeface="Gill Sans"/>
              <a:ea typeface="Gill Sans"/>
              <a:cs typeface="Gill Sans"/>
              <a:sym typeface="Gill Sans"/>
            </a:endParaRPr>
          </a:p>
          <a:p>
            <a:pPr indent="-228600" lvl="2" marL="904875" marR="0" rtl="0" algn="l">
              <a:lnSpc>
                <a:spcPct val="110000"/>
              </a:lnSpc>
              <a:spcBef>
                <a:spcPts val="710"/>
              </a:spcBef>
              <a:spcAft>
                <a:spcPts val="0"/>
              </a:spcAft>
              <a:buClr>
                <a:schemeClr val="accent1"/>
              </a:buClr>
              <a:buSzPts val="1200"/>
              <a:buFont typeface="Arial"/>
              <a:buChar char="•"/>
            </a:pPr>
            <a:r>
              <a:rPr b="0" i="0" lang="en-US" sz="1200" u="none" cap="none" strike="noStrike">
                <a:solidFill>
                  <a:schemeClr val="dk1"/>
                </a:solidFill>
                <a:latin typeface="Gill Sans"/>
                <a:ea typeface="Gill Sans"/>
                <a:cs typeface="Gill Sans"/>
                <a:sym typeface="Gill Sans"/>
              </a:rPr>
              <a:t>Maternal and Paternal age.</a:t>
            </a:r>
            <a:endParaRPr b="0" i="0" sz="1200" u="none" cap="none" strike="noStrike">
              <a:solidFill>
                <a:schemeClr val="dk1"/>
              </a:solidFill>
              <a:latin typeface="Gill Sans"/>
              <a:ea typeface="Gill Sans"/>
              <a:cs typeface="Gill Sans"/>
              <a:sym typeface="Gill Sans"/>
            </a:endParaRPr>
          </a:p>
          <a:p>
            <a:pPr indent="-228600" lvl="2" marL="904875" marR="0" rtl="0" algn="l">
              <a:lnSpc>
                <a:spcPct val="110000"/>
              </a:lnSpc>
              <a:spcBef>
                <a:spcPts val="700"/>
              </a:spcBef>
              <a:spcAft>
                <a:spcPts val="0"/>
              </a:spcAft>
              <a:buClr>
                <a:schemeClr val="accent1"/>
              </a:buClr>
              <a:buSzPts val="1200"/>
              <a:buFont typeface="Arial"/>
              <a:buChar char="•"/>
            </a:pPr>
            <a:r>
              <a:rPr b="0" i="0" lang="en-US" sz="1200" u="none" cap="none" strike="noStrike">
                <a:solidFill>
                  <a:schemeClr val="dk1"/>
                </a:solidFill>
                <a:latin typeface="Gill Sans"/>
                <a:ea typeface="Gill Sans"/>
                <a:cs typeface="Gill Sans"/>
                <a:sym typeface="Gill Sans"/>
              </a:rPr>
              <a:t>Ethnicity</a:t>
            </a:r>
            <a:endParaRPr b="0" i="0" sz="1200" u="none" cap="none" strike="noStrike">
              <a:solidFill>
                <a:schemeClr val="dk1"/>
              </a:solidFill>
              <a:latin typeface="Gill Sans"/>
              <a:ea typeface="Gill Sans"/>
              <a:cs typeface="Gill Sans"/>
              <a:sym typeface="Gill Sans"/>
            </a:endParaRPr>
          </a:p>
          <a:p>
            <a:pPr indent="-228600" lvl="2" marL="904875" marR="0" rtl="0" algn="l">
              <a:lnSpc>
                <a:spcPct val="110000"/>
              </a:lnSpc>
              <a:spcBef>
                <a:spcPts val="700"/>
              </a:spcBef>
              <a:spcAft>
                <a:spcPts val="0"/>
              </a:spcAft>
              <a:buClr>
                <a:schemeClr val="accent1"/>
              </a:buClr>
              <a:buSzPts val="1200"/>
              <a:buFont typeface="Arial"/>
              <a:buChar char="•"/>
            </a:pPr>
            <a:r>
              <a:rPr b="0" i="0" lang="en-US" sz="1200" u="none" cap="none" strike="noStrike">
                <a:solidFill>
                  <a:schemeClr val="dk1"/>
                </a:solidFill>
                <a:latin typeface="Gill Sans"/>
                <a:ea typeface="Gill Sans"/>
                <a:cs typeface="Gill Sans"/>
                <a:sym typeface="Gill Sans"/>
              </a:rPr>
              <a:t>Occupation</a:t>
            </a:r>
            <a:endParaRPr b="0" i="0" sz="1200" u="none" cap="none" strike="noStrike">
              <a:solidFill>
                <a:schemeClr val="dk1"/>
              </a:solidFill>
              <a:latin typeface="Gill Sans"/>
              <a:ea typeface="Gill Sans"/>
              <a:cs typeface="Gill Sans"/>
              <a:sym typeface="Gill Sans"/>
            </a:endParaRPr>
          </a:p>
          <a:p>
            <a:pPr indent="-228600" lvl="2" marL="904875" marR="0" rtl="0" algn="l">
              <a:lnSpc>
                <a:spcPct val="110000"/>
              </a:lnSpc>
              <a:spcBef>
                <a:spcPts val="700"/>
              </a:spcBef>
              <a:spcAft>
                <a:spcPts val="0"/>
              </a:spcAft>
              <a:buClr>
                <a:schemeClr val="accent1"/>
              </a:buClr>
              <a:buSzPts val="1200"/>
              <a:buFont typeface="Arial"/>
              <a:buChar char="•"/>
            </a:pPr>
            <a:r>
              <a:rPr b="0" i="0" lang="en-US" sz="1200" u="none" cap="none" strike="noStrike">
                <a:solidFill>
                  <a:schemeClr val="dk1"/>
                </a:solidFill>
                <a:latin typeface="Gill Sans"/>
                <a:ea typeface="Gill Sans"/>
                <a:cs typeface="Gill Sans"/>
                <a:sym typeface="Gill Sans"/>
              </a:rPr>
              <a:t>Gravidity and Parity of the patient.</a:t>
            </a:r>
            <a:endParaRPr b="0" i="0" sz="1200" u="none" cap="none" strike="noStrike">
              <a:solidFill>
                <a:schemeClr val="dk1"/>
              </a:solidFill>
              <a:latin typeface="Gill Sans"/>
              <a:ea typeface="Gill Sans"/>
              <a:cs typeface="Gill Sans"/>
              <a:sym typeface="Gill Sans"/>
            </a:endParaRPr>
          </a:p>
          <a:p>
            <a:pPr indent="-152400" lvl="2" marL="914400" marR="0" rtl="0" algn="l">
              <a:lnSpc>
                <a:spcPct val="110000"/>
              </a:lnSpc>
              <a:spcBef>
                <a:spcPts val="0"/>
              </a:spcBef>
              <a:spcAft>
                <a:spcPts val="0"/>
              </a:spcAft>
              <a:buClr>
                <a:schemeClr val="accent1"/>
              </a:buClr>
              <a:buSzPts val="1200"/>
              <a:buFont typeface="Arial"/>
              <a:buNone/>
            </a:pPr>
            <a:r>
              <a:t/>
            </a:r>
            <a:endParaRPr b="0" i="0" sz="1200" u="none" cap="none" strike="noStrike">
              <a:solidFill>
                <a:schemeClr val="dk1"/>
              </a:solidFill>
              <a:latin typeface="Gill Sans"/>
              <a:ea typeface="Gill Sans"/>
              <a:cs typeface="Gill Sans"/>
              <a:sym typeface="Gill Sans"/>
            </a:endParaRPr>
          </a:p>
          <a:p>
            <a:pPr indent="-152400" lvl="2" marL="914400" marR="0" rtl="0" algn="l">
              <a:lnSpc>
                <a:spcPct val="110000"/>
              </a:lnSpc>
              <a:spcBef>
                <a:spcPts val="50"/>
              </a:spcBef>
              <a:spcAft>
                <a:spcPts val="0"/>
              </a:spcAft>
              <a:buClr>
                <a:schemeClr val="accent1"/>
              </a:buClr>
              <a:buSzPts val="1200"/>
              <a:buFont typeface="Arial"/>
              <a:buNone/>
            </a:pPr>
            <a:r>
              <a:t/>
            </a:r>
            <a:endParaRPr b="0" i="0" sz="1200" u="none" cap="none" strike="noStrike">
              <a:solidFill>
                <a:schemeClr val="dk1"/>
              </a:solidFill>
              <a:latin typeface="Gill Sans"/>
              <a:ea typeface="Gill Sans"/>
              <a:cs typeface="Gill Sans"/>
              <a:sym typeface="Gill Sans"/>
            </a:endParaRPr>
          </a:p>
          <a:p>
            <a:pPr indent="-228600" lvl="1" marL="605155" marR="0" rtl="0" algn="l">
              <a:lnSpc>
                <a:spcPct val="110000"/>
              </a:lnSpc>
              <a:spcBef>
                <a:spcPts val="0"/>
              </a:spcBef>
              <a:spcAft>
                <a:spcPts val="0"/>
              </a:spcAft>
              <a:buClr>
                <a:schemeClr val="accent1"/>
              </a:buClr>
              <a:buSzPts val="1200"/>
              <a:buFont typeface="Arial"/>
              <a:buChar char="•"/>
            </a:pPr>
            <a:r>
              <a:rPr b="0" i="0" lang="en-US" sz="1200" u="none" cap="none" strike="noStrike">
                <a:solidFill>
                  <a:schemeClr val="dk1"/>
                </a:solidFill>
                <a:latin typeface="Gill Sans"/>
                <a:ea typeface="Gill Sans"/>
                <a:cs typeface="Gill Sans"/>
                <a:sym typeface="Gill Sans"/>
              </a:rPr>
              <a:t>Detailed history about the previous miscarriages:</a:t>
            </a:r>
            <a:endParaRPr b="0" i="0" sz="1200" u="none" cap="none" strike="noStrike">
              <a:solidFill>
                <a:schemeClr val="dk1"/>
              </a:solidFill>
              <a:latin typeface="Gill Sans"/>
              <a:ea typeface="Gill Sans"/>
              <a:cs typeface="Gill Sans"/>
              <a:sym typeface="Gill Sans"/>
            </a:endParaRPr>
          </a:p>
          <a:p>
            <a:pPr indent="-228600" lvl="2" marL="904875" marR="0" rtl="0" algn="l">
              <a:lnSpc>
                <a:spcPct val="110000"/>
              </a:lnSpc>
              <a:spcBef>
                <a:spcPts val="710"/>
              </a:spcBef>
              <a:spcAft>
                <a:spcPts val="0"/>
              </a:spcAft>
              <a:buClr>
                <a:schemeClr val="accent1"/>
              </a:buClr>
              <a:buSzPts val="1200"/>
              <a:buFont typeface="Arial"/>
              <a:buChar char="•"/>
            </a:pPr>
            <a:r>
              <a:rPr b="0" i="0" lang="en-US" sz="1200" u="none" cap="none" strike="noStrike">
                <a:solidFill>
                  <a:schemeClr val="dk1"/>
                </a:solidFill>
                <a:latin typeface="Gill Sans"/>
                <a:ea typeface="Gill Sans"/>
                <a:cs typeface="Gill Sans"/>
                <a:sym typeface="Gill Sans"/>
              </a:rPr>
              <a:t>Number</a:t>
            </a:r>
            <a:endParaRPr b="0" i="0" sz="1200" u="none" cap="none" strike="noStrike">
              <a:solidFill>
                <a:schemeClr val="dk1"/>
              </a:solidFill>
              <a:latin typeface="Gill Sans"/>
              <a:ea typeface="Gill Sans"/>
              <a:cs typeface="Gill Sans"/>
              <a:sym typeface="Gill Sans"/>
            </a:endParaRPr>
          </a:p>
          <a:p>
            <a:pPr indent="-228600" lvl="2" marL="904875" marR="0" rtl="0" algn="l">
              <a:lnSpc>
                <a:spcPct val="110000"/>
              </a:lnSpc>
              <a:spcBef>
                <a:spcPts val="700"/>
              </a:spcBef>
              <a:spcAft>
                <a:spcPts val="0"/>
              </a:spcAft>
              <a:buClr>
                <a:schemeClr val="accent1"/>
              </a:buClr>
              <a:buSzPts val="1200"/>
              <a:buFont typeface="Arial"/>
              <a:buChar char="•"/>
            </a:pPr>
            <a:r>
              <a:rPr b="0" i="0" lang="en-US" sz="1200" u="none" cap="none" strike="noStrike">
                <a:solidFill>
                  <a:schemeClr val="dk1"/>
                </a:solidFill>
                <a:latin typeface="Gill Sans"/>
                <a:ea typeface="Gill Sans"/>
                <a:cs typeface="Gill Sans"/>
                <a:sym typeface="Gill Sans"/>
              </a:rPr>
              <a:t>Gestational Age</a:t>
            </a:r>
            <a:endParaRPr b="0" i="0" sz="1200" u="none" cap="none" strike="noStrike">
              <a:solidFill>
                <a:schemeClr val="dk1"/>
              </a:solidFill>
              <a:latin typeface="Gill Sans"/>
              <a:ea typeface="Gill Sans"/>
              <a:cs typeface="Gill Sans"/>
              <a:sym typeface="Gill Sans"/>
            </a:endParaRPr>
          </a:p>
          <a:p>
            <a:pPr indent="-228600" lvl="2" marL="904875" marR="0" rtl="0" algn="l">
              <a:lnSpc>
                <a:spcPct val="110000"/>
              </a:lnSpc>
              <a:spcBef>
                <a:spcPts val="700"/>
              </a:spcBef>
              <a:spcAft>
                <a:spcPts val="0"/>
              </a:spcAft>
              <a:buClr>
                <a:schemeClr val="accent1"/>
              </a:buClr>
              <a:buSzPts val="1200"/>
              <a:buFont typeface="Arial"/>
              <a:buChar char="•"/>
            </a:pPr>
            <a:r>
              <a:rPr b="0" i="0" lang="en-US" sz="1200" u="none" cap="none" strike="noStrike">
                <a:solidFill>
                  <a:schemeClr val="dk1"/>
                </a:solidFill>
                <a:latin typeface="Gill Sans"/>
                <a:ea typeface="Gill Sans"/>
                <a:cs typeface="Gill Sans"/>
                <a:sym typeface="Gill Sans"/>
              </a:rPr>
              <a:t>Diagnoses</a:t>
            </a:r>
            <a:endParaRPr b="0" i="0" sz="1200" u="none" cap="none" strike="noStrike">
              <a:solidFill>
                <a:schemeClr val="dk1"/>
              </a:solidFill>
              <a:latin typeface="Gill Sans"/>
              <a:ea typeface="Gill Sans"/>
              <a:cs typeface="Gill Sans"/>
              <a:sym typeface="Gill Sans"/>
            </a:endParaRPr>
          </a:p>
          <a:p>
            <a:pPr indent="-228600" lvl="2" marL="904875" marR="0" rtl="0" algn="l">
              <a:lnSpc>
                <a:spcPct val="110000"/>
              </a:lnSpc>
              <a:spcBef>
                <a:spcPts val="700"/>
              </a:spcBef>
              <a:spcAft>
                <a:spcPts val="0"/>
              </a:spcAft>
              <a:buClr>
                <a:schemeClr val="accent1"/>
              </a:buClr>
              <a:buSzPts val="1200"/>
              <a:buFont typeface="Arial"/>
              <a:buChar char="•"/>
            </a:pPr>
            <a:r>
              <a:rPr b="0" i="0" lang="en-US" sz="1200" u="none" cap="none" strike="noStrike">
                <a:solidFill>
                  <a:schemeClr val="dk1"/>
                </a:solidFill>
                <a:latin typeface="Gill Sans"/>
                <a:ea typeface="Gill Sans"/>
                <a:cs typeface="Gill Sans"/>
                <a:sym typeface="Gill Sans"/>
              </a:rPr>
              <a:t>Ultrasound scan finding or any other Investigations (if any is done)</a:t>
            </a:r>
            <a:endParaRPr b="0" i="0" sz="1200" u="none" cap="none" strike="noStrike">
              <a:solidFill>
                <a:schemeClr val="dk1"/>
              </a:solidFill>
              <a:latin typeface="Gill Sans"/>
              <a:ea typeface="Gill Sans"/>
              <a:cs typeface="Gill Sans"/>
              <a:sym typeface="Gill Sans"/>
            </a:endParaRPr>
          </a:p>
          <a:p>
            <a:pPr indent="-228600" lvl="2" marL="904875" marR="0" rtl="0" algn="l">
              <a:lnSpc>
                <a:spcPct val="110000"/>
              </a:lnSpc>
              <a:spcBef>
                <a:spcPts val="700"/>
              </a:spcBef>
              <a:spcAft>
                <a:spcPts val="0"/>
              </a:spcAft>
              <a:buClr>
                <a:schemeClr val="accent1"/>
              </a:buClr>
              <a:buSzPts val="1200"/>
              <a:buFont typeface="Arial"/>
              <a:buChar char="•"/>
            </a:pPr>
            <a:r>
              <a:rPr b="0" i="0" lang="en-US" sz="1200" u="none" cap="none" strike="noStrike">
                <a:solidFill>
                  <a:schemeClr val="dk1"/>
                </a:solidFill>
                <a:latin typeface="Gill Sans"/>
                <a:ea typeface="Gill Sans"/>
                <a:cs typeface="Gill Sans"/>
                <a:sym typeface="Gill Sans"/>
              </a:rPr>
              <a:t>Management</a:t>
            </a:r>
            <a:endParaRPr b="0" i="0" sz="1200" u="none" cap="none" strike="noStrike">
              <a:solidFill>
                <a:schemeClr val="dk1"/>
              </a:solidFill>
              <a:latin typeface="Gill Sans"/>
              <a:ea typeface="Gill Sans"/>
              <a:cs typeface="Gill Sans"/>
              <a:sym typeface="Gill Sans"/>
            </a:endParaRPr>
          </a:p>
        </p:txBody>
      </p:sp>
    </p:spTree>
  </p:cSld>
  <p:clrMapOvr>
    <a:masterClrMapping/>
  </p:clrMapOvr>
</p:sld>
</file>

<file path=ppt/slides/slide4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gradFill>
          <a:gsLst>
            <a:gs pos="0">
              <a:srgbClr val="EBE9E6"/>
            </a:gs>
            <a:gs pos="100000">
              <a:srgbClr val="C9C5C0"/>
            </a:gs>
          </a:gsLst>
          <a:path path="circle">
            <a:fillToRect b="50%" l="50%" r="50%" t="50%"/>
          </a:path>
          <a:tileRect/>
        </a:gradFill>
      </p:bgPr>
    </p:bg>
    <p:spTree>
      <p:nvGrpSpPr>
        <p:cNvPr id="426" name="Shape 426"/>
        <p:cNvGrpSpPr/>
        <p:nvPr/>
      </p:nvGrpSpPr>
      <p:grpSpPr>
        <a:xfrm>
          <a:off x="0" y="0"/>
          <a:ext cx="0" cy="0"/>
          <a:chOff x="0" y="0"/>
          <a:chExt cx="0" cy="0"/>
        </a:xfrm>
      </p:grpSpPr>
      <p:sp>
        <p:nvSpPr>
          <p:cNvPr id="427" name="Google Shape;427;p49"/>
          <p:cNvSpPr/>
          <p:nvPr/>
        </p:nvSpPr>
        <p:spPr>
          <a:xfrm>
            <a:off x="0" y="1514607"/>
            <a:ext cx="9144000" cy="3079455"/>
          </a:xfrm>
          <a:prstGeom prst="rect">
            <a:avLst/>
          </a:prstGeom>
          <a:gradFill>
            <a:gsLst>
              <a:gs pos="0">
                <a:srgbClr val="DFDBD5">
                  <a:alpha val="0"/>
                </a:srgbClr>
              </a:gs>
              <a:gs pos="100000">
                <a:schemeClr val="lt2"/>
              </a:gs>
            </a:gsLst>
            <a:lin ang="54000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428" name="Google Shape;428;p49"/>
          <p:cNvPicPr preferRelativeResize="0"/>
          <p:nvPr/>
        </p:nvPicPr>
        <p:blipFill rotWithShape="1">
          <a:blip r:embed="rId3">
            <a:alphaModFix/>
          </a:blip>
          <a:srcRect b="-1538" l="0" r="0" t="1538"/>
          <a:stretch/>
        </p:blipFill>
        <p:spPr>
          <a:xfrm>
            <a:off x="0" y="4594860"/>
            <a:ext cx="9144000" cy="557212"/>
          </a:xfrm>
          <a:prstGeom prst="rect">
            <a:avLst/>
          </a:prstGeom>
          <a:noFill/>
          <a:ln>
            <a:noFill/>
          </a:ln>
        </p:spPr>
      </p:pic>
      <p:cxnSp>
        <p:nvCxnSpPr>
          <p:cNvPr id="429" name="Google Shape;429;p49"/>
          <p:cNvCxnSpPr/>
          <p:nvPr/>
        </p:nvCxnSpPr>
        <p:spPr>
          <a:xfrm>
            <a:off x="0" y="4596309"/>
            <a:ext cx="9144000" cy="0"/>
          </a:xfrm>
          <a:prstGeom prst="straightConnector1">
            <a:avLst/>
          </a:prstGeom>
          <a:noFill/>
          <a:ln cap="flat" cmpd="sng" w="12700">
            <a:solidFill>
              <a:srgbClr val="000001">
                <a:alpha val="20000"/>
              </a:srgbClr>
            </a:solidFill>
            <a:prstDash val="solid"/>
            <a:round/>
            <a:headEnd len="sm" w="sm" type="none"/>
            <a:tailEnd len="sm" w="sm" type="none"/>
          </a:ln>
        </p:spPr>
      </p:cxnSp>
      <p:cxnSp>
        <p:nvCxnSpPr>
          <p:cNvPr id="430" name="Google Shape;430;p49"/>
          <p:cNvCxnSpPr/>
          <p:nvPr/>
        </p:nvCxnSpPr>
        <p:spPr>
          <a:xfrm>
            <a:off x="1090422" y="1385316"/>
            <a:ext cx="7205641" cy="0"/>
          </a:xfrm>
          <a:prstGeom prst="straightConnector1">
            <a:avLst/>
          </a:prstGeom>
          <a:noFill/>
          <a:ln cap="flat" cmpd="sng" w="31750">
            <a:solidFill>
              <a:schemeClr val="accent1"/>
            </a:solidFill>
            <a:prstDash val="solid"/>
            <a:round/>
            <a:headEnd len="sm" w="sm" type="none"/>
            <a:tailEnd len="sm" w="sm" type="none"/>
          </a:ln>
        </p:spPr>
      </p:cxnSp>
      <p:sp>
        <p:nvSpPr>
          <p:cNvPr id="431" name="Google Shape;431;p49"/>
          <p:cNvSpPr/>
          <p:nvPr/>
        </p:nvSpPr>
        <p:spPr>
          <a:xfrm>
            <a:off x="227" y="0"/>
            <a:ext cx="9143771" cy="5143500"/>
          </a:xfrm>
          <a:prstGeom prst="rect">
            <a:avLst/>
          </a:prstGeom>
          <a:gradFill>
            <a:gsLst>
              <a:gs pos="0">
                <a:srgbClr val="EBE9E6"/>
              </a:gs>
              <a:gs pos="100000">
                <a:srgbClr val="C9C5C0"/>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Gill Sans"/>
              <a:ea typeface="Gill Sans"/>
              <a:cs typeface="Gill Sans"/>
              <a:sym typeface="Gill Sans"/>
            </a:endParaRPr>
          </a:p>
        </p:txBody>
      </p:sp>
      <p:sp>
        <p:nvSpPr>
          <p:cNvPr id="432" name="Google Shape;432;p49"/>
          <p:cNvSpPr/>
          <p:nvPr/>
        </p:nvSpPr>
        <p:spPr>
          <a:xfrm>
            <a:off x="0" y="-1"/>
            <a:ext cx="3046595" cy="5143501"/>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Gill Sans"/>
              <a:ea typeface="Gill Sans"/>
              <a:cs typeface="Gill Sans"/>
              <a:sym typeface="Gill Sans"/>
            </a:endParaRPr>
          </a:p>
        </p:txBody>
      </p:sp>
      <p:sp>
        <p:nvSpPr>
          <p:cNvPr id="433" name="Google Shape;433;p49"/>
          <p:cNvSpPr txBox="1"/>
          <p:nvPr/>
        </p:nvSpPr>
        <p:spPr>
          <a:xfrm>
            <a:off x="3529195" y="930057"/>
            <a:ext cx="4526120" cy="3687349"/>
          </a:xfrm>
          <a:prstGeom prst="rect">
            <a:avLst/>
          </a:prstGeom>
          <a:noFill/>
          <a:ln>
            <a:noFill/>
          </a:ln>
        </p:spPr>
        <p:txBody>
          <a:bodyPr anchorCtr="0" anchor="t" bIns="45700" lIns="91425" spcFirstLastPara="1" rIns="91425" wrap="square" tIns="45700">
            <a:noAutofit/>
          </a:bodyPr>
          <a:lstStyle/>
          <a:p>
            <a:pPr indent="-228600" lvl="0" marL="309880" marR="0" rtl="0" algn="l">
              <a:lnSpc>
                <a:spcPct val="110000"/>
              </a:lnSpc>
              <a:spcBef>
                <a:spcPts val="0"/>
              </a:spcBef>
              <a:spcAft>
                <a:spcPts val="0"/>
              </a:spcAft>
              <a:buClr>
                <a:schemeClr val="accent1"/>
              </a:buClr>
              <a:buSzPts val="1400"/>
              <a:buFont typeface="Arial"/>
              <a:buChar char="•"/>
            </a:pPr>
            <a:r>
              <a:rPr b="1" lang="en-US" sz="1400">
                <a:solidFill>
                  <a:schemeClr val="dk1"/>
                </a:solidFill>
                <a:latin typeface="Gill Sans"/>
                <a:ea typeface="Gill Sans"/>
                <a:cs typeface="Gill Sans"/>
                <a:sym typeface="Gill Sans"/>
              </a:rPr>
              <a:t>History</a:t>
            </a:r>
            <a:r>
              <a:rPr lang="en-US" sz="1200">
                <a:solidFill>
                  <a:schemeClr val="dk1"/>
                </a:solidFill>
                <a:latin typeface="Gill Sans"/>
                <a:ea typeface="Gill Sans"/>
                <a:cs typeface="Gill Sans"/>
                <a:sym typeface="Gill Sans"/>
              </a:rPr>
              <a:t>:</a:t>
            </a:r>
            <a:endParaRPr sz="1200">
              <a:solidFill>
                <a:schemeClr val="dk1"/>
              </a:solidFill>
              <a:latin typeface="Gill Sans"/>
              <a:ea typeface="Gill Sans"/>
              <a:cs typeface="Gill Sans"/>
              <a:sym typeface="Gill Sans"/>
            </a:endParaRPr>
          </a:p>
          <a:p>
            <a:pPr indent="-228600" lvl="1" marL="610235" marR="0" rtl="0" algn="l">
              <a:lnSpc>
                <a:spcPct val="110000"/>
              </a:lnSpc>
              <a:spcBef>
                <a:spcPts val="700"/>
              </a:spcBef>
              <a:spcAft>
                <a:spcPts val="0"/>
              </a:spcAft>
              <a:buClr>
                <a:schemeClr val="accent1"/>
              </a:buClr>
              <a:buSzPts val="1200"/>
              <a:buFont typeface="Arial"/>
              <a:buChar char="•"/>
            </a:pPr>
            <a:r>
              <a:rPr b="0" i="0" lang="en-US" sz="1200" u="none" cap="none" strike="noStrike">
                <a:solidFill>
                  <a:schemeClr val="dk1"/>
                </a:solidFill>
                <a:latin typeface="Gill Sans"/>
                <a:ea typeface="Gill Sans"/>
                <a:cs typeface="Gill Sans"/>
                <a:sym typeface="Gill Sans"/>
              </a:rPr>
              <a:t>Details about all the previous live births (If any):</a:t>
            </a:r>
            <a:endParaRPr b="0" i="0" sz="1200" u="none" cap="none" strike="noStrike">
              <a:solidFill>
                <a:schemeClr val="dk1"/>
              </a:solidFill>
              <a:latin typeface="Gill Sans"/>
              <a:ea typeface="Gill Sans"/>
              <a:cs typeface="Gill Sans"/>
              <a:sym typeface="Gill Sans"/>
            </a:endParaRPr>
          </a:p>
          <a:p>
            <a:pPr indent="-228600" lvl="2" marL="909955" marR="0" rtl="0" algn="l">
              <a:lnSpc>
                <a:spcPct val="110000"/>
              </a:lnSpc>
              <a:spcBef>
                <a:spcPts val="715"/>
              </a:spcBef>
              <a:spcAft>
                <a:spcPts val="0"/>
              </a:spcAft>
              <a:buClr>
                <a:schemeClr val="accent1"/>
              </a:buClr>
              <a:buSzPts val="1200"/>
              <a:buFont typeface="Arial"/>
              <a:buChar char="•"/>
            </a:pPr>
            <a:r>
              <a:rPr b="0" i="0" lang="en-US" sz="1200" u="none" cap="none" strike="noStrike">
                <a:solidFill>
                  <a:schemeClr val="dk1"/>
                </a:solidFill>
                <a:latin typeface="Gill Sans"/>
                <a:ea typeface="Gill Sans"/>
                <a:cs typeface="Gill Sans"/>
                <a:sym typeface="Gill Sans"/>
              </a:rPr>
              <a:t>Gestational age</a:t>
            </a:r>
            <a:endParaRPr b="0" i="0" sz="1200" u="none" cap="none" strike="noStrike">
              <a:solidFill>
                <a:schemeClr val="dk1"/>
              </a:solidFill>
              <a:latin typeface="Gill Sans"/>
              <a:ea typeface="Gill Sans"/>
              <a:cs typeface="Gill Sans"/>
              <a:sym typeface="Gill Sans"/>
            </a:endParaRPr>
          </a:p>
          <a:p>
            <a:pPr indent="-228600" lvl="2" marL="909955" marR="0" rtl="0" algn="l">
              <a:lnSpc>
                <a:spcPct val="110000"/>
              </a:lnSpc>
              <a:spcBef>
                <a:spcPts val="700"/>
              </a:spcBef>
              <a:spcAft>
                <a:spcPts val="0"/>
              </a:spcAft>
              <a:buClr>
                <a:schemeClr val="accent1"/>
              </a:buClr>
              <a:buSzPts val="1200"/>
              <a:buFont typeface="Arial"/>
              <a:buChar char="•"/>
            </a:pPr>
            <a:r>
              <a:rPr b="0" i="0" lang="en-US" sz="1200" u="none" cap="none" strike="noStrike">
                <a:solidFill>
                  <a:schemeClr val="dk1"/>
                </a:solidFill>
                <a:latin typeface="Gill Sans"/>
                <a:ea typeface="Gill Sans"/>
                <a:cs typeface="Gill Sans"/>
                <a:sym typeface="Gill Sans"/>
              </a:rPr>
              <a:t>Complications during pregnancy and delivery</a:t>
            </a:r>
            <a:endParaRPr b="0" i="0" sz="1200" u="none" cap="none" strike="noStrike">
              <a:solidFill>
                <a:schemeClr val="dk1"/>
              </a:solidFill>
              <a:latin typeface="Gill Sans"/>
              <a:ea typeface="Gill Sans"/>
              <a:cs typeface="Gill Sans"/>
              <a:sym typeface="Gill Sans"/>
            </a:endParaRPr>
          </a:p>
          <a:p>
            <a:pPr indent="-228600" lvl="2" marL="909955" marR="0" rtl="0" algn="l">
              <a:lnSpc>
                <a:spcPct val="110000"/>
              </a:lnSpc>
              <a:spcBef>
                <a:spcPts val="700"/>
              </a:spcBef>
              <a:spcAft>
                <a:spcPts val="0"/>
              </a:spcAft>
              <a:buClr>
                <a:schemeClr val="accent1"/>
              </a:buClr>
              <a:buSzPts val="1200"/>
              <a:buFont typeface="Arial"/>
              <a:buChar char="•"/>
            </a:pPr>
            <a:r>
              <a:rPr b="0" i="0" lang="en-US" sz="1200" u="none" cap="none" strike="noStrike">
                <a:solidFill>
                  <a:schemeClr val="dk1"/>
                </a:solidFill>
                <a:latin typeface="Gill Sans"/>
                <a:ea typeface="Gill Sans"/>
                <a:cs typeface="Gill Sans"/>
                <a:sym typeface="Gill Sans"/>
              </a:rPr>
              <a:t>Mode of delivery</a:t>
            </a:r>
            <a:endParaRPr b="0" i="0" sz="1200" u="none" cap="none" strike="noStrike">
              <a:solidFill>
                <a:schemeClr val="dk1"/>
              </a:solidFill>
              <a:latin typeface="Gill Sans"/>
              <a:ea typeface="Gill Sans"/>
              <a:cs typeface="Gill Sans"/>
              <a:sym typeface="Gill Sans"/>
            </a:endParaRPr>
          </a:p>
          <a:p>
            <a:pPr indent="-228600" lvl="2" marL="909955" marR="0" rtl="0" algn="l">
              <a:lnSpc>
                <a:spcPct val="110000"/>
              </a:lnSpc>
              <a:spcBef>
                <a:spcPts val="700"/>
              </a:spcBef>
              <a:spcAft>
                <a:spcPts val="0"/>
              </a:spcAft>
              <a:buClr>
                <a:schemeClr val="accent1"/>
              </a:buClr>
              <a:buSzPts val="1200"/>
              <a:buFont typeface="Arial"/>
              <a:buChar char="•"/>
            </a:pPr>
            <a:r>
              <a:rPr b="0" i="0" lang="en-US" sz="1200" u="none" cap="none" strike="noStrike">
                <a:solidFill>
                  <a:schemeClr val="dk1"/>
                </a:solidFill>
                <a:latin typeface="Gill Sans"/>
                <a:ea typeface="Gill Sans"/>
                <a:cs typeface="Gill Sans"/>
                <a:sym typeface="Gill Sans"/>
              </a:rPr>
              <a:t>Weight of the baby</a:t>
            </a:r>
            <a:endParaRPr b="0" i="0" sz="1200" u="none" cap="none" strike="noStrike">
              <a:solidFill>
                <a:schemeClr val="dk1"/>
              </a:solidFill>
              <a:latin typeface="Gill Sans"/>
              <a:ea typeface="Gill Sans"/>
              <a:cs typeface="Gill Sans"/>
              <a:sym typeface="Gill Sans"/>
            </a:endParaRPr>
          </a:p>
          <a:p>
            <a:pPr indent="-228600" lvl="2" marL="909955" marR="0" rtl="0" algn="l">
              <a:lnSpc>
                <a:spcPct val="110000"/>
              </a:lnSpc>
              <a:spcBef>
                <a:spcPts val="700"/>
              </a:spcBef>
              <a:spcAft>
                <a:spcPts val="0"/>
              </a:spcAft>
              <a:buClr>
                <a:schemeClr val="accent1"/>
              </a:buClr>
              <a:buSzPts val="1200"/>
              <a:buFont typeface="Arial"/>
              <a:buChar char="•"/>
            </a:pPr>
            <a:r>
              <a:rPr b="0" i="0" lang="en-US" sz="1200" u="none" cap="none" strike="noStrike">
                <a:solidFill>
                  <a:schemeClr val="dk1"/>
                </a:solidFill>
                <a:latin typeface="Gill Sans"/>
                <a:ea typeface="Gill Sans"/>
                <a:cs typeface="Gill Sans"/>
                <a:sym typeface="Gill Sans"/>
              </a:rPr>
              <a:t>Current condition of the baby</a:t>
            </a:r>
            <a:endParaRPr b="0" i="0" sz="1200" u="none" cap="none" strike="noStrike">
              <a:solidFill>
                <a:schemeClr val="dk1"/>
              </a:solidFill>
              <a:latin typeface="Gill Sans"/>
              <a:ea typeface="Gill Sans"/>
              <a:cs typeface="Gill Sans"/>
              <a:sym typeface="Gill Sans"/>
            </a:endParaRPr>
          </a:p>
          <a:p>
            <a:pPr indent="-152400" lvl="2" marL="914400" marR="0" rtl="0" algn="l">
              <a:lnSpc>
                <a:spcPct val="110000"/>
              </a:lnSpc>
              <a:spcBef>
                <a:spcPts val="0"/>
              </a:spcBef>
              <a:spcAft>
                <a:spcPts val="0"/>
              </a:spcAft>
              <a:buClr>
                <a:schemeClr val="accent1"/>
              </a:buClr>
              <a:buSzPts val="1200"/>
              <a:buFont typeface="Arial"/>
              <a:buNone/>
            </a:pPr>
            <a:r>
              <a:t/>
            </a:r>
            <a:endParaRPr b="0" i="0" sz="1200" u="none" cap="none" strike="noStrike">
              <a:solidFill>
                <a:schemeClr val="dk1"/>
              </a:solidFill>
              <a:latin typeface="Gill Sans"/>
              <a:ea typeface="Gill Sans"/>
              <a:cs typeface="Gill Sans"/>
              <a:sym typeface="Gill Sans"/>
            </a:endParaRPr>
          </a:p>
          <a:p>
            <a:pPr indent="-152400" lvl="2" marL="914400" marR="0" rtl="0" algn="l">
              <a:lnSpc>
                <a:spcPct val="110000"/>
              </a:lnSpc>
              <a:spcBef>
                <a:spcPts val="50"/>
              </a:spcBef>
              <a:spcAft>
                <a:spcPts val="0"/>
              </a:spcAft>
              <a:buClr>
                <a:schemeClr val="accent1"/>
              </a:buClr>
              <a:buSzPts val="1200"/>
              <a:buFont typeface="Arial"/>
              <a:buNone/>
            </a:pPr>
            <a:r>
              <a:t/>
            </a:r>
            <a:endParaRPr b="0" i="0" sz="1200" u="none" cap="none" strike="noStrike">
              <a:solidFill>
                <a:schemeClr val="dk1"/>
              </a:solidFill>
              <a:latin typeface="Gill Sans"/>
              <a:ea typeface="Gill Sans"/>
              <a:cs typeface="Gill Sans"/>
              <a:sym typeface="Gill Sans"/>
            </a:endParaRPr>
          </a:p>
          <a:p>
            <a:pPr indent="-228600" lvl="1" marL="610235" marR="0" rtl="0" algn="l">
              <a:lnSpc>
                <a:spcPct val="110000"/>
              </a:lnSpc>
              <a:spcBef>
                <a:spcPts val="0"/>
              </a:spcBef>
              <a:spcAft>
                <a:spcPts val="0"/>
              </a:spcAft>
              <a:buClr>
                <a:schemeClr val="accent1"/>
              </a:buClr>
              <a:buSzPts val="1200"/>
              <a:buFont typeface="Arial"/>
              <a:buChar char="•"/>
            </a:pPr>
            <a:r>
              <a:rPr b="0" i="0" lang="en-US" sz="1200" u="none" cap="none" strike="noStrike">
                <a:solidFill>
                  <a:schemeClr val="dk1"/>
                </a:solidFill>
                <a:latin typeface="Gill Sans"/>
                <a:ea typeface="Gill Sans"/>
                <a:cs typeface="Gill Sans"/>
                <a:sym typeface="Gill Sans"/>
              </a:rPr>
              <a:t>Gynecological history:</a:t>
            </a:r>
            <a:endParaRPr b="0" i="0" sz="1200" u="none" cap="none" strike="noStrike">
              <a:solidFill>
                <a:schemeClr val="dk1"/>
              </a:solidFill>
              <a:latin typeface="Gill Sans"/>
              <a:ea typeface="Gill Sans"/>
              <a:cs typeface="Gill Sans"/>
              <a:sym typeface="Gill Sans"/>
            </a:endParaRPr>
          </a:p>
          <a:p>
            <a:pPr indent="-228600" lvl="2" marL="909955" marR="0" rtl="0" algn="l">
              <a:lnSpc>
                <a:spcPct val="110000"/>
              </a:lnSpc>
              <a:spcBef>
                <a:spcPts val="720"/>
              </a:spcBef>
              <a:spcAft>
                <a:spcPts val="0"/>
              </a:spcAft>
              <a:buClr>
                <a:schemeClr val="accent1"/>
              </a:buClr>
              <a:buSzPts val="1200"/>
              <a:buFont typeface="Arial"/>
              <a:buChar char="•"/>
            </a:pPr>
            <a:r>
              <a:rPr b="0" i="0" lang="en-US" sz="1200" u="none" cap="none" strike="noStrike">
                <a:solidFill>
                  <a:schemeClr val="dk1"/>
                </a:solidFill>
                <a:latin typeface="Gill Sans"/>
                <a:ea typeface="Gill Sans"/>
                <a:cs typeface="Gill Sans"/>
                <a:sym typeface="Gill Sans"/>
              </a:rPr>
              <a:t>Complete menstrual history</a:t>
            </a:r>
            <a:endParaRPr b="0" i="0" sz="1200" u="none" cap="none" strike="noStrike">
              <a:solidFill>
                <a:schemeClr val="dk1"/>
              </a:solidFill>
              <a:latin typeface="Gill Sans"/>
              <a:ea typeface="Gill Sans"/>
              <a:cs typeface="Gill Sans"/>
              <a:sym typeface="Gill Sans"/>
            </a:endParaRPr>
          </a:p>
          <a:p>
            <a:pPr indent="-228600" lvl="2" marL="909955" marR="0" rtl="0" algn="l">
              <a:lnSpc>
                <a:spcPct val="110000"/>
              </a:lnSpc>
              <a:spcBef>
                <a:spcPts val="700"/>
              </a:spcBef>
              <a:spcAft>
                <a:spcPts val="0"/>
              </a:spcAft>
              <a:buClr>
                <a:schemeClr val="accent1"/>
              </a:buClr>
              <a:buSzPts val="1200"/>
              <a:buFont typeface="Arial"/>
              <a:buChar char="•"/>
            </a:pPr>
            <a:r>
              <a:rPr b="0" i="0" lang="en-US" sz="1200" u="none" cap="none" strike="noStrike">
                <a:solidFill>
                  <a:schemeClr val="dk1"/>
                </a:solidFill>
                <a:latin typeface="Gill Sans"/>
                <a:ea typeface="Gill Sans"/>
                <a:cs typeface="Gill Sans"/>
                <a:sym typeface="Gill Sans"/>
              </a:rPr>
              <a:t>Cervical smear history</a:t>
            </a:r>
            <a:endParaRPr b="0" i="0" sz="1200" u="none" cap="none" strike="noStrike">
              <a:solidFill>
                <a:schemeClr val="dk1"/>
              </a:solidFill>
              <a:latin typeface="Gill Sans"/>
              <a:ea typeface="Gill Sans"/>
              <a:cs typeface="Gill Sans"/>
              <a:sym typeface="Gill Sans"/>
            </a:endParaRPr>
          </a:p>
          <a:p>
            <a:pPr indent="-228600" lvl="2" marL="909955" marR="0" rtl="0" algn="l">
              <a:lnSpc>
                <a:spcPct val="110000"/>
              </a:lnSpc>
              <a:spcBef>
                <a:spcPts val="700"/>
              </a:spcBef>
              <a:spcAft>
                <a:spcPts val="0"/>
              </a:spcAft>
              <a:buClr>
                <a:schemeClr val="accent1"/>
              </a:buClr>
              <a:buSzPts val="1200"/>
              <a:buFont typeface="Arial"/>
              <a:buChar char="•"/>
            </a:pPr>
            <a:r>
              <a:rPr b="0" i="0" lang="en-US" sz="1200" u="none" cap="none" strike="noStrike">
                <a:solidFill>
                  <a:schemeClr val="dk1"/>
                </a:solidFill>
                <a:latin typeface="Gill Sans"/>
                <a:ea typeface="Gill Sans"/>
                <a:cs typeface="Gill Sans"/>
                <a:sym typeface="Gill Sans"/>
              </a:rPr>
              <a:t>Contraceptive history</a:t>
            </a:r>
            <a:endParaRPr b="0" i="0" sz="1200" u="none" cap="none" strike="noStrike">
              <a:solidFill>
                <a:schemeClr val="dk1"/>
              </a:solidFill>
              <a:latin typeface="Gill Sans"/>
              <a:ea typeface="Gill Sans"/>
              <a:cs typeface="Gill Sans"/>
              <a:sym typeface="Gill Sans"/>
            </a:endParaRPr>
          </a:p>
          <a:p>
            <a:pPr indent="-228600" lvl="2" marL="909955" marR="0" rtl="0" algn="l">
              <a:lnSpc>
                <a:spcPct val="110000"/>
              </a:lnSpc>
              <a:spcBef>
                <a:spcPts val="700"/>
              </a:spcBef>
              <a:spcAft>
                <a:spcPts val="0"/>
              </a:spcAft>
              <a:buClr>
                <a:schemeClr val="accent1"/>
              </a:buClr>
              <a:buSzPts val="1200"/>
              <a:buFont typeface="Arial"/>
              <a:buChar char="•"/>
            </a:pPr>
            <a:r>
              <a:rPr b="0" i="0" lang="en-US" sz="1200" u="none" cap="none" strike="noStrike">
                <a:solidFill>
                  <a:schemeClr val="dk1"/>
                </a:solidFill>
                <a:latin typeface="Gill Sans"/>
                <a:ea typeface="Gill Sans"/>
                <a:cs typeface="Gill Sans"/>
                <a:sym typeface="Gill Sans"/>
              </a:rPr>
              <a:t>History of previous pelvic inflammatory disease</a:t>
            </a:r>
            <a:endParaRPr b="0" i="0" sz="1200" u="none" cap="none" strike="noStrike">
              <a:solidFill>
                <a:schemeClr val="dk1"/>
              </a:solidFill>
              <a:latin typeface="Gill Sans"/>
              <a:ea typeface="Gill Sans"/>
              <a:cs typeface="Gill Sans"/>
              <a:sym typeface="Gill Sans"/>
            </a:endParaRPr>
          </a:p>
          <a:p>
            <a:pPr indent="-228600" lvl="2" marL="909955" marR="0" rtl="0" algn="l">
              <a:lnSpc>
                <a:spcPct val="110000"/>
              </a:lnSpc>
              <a:spcBef>
                <a:spcPts val="700"/>
              </a:spcBef>
              <a:spcAft>
                <a:spcPts val="0"/>
              </a:spcAft>
              <a:buClr>
                <a:schemeClr val="accent1"/>
              </a:buClr>
              <a:buSzPts val="1200"/>
              <a:buFont typeface="Arial"/>
              <a:buChar char="•"/>
            </a:pPr>
            <a:r>
              <a:rPr b="0" i="0" lang="en-US" sz="1200" u="none" cap="none" strike="noStrike">
                <a:solidFill>
                  <a:schemeClr val="dk1"/>
                </a:solidFill>
                <a:latin typeface="Gill Sans"/>
                <a:ea typeface="Gill Sans"/>
                <a:cs typeface="Gill Sans"/>
                <a:sym typeface="Gill Sans"/>
              </a:rPr>
              <a:t>History of any infertility treatment</a:t>
            </a:r>
            <a:endParaRPr b="0" i="0" sz="1200" u="none" cap="none" strike="noStrike">
              <a:solidFill>
                <a:schemeClr val="dk1"/>
              </a:solidFill>
              <a:latin typeface="Gill Sans"/>
              <a:ea typeface="Gill Sans"/>
              <a:cs typeface="Gill Sans"/>
              <a:sym typeface="Gill Sans"/>
            </a:endParaRPr>
          </a:p>
        </p:txBody>
      </p:sp>
      <p:sp>
        <p:nvSpPr>
          <p:cNvPr id="434" name="Google Shape;434;p49"/>
          <p:cNvSpPr txBox="1"/>
          <p:nvPr/>
        </p:nvSpPr>
        <p:spPr>
          <a:xfrm>
            <a:off x="617543" y="939513"/>
            <a:ext cx="2063717" cy="1107996"/>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0" i="0" lang="en-US" sz="2200" cap="none">
                <a:solidFill>
                  <a:srgbClr val="FFFFFF"/>
                </a:solidFill>
                <a:latin typeface="Gill Sans"/>
                <a:ea typeface="Gill Sans"/>
                <a:cs typeface="Gill Sans"/>
                <a:sym typeface="Gill Sans"/>
              </a:rPr>
              <a:t>APPROACH TO RECURRENT MISCARRIAGE</a:t>
            </a:r>
            <a:endParaRPr sz="2200">
              <a:solidFill>
                <a:schemeClr val="dk1"/>
              </a:solidFill>
              <a:latin typeface="Gill Sans"/>
              <a:ea typeface="Gill Sans"/>
              <a:cs typeface="Gill Sans"/>
              <a:sym typeface="Gill Sans"/>
            </a:endParaRPr>
          </a:p>
        </p:txBody>
      </p:sp>
    </p:spTree>
  </p:cSld>
  <p:clrMapOvr>
    <a:masterClrMapping/>
  </p:clrMapOvr>
</p:sld>
</file>

<file path=ppt/slides/slide4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gradFill>
          <a:gsLst>
            <a:gs pos="0">
              <a:srgbClr val="EBE9E6"/>
            </a:gs>
            <a:gs pos="100000">
              <a:srgbClr val="C9C5C0"/>
            </a:gs>
          </a:gsLst>
          <a:path path="circle">
            <a:fillToRect b="50%" l="50%" r="50%" t="50%"/>
          </a:path>
          <a:tileRect/>
        </a:gradFill>
      </p:bgPr>
    </p:bg>
    <p:spTree>
      <p:nvGrpSpPr>
        <p:cNvPr id="438" name="Shape 438"/>
        <p:cNvGrpSpPr/>
        <p:nvPr/>
      </p:nvGrpSpPr>
      <p:grpSpPr>
        <a:xfrm>
          <a:off x="0" y="0"/>
          <a:ext cx="0" cy="0"/>
          <a:chOff x="0" y="0"/>
          <a:chExt cx="0" cy="0"/>
        </a:xfrm>
      </p:grpSpPr>
      <p:sp>
        <p:nvSpPr>
          <p:cNvPr id="439" name="Google Shape;439;p50"/>
          <p:cNvSpPr/>
          <p:nvPr/>
        </p:nvSpPr>
        <p:spPr>
          <a:xfrm>
            <a:off x="0" y="1514607"/>
            <a:ext cx="9144000" cy="3079455"/>
          </a:xfrm>
          <a:prstGeom prst="rect">
            <a:avLst/>
          </a:prstGeom>
          <a:gradFill>
            <a:gsLst>
              <a:gs pos="0">
                <a:srgbClr val="DFDBD5">
                  <a:alpha val="0"/>
                </a:srgbClr>
              </a:gs>
              <a:gs pos="100000">
                <a:schemeClr val="lt2"/>
              </a:gs>
            </a:gsLst>
            <a:lin ang="54000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440" name="Google Shape;440;p50"/>
          <p:cNvPicPr preferRelativeResize="0"/>
          <p:nvPr/>
        </p:nvPicPr>
        <p:blipFill rotWithShape="1">
          <a:blip r:embed="rId3">
            <a:alphaModFix/>
          </a:blip>
          <a:srcRect b="-1538" l="0" r="0" t="1538"/>
          <a:stretch/>
        </p:blipFill>
        <p:spPr>
          <a:xfrm>
            <a:off x="0" y="4594860"/>
            <a:ext cx="9144000" cy="557212"/>
          </a:xfrm>
          <a:prstGeom prst="rect">
            <a:avLst/>
          </a:prstGeom>
          <a:noFill/>
          <a:ln>
            <a:noFill/>
          </a:ln>
        </p:spPr>
      </p:pic>
      <p:cxnSp>
        <p:nvCxnSpPr>
          <p:cNvPr id="441" name="Google Shape;441;p50"/>
          <p:cNvCxnSpPr/>
          <p:nvPr/>
        </p:nvCxnSpPr>
        <p:spPr>
          <a:xfrm>
            <a:off x="0" y="4596309"/>
            <a:ext cx="9144000" cy="0"/>
          </a:xfrm>
          <a:prstGeom prst="straightConnector1">
            <a:avLst/>
          </a:prstGeom>
          <a:noFill/>
          <a:ln cap="flat" cmpd="sng" w="12700">
            <a:solidFill>
              <a:srgbClr val="000001">
                <a:alpha val="20000"/>
              </a:srgbClr>
            </a:solidFill>
            <a:prstDash val="solid"/>
            <a:round/>
            <a:headEnd len="sm" w="sm" type="none"/>
            <a:tailEnd len="sm" w="sm" type="none"/>
          </a:ln>
        </p:spPr>
      </p:cxnSp>
      <p:cxnSp>
        <p:nvCxnSpPr>
          <p:cNvPr id="442" name="Google Shape;442;p50"/>
          <p:cNvCxnSpPr/>
          <p:nvPr/>
        </p:nvCxnSpPr>
        <p:spPr>
          <a:xfrm>
            <a:off x="1090422" y="1385316"/>
            <a:ext cx="7205641" cy="0"/>
          </a:xfrm>
          <a:prstGeom prst="straightConnector1">
            <a:avLst/>
          </a:prstGeom>
          <a:noFill/>
          <a:ln cap="flat" cmpd="sng" w="31750">
            <a:solidFill>
              <a:schemeClr val="accent1"/>
            </a:solidFill>
            <a:prstDash val="solid"/>
            <a:round/>
            <a:headEnd len="sm" w="sm" type="none"/>
            <a:tailEnd len="sm" w="sm" type="none"/>
          </a:ln>
        </p:spPr>
      </p:cxnSp>
      <p:sp>
        <p:nvSpPr>
          <p:cNvPr id="443" name="Google Shape;443;p50"/>
          <p:cNvSpPr/>
          <p:nvPr/>
        </p:nvSpPr>
        <p:spPr>
          <a:xfrm>
            <a:off x="227" y="0"/>
            <a:ext cx="9143771" cy="5143500"/>
          </a:xfrm>
          <a:prstGeom prst="rect">
            <a:avLst/>
          </a:prstGeom>
          <a:gradFill>
            <a:gsLst>
              <a:gs pos="0">
                <a:srgbClr val="EBE9E6"/>
              </a:gs>
              <a:gs pos="100000">
                <a:srgbClr val="C9C5C0"/>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Gill Sans"/>
              <a:ea typeface="Gill Sans"/>
              <a:cs typeface="Gill Sans"/>
              <a:sym typeface="Gill Sans"/>
            </a:endParaRPr>
          </a:p>
        </p:txBody>
      </p:sp>
      <p:sp>
        <p:nvSpPr>
          <p:cNvPr id="444" name="Google Shape;444;p50"/>
          <p:cNvSpPr/>
          <p:nvPr/>
        </p:nvSpPr>
        <p:spPr>
          <a:xfrm>
            <a:off x="0" y="-1"/>
            <a:ext cx="3046595" cy="5143501"/>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Gill Sans"/>
              <a:ea typeface="Gill Sans"/>
              <a:cs typeface="Gill Sans"/>
              <a:sym typeface="Gill Sans"/>
            </a:endParaRPr>
          </a:p>
        </p:txBody>
      </p:sp>
      <p:sp>
        <p:nvSpPr>
          <p:cNvPr id="445" name="Google Shape;445;p50"/>
          <p:cNvSpPr txBox="1"/>
          <p:nvPr/>
        </p:nvSpPr>
        <p:spPr>
          <a:xfrm>
            <a:off x="3519474" y="553014"/>
            <a:ext cx="4526120" cy="3687349"/>
          </a:xfrm>
          <a:prstGeom prst="rect">
            <a:avLst/>
          </a:prstGeom>
          <a:noFill/>
          <a:ln>
            <a:noFill/>
          </a:ln>
        </p:spPr>
        <p:txBody>
          <a:bodyPr anchorCtr="0" anchor="t" bIns="45700" lIns="91425" spcFirstLastPara="1" rIns="91425" wrap="square" tIns="45700">
            <a:noAutofit/>
          </a:bodyPr>
          <a:lstStyle/>
          <a:p>
            <a:pPr indent="-228600" lvl="0" marL="309880" marR="0" rtl="0" algn="l">
              <a:lnSpc>
                <a:spcPct val="110000"/>
              </a:lnSpc>
              <a:spcBef>
                <a:spcPts val="0"/>
              </a:spcBef>
              <a:spcAft>
                <a:spcPts val="0"/>
              </a:spcAft>
              <a:buClr>
                <a:schemeClr val="accent1"/>
              </a:buClr>
              <a:buSzPts val="1400"/>
              <a:buFont typeface="Arial"/>
              <a:buChar char="•"/>
            </a:pPr>
            <a:r>
              <a:rPr b="1" lang="en-US" sz="1400">
                <a:solidFill>
                  <a:schemeClr val="dk1"/>
                </a:solidFill>
                <a:latin typeface="Gill Sans"/>
                <a:ea typeface="Gill Sans"/>
                <a:cs typeface="Gill Sans"/>
                <a:sym typeface="Gill Sans"/>
              </a:rPr>
              <a:t>History</a:t>
            </a:r>
            <a:r>
              <a:rPr lang="en-US" sz="1200">
                <a:solidFill>
                  <a:schemeClr val="dk1"/>
                </a:solidFill>
                <a:latin typeface="Gill Sans"/>
                <a:ea typeface="Gill Sans"/>
                <a:cs typeface="Gill Sans"/>
                <a:sym typeface="Gill Sans"/>
              </a:rPr>
              <a:t>:</a:t>
            </a:r>
            <a:endParaRPr sz="1200">
              <a:solidFill>
                <a:schemeClr val="dk1"/>
              </a:solidFill>
              <a:latin typeface="Gill Sans"/>
              <a:ea typeface="Gill Sans"/>
              <a:cs typeface="Gill Sans"/>
              <a:sym typeface="Gill Sans"/>
            </a:endParaRPr>
          </a:p>
          <a:p>
            <a:pPr indent="-228600" lvl="1" marL="610235" marR="0" rtl="0" algn="l">
              <a:lnSpc>
                <a:spcPct val="110000"/>
              </a:lnSpc>
              <a:spcBef>
                <a:spcPts val="509"/>
              </a:spcBef>
              <a:spcAft>
                <a:spcPts val="0"/>
              </a:spcAft>
              <a:buClr>
                <a:schemeClr val="accent1"/>
              </a:buClr>
              <a:buSzPts val="1200"/>
              <a:buFont typeface="Arial"/>
              <a:buChar char="•"/>
            </a:pPr>
            <a:r>
              <a:rPr b="0" i="0" lang="en-US" sz="1200" u="none" cap="none" strike="noStrike">
                <a:solidFill>
                  <a:schemeClr val="dk1"/>
                </a:solidFill>
                <a:latin typeface="Gill Sans"/>
                <a:ea typeface="Gill Sans"/>
                <a:cs typeface="Gill Sans"/>
                <a:sym typeface="Gill Sans"/>
              </a:rPr>
              <a:t>The medical history:</a:t>
            </a:r>
            <a:endParaRPr b="0" i="0" sz="1200" u="none" cap="none" strike="noStrike">
              <a:solidFill>
                <a:schemeClr val="dk1"/>
              </a:solidFill>
              <a:latin typeface="Gill Sans"/>
              <a:ea typeface="Gill Sans"/>
              <a:cs typeface="Gill Sans"/>
              <a:sym typeface="Gill Sans"/>
            </a:endParaRPr>
          </a:p>
          <a:p>
            <a:pPr indent="-228600" lvl="2" marL="909955" marR="0" rtl="0" algn="l">
              <a:lnSpc>
                <a:spcPct val="110000"/>
              </a:lnSpc>
              <a:spcBef>
                <a:spcPts val="560"/>
              </a:spcBef>
              <a:spcAft>
                <a:spcPts val="0"/>
              </a:spcAft>
              <a:buClr>
                <a:schemeClr val="accent1"/>
              </a:buClr>
              <a:buSzPts val="1200"/>
              <a:buFont typeface="Arial"/>
              <a:buChar char="•"/>
            </a:pPr>
            <a:r>
              <a:rPr b="0" i="0" lang="en-US" sz="1200" u="none" cap="none" strike="noStrike">
                <a:solidFill>
                  <a:schemeClr val="dk1"/>
                </a:solidFill>
                <a:latin typeface="Gill Sans"/>
                <a:ea typeface="Gill Sans"/>
                <a:cs typeface="Gill Sans"/>
                <a:sym typeface="Gill Sans"/>
              </a:rPr>
              <a:t>Autoimmune diseases</a:t>
            </a:r>
            <a:endParaRPr b="0" i="0" sz="1200" u="none" cap="none" strike="noStrike">
              <a:solidFill>
                <a:schemeClr val="dk1"/>
              </a:solidFill>
              <a:latin typeface="Gill Sans"/>
              <a:ea typeface="Gill Sans"/>
              <a:cs typeface="Gill Sans"/>
              <a:sym typeface="Gill Sans"/>
            </a:endParaRPr>
          </a:p>
          <a:p>
            <a:pPr indent="-228600" lvl="2" marL="909955" marR="0" rtl="0" algn="l">
              <a:lnSpc>
                <a:spcPct val="110000"/>
              </a:lnSpc>
              <a:spcBef>
                <a:spcPts val="560"/>
              </a:spcBef>
              <a:spcAft>
                <a:spcPts val="0"/>
              </a:spcAft>
              <a:buClr>
                <a:schemeClr val="accent1"/>
              </a:buClr>
              <a:buSzPts val="1200"/>
              <a:buFont typeface="Arial"/>
              <a:buChar char="•"/>
            </a:pPr>
            <a:r>
              <a:rPr b="0" i="0" lang="en-US" sz="1200" u="none" cap="none" strike="noStrike">
                <a:solidFill>
                  <a:schemeClr val="dk1"/>
                </a:solidFill>
                <a:latin typeface="Gill Sans"/>
                <a:ea typeface="Gill Sans"/>
                <a:cs typeface="Gill Sans"/>
                <a:sym typeface="Gill Sans"/>
              </a:rPr>
              <a:t>Arthritis</a:t>
            </a:r>
            <a:endParaRPr b="0" i="0" sz="1200" u="none" cap="none" strike="noStrike">
              <a:solidFill>
                <a:schemeClr val="dk1"/>
              </a:solidFill>
              <a:latin typeface="Gill Sans"/>
              <a:ea typeface="Gill Sans"/>
              <a:cs typeface="Gill Sans"/>
              <a:sym typeface="Gill Sans"/>
            </a:endParaRPr>
          </a:p>
          <a:p>
            <a:pPr indent="-228600" lvl="2" marL="909955" marR="0" rtl="0" algn="l">
              <a:lnSpc>
                <a:spcPct val="110000"/>
              </a:lnSpc>
              <a:spcBef>
                <a:spcPts val="555"/>
              </a:spcBef>
              <a:spcAft>
                <a:spcPts val="0"/>
              </a:spcAft>
              <a:buClr>
                <a:schemeClr val="accent1"/>
              </a:buClr>
              <a:buSzPts val="1200"/>
              <a:buFont typeface="Arial"/>
              <a:buChar char="•"/>
            </a:pPr>
            <a:r>
              <a:rPr b="0" i="0" lang="en-US" sz="1200" u="none" cap="none" strike="noStrike">
                <a:solidFill>
                  <a:schemeClr val="dk1"/>
                </a:solidFill>
                <a:latin typeface="Gill Sans"/>
                <a:ea typeface="Gill Sans"/>
                <a:cs typeface="Gill Sans"/>
                <a:sym typeface="Gill Sans"/>
              </a:rPr>
              <a:t>Uncontrolled diabetes</a:t>
            </a:r>
            <a:endParaRPr b="0" i="0" sz="1200" u="none" cap="none" strike="noStrike">
              <a:solidFill>
                <a:schemeClr val="dk1"/>
              </a:solidFill>
              <a:latin typeface="Gill Sans"/>
              <a:ea typeface="Gill Sans"/>
              <a:cs typeface="Gill Sans"/>
              <a:sym typeface="Gill Sans"/>
            </a:endParaRPr>
          </a:p>
          <a:p>
            <a:pPr indent="-228600" lvl="2" marL="909955" marR="0" rtl="0" algn="l">
              <a:lnSpc>
                <a:spcPct val="110000"/>
              </a:lnSpc>
              <a:spcBef>
                <a:spcPts val="555"/>
              </a:spcBef>
              <a:spcAft>
                <a:spcPts val="0"/>
              </a:spcAft>
              <a:buClr>
                <a:schemeClr val="accent1"/>
              </a:buClr>
              <a:buSzPts val="1200"/>
              <a:buFont typeface="Arial"/>
              <a:buChar char="•"/>
            </a:pPr>
            <a:r>
              <a:rPr b="0" i="0" lang="en-US" sz="1200" u="none" cap="none" strike="noStrike">
                <a:solidFill>
                  <a:schemeClr val="dk1"/>
                </a:solidFill>
                <a:latin typeface="Gill Sans"/>
                <a:ea typeface="Gill Sans"/>
                <a:cs typeface="Gill Sans"/>
                <a:sym typeface="Gill Sans"/>
              </a:rPr>
              <a:t>Thyroid dysfunction</a:t>
            </a:r>
            <a:endParaRPr b="0" i="0" sz="1200" u="none" cap="none" strike="noStrike">
              <a:solidFill>
                <a:schemeClr val="dk1"/>
              </a:solidFill>
              <a:latin typeface="Gill Sans"/>
              <a:ea typeface="Gill Sans"/>
              <a:cs typeface="Gill Sans"/>
              <a:sym typeface="Gill Sans"/>
            </a:endParaRPr>
          </a:p>
          <a:p>
            <a:pPr indent="-228600" lvl="2" marL="909955" marR="0" rtl="0" algn="l">
              <a:lnSpc>
                <a:spcPct val="110000"/>
              </a:lnSpc>
              <a:spcBef>
                <a:spcPts val="555"/>
              </a:spcBef>
              <a:spcAft>
                <a:spcPts val="0"/>
              </a:spcAft>
              <a:buClr>
                <a:schemeClr val="accent1"/>
              </a:buClr>
              <a:buSzPts val="1200"/>
              <a:buFont typeface="Arial"/>
              <a:buChar char="•"/>
            </a:pPr>
            <a:r>
              <a:rPr b="0" i="0" lang="en-US" sz="1200" u="none" cap="none" strike="noStrike">
                <a:solidFill>
                  <a:schemeClr val="dk1"/>
                </a:solidFill>
                <a:latin typeface="Gill Sans"/>
                <a:ea typeface="Gill Sans"/>
                <a:cs typeface="Gill Sans"/>
                <a:sym typeface="Gill Sans"/>
              </a:rPr>
              <a:t>Vascular thrombosis</a:t>
            </a:r>
            <a:endParaRPr b="0" i="0" sz="1200" u="none" cap="none" strike="noStrike">
              <a:solidFill>
                <a:schemeClr val="dk1"/>
              </a:solidFill>
              <a:latin typeface="Gill Sans"/>
              <a:ea typeface="Gill Sans"/>
              <a:cs typeface="Gill Sans"/>
              <a:sym typeface="Gill Sans"/>
            </a:endParaRPr>
          </a:p>
          <a:p>
            <a:pPr indent="-228600" lvl="2" marL="909955" marR="0" rtl="0" algn="l">
              <a:lnSpc>
                <a:spcPct val="110000"/>
              </a:lnSpc>
              <a:spcBef>
                <a:spcPts val="555"/>
              </a:spcBef>
              <a:spcAft>
                <a:spcPts val="0"/>
              </a:spcAft>
              <a:buClr>
                <a:schemeClr val="accent1"/>
              </a:buClr>
              <a:buSzPts val="1200"/>
              <a:buFont typeface="Arial"/>
              <a:buChar char="•"/>
            </a:pPr>
            <a:r>
              <a:rPr b="0" i="0" lang="en-US" sz="1200" u="none" cap="none" strike="noStrike">
                <a:solidFill>
                  <a:schemeClr val="dk1"/>
                </a:solidFill>
                <a:latin typeface="Gill Sans"/>
                <a:ea typeface="Gill Sans"/>
                <a:cs typeface="Gill Sans"/>
                <a:sym typeface="Gill Sans"/>
              </a:rPr>
              <a:t>Skin disorders</a:t>
            </a:r>
            <a:endParaRPr b="0" i="0" sz="1200" u="none" cap="none" strike="noStrike">
              <a:solidFill>
                <a:schemeClr val="dk1"/>
              </a:solidFill>
              <a:latin typeface="Gill Sans"/>
              <a:ea typeface="Gill Sans"/>
              <a:cs typeface="Gill Sans"/>
              <a:sym typeface="Gill Sans"/>
            </a:endParaRPr>
          </a:p>
          <a:p>
            <a:pPr indent="-228600" lvl="1" marL="610235" marR="0" rtl="0" algn="l">
              <a:lnSpc>
                <a:spcPct val="110000"/>
              </a:lnSpc>
              <a:spcBef>
                <a:spcPts val="505"/>
              </a:spcBef>
              <a:spcAft>
                <a:spcPts val="0"/>
              </a:spcAft>
              <a:buClr>
                <a:schemeClr val="accent1"/>
              </a:buClr>
              <a:buSzPts val="1200"/>
              <a:buFont typeface="Arial"/>
              <a:buChar char="•"/>
            </a:pPr>
            <a:r>
              <a:rPr b="0" i="0" lang="en-US" sz="1200" u="none" cap="none" strike="noStrike">
                <a:solidFill>
                  <a:schemeClr val="dk1"/>
                </a:solidFill>
                <a:latin typeface="Gill Sans"/>
                <a:ea typeface="Gill Sans"/>
                <a:cs typeface="Gill Sans"/>
                <a:sym typeface="Gill Sans"/>
              </a:rPr>
              <a:t>The drug history:</a:t>
            </a:r>
            <a:endParaRPr b="0" i="0" sz="1200" u="none" cap="none" strike="noStrike">
              <a:solidFill>
                <a:schemeClr val="dk1"/>
              </a:solidFill>
              <a:latin typeface="Gill Sans"/>
              <a:ea typeface="Gill Sans"/>
              <a:cs typeface="Gill Sans"/>
              <a:sym typeface="Gill Sans"/>
            </a:endParaRPr>
          </a:p>
          <a:p>
            <a:pPr indent="-228600" lvl="2" marL="909955" marR="0" rtl="0" algn="l">
              <a:lnSpc>
                <a:spcPct val="110000"/>
              </a:lnSpc>
              <a:spcBef>
                <a:spcPts val="560"/>
              </a:spcBef>
              <a:spcAft>
                <a:spcPts val="0"/>
              </a:spcAft>
              <a:buClr>
                <a:schemeClr val="accent1"/>
              </a:buClr>
              <a:buSzPts val="1200"/>
              <a:buFont typeface="Arial"/>
              <a:buChar char="•"/>
            </a:pPr>
            <a:r>
              <a:rPr b="0" i="0" lang="en-US" sz="1200" u="none" cap="none" strike="noStrike">
                <a:solidFill>
                  <a:schemeClr val="dk1"/>
                </a:solidFill>
                <a:latin typeface="Gill Sans"/>
                <a:ea typeface="Gill Sans"/>
                <a:cs typeface="Gill Sans"/>
                <a:sym typeface="Gill Sans"/>
              </a:rPr>
              <a:t>Any regular medicine taken</a:t>
            </a:r>
            <a:endParaRPr b="0" i="0" sz="1200" u="none" cap="none" strike="noStrike">
              <a:solidFill>
                <a:schemeClr val="dk1"/>
              </a:solidFill>
              <a:latin typeface="Gill Sans"/>
              <a:ea typeface="Gill Sans"/>
              <a:cs typeface="Gill Sans"/>
              <a:sym typeface="Gill Sans"/>
            </a:endParaRPr>
          </a:p>
          <a:p>
            <a:pPr indent="-228600" lvl="2" marL="909955" marR="0" rtl="0" algn="l">
              <a:lnSpc>
                <a:spcPct val="110000"/>
              </a:lnSpc>
              <a:spcBef>
                <a:spcPts val="555"/>
              </a:spcBef>
              <a:spcAft>
                <a:spcPts val="0"/>
              </a:spcAft>
              <a:buClr>
                <a:schemeClr val="accent1"/>
              </a:buClr>
              <a:buSzPts val="1200"/>
              <a:buFont typeface="Arial"/>
              <a:buChar char="•"/>
            </a:pPr>
            <a:r>
              <a:rPr b="0" i="0" lang="en-US" sz="1200" u="none" cap="none" strike="noStrike">
                <a:solidFill>
                  <a:schemeClr val="dk1"/>
                </a:solidFill>
                <a:latin typeface="Gill Sans"/>
                <a:ea typeface="Gill Sans"/>
                <a:cs typeface="Gill Sans"/>
                <a:sym typeface="Gill Sans"/>
              </a:rPr>
              <a:t>History of drug allergy</a:t>
            </a:r>
            <a:endParaRPr b="0" i="0" sz="1200" u="none" cap="none" strike="noStrike">
              <a:solidFill>
                <a:schemeClr val="dk1"/>
              </a:solidFill>
              <a:latin typeface="Gill Sans"/>
              <a:ea typeface="Gill Sans"/>
              <a:cs typeface="Gill Sans"/>
              <a:sym typeface="Gill Sans"/>
            </a:endParaRPr>
          </a:p>
          <a:p>
            <a:pPr indent="-228600" lvl="2" marL="909955" marR="0" rtl="0" algn="l">
              <a:lnSpc>
                <a:spcPct val="110000"/>
              </a:lnSpc>
              <a:spcBef>
                <a:spcPts val="560"/>
              </a:spcBef>
              <a:spcAft>
                <a:spcPts val="0"/>
              </a:spcAft>
              <a:buClr>
                <a:schemeClr val="accent1"/>
              </a:buClr>
              <a:buSzPts val="1200"/>
              <a:buFont typeface="Arial"/>
              <a:buChar char="•"/>
            </a:pPr>
            <a:r>
              <a:rPr b="0" i="0" lang="en-US" sz="1200" u="none" cap="none" strike="noStrike">
                <a:solidFill>
                  <a:schemeClr val="dk1"/>
                </a:solidFill>
                <a:latin typeface="Gill Sans"/>
                <a:ea typeface="Gill Sans"/>
                <a:cs typeface="Gill Sans"/>
                <a:sym typeface="Gill Sans"/>
              </a:rPr>
              <a:t>The use of folic acid, advice daily intake of 400 microgram if the patient is trying for a pregnancy</a:t>
            </a:r>
            <a:endParaRPr b="0" i="0" sz="1200" u="none" cap="none" strike="noStrike">
              <a:solidFill>
                <a:schemeClr val="dk1"/>
              </a:solidFill>
              <a:latin typeface="Gill Sans"/>
              <a:ea typeface="Gill Sans"/>
              <a:cs typeface="Gill Sans"/>
              <a:sym typeface="Gill Sans"/>
            </a:endParaRPr>
          </a:p>
          <a:p>
            <a:pPr indent="-228600" lvl="1" marL="610235" marR="0" rtl="0" algn="l">
              <a:lnSpc>
                <a:spcPct val="110000"/>
              </a:lnSpc>
              <a:spcBef>
                <a:spcPts val="500"/>
              </a:spcBef>
              <a:spcAft>
                <a:spcPts val="0"/>
              </a:spcAft>
              <a:buClr>
                <a:schemeClr val="accent1"/>
              </a:buClr>
              <a:buSzPts val="1200"/>
              <a:buFont typeface="Arial"/>
              <a:buChar char="•"/>
            </a:pPr>
            <a:r>
              <a:rPr b="0" i="0" lang="en-US" sz="1200" u="none" cap="none" strike="noStrike">
                <a:solidFill>
                  <a:schemeClr val="dk1"/>
                </a:solidFill>
                <a:latin typeface="Gill Sans"/>
                <a:ea typeface="Gill Sans"/>
                <a:cs typeface="Gill Sans"/>
                <a:sym typeface="Gill Sans"/>
              </a:rPr>
              <a:t>The surgical history:</a:t>
            </a:r>
            <a:endParaRPr b="0" i="0" sz="1200" u="none" cap="none" strike="noStrike">
              <a:solidFill>
                <a:schemeClr val="dk1"/>
              </a:solidFill>
              <a:latin typeface="Gill Sans"/>
              <a:ea typeface="Gill Sans"/>
              <a:cs typeface="Gill Sans"/>
              <a:sym typeface="Gill Sans"/>
            </a:endParaRPr>
          </a:p>
          <a:p>
            <a:pPr indent="-228600" lvl="2" marL="909955" marR="0" rtl="0" algn="l">
              <a:lnSpc>
                <a:spcPct val="110000"/>
              </a:lnSpc>
              <a:spcBef>
                <a:spcPts val="560"/>
              </a:spcBef>
              <a:spcAft>
                <a:spcPts val="0"/>
              </a:spcAft>
              <a:buClr>
                <a:schemeClr val="accent1"/>
              </a:buClr>
              <a:buSzPts val="1200"/>
              <a:buFont typeface="Arial"/>
              <a:buChar char="•"/>
            </a:pPr>
            <a:r>
              <a:rPr b="0" i="0" lang="en-US" sz="1200" u="none" cap="none" strike="noStrike">
                <a:solidFill>
                  <a:schemeClr val="dk1"/>
                </a:solidFill>
                <a:latin typeface="Gill Sans"/>
                <a:ea typeface="Gill Sans"/>
                <a:cs typeface="Gill Sans"/>
                <a:sym typeface="Gill Sans"/>
              </a:rPr>
              <a:t>Previous abdominal surgery</a:t>
            </a:r>
            <a:endParaRPr b="0" i="0" sz="1200" u="none" cap="none" strike="noStrike">
              <a:solidFill>
                <a:schemeClr val="dk1"/>
              </a:solidFill>
              <a:latin typeface="Gill Sans"/>
              <a:ea typeface="Gill Sans"/>
              <a:cs typeface="Gill Sans"/>
              <a:sym typeface="Gill Sans"/>
            </a:endParaRPr>
          </a:p>
          <a:p>
            <a:pPr indent="-228600" lvl="2" marL="909955" marR="0" rtl="0" algn="l">
              <a:lnSpc>
                <a:spcPct val="110000"/>
              </a:lnSpc>
              <a:spcBef>
                <a:spcPts val="560"/>
              </a:spcBef>
              <a:spcAft>
                <a:spcPts val="0"/>
              </a:spcAft>
              <a:buClr>
                <a:schemeClr val="accent1"/>
              </a:buClr>
              <a:buSzPts val="1200"/>
              <a:buFont typeface="Arial"/>
              <a:buChar char="•"/>
            </a:pPr>
            <a:r>
              <a:rPr b="0" i="0" lang="en-US" sz="1200" u="none" cap="none" strike="noStrike">
                <a:solidFill>
                  <a:schemeClr val="dk1"/>
                </a:solidFill>
                <a:latin typeface="Gill Sans"/>
                <a:ea typeface="Gill Sans"/>
                <a:cs typeface="Gill Sans"/>
                <a:sym typeface="Gill Sans"/>
              </a:rPr>
              <a:t>Cervical surgery or uterine surgery</a:t>
            </a:r>
            <a:endParaRPr b="0" i="0" sz="1200" u="none" cap="none" strike="noStrike">
              <a:solidFill>
                <a:schemeClr val="dk1"/>
              </a:solidFill>
              <a:latin typeface="Gill Sans"/>
              <a:ea typeface="Gill Sans"/>
              <a:cs typeface="Gill Sans"/>
              <a:sym typeface="Gill Sans"/>
            </a:endParaRPr>
          </a:p>
          <a:p>
            <a:pPr indent="-228600" lvl="2" marL="909955" marR="0" rtl="0" algn="l">
              <a:lnSpc>
                <a:spcPct val="110000"/>
              </a:lnSpc>
              <a:spcBef>
                <a:spcPts val="555"/>
              </a:spcBef>
              <a:spcAft>
                <a:spcPts val="0"/>
              </a:spcAft>
              <a:buClr>
                <a:schemeClr val="accent1"/>
              </a:buClr>
              <a:buSzPts val="1200"/>
              <a:buFont typeface="Arial"/>
              <a:buChar char="•"/>
            </a:pPr>
            <a:r>
              <a:rPr b="0" i="0" lang="en-US" sz="1200" u="none" cap="none" strike="noStrike">
                <a:solidFill>
                  <a:schemeClr val="dk1"/>
                </a:solidFill>
                <a:latin typeface="Gill Sans"/>
                <a:ea typeface="Gill Sans"/>
                <a:cs typeface="Gill Sans"/>
                <a:sym typeface="Gill Sans"/>
              </a:rPr>
              <a:t>D&amp;C</a:t>
            </a:r>
            <a:endParaRPr b="0" i="0" sz="1200" u="none" cap="none" strike="noStrike">
              <a:solidFill>
                <a:schemeClr val="dk1"/>
              </a:solidFill>
              <a:latin typeface="Gill Sans"/>
              <a:ea typeface="Gill Sans"/>
              <a:cs typeface="Gill Sans"/>
              <a:sym typeface="Gill Sans"/>
            </a:endParaRPr>
          </a:p>
        </p:txBody>
      </p:sp>
      <p:sp>
        <p:nvSpPr>
          <p:cNvPr id="446" name="Google Shape;446;p50"/>
          <p:cNvSpPr txBox="1"/>
          <p:nvPr/>
        </p:nvSpPr>
        <p:spPr>
          <a:xfrm>
            <a:off x="617543" y="939513"/>
            <a:ext cx="2063717" cy="1107996"/>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0" i="0" lang="en-US" sz="2200" cap="none">
                <a:solidFill>
                  <a:srgbClr val="FFFFFF"/>
                </a:solidFill>
                <a:latin typeface="Gill Sans"/>
                <a:ea typeface="Gill Sans"/>
                <a:cs typeface="Gill Sans"/>
                <a:sym typeface="Gill Sans"/>
              </a:rPr>
              <a:t>APPROACH TO RECURRENT MISCARRIAGE</a:t>
            </a:r>
            <a:endParaRPr sz="2200">
              <a:solidFill>
                <a:schemeClr val="dk1"/>
              </a:solidFill>
              <a:latin typeface="Gill Sans"/>
              <a:ea typeface="Gill Sans"/>
              <a:cs typeface="Gill Sans"/>
              <a:sym typeface="Gill Sans"/>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9" name="Shape 149"/>
        <p:cNvGrpSpPr/>
        <p:nvPr/>
      </p:nvGrpSpPr>
      <p:grpSpPr>
        <a:xfrm>
          <a:off x="0" y="0"/>
          <a:ext cx="0" cy="0"/>
          <a:chOff x="0" y="0"/>
          <a:chExt cx="0" cy="0"/>
        </a:xfrm>
      </p:grpSpPr>
      <p:graphicFrame>
        <p:nvGraphicFramePr>
          <p:cNvPr id="150" name="Google Shape;150;p5"/>
          <p:cNvGraphicFramePr/>
          <p:nvPr/>
        </p:nvGraphicFramePr>
        <p:xfrm>
          <a:off x="585238" y="-12"/>
          <a:ext cx="3000000" cy="3000000"/>
        </p:xfrm>
        <a:graphic>
          <a:graphicData uri="http://schemas.openxmlformats.org/drawingml/2006/table">
            <a:tbl>
              <a:tblPr bandRow="1" firstRow="1">
                <a:noFill/>
                <a:tableStyleId>{80A720BB-6CA5-4A01-9512-CE087F1EFF8C}</a:tableStyleId>
              </a:tblPr>
              <a:tblGrid>
                <a:gridCol w="3987550"/>
                <a:gridCol w="3985975"/>
              </a:tblGrid>
              <a:tr h="640825">
                <a:tc>
                  <a:txBody>
                    <a:bodyPr/>
                    <a:lstStyle/>
                    <a:p>
                      <a:pPr indent="0" lvl="0" marL="85725" marR="471169" rtl="0" algn="ctr">
                        <a:lnSpc>
                          <a:spcPct val="100000"/>
                        </a:lnSpc>
                        <a:spcBef>
                          <a:spcPts val="0"/>
                        </a:spcBef>
                        <a:spcAft>
                          <a:spcPts val="0"/>
                        </a:spcAft>
                        <a:buNone/>
                      </a:pPr>
                      <a:r>
                        <a:rPr b="1" lang="en-US" sz="1700" u="none" cap="none" strike="noStrike">
                          <a:solidFill>
                            <a:srgbClr val="FFFFFF"/>
                          </a:solidFill>
                          <a:latin typeface="Trebuchet MS"/>
                          <a:ea typeface="Trebuchet MS"/>
                          <a:cs typeface="Trebuchet MS"/>
                          <a:sym typeface="Trebuchet MS"/>
                        </a:rPr>
                        <a:t>Causes of first trimester recurrent  pregnancy loss</a:t>
                      </a:r>
                      <a:endParaRPr sz="1700" u="none" cap="none" strike="noStrike">
                        <a:latin typeface="Trebuchet MS"/>
                        <a:ea typeface="Trebuchet MS"/>
                        <a:cs typeface="Trebuchet MS"/>
                        <a:sym typeface="Trebuchet MS"/>
                      </a:endParaRPr>
                    </a:p>
                  </a:txBody>
                  <a:tcPr marT="31125" marB="0" marR="0" marL="0">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12700">
                      <a:solidFill>
                        <a:srgbClr val="FFFFFF"/>
                      </a:solidFill>
                      <a:prstDash val="solid"/>
                      <a:round/>
                      <a:headEnd len="sm" w="sm" type="none"/>
                      <a:tailEnd len="sm" w="sm" type="none"/>
                    </a:lnT>
                    <a:lnB cap="flat" cmpd="sng" w="38100">
                      <a:solidFill>
                        <a:srgbClr val="FFFFFF"/>
                      </a:solidFill>
                      <a:prstDash val="solid"/>
                      <a:round/>
                      <a:headEnd len="sm" w="sm" type="none"/>
                      <a:tailEnd len="sm" w="sm" type="none"/>
                    </a:lnB>
                    <a:solidFill>
                      <a:srgbClr val="90C126"/>
                    </a:solidFill>
                  </a:tcPr>
                </a:tc>
                <a:tc>
                  <a:txBody>
                    <a:bodyPr/>
                    <a:lstStyle/>
                    <a:p>
                      <a:pPr indent="0" lvl="0" marL="85725" marR="250190" rtl="0" algn="ctr">
                        <a:lnSpc>
                          <a:spcPct val="100000"/>
                        </a:lnSpc>
                        <a:spcBef>
                          <a:spcPts val="0"/>
                        </a:spcBef>
                        <a:spcAft>
                          <a:spcPts val="0"/>
                        </a:spcAft>
                        <a:buNone/>
                      </a:pPr>
                      <a:r>
                        <a:rPr b="1" lang="en-US" sz="1700" u="none" cap="none" strike="noStrike">
                          <a:solidFill>
                            <a:srgbClr val="FFFFFF"/>
                          </a:solidFill>
                          <a:latin typeface="Trebuchet MS"/>
                          <a:ea typeface="Trebuchet MS"/>
                          <a:cs typeface="Trebuchet MS"/>
                          <a:sym typeface="Trebuchet MS"/>
                        </a:rPr>
                        <a:t>Causes of second trimester recurrent  pregnancy loss</a:t>
                      </a:r>
                      <a:endParaRPr sz="1700" u="none" cap="none" strike="noStrike">
                        <a:latin typeface="Trebuchet MS"/>
                        <a:ea typeface="Trebuchet MS"/>
                        <a:cs typeface="Trebuchet MS"/>
                        <a:sym typeface="Trebuchet MS"/>
                      </a:endParaRPr>
                    </a:p>
                  </a:txBody>
                  <a:tcPr marT="31125" marB="0" marR="0" marL="0">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12700">
                      <a:solidFill>
                        <a:srgbClr val="FFFFFF"/>
                      </a:solidFill>
                      <a:prstDash val="solid"/>
                      <a:round/>
                      <a:headEnd len="sm" w="sm" type="none"/>
                      <a:tailEnd len="sm" w="sm" type="none"/>
                    </a:lnT>
                    <a:lnB cap="flat" cmpd="sng" w="38100">
                      <a:solidFill>
                        <a:srgbClr val="FFFFFF"/>
                      </a:solidFill>
                      <a:prstDash val="solid"/>
                      <a:round/>
                      <a:headEnd len="sm" w="sm" type="none"/>
                      <a:tailEnd len="sm" w="sm" type="none"/>
                    </a:lnB>
                    <a:solidFill>
                      <a:srgbClr val="90C126"/>
                    </a:solidFill>
                  </a:tcPr>
                </a:tc>
              </a:tr>
              <a:tr h="643125">
                <a:tc>
                  <a:txBody>
                    <a:bodyPr/>
                    <a:lstStyle/>
                    <a:p>
                      <a:pPr indent="0" lvl="0" marL="85725" marR="302260" rtl="0" algn="l">
                        <a:lnSpc>
                          <a:spcPct val="100000"/>
                        </a:lnSpc>
                        <a:spcBef>
                          <a:spcPts val="0"/>
                        </a:spcBef>
                        <a:spcAft>
                          <a:spcPts val="0"/>
                        </a:spcAft>
                        <a:buNone/>
                      </a:pPr>
                      <a:r>
                        <a:rPr b="1" lang="en-US" sz="1600" u="none" cap="none" strike="noStrike">
                          <a:solidFill>
                            <a:srgbClr val="C00000"/>
                          </a:solidFill>
                          <a:latin typeface="Trebuchet MS"/>
                          <a:ea typeface="Trebuchet MS"/>
                          <a:cs typeface="Trebuchet MS"/>
                          <a:sym typeface="Trebuchet MS"/>
                        </a:rPr>
                        <a:t>Most common is genetics</a:t>
                      </a:r>
                      <a:r>
                        <a:rPr b="1" lang="en-US" sz="1600" u="none" cap="none" strike="noStrike">
                          <a:latin typeface="Trebuchet MS"/>
                          <a:ea typeface="Trebuchet MS"/>
                          <a:cs typeface="Trebuchet MS"/>
                          <a:sym typeface="Trebuchet MS"/>
                        </a:rPr>
                        <a:t> (structural  chromosomal abnormalities)</a:t>
                      </a:r>
                      <a:endParaRPr sz="1600" u="none" cap="none" strike="noStrike">
                        <a:latin typeface="Trebuchet MS"/>
                        <a:ea typeface="Trebuchet MS"/>
                        <a:cs typeface="Trebuchet MS"/>
                        <a:sym typeface="Trebuchet MS"/>
                      </a:endParaRPr>
                    </a:p>
                  </a:txBody>
                  <a:tcPr marT="31125" marB="0" marR="0" marL="0">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38100">
                      <a:solidFill>
                        <a:srgbClr val="FFFFFF"/>
                      </a:solidFill>
                      <a:prstDash val="solid"/>
                      <a:round/>
                      <a:headEnd len="sm" w="sm" type="none"/>
                      <a:tailEnd len="sm" w="sm" type="none"/>
                    </a:lnT>
                    <a:lnB cap="flat" cmpd="sng" w="12700">
                      <a:solidFill>
                        <a:srgbClr val="FFFFFF"/>
                      </a:solidFill>
                      <a:prstDash val="solid"/>
                      <a:round/>
                      <a:headEnd len="sm" w="sm" type="none"/>
                      <a:tailEnd len="sm" w="sm" type="none"/>
                    </a:lnB>
                    <a:solidFill>
                      <a:srgbClr val="DBE9CD"/>
                    </a:solidFill>
                  </a:tcPr>
                </a:tc>
                <a:tc>
                  <a:txBody>
                    <a:bodyPr/>
                    <a:lstStyle/>
                    <a:p>
                      <a:pPr indent="0" lvl="0" marL="85725" marR="248284" rtl="0" algn="l">
                        <a:lnSpc>
                          <a:spcPct val="100000"/>
                        </a:lnSpc>
                        <a:spcBef>
                          <a:spcPts val="0"/>
                        </a:spcBef>
                        <a:spcAft>
                          <a:spcPts val="0"/>
                        </a:spcAft>
                        <a:buNone/>
                      </a:pPr>
                      <a:r>
                        <a:rPr b="1" lang="en-US" sz="1600" u="none" cap="none" strike="noStrike">
                          <a:solidFill>
                            <a:srgbClr val="C00000"/>
                          </a:solidFill>
                          <a:latin typeface="Trebuchet MS"/>
                          <a:ea typeface="Trebuchet MS"/>
                          <a:cs typeface="Trebuchet MS"/>
                          <a:sym typeface="Trebuchet MS"/>
                        </a:rPr>
                        <a:t>Most common is anatomical</a:t>
                      </a:r>
                      <a:r>
                        <a:rPr b="1" lang="en-US" sz="1600" u="none" cap="none" strike="noStrike">
                          <a:latin typeface="Trebuchet MS"/>
                          <a:ea typeface="Trebuchet MS"/>
                          <a:cs typeface="Trebuchet MS"/>
                          <a:sym typeface="Trebuchet MS"/>
                        </a:rPr>
                        <a:t> (cervical  insufficiency)</a:t>
                      </a:r>
                      <a:endParaRPr sz="1600" u="none" cap="none" strike="noStrike">
                        <a:latin typeface="Trebuchet MS"/>
                        <a:ea typeface="Trebuchet MS"/>
                        <a:cs typeface="Trebuchet MS"/>
                        <a:sym typeface="Trebuchet MS"/>
                      </a:endParaRPr>
                    </a:p>
                  </a:txBody>
                  <a:tcPr marT="31125" marB="0" marR="0" marL="0">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38100">
                      <a:solidFill>
                        <a:srgbClr val="FFFFFF"/>
                      </a:solidFill>
                      <a:prstDash val="solid"/>
                      <a:round/>
                      <a:headEnd len="sm" w="sm" type="none"/>
                      <a:tailEnd len="sm" w="sm" type="none"/>
                    </a:lnT>
                    <a:lnB cap="flat" cmpd="sng" w="12700">
                      <a:solidFill>
                        <a:srgbClr val="FFFFFF"/>
                      </a:solidFill>
                      <a:prstDash val="solid"/>
                      <a:round/>
                      <a:headEnd len="sm" w="sm" type="none"/>
                      <a:tailEnd len="sm" w="sm" type="none"/>
                    </a:lnB>
                    <a:solidFill>
                      <a:srgbClr val="DBE9CD"/>
                    </a:solidFill>
                  </a:tcPr>
                </a:tc>
              </a:tr>
              <a:tr h="428000">
                <a:tc>
                  <a:txBody>
                    <a:bodyPr/>
                    <a:lstStyle/>
                    <a:p>
                      <a:pPr indent="0" lvl="0" marL="85725" marR="0" rtl="0" algn="l">
                        <a:lnSpc>
                          <a:spcPct val="100000"/>
                        </a:lnSpc>
                        <a:spcBef>
                          <a:spcPts val="0"/>
                        </a:spcBef>
                        <a:spcAft>
                          <a:spcPts val="0"/>
                        </a:spcAft>
                        <a:buNone/>
                      </a:pPr>
                      <a:r>
                        <a:rPr b="1" lang="en-US" sz="1600" u="none" cap="none" strike="noStrike">
                          <a:solidFill>
                            <a:srgbClr val="404040"/>
                          </a:solidFill>
                          <a:latin typeface="Trebuchet MS"/>
                          <a:ea typeface="Trebuchet MS"/>
                          <a:cs typeface="Trebuchet MS"/>
                          <a:sym typeface="Trebuchet MS"/>
                        </a:rPr>
                        <a:t>Immunologic factors</a:t>
                      </a:r>
                      <a:endParaRPr sz="1600" u="none" cap="none" strike="noStrike">
                        <a:latin typeface="Trebuchet MS"/>
                        <a:ea typeface="Trebuchet MS"/>
                        <a:cs typeface="Trebuchet MS"/>
                        <a:sym typeface="Trebuchet MS"/>
                      </a:endParaRPr>
                    </a:p>
                  </a:txBody>
                  <a:tcPr marT="31125" marB="0" marR="0" marL="0">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12700">
                      <a:solidFill>
                        <a:srgbClr val="FFFFFF"/>
                      </a:solidFill>
                      <a:prstDash val="solid"/>
                      <a:round/>
                      <a:headEnd len="sm" w="sm" type="none"/>
                      <a:tailEnd len="sm" w="sm" type="none"/>
                    </a:lnT>
                    <a:lnB cap="flat" cmpd="sng" w="12700">
                      <a:solidFill>
                        <a:srgbClr val="FFFFFF"/>
                      </a:solidFill>
                      <a:prstDash val="solid"/>
                      <a:round/>
                      <a:headEnd len="sm" w="sm" type="none"/>
                      <a:tailEnd len="sm" w="sm" type="none"/>
                    </a:lnB>
                    <a:solidFill>
                      <a:srgbClr val="EEF4E7"/>
                    </a:solidFill>
                  </a:tcPr>
                </a:tc>
                <a:tc>
                  <a:txBody>
                    <a:bodyPr/>
                    <a:lstStyle/>
                    <a:p>
                      <a:pPr indent="0" lvl="0" marL="85725" marR="0" rtl="0" algn="l">
                        <a:lnSpc>
                          <a:spcPct val="100000"/>
                        </a:lnSpc>
                        <a:spcBef>
                          <a:spcPts val="0"/>
                        </a:spcBef>
                        <a:spcAft>
                          <a:spcPts val="0"/>
                        </a:spcAft>
                        <a:buNone/>
                      </a:pPr>
                      <a:r>
                        <a:rPr b="1" lang="en-US" sz="1600" u="none" cap="none" strike="noStrike">
                          <a:solidFill>
                            <a:srgbClr val="404040"/>
                          </a:solidFill>
                          <a:latin typeface="Trebuchet MS"/>
                          <a:ea typeface="Trebuchet MS"/>
                          <a:cs typeface="Trebuchet MS"/>
                          <a:sym typeface="Trebuchet MS"/>
                        </a:rPr>
                        <a:t>Immunologic factors</a:t>
                      </a:r>
                      <a:endParaRPr sz="1600" u="none" cap="none" strike="noStrike">
                        <a:latin typeface="Trebuchet MS"/>
                        <a:ea typeface="Trebuchet MS"/>
                        <a:cs typeface="Trebuchet MS"/>
                        <a:sym typeface="Trebuchet MS"/>
                      </a:endParaRPr>
                    </a:p>
                  </a:txBody>
                  <a:tcPr marT="31125" marB="0" marR="0" marL="0">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12700">
                      <a:solidFill>
                        <a:srgbClr val="FFFFFF"/>
                      </a:solidFill>
                      <a:prstDash val="solid"/>
                      <a:round/>
                      <a:headEnd len="sm" w="sm" type="none"/>
                      <a:tailEnd len="sm" w="sm" type="none"/>
                    </a:lnT>
                    <a:lnB cap="flat" cmpd="sng" w="12700">
                      <a:solidFill>
                        <a:srgbClr val="FFFFFF"/>
                      </a:solidFill>
                      <a:prstDash val="solid"/>
                      <a:round/>
                      <a:headEnd len="sm" w="sm" type="none"/>
                      <a:tailEnd len="sm" w="sm" type="none"/>
                    </a:lnB>
                    <a:solidFill>
                      <a:srgbClr val="EEF4E7"/>
                    </a:solidFill>
                  </a:tcPr>
                </a:tc>
              </a:tr>
              <a:tr h="855975">
                <a:tc>
                  <a:txBody>
                    <a:bodyPr/>
                    <a:lstStyle/>
                    <a:p>
                      <a:pPr indent="0" lvl="0" marL="85725" marR="0" rtl="0" algn="l">
                        <a:lnSpc>
                          <a:spcPct val="100000"/>
                        </a:lnSpc>
                        <a:spcBef>
                          <a:spcPts val="0"/>
                        </a:spcBef>
                        <a:spcAft>
                          <a:spcPts val="0"/>
                        </a:spcAft>
                        <a:buNone/>
                      </a:pPr>
                      <a:r>
                        <a:rPr b="1" lang="en-US" sz="1600" u="none" cap="none" strike="noStrike">
                          <a:solidFill>
                            <a:srgbClr val="404040"/>
                          </a:solidFill>
                          <a:latin typeface="Trebuchet MS"/>
                          <a:ea typeface="Trebuchet MS"/>
                          <a:cs typeface="Trebuchet MS"/>
                          <a:sym typeface="Trebuchet MS"/>
                        </a:rPr>
                        <a:t>Thrombophilia and fibrinolytic factors</a:t>
                      </a:r>
                      <a:endParaRPr sz="1600" u="none" cap="none" strike="noStrike">
                        <a:latin typeface="Trebuchet MS"/>
                        <a:ea typeface="Trebuchet MS"/>
                        <a:cs typeface="Trebuchet MS"/>
                        <a:sym typeface="Trebuchet MS"/>
                      </a:endParaRPr>
                    </a:p>
                  </a:txBody>
                  <a:tcPr marT="31125" marB="0" marR="0" marL="0">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12700">
                      <a:solidFill>
                        <a:srgbClr val="FFFFFF"/>
                      </a:solidFill>
                      <a:prstDash val="solid"/>
                      <a:round/>
                      <a:headEnd len="sm" w="sm" type="none"/>
                      <a:tailEnd len="sm" w="sm" type="none"/>
                    </a:lnT>
                    <a:lnB cap="flat" cmpd="sng" w="12700">
                      <a:solidFill>
                        <a:srgbClr val="FFFFFF"/>
                      </a:solidFill>
                      <a:prstDash val="solid"/>
                      <a:round/>
                      <a:headEnd len="sm" w="sm" type="none"/>
                      <a:tailEnd len="sm" w="sm" type="none"/>
                    </a:lnB>
                    <a:solidFill>
                      <a:srgbClr val="DBE9CD"/>
                    </a:solidFill>
                  </a:tcPr>
                </a:tc>
                <a:tc>
                  <a:txBody>
                    <a:bodyPr/>
                    <a:lstStyle/>
                    <a:p>
                      <a:pPr indent="0" lvl="0" marL="85725" marR="0" rtl="0" algn="l">
                        <a:lnSpc>
                          <a:spcPct val="100000"/>
                        </a:lnSpc>
                        <a:spcBef>
                          <a:spcPts val="0"/>
                        </a:spcBef>
                        <a:spcAft>
                          <a:spcPts val="0"/>
                        </a:spcAft>
                        <a:buNone/>
                      </a:pPr>
                      <a:r>
                        <a:rPr b="1" lang="en-US" sz="1600" u="none" cap="none" strike="noStrike">
                          <a:solidFill>
                            <a:srgbClr val="404040"/>
                          </a:solidFill>
                          <a:latin typeface="Trebuchet MS"/>
                          <a:ea typeface="Trebuchet MS"/>
                          <a:cs typeface="Trebuchet MS"/>
                          <a:sym typeface="Trebuchet MS"/>
                        </a:rPr>
                        <a:t>Thrombophilia and fibrinolytic factors</a:t>
                      </a:r>
                      <a:endParaRPr sz="1600" u="none" cap="none" strike="noStrike">
                        <a:latin typeface="Trebuchet MS"/>
                        <a:ea typeface="Trebuchet MS"/>
                        <a:cs typeface="Trebuchet MS"/>
                        <a:sym typeface="Trebuchet MS"/>
                      </a:endParaRPr>
                    </a:p>
                  </a:txBody>
                  <a:tcPr marT="31125" marB="0" marR="0" marL="0">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12700">
                      <a:solidFill>
                        <a:srgbClr val="FFFFFF"/>
                      </a:solidFill>
                      <a:prstDash val="solid"/>
                      <a:round/>
                      <a:headEnd len="sm" w="sm" type="none"/>
                      <a:tailEnd len="sm" w="sm" type="none"/>
                    </a:lnT>
                    <a:lnB cap="flat" cmpd="sng" w="12700">
                      <a:solidFill>
                        <a:srgbClr val="FFFFFF"/>
                      </a:solidFill>
                      <a:prstDash val="solid"/>
                      <a:round/>
                      <a:headEnd len="sm" w="sm" type="none"/>
                      <a:tailEnd len="sm" w="sm" type="none"/>
                    </a:lnB>
                    <a:solidFill>
                      <a:srgbClr val="DBE9CD"/>
                    </a:solidFill>
                  </a:tcPr>
                </a:tc>
              </a:tr>
              <a:tr h="643125">
                <a:tc>
                  <a:txBody>
                    <a:bodyPr/>
                    <a:lstStyle/>
                    <a:p>
                      <a:pPr indent="0" lvl="0" marL="85725" marR="0" rtl="0" algn="l">
                        <a:lnSpc>
                          <a:spcPct val="100000"/>
                        </a:lnSpc>
                        <a:spcBef>
                          <a:spcPts val="0"/>
                        </a:spcBef>
                        <a:spcAft>
                          <a:spcPts val="0"/>
                        </a:spcAft>
                        <a:buNone/>
                      </a:pPr>
                      <a:r>
                        <a:rPr b="1" lang="en-US" sz="1600" u="none" cap="none" strike="noStrike">
                          <a:solidFill>
                            <a:srgbClr val="404040"/>
                          </a:solidFill>
                          <a:latin typeface="Trebuchet MS"/>
                          <a:ea typeface="Trebuchet MS"/>
                          <a:cs typeface="Trebuchet MS"/>
                          <a:sym typeface="Trebuchet MS"/>
                        </a:rPr>
                        <a:t>Endocrine factors</a:t>
                      </a:r>
                      <a:endParaRPr sz="1600" u="none" cap="none" strike="noStrike">
                        <a:latin typeface="Trebuchet MS"/>
                        <a:ea typeface="Trebuchet MS"/>
                        <a:cs typeface="Trebuchet MS"/>
                        <a:sym typeface="Trebuchet MS"/>
                      </a:endParaRPr>
                    </a:p>
                  </a:txBody>
                  <a:tcPr marT="31125" marB="0" marR="0" marL="0">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12700">
                      <a:solidFill>
                        <a:srgbClr val="FFFFFF"/>
                      </a:solidFill>
                      <a:prstDash val="solid"/>
                      <a:round/>
                      <a:headEnd len="sm" w="sm" type="none"/>
                      <a:tailEnd len="sm" w="sm" type="none"/>
                    </a:lnT>
                    <a:lnB cap="flat" cmpd="sng" w="12700">
                      <a:solidFill>
                        <a:srgbClr val="FFFFFF"/>
                      </a:solidFill>
                      <a:prstDash val="solid"/>
                      <a:round/>
                      <a:headEnd len="sm" w="sm" type="none"/>
                      <a:tailEnd len="sm" w="sm" type="none"/>
                    </a:lnB>
                    <a:solidFill>
                      <a:srgbClr val="EEF4E7"/>
                    </a:solidFill>
                  </a:tcPr>
                </a:tc>
                <a:tc>
                  <a:txBody>
                    <a:bodyPr/>
                    <a:lstStyle/>
                    <a:p>
                      <a:pPr indent="0" lvl="0" marL="85725" marR="0" rtl="0" algn="l">
                        <a:lnSpc>
                          <a:spcPct val="100000"/>
                        </a:lnSpc>
                        <a:spcBef>
                          <a:spcPts val="0"/>
                        </a:spcBef>
                        <a:spcAft>
                          <a:spcPts val="0"/>
                        </a:spcAft>
                        <a:buNone/>
                      </a:pPr>
                      <a:r>
                        <a:rPr b="1" lang="en-US" sz="1600" u="none" cap="none" strike="noStrike">
                          <a:solidFill>
                            <a:srgbClr val="404040"/>
                          </a:solidFill>
                          <a:latin typeface="Trebuchet MS"/>
                          <a:ea typeface="Trebuchet MS"/>
                          <a:cs typeface="Trebuchet MS"/>
                          <a:sym typeface="Trebuchet MS"/>
                        </a:rPr>
                        <a:t>Endocrine factors</a:t>
                      </a:r>
                      <a:endParaRPr sz="1600" u="none" cap="none" strike="noStrike">
                        <a:latin typeface="Trebuchet MS"/>
                        <a:ea typeface="Trebuchet MS"/>
                        <a:cs typeface="Trebuchet MS"/>
                        <a:sym typeface="Trebuchet MS"/>
                      </a:endParaRPr>
                    </a:p>
                  </a:txBody>
                  <a:tcPr marT="31125" marB="0" marR="0" marL="0">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12700">
                      <a:solidFill>
                        <a:srgbClr val="FFFFFF"/>
                      </a:solidFill>
                      <a:prstDash val="solid"/>
                      <a:round/>
                      <a:headEnd len="sm" w="sm" type="none"/>
                      <a:tailEnd len="sm" w="sm" type="none"/>
                    </a:lnT>
                    <a:lnB cap="flat" cmpd="sng" w="12700">
                      <a:solidFill>
                        <a:srgbClr val="FFFFFF"/>
                      </a:solidFill>
                      <a:prstDash val="solid"/>
                      <a:round/>
                      <a:headEnd len="sm" w="sm" type="none"/>
                      <a:tailEnd len="sm" w="sm" type="none"/>
                    </a:lnB>
                    <a:solidFill>
                      <a:srgbClr val="EEF4E7"/>
                    </a:solidFill>
                  </a:tcPr>
                </a:tc>
              </a:tr>
              <a:tr h="640825">
                <a:tc>
                  <a:txBody>
                    <a:bodyPr/>
                    <a:lstStyle/>
                    <a:p>
                      <a:pPr indent="0" lvl="0" marL="85725" marR="0" rtl="0" algn="l">
                        <a:lnSpc>
                          <a:spcPct val="100000"/>
                        </a:lnSpc>
                        <a:spcBef>
                          <a:spcPts val="0"/>
                        </a:spcBef>
                        <a:spcAft>
                          <a:spcPts val="0"/>
                        </a:spcAft>
                        <a:buNone/>
                      </a:pPr>
                      <a:r>
                        <a:rPr b="1" lang="en-US" sz="1600" u="none" cap="none" strike="noStrike">
                          <a:solidFill>
                            <a:srgbClr val="404040"/>
                          </a:solidFill>
                          <a:latin typeface="Trebuchet MS"/>
                          <a:ea typeface="Trebuchet MS"/>
                          <a:cs typeface="Trebuchet MS"/>
                          <a:sym typeface="Trebuchet MS"/>
                        </a:rPr>
                        <a:t>Environmental and chemical stress</a:t>
                      </a:r>
                      <a:endParaRPr sz="1600" u="none" cap="none" strike="noStrike">
                        <a:latin typeface="Trebuchet MS"/>
                        <a:ea typeface="Trebuchet MS"/>
                        <a:cs typeface="Trebuchet MS"/>
                        <a:sym typeface="Trebuchet MS"/>
                      </a:endParaRPr>
                    </a:p>
                  </a:txBody>
                  <a:tcPr marT="31125" marB="0" marR="0" marL="0">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12700">
                      <a:solidFill>
                        <a:srgbClr val="FFFFFF"/>
                      </a:solidFill>
                      <a:prstDash val="solid"/>
                      <a:round/>
                      <a:headEnd len="sm" w="sm" type="none"/>
                      <a:tailEnd len="sm" w="sm" type="none"/>
                    </a:lnT>
                    <a:lnB cap="flat" cmpd="sng" w="12700">
                      <a:solidFill>
                        <a:srgbClr val="FFFFFF"/>
                      </a:solidFill>
                      <a:prstDash val="solid"/>
                      <a:round/>
                      <a:headEnd len="sm" w="sm" type="none"/>
                      <a:tailEnd len="sm" w="sm" type="none"/>
                    </a:lnB>
                    <a:solidFill>
                      <a:srgbClr val="DBE9CD"/>
                    </a:solidFill>
                  </a:tcPr>
                </a:tc>
                <a:tc>
                  <a:txBody>
                    <a:bodyPr/>
                    <a:lstStyle/>
                    <a:p>
                      <a:pPr indent="0" lvl="0" marL="85725" marR="0" rtl="0" algn="l">
                        <a:lnSpc>
                          <a:spcPct val="100000"/>
                        </a:lnSpc>
                        <a:spcBef>
                          <a:spcPts val="0"/>
                        </a:spcBef>
                        <a:spcAft>
                          <a:spcPts val="0"/>
                        </a:spcAft>
                        <a:buNone/>
                      </a:pPr>
                      <a:r>
                        <a:rPr b="1" lang="en-US" sz="1600" u="none" cap="none" strike="noStrike">
                          <a:solidFill>
                            <a:srgbClr val="404040"/>
                          </a:solidFill>
                          <a:latin typeface="Trebuchet MS"/>
                          <a:ea typeface="Trebuchet MS"/>
                          <a:cs typeface="Trebuchet MS"/>
                          <a:sym typeface="Trebuchet MS"/>
                        </a:rPr>
                        <a:t>Environmental and chemical stress</a:t>
                      </a:r>
                      <a:endParaRPr sz="1600" u="none" cap="none" strike="noStrike">
                        <a:latin typeface="Trebuchet MS"/>
                        <a:ea typeface="Trebuchet MS"/>
                        <a:cs typeface="Trebuchet MS"/>
                        <a:sym typeface="Trebuchet MS"/>
                      </a:endParaRPr>
                    </a:p>
                  </a:txBody>
                  <a:tcPr marT="31125" marB="0" marR="0" marL="0">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12700">
                      <a:solidFill>
                        <a:srgbClr val="FFFFFF"/>
                      </a:solidFill>
                      <a:prstDash val="solid"/>
                      <a:round/>
                      <a:headEnd len="sm" w="sm" type="none"/>
                      <a:tailEnd len="sm" w="sm" type="none"/>
                    </a:lnT>
                    <a:lnB cap="flat" cmpd="sng" w="12700">
                      <a:solidFill>
                        <a:srgbClr val="FFFFFF"/>
                      </a:solidFill>
                      <a:prstDash val="solid"/>
                      <a:round/>
                      <a:headEnd len="sm" w="sm" type="none"/>
                      <a:tailEnd len="sm" w="sm" type="none"/>
                    </a:lnB>
                    <a:solidFill>
                      <a:srgbClr val="DBE9CD"/>
                    </a:solidFill>
                  </a:tcPr>
                </a:tc>
              </a:tr>
              <a:tr h="428000">
                <a:tc>
                  <a:txBody>
                    <a:bodyPr/>
                    <a:lstStyle/>
                    <a:p>
                      <a:pPr indent="0" lvl="0" marL="85725" marR="0" rtl="0" algn="l">
                        <a:lnSpc>
                          <a:spcPct val="100000"/>
                        </a:lnSpc>
                        <a:spcBef>
                          <a:spcPts val="0"/>
                        </a:spcBef>
                        <a:spcAft>
                          <a:spcPts val="0"/>
                        </a:spcAft>
                        <a:buNone/>
                      </a:pPr>
                      <a:r>
                        <a:rPr b="1" lang="en-US" sz="1600" u="none" cap="none" strike="noStrike">
                          <a:latin typeface="Trebuchet MS"/>
                          <a:ea typeface="Trebuchet MS"/>
                          <a:cs typeface="Trebuchet MS"/>
                          <a:sym typeface="Trebuchet MS"/>
                        </a:rPr>
                        <a:t>Anatomical</a:t>
                      </a:r>
                      <a:endParaRPr sz="1600" u="none" cap="none" strike="noStrike">
                        <a:latin typeface="Trebuchet MS"/>
                        <a:ea typeface="Trebuchet MS"/>
                        <a:cs typeface="Trebuchet MS"/>
                        <a:sym typeface="Trebuchet MS"/>
                      </a:endParaRPr>
                    </a:p>
                  </a:txBody>
                  <a:tcPr marT="31125" marB="0" marR="0" marL="0">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12700">
                      <a:solidFill>
                        <a:srgbClr val="FFFFFF"/>
                      </a:solidFill>
                      <a:prstDash val="solid"/>
                      <a:round/>
                      <a:headEnd len="sm" w="sm" type="none"/>
                      <a:tailEnd len="sm" w="sm" type="none"/>
                    </a:lnT>
                    <a:lnB cap="flat" cmpd="sng" w="12700">
                      <a:solidFill>
                        <a:srgbClr val="FFFFFF"/>
                      </a:solidFill>
                      <a:prstDash val="solid"/>
                      <a:round/>
                      <a:headEnd len="sm" w="sm" type="none"/>
                      <a:tailEnd len="sm" w="sm" type="none"/>
                    </a:lnB>
                    <a:solidFill>
                      <a:srgbClr val="EEF4E7"/>
                    </a:solidFill>
                  </a:tcPr>
                </a:tc>
                <a:tc>
                  <a:txBody>
                    <a:bodyPr/>
                    <a:lstStyle/>
                    <a:p>
                      <a:pPr indent="0" lvl="0" marL="85725" marR="0" rtl="0" algn="l">
                        <a:lnSpc>
                          <a:spcPct val="100000"/>
                        </a:lnSpc>
                        <a:spcBef>
                          <a:spcPts val="0"/>
                        </a:spcBef>
                        <a:spcAft>
                          <a:spcPts val="0"/>
                        </a:spcAft>
                        <a:buNone/>
                      </a:pPr>
                      <a:r>
                        <a:rPr b="1" lang="en-US" sz="1600" u="none" cap="none" strike="noStrike">
                          <a:latin typeface="Trebuchet MS"/>
                          <a:ea typeface="Trebuchet MS"/>
                          <a:cs typeface="Trebuchet MS"/>
                          <a:sym typeface="Trebuchet MS"/>
                        </a:rPr>
                        <a:t>Genetics</a:t>
                      </a:r>
                      <a:endParaRPr sz="1600" u="none" cap="none" strike="noStrike">
                        <a:latin typeface="Trebuchet MS"/>
                        <a:ea typeface="Trebuchet MS"/>
                        <a:cs typeface="Trebuchet MS"/>
                        <a:sym typeface="Trebuchet MS"/>
                      </a:endParaRPr>
                    </a:p>
                  </a:txBody>
                  <a:tcPr marT="31125" marB="0" marR="0" marL="0">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12700">
                      <a:solidFill>
                        <a:srgbClr val="FFFFFF"/>
                      </a:solidFill>
                      <a:prstDash val="solid"/>
                      <a:round/>
                      <a:headEnd len="sm" w="sm" type="none"/>
                      <a:tailEnd len="sm" w="sm" type="none"/>
                    </a:lnT>
                    <a:lnB cap="flat" cmpd="sng" w="12700">
                      <a:solidFill>
                        <a:srgbClr val="FFFFFF"/>
                      </a:solidFill>
                      <a:prstDash val="solid"/>
                      <a:round/>
                      <a:headEnd len="sm" w="sm" type="none"/>
                      <a:tailEnd len="sm" w="sm" type="none"/>
                    </a:lnB>
                    <a:solidFill>
                      <a:srgbClr val="EEF4E7"/>
                    </a:solidFill>
                  </a:tcPr>
                </a:tc>
              </a:tr>
              <a:tr h="431825">
                <a:tc>
                  <a:txBody>
                    <a:bodyPr/>
                    <a:lstStyle/>
                    <a:p>
                      <a:pPr indent="0" lvl="0" marL="85725" marR="0" rtl="0" algn="l">
                        <a:lnSpc>
                          <a:spcPct val="100000"/>
                        </a:lnSpc>
                        <a:spcBef>
                          <a:spcPts val="0"/>
                        </a:spcBef>
                        <a:spcAft>
                          <a:spcPts val="0"/>
                        </a:spcAft>
                        <a:buNone/>
                      </a:pPr>
                      <a:r>
                        <a:rPr b="1" lang="en-US" sz="1600" u="none" cap="none" strike="noStrike">
                          <a:latin typeface="Trebuchet MS"/>
                          <a:ea typeface="Trebuchet MS"/>
                          <a:cs typeface="Trebuchet MS"/>
                          <a:sym typeface="Trebuchet MS"/>
                        </a:rPr>
                        <a:t>Infections</a:t>
                      </a:r>
                      <a:endParaRPr sz="1600" u="none" cap="none" strike="noStrike">
                        <a:latin typeface="Trebuchet MS"/>
                        <a:ea typeface="Trebuchet MS"/>
                        <a:cs typeface="Trebuchet MS"/>
                        <a:sym typeface="Trebuchet MS"/>
                      </a:endParaRPr>
                    </a:p>
                  </a:txBody>
                  <a:tcPr marT="31125" marB="0" marR="0" marL="0">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12700">
                      <a:solidFill>
                        <a:srgbClr val="FFFFFF"/>
                      </a:solidFill>
                      <a:prstDash val="solid"/>
                      <a:round/>
                      <a:headEnd len="sm" w="sm" type="none"/>
                      <a:tailEnd len="sm" w="sm" type="none"/>
                    </a:lnT>
                    <a:lnB cap="flat" cmpd="sng" w="12700">
                      <a:solidFill>
                        <a:srgbClr val="FFFFFF"/>
                      </a:solidFill>
                      <a:prstDash val="solid"/>
                      <a:round/>
                      <a:headEnd len="sm" w="sm" type="none"/>
                      <a:tailEnd len="sm" w="sm" type="none"/>
                    </a:lnB>
                    <a:solidFill>
                      <a:srgbClr val="DBE9CD"/>
                    </a:solidFill>
                  </a:tcPr>
                </a:tc>
                <a:tc>
                  <a:txBody>
                    <a:bodyPr/>
                    <a:lstStyle/>
                    <a:p>
                      <a:pPr indent="0" lvl="0" marL="85725" marR="0" rtl="0" algn="l">
                        <a:lnSpc>
                          <a:spcPct val="100000"/>
                        </a:lnSpc>
                        <a:spcBef>
                          <a:spcPts val="0"/>
                        </a:spcBef>
                        <a:spcAft>
                          <a:spcPts val="0"/>
                        </a:spcAft>
                        <a:buNone/>
                      </a:pPr>
                      <a:r>
                        <a:rPr b="1" lang="en-US" sz="1600" u="none" cap="none" strike="noStrike">
                          <a:latin typeface="Trebuchet MS"/>
                          <a:ea typeface="Trebuchet MS"/>
                          <a:cs typeface="Trebuchet MS"/>
                          <a:sym typeface="Trebuchet MS"/>
                        </a:rPr>
                        <a:t>Infections</a:t>
                      </a:r>
                      <a:endParaRPr sz="1600" u="none" cap="none" strike="noStrike">
                        <a:latin typeface="Trebuchet MS"/>
                        <a:ea typeface="Trebuchet MS"/>
                        <a:cs typeface="Trebuchet MS"/>
                        <a:sym typeface="Trebuchet MS"/>
                      </a:endParaRPr>
                    </a:p>
                  </a:txBody>
                  <a:tcPr marT="31125" marB="0" marR="0" marL="0">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12700">
                      <a:solidFill>
                        <a:srgbClr val="FFFFFF"/>
                      </a:solidFill>
                      <a:prstDash val="solid"/>
                      <a:round/>
                      <a:headEnd len="sm" w="sm" type="none"/>
                      <a:tailEnd len="sm" w="sm" type="none"/>
                    </a:lnT>
                    <a:lnB cap="flat" cmpd="sng" w="12700">
                      <a:solidFill>
                        <a:srgbClr val="FFFFFF"/>
                      </a:solidFill>
                      <a:prstDash val="solid"/>
                      <a:round/>
                      <a:headEnd len="sm" w="sm" type="none"/>
                      <a:tailEnd len="sm" w="sm" type="none"/>
                    </a:lnB>
                    <a:solidFill>
                      <a:srgbClr val="DBE9CD"/>
                    </a:solidFill>
                  </a:tcPr>
                </a:tc>
              </a:tr>
              <a:tr h="431825">
                <a:tc>
                  <a:txBody>
                    <a:bodyPr/>
                    <a:lstStyle/>
                    <a:p>
                      <a:pPr indent="0" lvl="0" marL="85725" marR="0" rtl="0" algn="l">
                        <a:lnSpc>
                          <a:spcPct val="100000"/>
                        </a:lnSpc>
                        <a:spcBef>
                          <a:spcPts val="0"/>
                        </a:spcBef>
                        <a:spcAft>
                          <a:spcPts val="0"/>
                        </a:spcAft>
                        <a:buNone/>
                      </a:pPr>
                      <a:r>
                        <a:rPr b="1" lang="en-US" sz="1600" u="none" cap="none" strike="noStrike">
                          <a:latin typeface="Trebuchet MS"/>
                          <a:ea typeface="Trebuchet MS"/>
                          <a:cs typeface="Trebuchet MS"/>
                          <a:sym typeface="Trebuchet MS"/>
                        </a:rPr>
                        <a:t>Unexplained</a:t>
                      </a:r>
                      <a:endParaRPr sz="1600" u="none" cap="none" strike="noStrike">
                        <a:latin typeface="Trebuchet MS"/>
                        <a:ea typeface="Trebuchet MS"/>
                        <a:cs typeface="Trebuchet MS"/>
                        <a:sym typeface="Trebuchet MS"/>
                      </a:endParaRPr>
                    </a:p>
                  </a:txBody>
                  <a:tcPr marT="31125" marB="0" marR="0" marL="0">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12700">
                      <a:solidFill>
                        <a:srgbClr val="FFFFFF"/>
                      </a:solidFill>
                      <a:prstDash val="solid"/>
                      <a:round/>
                      <a:headEnd len="sm" w="sm" type="none"/>
                      <a:tailEnd len="sm" w="sm" type="none"/>
                    </a:lnT>
                    <a:lnB cap="flat" cmpd="sng" w="12700">
                      <a:solidFill>
                        <a:srgbClr val="FFFFFF"/>
                      </a:solidFill>
                      <a:prstDash val="solid"/>
                      <a:round/>
                      <a:headEnd len="sm" w="sm" type="none"/>
                      <a:tailEnd len="sm" w="sm" type="none"/>
                    </a:lnB>
                    <a:solidFill>
                      <a:srgbClr val="EEF4E7"/>
                    </a:solidFill>
                  </a:tcPr>
                </a:tc>
                <a:tc>
                  <a:txBody>
                    <a:bodyPr/>
                    <a:lstStyle/>
                    <a:p>
                      <a:pPr indent="0" lvl="0" marL="85725" marR="0" rtl="0" algn="l">
                        <a:lnSpc>
                          <a:spcPct val="100000"/>
                        </a:lnSpc>
                        <a:spcBef>
                          <a:spcPts val="0"/>
                        </a:spcBef>
                        <a:spcAft>
                          <a:spcPts val="0"/>
                        </a:spcAft>
                        <a:buNone/>
                      </a:pPr>
                      <a:r>
                        <a:rPr b="1" lang="en-US" sz="1600" u="none" cap="none" strike="noStrike">
                          <a:latin typeface="Trebuchet MS"/>
                          <a:ea typeface="Trebuchet MS"/>
                          <a:cs typeface="Trebuchet MS"/>
                          <a:sym typeface="Trebuchet MS"/>
                        </a:rPr>
                        <a:t>Unexplained</a:t>
                      </a:r>
                      <a:endParaRPr sz="1600" u="none" cap="none" strike="noStrike">
                        <a:latin typeface="Trebuchet MS"/>
                        <a:ea typeface="Trebuchet MS"/>
                        <a:cs typeface="Trebuchet MS"/>
                        <a:sym typeface="Trebuchet MS"/>
                      </a:endParaRPr>
                    </a:p>
                  </a:txBody>
                  <a:tcPr marT="31125" marB="0" marR="0" marL="0">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12700">
                      <a:solidFill>
                        <a:srgbClr val="FFFFFF"/>
                      </a:solidFill>
                      <a:prstDash val="solid"/>
                      <a:round/>
                      <a:headEnd len="sm" w="sm" type="none"/>
                      <a:tailEnd len="sm" w="sm" type="none"/>
                    </a:lnT>
                    <a:lnB cap="flat" cmpd="sng" w="12700">
                      <a:solidFill>
                        <a:srgbClr val="FFFFFF"/>
                      </a:solidFill>
                      <a:prstDash val="solid"/>
                      <a:round/>
                      <a:headEnd len="sm" w="sm" type="none"/>
                      <a:tailEnd len="sm" w="sm" type="none"/>
                    </a:lnB>
                    <a:solidFill>
                      <a:srgbClr val="EEF4E7"/>
                    </a:solidFill>
                  </a:tcPr>
                </a:tc>
              </a:tr>
            </a:tbl>
          </a:graphicData>
        </a:graphic>
      </p:graphicFrame>
    </p:spTree>
  </p:cSld>
  <p:clrMapOvr>
    <a:masterClrMapping/>
  </p:clrMapOvr>
</p:sld>
</file>

<file path=ppt/slides/slide5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gradFill>
          <a:gsLst>
            <a:gs pos="0">
              <a:srgbClr val="EBE9E6"/>
            </a:gs>
            <a:gs pos="100000">
              <a:srgbClr val="C9C5C0"/>
            </a:gs>
          </a:gsLst>
          <a:path path="circle">
            <a:fillToRect b="50%" l="50%" r="50%" t="50%"/>
          </a:path>
          <a:tileRect/>
        </a:gradFill>
      </p:bgPr>
    </p:bg>
    <p:spTree>
      <p:nvGrpSpPr>
        <p:cNvPr id="450" name="Shape 450"/>
        <p:cNvGrpSpPr/>
        <p:nvPr/>
      </p:nvGrpSpPr>
      <p:grpSpPr>
        <a:xfrm>
          <a:off x="0" y="0"/>
          <a:ext cx="0" cy="0"/>
          <a:chOff x="0" y="0"/>
          <a:chExt cx="0" cy="0"/>
        </a:xfrm>
      </p:grpSpPr>
      <p:sp>
        <p:nvSpPr>
          <p:cNvPr id="451" name="Google Shape;451;p51"/>
          <p:cNvSpPr/>
          <p:nvPr/>
        </p:nvSpPr>
        <p:spPr>
          <a:xfrm>
            <a:off x="227" y="0"/>
            <a:ext cx="9143771" cy="5143500"/>
          </a:xfrm>
          <a:prstGeom prst="rect">
            <a:avLst/>
          </a:prstGeom>
          <a:gradFill>
            <a:gsLst>
              <a:gs pos="0">
                <a:srgbClr val="EBE9E6"/>
              </a:gs>
              <a:gs pos="100000">
                <a:srgbClr val="C9C5C0"/>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Gill Sans"/>
              <a:ea typeface="Gill Sans"/>
              <a:cs typeface="Gill Sans"/>
              <a:sym typeface="Gill Sans"/>
            </a:endParaRPr>
          </a:p>
        </p:txBody>
      </p:sp>
      <p:sp>
        <p:nvSpPr>
          <p:cNvPr id="452" name="Google Shape;452;p51"/>
          <p:cNvSpPr/>
          <p:nvPr/>
        </p:nvSpPr>
        <p:spPr>
          <a:xfrm>
            <a:off x="0" y="-1"/>
            <a:ext cx="3046595" cy="5143501"/>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Gill Sans"/>
              <a:ea typeface="Gill Sans"/>
              <a:cs typeface="Gill Sans"/>
              <a:sym typeface="Gill Sans"/>
            </a:endParaRPr>
          </a:p>
        </p:txBody>
      </p:sp>
      <p:sp>
        <p:nvSpPr>
          <p:cNvPr id="453" name="Google Shape;453;p51"/>
          <p:cNvSpPr txBox="1"/>
          <p:nvPr>
            <p:ph type="title"/>
          </p:nvPr>
        </p:nvSpPr>
        <p:spPr>
          <a:xfrm>
            <a:off x="637262" y="930057"/>
            <a:ext cx="2045860" cy="3438395"/>
          </a:xfrm>
          <a:prstGeom prst="rect">
            <a:avLst/>
          </a:prstGeom>
          <a:noFill/>
          <a:ln>
            <a:noFill/>
          </a:ln>
        </p:spPr>
        <p:txBody>
          <a:bodyPr anchorCtr="0" anchor="t" bIns="45700" lIns="91425" spcFirstLastPara="1" rIns="91425" wrap="square" tIns="45700">
            <a:normAutofit/>
          </a:bodyPr>
          <a:lstStyle/>
          <a:p>
            <a:pPr indent="0" lvl="0" marL="12700" rtl="0" algn="l">
              <a:lnSpc>
                <a:spcPct val="90000"/>
              </a:lnSpc>
              <a:spcBef>
                <a:spcPts val="0"/>
              </a:spcBef>
              <a:spcAft>
                <a:spcPts val="0"/>
              </a:spcAft>
              <a:buClr>
                <a:srgbClr val="FFFFFF"/>
              </a:buClr>
              <a:buSzPts val="2200"/>
              <a:buFont typeface="Gill Sans"/>
              <a:buNone/>
            </a:pPr>
            <a:r>
              <a:rPr b="0" i="0" lang="en-US" sz="2200" cap="none">
                <a:solidFill>
                  <a:srgbClr val="FFFFFF"/>
                </a:solidFill>
                <a:latin typeface="Gill Sans"/>
                <a:ea typeface="Gill Sans"/>
                <a:cs typeface="Gill Sans"/>
                <a:sym typeface="Gill Sans"/>
              </a:rPr>
              <a:t>APPROACH TO RECURRENT MISCARRIAGE</a:t>
            </a:r>
            <a:endParaRPr/>
          </a:p>
        </p:txBody>
      </p:sp>
      <p:sp>
        <p:nvSpPr>
          <p:cNvPr id="454" name="Google Shape;454;p51"/>
          <p:cNvSpPr txBox="1"/>
          <p:nvPr/>
        </p:nvSpPr>
        <p:spPr>
          <a:xfrm>
            <a:off x="3529195" y="930057"/>
            <a:ext cx="4526120" cy="3687349"/>
          </a:xfrm>
          <a:prstGeom prst="rect">
            <a:avLst/>
          </a:prstGeom>
          <a:noFill/>
          <a:ln>
            <a:noFill/>
          </a:ln>
        </p:spPr>
        <p:txBody>
          <a:bodyPr anchorCtr="0" anchor="t" bIns="45700" lIns="91425" spcFirstLastPara="1" rIns="91425" wrap="square" tIns="45700">
            <a:normAutofit/>
          </a:bodyPr>
          <a:lstStyle/>
          <a:p>
            <a:pPr indent="-36830" lvl="0" marL="36830" marR="0" rtl="0" algn="l">
              <a:lnSpc>
                <a:spcPct val="110000"/>
              </a:lnSpc>
              <a:spcBef>
                <a:spcPts val="0"/>
              </a:spcBef>
              <a:spcAft>
                <a:spcPts val="0"/>
              </a:spcAft>
              <a:buClr>
                <a:schemeClr val="accent1"/>
              </a:buClr>
              <a:buSzPts val="1500"/>
              <a:buFont typeface="Arial"/>
              <a:buChar char="•"/>
            </a:pPr>
            <a:r>
              <a:rPr lang="en-US" sz="1500">
                <a:solidFill>
                  <a:schemeClr val="dk1"/>
                </a:solidFill>
                <a:latin typeface="Gill Sans"/>
                <a:ea typeface="Gill Sans"/>
                <a:cs typeface="Gill Sans"/>
                <a:sym typeface="Gill Sans"/>
              </a:rPr>
              <a:t>□	</a:t>
            </a:r>
            <a:r>
              <a:rPr b="1" lang="en-US" sz="1500">
                <a:solidFill>
                  <a:schemeClr val="dk1"/>
                </a:solidFill>
                <a:latin typeface="Gill Sans"/>
                <a:ea typeface="Gill Sans"/>
                <a:cs typeface="Gill Sans"/>
                <a:sym typeface="Gill Sans"/>
              </a:rPr>
              <a:t>The family history</a:t>
            </a:r>
            <a:endParaRPr b="1" sz="1500">
              <a:solidFill>
                <a:schemeClr val="dk1"/>
              </a:solidFill>
              <a:latin typeface="Gill Sans"/>
              <a:ea typeface="Gill Sans"/>
              <a:cs typeface="Gill Sans"/>
              <a:sym typeface="Gill Sans"/>
            </a:endParaRPr>
          </a:p>
          <a:p>
            <a:pPr indent="-228600" lvl="0" marL="309880" marR="0" rtl="0" algn="l">
              <a:lnSpc>
                <a:spcPct val="110000"/>
              </a:lnSpc>
              <a:spcBef>
                <a:spcPts val="700"/>
              </a:spcBef>
              <a:spcAft>
                <a:spcPts val="0"/>
              </a:spcAft>
              <a:buClr>
                <a:schemeClr val="accent1"/>
              </a:buClr>
              <a:buSzPts val="1500"/>
              <a:buFont typeface="Arial"/>
              <a:buChar char="•"/>
            </a:pPr>
            <a:r>
              <a:rPr lang="en-US" sz="1500">
                <a:solidFill>
                  <a:schemeClr val="dk1"/>
                </a:solidFill>
                <a:latin typeface="Gill Sans"/>
                <a:ea typeface="Gill Sans"/>
                <a:cs typeface="Gill Sans"/>
                <a:sym typeface="Gill Sans"/>
              </a:rPr>
              <a:t>History regarding the medical conditions previously mentioned</a:t>
            </a:r>
            <a:endParaRPr sz="1500">
              <a:solidFill>
                <a:schemeClr val="dk1"/>
              </a:solidFill>
              <a:latin typeface="Gill Sans"/>
              <a:ea typeface="Gill Sans"/>
              <a:cs typeface="Gill Sans"/>
              <a:sym typeface="Gill Sans"/>
            </a:endParaRPr>
          </a:p>
          <a:p>
            <a:pPr indent="-228600" lvl="0" marL="309880" marR="0" rtl="0" algn="l">
              <a:lnSpc>
                <a:spcPct val="110000"/>
              </a:lnSpc>
              <a:spcBef>
                <a:spcPts val="700"/>
              </a:spcBef>
              <a:spcAft>
                <a:spcPts val="0"/>
              </a:spcAft>
              <a:buClr>
                <a:schemeClr val="accent1"/>
              </a:buClr>
              <a:buSzPts val="1500"/>
              <a:buFont typeface="Arial"/>
              <a:buChar char="•"/>
            </a:pPr>
            <a:r>
              <a:rPr lang="en-US" sz="1500">
                <a:solidFill>
                  <a:schemeClr val="dk1"/>
                </a:solidFill>
                <a:latin typeface="Gill Sans"/>
                <a:ea typeface="Gill Sans"/>
                <a:cs typeface="Gill Sans"/>
                <a:sym typeface="Gill Sans"/>
              </a:rPr>
              <a:t>Consanguinity</a:t>
            </a:r>
            <a:endParaRPr sz="1500">
              <a:solidFill>
                <a:schemeClr val="dk1"/>
              </a:solidFill>
              <a:latin typeface="Gill Sans"/>
              <a:ea typeface="Gill Sans"/>
              <a:cs typeface="Gill Sans"/>
              <a:sym typeface="Gill Sans"/>
            </a:endParaRPr>
          </a:p>
          <a:p>
            <a:pPr indent="-228600" lvl="0" marL="309880" marR="163830" rtl="0" algn="l">
              <a:lnSpc>
                <a:spcPct val="110000"/>
              </a:lnSpc>
              <a:spcBef>
                <a:spcPts val="700"/>
              </a:spcBef>
              <a:spcAft>
                <a:spcPts val="0"/>
              </a:spcAft>
              <a:buClr>
                <a:schemeClr val="accent1"/>
              </a:buClr>
              <a:buSzPts val="1500"/>
              <a:buFont typeface="Arial"/>
              <a:buChar char="•"/>
            </a:pPr>
            <a:r>
              <a:rPr lang="en-US" sz="1500">
                <a:solidFill>
                  <a:schemeClr val="dk1"/>
                </a:solidFill>
                <a:latin typeface="Gill Sans"/>
                <a:ea typeface="Gill Sans"/>
                <a:cs typeface="Gill Sans"/>
                <a:sym typeface="Gill Sans"/>
              </a:rPr>
              <a:t>History of congenital abnormalities, recurrent miscarriage or  pregnancy complications</a:t>
            </a:r>
            <a:endParaRPr sz="1500">
              <a:solidFill>
                <a:schemeClr val="dk1"/>
              </a:solidFill>
              <a:latin typeface="Gill Sans"/>
              <a:ea typeface="Gill Sans"/>
              <a:cs typeface="Gill Sans"/>
              <a:sym typeface="Gill Sans"/>
            </a:endParaRPr>
          </a:p>
          <a:p>
            <a:pPr indent="-36830" lvl="0" marL="36830" marR="0" rtl="0" algn="l">
              <a:lnSpc>
                <a:spcPct val="110000"/>
              </a:lnSpc>
              <a:spcBef>
                <a:spcPts val="700"/>
              </a:spcBef>
              <a:spcAft>
                <a:spcPts val="0"/>
              </a:spcAft>
              <a:buClr>
                <a:schemeClr val="accent1"/>
              </a:buClr>
              <a:buSzPts val="1500"/>
              <a:buFont typeface="Arial"/>
              <a:buChar char="•"/>
            </a:pPr>
            <a:r>
              <a:rPr lang="en-US" sz="1500">
                <a:solidFill>
                  <a:schemeClr val="dk1"/>
                </a:solidFill>
                <a:latin typeface="Gill Sans"/>
                <a:ea typeface="Gill Sans"/>
                <a:cs typeface="Gill Sans"/>
                <a:sym typeface="Gill Sans"/>
              </a:rPr>
              <a:t>□	</a:t>
            </a:r>
            <a:r>
              <a:rPr b="1" lang="en-US" sz="1500">
                <a:solidFill>
                  <a:schemeClr val="dk1"/>
                </a:solidFill>
                <a:latin typeface="Gill Sans"/>
                <a:ea typeface="Gill Sans"/>
                <a:cs typeface="Gill Sans"/>
                <a:sym typeface="Gill Sans"/>
              </a:rPr>
              <a:t>The social history</a:t>
            </a:r>
            <a:endParaRPr b="1" sz="1500">
              <a:solidFill>
                <a:schemeClr val="dk1"/>
              </a:solidFill>
              <a:latin typeface="Gill Sans"/>
              <a:ea typeface="Gill Sans"/>
              <a:cs typeface="Gill Sans"/>
              <a:sym typeface="Gill Sans"/>
            </a:endParaRPr>
          </a:p>
          <a:p>
            <a:pPr indent="-228600" lvl="0" marL="309880" marR="0" rtl="0" algn="l">
              <a:lnSpc>
                <a:spcPct val="110000"/>
              </a:lnSpc>
              <a:spcBef>
                <a:spcPts val="700"/>
              </a:spcBef>
              <a:spcAft>
                <a:spcPts val="0"/>
              </a:spcAft>
              <a:buClr>
                <a:schemeClr val="accent1"/>
              </a:buClr>
              <a:buSzPts val="1500"/>
              <a:buFont typeface="Arial"/>
              <a:buChar char="•"/>
            </a:pPr>
            <a:r>
              <a:rPr lang="en-US" sz="1500">
                <a:solidFill>
                  <a:schemeClr val="dk1"/>
                </a:solidFill>
                <a:latin typeface="Gill Sans"/>
                <a:ea typeface="Gill Sans"/>
                <a:cs typeface="Gill Sans"/>
                <a:sym typeface="Gill Sans"/>
              </a:rPr>
              <a:t>Smoking</a:t>
            </a:r>
            <a:endParaRPr sz="1500">
              <a:solidFill>
                <a:schemeClr val="dk1"/>
              </a:solidFill>
              <a:latin typeface="Gill Sans"/>
              <a:ea typeface="Gill Sans"/>
              <a:cs typeface="Gill Sans"/>
              <a:sym typeface="Gill Sans"/>
            </a:endParaRPr>
          </a:p>
          <a:p>
            <a:pPr indent="-228600" lvl="0" marL="309880" marR="0" rtl="0" algn="l">
              <a:lnSpc>
                <a:spcPct val="110000"/>
              </a:lnSpc>
              <a:spcBef>
                <a:spcPts val="700"/>
              </a:spcBef>
              <a:spcAft>
                <a:spcPts val="0"/>
              </a:spcAft>
              <a:buClr>
                <a:schemeClr val="accent1"/>
              </a:buClr>
              <a:buSzPts val="1500"/>
              <a:buFont typeface="Arial"/>
              <a:buChar char="•"/>
            </a:pPr>
            <a:r>
              <a:rPr lang="en-US" sz="1500">
                <a:solidFill>
                  <a:schemeClr val="dk1"/>
                </a:solidFill>
                <a:latin typeface="Gill Sans"/>
                <a:ea typeface="Gill Sans"/>
                <a:cs typeface="Gill Sans"/>
                <a:sym typeface="Gill Sans"/>
              </a:rPr>
              <a:t>Alcohol intake</a:t>
            </a:r>
            <a:endParaRPr sz="1500">
              <a:solidFill>
                <a:schemeClr val="dk1"/>
              </a:solidFill>
              <a:latin typeface="Gill Sans"/>
              <a:ea typeface="Gill Sans"/>
              <a:cs typeface="Gill Sans"/>
              <a:sym typeface="Gill Sans"/>
            </a:endParaRPr>
          </a:p>
          <a:p>
            <a:pPr indent="-228600" lvl="0" marL="309880" marR="0" rtl="0" algn="l">
              <a:lnSpc>
                <a:spcPct val="110000"/>
              </a:lnSpc>
              <a:spcBef>
                <a:spcPts val="700"/>
              </a:spcBef>
              <a:spcAft>
                <a:spcPts val="0"/>
              </a:spcAft>
              <a:buClr>
                <a:schemeClr val="accent1"/>
              </a:buClr>
              <a:buSzPts val="1500"/>
              <a:buFont typeface="Arial"/>
              <a:buChar char="•"/>
            </a:pPr>
            <a:r>
              <a:rPr lang="en-US" sz="1500">
                <a:solidFill>
                  <a:schemeClr val="dk1"/>
                </a:solidFill>
                <a:latin typeface="Gill Sans"/>
                <a:ea typeface="Gill Sans"/>
                <a:cs typeface="Gill Sans"/>
                <a:sym typeface="Gill Sans"/>
              </a:rPr>
              <a:t>Caffeine consumption</a:t>
            </a:r>
            <a:endParaRPr sz="1500">
              <a:solidFill>
                <a:schemeClr val="dk1"/>
              </a:solidFill>
              <a:latin typeface="Gill Sans"/>
              <a:ea typeface="Gill Sans"/>
              <a:cs typeface="Gill Sans"/>
              <a:sym typeface="Gill Sans"/>
            </a:endParaRPr>
          </a:p>
        </p:txBody>
      </p:sp>
    </p:spTree>
  </p:cSld>
  <p:clrMapOvr>
    <a:masterClrMapping/>
  </p:clrMapOvr>
</p:sld>
</file>

<file path=ppt/slides/slide5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gradFill>
          <a:gsLst>
            <a:gs pos="0">
              <a:srgbClr val="EBE9E6"/>
            </a:gs>
            <a:gs pos="100000">
              <a:srgbClr val="C9C5C0"/>
            </a:gs>
          </a:gsLst>
          <a:path path="circle">
            <a:fillToRect b="50%" l="50%" r="50%" t="50%"/>
          </a:path>
          <a:tileRect/>
        </a:gradFill>
      </p:bgPr>
    </p:bg>
    <p:spTree>
      <p:nvGrpSpPr>
        <p:cNvPr id="458" name="Shape 458"/>
        <p:cNvGrpSpPr/>
        <p:nvPr/>
      </p:nvGrpSpPr>
      <p:grpSpPr>
        <a:xfrm>
          <a:off x="0" y="0"/>
          <a:ext cx="0" cy="0"/>
          <a:chOff x="0" y="0"/>
          <a:chExt cx="0" cy="0"/>
        </a:xfrm>
      </p:grpSpPr>
      <p:sp>
        <p:nvSpPr>
          <p:cNvPr id="459" name="Google Shape;459;p52"/>
          <p:cNvSpPr/>
          <p:nvPr/>
        </p:nvSpPr>
        <p:spPr>
          <a:xfrm>
            <a:off x="1" y="0"/>
            <a:ext cx="9143771" cy="5143500"/>
          </a:xfrm>
          <a:prstGeom prst="rect">
            <a:avLst/>
          </a:prstGeom>
          <a:gradFill>
            <a:gsLst>
              <a:gs pos="0">
                <a:srgbClr val="EBE9E6"/>
              </a:gs>
              <a:gs pos="100000">
                <a:srgbClr val="C9C5C0"/>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Gill Sans"/>
              <a:ea typeface="Gill Sans"/>
              <a:cs typeface="Gill Sans"/>
              <a:sym typeface="Gill Sans"/>
            </a:endParaRPr>
          </a:p>
        </p:txBody>
      </p:sp>
      <p:sp>
        <p:nvSpPr>
          <p:cNvPr id="460" name="Google Shape;460;p52"/>
          <p:cNvSpPr txBox="1"/>
          <p:nvPr>
            <p:ph type="title"/>
          </p:nvPr>
        </p:nvSpPr>
        <p:spPr>
          <a:xfrm>
            <a:off x="633357" y="1200149"/>
            <a:ext cx="2654449" cy="3223260"/>
          </a:xfrm>
          <a:prstGeom prst="rect">
            <a:avLst/>
          </a:prstGeom>
          <a:noFill/>
          <a:ln>
            <a:noFill/>
          </a:ln>
        </p:spPr>
        <p:txBody>
          <a:bodyPr anchorCtr="0" anchor="ctr" bIns="45700" lIns="91425" spcFirstLastPara="1" rIns="91425" wrap="square" tIns="45700">
            <a:normAutofit/>
          </a:bodyPr>
          <a:lstStyle/>
          <a:p>
            <a:pPr indent="0" lvl="0" marL="12700" rtl="0" algn="l">
              <a:lnSpc>
                <a:spcPct val="90000"/>
              </a:lnSpc>
              <a:spcBef>
                <a:spcPts val="0"/>
              </a:spcBef>
              <a:spcAft>
                <a:spcPts val="0"/>
              </a:spcAft>
              <a:buClr>
                <a:schemeClr val="dk1"/>
              </a:buClr>
              <a:buSzPts val="3000"/>
              <a:buFont typeface="Gill Sans"/>
              <a:buNone/>
            </a:pPr>
            <a:r>
              <a:rPr b="0" i="0" lang="en-US" sz="3000" cap="none">
                <a:solidFill>
                  <a:schemeClr val="dk1"/>
                </a:solidFill>
                <a:latin typeface="Gill Sans"/>
                <a:ea typeface="Gill Sans"/>
                <a:cs typeface="Gill Sans"/>
                <a:sym typeface="Gill Sans"/>
              </a:rPr>
              <a:t>APPROACH TO RECURRENT MISCARRIAGE</a:t>
            </a:r>
            <a:endParaRPr/>
          </a:p>
        </p:txBody>
      </p:sp>
      <p:cxnSp>
        <p:nvCxnSpPr>
          <p:cNvPr id="461" name="Google Shape;461;p52"/>
          <p:cNvCxnSpPr/>
          <p:nvPr/>
        </p:nvCxnSpPr>
        <p:spPr>
          <a:xfrm>
            <a:off x="3490722" y="1611629"/>
            <a:ext cx="0" cy="2400300"/>
          </a:xfrm>
          <a:prstGeom prst="straightConnector1">
            <a:avLst/>
          </a:prstGeom>
          <a:noFill/>
          <a:ln cap="flat" cmpd="sng" w="31750">
            <a:solidFill>
              <a:schemeClr val="accent1"/>
            </a:solidFill>
            <a:prstDash val="solid"/>
            <a:round/>
            <a:headEnd len="sm" w="sm" type="none"/>
            <a:tailEnd len="sm" w="sm" type="none"/>
          </a:ln>
        </p:spPr>
      </p:cxnSp>
      <p:sp>
        <p:nvSpPr>
          <p:cNvPr id="462" name="Google Shape;462;p52"/>
          <p:cNvSpPr txBox="1"/>
          <p:nvPr/>
        </p:nvSpPr>
        <p:spPr>
          <a:xfrm>
            <a:off x="3693638" y="1200149"/>
            <a:ext cx="4597502" cy="3223260"/>
          </a:xfrm>
          <a:prstGeom prst="rect">
            <a:avLst/>
          </a:prstGeom>
          <a:noFill/>
          <a:ln>
            <a:noFill/>
          </a:ln>
        </p:spPr>
        <p:txBody>
          <a:bodyPr anchorCtr="0" anchor="ctr" bIns="45700" lIns="91425" spcFirstLastPara="1" rIns="91425" wrap="square" tIns="45700">
            <a:normAutofit/>
          </a:bodyPr>
          <a:lstStyle/>
          <a:p>
            <a:pPr indent="-228600" lvl="0" marL="309880" marR="0" rtl="0" algn="l">
              <a:lnSpc>
                <a:spcPct val="120000"/>
              </a:lnSpc>
              <a:spcBef>
                <a:spcPts val="0"/>
              </a:spcBef>
              <a:spcAft>
                <a:spcPts val="0"/>
              </a:spcAft>
              <a:buClr>
                <a:schemeClr val="accent1"/>
              </a:buClr>
              <a:buSzPts val="1800"/>
              <a:buFont typeface="Arial"/>
              <a:buChar char="•"/>
            </a:pPr>
            <a:r>
              <a:rPr b="1" lang="en-US" sz="1800">
                <a:solidFill>
                  <a:schemeClr val="dk1"/>
                </a:solidFill>
                <a:latin typeface="Gill Sans"/>
                <a:ea typeface="Gill Sans"/>
                <a:cs typeface="Gill Sans"/>
                <a:sym typeface="Gill Sans"/>
              </a:rPr>
              <a:t>Physical Examination:</a:t>
            </a:r>
            <a:endParaRPr b="1" sz="1800">
              <a:solidFill>
                <a:schemeClr val="dk1"/>
              </a:solidFill>
              <a:latin typeface="Gill Sans"/>
              <a:ea typeface="Gill Sans"/>
              <a:cs typeface="Gill Sans"/>
              <a:sym typeface="Gill Sans"/>
            </a:endParaRPr>
          </a:p>
          <a:p>
            <a:pPr indent="-228600" lvl="1" marL="610235" marR="0" rtl="0" algn="l">
              <a:lnSpc>
                <a:spcPct val="120000"/>
              </a:lnSpc>
              <a:spcBef>
                <a:spcPts val="700"/>
              </a:spcBef>
              <a:spcAft>
                <a:spcPts val="0"/>
              </a:spcAft>
              <a:buClr>
                <a:schemeClr val="accent1"/>
              </a:buClr>
              <a:buSzPts val="1800"/>
              <a:buFont typeface="Arial"/>
              <a:buChar char="•"/>
            </a:pPr>
            <a:r>
              <a:rPr b="0" i="0" lang="en-US" sz="1800" u="none" cap="none" strike="noStrike">
                <a:solidFill>
                  <a:schemeClr val="dk1"/>
                </a:solidFill>
                <a:latin typeface="Gill Sans"/>
                <a:ea typeface="Gill Sans"/>
                <a:cs typeface="Gill Sans"/>
                <a:sym typeface="Gill Sans"/>
              </a:rPr>
              <a:t>General examination</a:t>
            </a:r>
            <a:endParaRPr b="0" i="0" sz="1800" u="none" cap="none" strike="noStrike">
              <a:solidFill>
                <a:schemeClr val="dk1"/>
              </a:solidFill>
              <a:latin typeface="Gill Sans"/>
              <a:ea typeface="Gill Sans"/>
              <a:cs typeface="Gill Sans"/>
              <a:sym typeface="Gill Sans"/>
            </a:endParaRPr>
          </a:p>
          <a:p>
            <a:pPr indent="-228600" lvl="1" marL="610235" marR="0" rtl="0" algn="l">
              <a:lnSpc>
                <a:spcPct val="120000"/>
              </a:lnSpc>
              <a:spcBef>
                <a:spcPts val="700"/>
              </a:spcBef>
              <a:spcAft>
                <a:spcPts val="0"/>
              </a:spcAft>
              <a:buClr>
                <a:schemeClr val="accent1"/>
              </a:buClr>
              <a:buSzPts val="1800"/>
              <a:buFont typeface="Arial"/>
              <a:buChar char="•"/>
            </a:pPr>
            <a:r>
              <a:rPr b="0" i="0" lang="en-US" sz="1800" u="none" cap="none" strike="noStrike">
                <a:solidFill>
                  <a:schemeClr val="dk1"/>
                </a:solidFill>
                <a:latin typeface="Gill Sans"/>
                <a:ea typeface="Gill Sans"/>
                <a:cs typeface="Gill Sans"/>
                <a:sym typeface="Gill Sans"/>
              </a:rPr>
              <a:t>Abdominal examination</a:t>
            </a:r>
            <a:endParaRPr b="0" i="0" sz="1800" u="none" cap="none" strike="noStrike">
              <a:solidFill>
                <a:schemeClr val="dk1"/>
              </a:solidFill>
              <a:latin typeface="Gill Sans"/>
              <a:ea typeface="Gill Sans"/>
              <a:cs typeface="Gill Sans"/>
              <a:sym typeface="Gill Sans"/>
            </a:endParaRPr>
          </a:p>
          <a:p>
            <a:pPr indent="-228600" lvl="1" marL="610235" marR="0" rtl="0" algn="l">
              <a:lnSpc>
                <a:spcPct val="120000"/>
              </a:lnSpc>
              <a:spcBef>
                <a:spcPts val="700"/>
              </a:spcBef>
              <a:spcAft>
                <a:spcPts val="0"/>
              </a:spcAft>
              <a:buClr>
                <a:schemeClr val="accent1"/>
              </a:buClr>
              <a:buSzPts val="1800"/>
              <a:buFont typeface="Arial"/>
              <a:buChar char="•"/>
            </a:pPr>
            <a:r>
              <a:rPr b="0" i="0" lang="en-US" sz="1800" u="none" cap="none" strike="noStrike">
                <a:solidFill>
                  <a:schemeClr val="dk1"/>
                </a:solidFill>
                <a:latin typeface="Gill Sans"/>
                <a:ea typeface="Gill Sans"/>
                <a:cs typeface="Gill Sans"/>
                <a:sym typeface="Gill Sans"/>
              </a:rPr>
              <a:t>Pelvic examination</a:t>
            </a:r>
            <a:endParaRPr b="0" i="0" sz="1800" u="none" cap="none" strike="noStrike">
              <a:solidFill>
                <a:schemeClr val="dk1"/>
              </a:solidFill>
              <a:latin typeface="Gill Sans"/>
              <a:ea typeface="Gill Sans"/>
              <a:cs typeface="Gill Sans"/>
              <a:sym typeface="Gill Sans"/>
            </a:endParaRPr>
          </a:p>
          <a:p>
            <a:pPr indent="-228600" lvl="2" marL="909955" marR="0" rtl="0" algn="l">
              <a:lnSpc>
                <a:spcPct val="120000"/>
              </a:lnSpc>
              <a:spcBef>
                <a:spcPts val="715"/>
              </a:spcBef>
              <a:spcAft>
                <a:spcPts val="0"/>
              </a:spcAft>
              <a:buClr>
                <a:schemeClr val="accent1"/>
              </a:buClr>
              <a:buSzPts val="1800"/>
              <a:buFont typeface="Arial"/>
              <a:buChar char="•"/>
            </a:pPr>
            <a:r>
              <a:rPr b="0" i="0" lang="en-US" sz="1800" u="none" cap="none" strike="noStrike">
                <a:solidFill>
                  <a:schemeClr val="dk1"/>
                </a:solidFill>
                <a:latin typeface="Gill Sans"/>
                <a:ea typeface="Gill Sans"/>
                <a:cs typeface="Gill Sans"/>
                <a:sym typeface="Gill Sans"/>
              </a:rPr>
              <a:t>Speculum examination</a:t>
            </a:r>
            <a:endParaRPr b="0" i="0" sz="1800" u="none" cap="none" strike="noStrike">
              <a:solidFill>
                <a:schemeClr val="dk1"/>
              </a:solidFill>
              <a:latin typeface="Gill Sans"/>
              <a:ea typeface="Gill Sans"/>
              <a:cs typeface="Gill Sans"/>
              <a:sym typeface="Gill Sans"/>
            </a:endParaRPr>
          </a:p>
          <a:p>
            <a:pPr indent="-228600" lvl="2" marL="909955" marR="0" rtl="0" algn="l">
              <a:lnSpc>
                <a:spcPct val="120000"/>
              </a:lnSpc>
              <a:spcBef>
                <a:spcPts val="700"/>
              </a:spcBef>
              <a:spcAft>
                <a:spcPts val="0"/>
              </a:spcAft>
              <a:buClr>
                <a:schemeClr val="accent1"/>
              </a:buClr>
              <a:buSzPts val="1800"/>
              <a:buFont typeface="Arial"/>
              <a:buChar char="•"/>
            </a:pPr>
            <a:r>
              <a:rPr b="0" i="0" lang="en-US" sz="1800" u="none" cap="none" strike="noStrike">
                <a:solidFill>
                  <a:schemeClr val="dk1"/>
                </a:solidFill>
                <a:latin typeface="Gill Sans"/>
                <a:ea typeface="Gill Sans"/>
                <a:cs typeface="Gill Sans"/>
                <a:sym typeface="Gill Sans"/>
              </a:rPr>
              <a:t>Bimanual examination</a:t>
            </a:r>
            <a:endParaRPr b="0" i="0" sz="1800" u="none" cap="none" strike="noStrike">
              <a:solidFill>
                <a:schemeClr val="dk1"/>
              </a:solidFill>
              <a:latin typeface="Gill Sans"/>
              <a:ea typeface="Gill Sans"/>
              <a:cs typeface="Gill Sans"/>
              <a:sym typeface="Gill Sans"/>
            </a:endParaRPr>
          </a:p>
        </p:txBody>
      </p:sp>
    </p:spTree>
  </p:cSld>
  <p:clrMapOvr>
    <a:masterClrMapping/>
  </p:clrMapOvr>
</p:sld>
</file>

<file path=ppt/slides/slide5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gradFill>
          <a:gsLst>
            <a:gs pos="0">
              <a:srgbClr val="EBE9E6"/>
            </a:gs>
            <a:gs pos="100000">
              <a:srgbClr val="C9C5C0"/>
            </a:gs>
          </a:gsLst>
          <a:path path="circle">
            <a:fillToRect b="50%" l="50%" r="50%" t="50%"/>
          </a:path>
          <a:tileRect/>
        </a:gradFill>
      </p:bgPr>
    </p:bg>
    <p:spTree>
      <p:nvGrpSpPr>
        <p:cNvPr id="466" name="Shape 466"/>
        <p:cNvGrpSpPr/>
        <p:nvPr/>
      </p:nvGrpSpPr>
      <p:grpSpPr>
        <a:xfrm>
          <a:off x="0" y="0"/>
          <a:ext cx="0" cy="0"/>
          <a:chOff x="0" y="0"/>
          <a:chExt cx="0" cy="0"/>
        </a:xfrm>
      </p:grpSpPr>
      <p:sp>
        <p:nvSpPr>
          <p:cNvPr id="467" name="Google Shape;467;p53"/>
          <p:cNvSpPr/>
          <p:nvPr/>
        </p:nvSpPr>
        <p:spPr>
          <a:xfrm>
            <a:off x="1" y="0"/>
            <a:ext cx="9143771" cy="5143500"/>
          </a:xfrm>
          <a:prstGeom prst="rect">
            <a:avLst/>
          </a:prstGeom>
          <a:gradFill>
            <a:gsLst>
              <a:gs pos="0">
                <a:srgbClr val="EBE9E6"/>
              </a:gs>
              <a:gs pos="100000">
                <a:srgbClr val="C9C5C0"/>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Gill Sans"/>
              <a:ea typeface="Gill Sans"/>
              <a:cs typeface="Gill Sans"/>
              <a:sym typeface="Gill Sans"/>
            </a:endParaRPr>
          </a:p>
        </p:txBody>
      </p:sp>
      <p:sp>
        <p:nvSpPr>
          <p:cNvPr id="468" name="Google Shape;468;p53"/>
          <p:cNvSpPr txBox="1"/>
          <p:nvPr>
            <p:ph type="title"/>
          </p:nvPr>
        </p:nvSpPr>
        <p:spPr>
          <a:xfrm>
            <a:off x="633357" y="1200149"/>
            <a:ext cx="2654449" cy="3223260"/>
          </a:xfrm>
          <a:prstGeom prst="rect">
            <a:avLst/>
          </a:prstGeom>
          <a:noFill/>
          <a:ln>
            <a:noFill/>
          </a:ln>
        </p:spPr>
        <p:txBody>
          <a:bodyPr anchorCtr="0" anchor="ctr" bIns="45700" lIns="91425" spcFirstLastPara="1" rIns="91425" wrap="square" tIns="45700">
            <a:normAutofit/>
          </a:bodyPr>
          <a:lstStyle/>
          <a:p>
            <a:pPr indent="0" lvl="0" marL="12700" rtl="0" algn="l">
              <a:lnSpc>
                <a:spcPct val="90000"/>
              </a:lnSpc>
              <a:spcBef>
                <a:spcPts val="0"/>
              </a:spcBef>
              <a:spcAft>
                <a:spcPts val="0"/>
              </a:spcAft>
              <a:buClr>
                <a:schemeClr val="dk1"/>
              </a:buClr>
              <a:buSzPts val="3200"/>
              <a:buFont typeface="Gill Sans"/>
              <a:buNone/>
            </a:pPr>
            <a:r>
              <a:rPr b="0" i="0" lang="en-US" sz="3200" cap="none">
                <a:solidFill>
                  <a:schemeClr val="dk1"/>
                </a:solidFill>
                <a:latin typeface="Gill Sans"/>
                <a:ea typeface="Gill Sans"/>
                <a:cs typeface="Gill Sans"/>
                <a:sym typeface="Gill Sans"/>
              </a:rPr>
              <a:t>GENETIC CAUSES:</a:t>
            </a:r>
            <a:endParaRPr b="0" i="0" sz="3200" cap="none">
              <a:solidFill>
                <a:schemeClr val="dk1"/>
              </a:solidFill>
              <a:latin typeface="Gill Sans"/>
              <a:ea typeface="Gill Sans"/>
              <a:cs typeface="Gill Sans"/>
              <a:sym typeface="Gill Sans"/>
            </a:endParaRPr>
          </a:p>
        </p:txBody>
      </p:sp>
      <p:cxnSp>
        <p:nvCxnSpPr>
          <p:cNvPr id="469" name="Google Shape;469;p53"/>
          <p:cNvCxnSpPr/>
          <p:nvPr/>
        </p:nvCxnSpPr>
        <p:spPr>
          <a:xfrm>
            <a:off x="3490722" y="1611629"/>
            <a:ext cx="0" cy="2400300"/>
          </a:xfrm>
          <a:prstGeom prst="straightConnector1">
            <a:avLst/>
          </a:prstGeom>
          <a:noFill/>
          <a:ln cap="flat" cmpd="sng" w="31750">
            <a:solidFill>
              <a:schemeClr val="accent1"/>
            </a:solidFill>
            <a:prstDash val="solid"/>
            <a:round/>
            <a:headEnd len="sm" w="sm" type="none"/>
            <a:tailEnd len="sm" w="sm" type="none"/>
          </a:ln>
        </p:spPr>
      </p:cxnSp>
      <p:sp>
        <p:nvSpPr>
          <p:cNvPr id="470" name="Google Shape;470;p53"/>
          <p:cNvSpPr txBox="1"/>
          <p:nvPr/>
        </p:nvSpPr>
        <p:spPr>
          <a:xfrm>
            <a:off x="3693638" y="1200149"/>
            <a:ext cx="4597502" cy="3223260"/>
          </a:xfrm>
          <a:prstGeom prst="rect">
            <a:avLst/>
          </a:prstGeom>
          <a:noFill/>
          <a:ln>
            <a:noFill/>
          </a:ln>
        </p:spPr>
        <p:txBody>
          <a:bodyPr anchorCtr="0" anchor="ctr" bIns="45700" lIns="91425" spcFirstLastPara="1" rIns="91425" wrap="square" tIns="45700">
            <a:normAutofit/>
          </a:bodyPr>
          <a:lstStyle/>
          <a:p>
            <a:pPr indent="-228600" lvl="0" marL="320040" marR="0" rtl="0" algn="l">
              <a:lnSpc>
                <a:spcPct val="110000"/>
              </a:lnSpc>
              <a:spcBef>
                <a:spcPts val="0"/>
              </a:spcBef>
              <a:spcAft>
                <a:spcPts val="0"/>
              </a:spcAft>
              <a:buClr>
                <a:schemeClr val="accent1"/>
              </a:buClr>
              <a:buSzPts val="1500"/>
              <a:buFont typeface="Arial"/>
              <a:buChar char="•"/>
            </a:pPr>
            <a:r>
              <a:rPr b="1" i="1" lang="en-US" sz="1500">
                <a:solidFill>
                  <a:schemeClr val="dk1"/>
                </a:solidFill>
                <a:latin typeface="Gill Sans"/>
                <a:ea typeface="Gill Sans"/>
                <a:cs typeface="Gill Sans"/>
                <a:sym typeface="Gill Sans"/>
              </a:rPr>
              <a:t>Investigations:</a:t>
            </a:r>
            <a:endParaRPr sz="1500">
              <a:solidFill>
                <a:schemeClr val="dk1"/>
              </a:solidFill>
              <a:latin typeface="Gill Sans"/>
              <a:ea typeface="Gill Sans"/>
              <a:cs typeface="Gill Sans"/>
              <a:sym typeface="Gill Sans"/>
            </a:endParaRPr>
          </a:p>
          <a:p>
            <a:pPr indent="-228600" lvl="1" marL="620395" marR="0" rtl="0" algn="l">
              <a:lnSpc>
                <a:spcPct val="110000"/>
              </a:lnSpc>
              <a:spcBef>
                <a:spcPts val="700"/>
              </a:spcBef>
              <a:spcAft>
                <a:spcPts val="0"/>
              </a:spcAft>
              <a:buClr>
                <a:schemeClr val="accent1"/>
              </a:buClr>
              <a:buSzPts val="1500"/>
              <a:buFont typeface="Arial"/>
              <a:buChar char="•"/>
            </a:pPr>
            <a:r>
              <a:rPr b="1" i="1" lang="en-US" sz="1500" u="none" cap="none" strike="noStrike">
                <a:solidFill>
                  <a:schemeClr val="dk1"/>
                </a:solidFill>
                <a:latin typeface="Gill Sans"/>
                <a:ea typeface="Gill Sans"/>
                <a:cs typeface="Gill Sans"/>
                <a:sym typeface="Gill Sans"/>
              </a:rPr>
              <a:t>Karyotyping:</a:t>
            </a:r>
            <a:endParaRPr b="0" i="0" sz="1500" u="none" cap="none" strike="noStrike">
              <a:solidFill>
                <a:schemeClr val="dk1"/>
              </a:solidFill>
              <a:latin typeface="Gill Sans"/>
              <a:ea typeface="Gill Sans"/>
              <a:cs typeface="Gill Sans"/>
              <a:sym typeface="Gill Sans"/>
            </a:endParaRPr>
          </a:p>
          <a:p>
            <a:pPr indent="-228600" lvl="1" marL="620395" marR="588645" rtl="0" algn="l">
              <a:lnSpc>
                <a:spcPct val="110000"/>
              </a:lnSpc>
              <a:spcBef>
                <a:spcPts val="700"/>
              </a:spcBef>
              <a:spcAft>
                <a:spcPts val="0"/>
              </a:spcAft>
              <a:buClr>
                <a:schemeClr val="accent1"/>
              </a:buClr>
              <a:buSzPts val="1500"/>
              <a:buFont typeface="Arial"/>
              <a:buChar char="•"/>
            </a:pPr>
            <a:r>
              <a:rPr b="0" i="0" lang="en-US" sz="1500" u="none" cap="none" strike="noStrike">
                <a:solidFill>
                  <a:schemeClr val="dk1"/>
                </a:solidFill>
                <a:latin typeface="Gill Sans"/>
                <a:ea typeface="Gill Sans"/>
                <a:cs typeface="Gill Sans"/>
                <a:sym typeface="Gill Sans"/>
              </a:rPr>
              <a:t>Cytogenetic analysis should be performed on products of  conception of the </a:t>
            </a:r>
            <a:r>
              <a:rPr b="0" i="0" lang="en-US" sz="1500" u="sng" cap="none" strike="noStrike">
                <a:solidFill>
                  <a:schemeClr val="dk1"/>
                </a:solidFill>
                <a:latin typeface="Gill Sans"/>
                <a:ea typeface="Gill Sans"/>
                <a:cs typeface="Gill Sans"/>
                <a:sym typeface="Gill Sans"/>
              </a:rPr>
              <a:t>third and subsequent consecutive </a:t>
            </a:r>
            <a:r>
              <a:rPr b="0" i="0" lang="en-US" sz="1500" u="none" cap="none" strike="noStrike">
                <a:solidFill>
                  <a:schemeClr val="dk1"/>
                </a:solidFill>
                <a:latin typeface="Gill Sans"/>
                <a:ea typeface="Gill Sans"/>
                <a:cs typeface="Gill Sans"/>
                <a:sym typeface="Gill Sans"/>
              </a:rPr>
              <a:t> </a:t>
            </a:r>
            <a:r>
              <a:rPr b="0" i="0" lang="en-US" sz="1500" u="sng" cap="none" strike="noStrike">
                <a:solidFill>
                  <a:schemeClr val="dk1"/>
                </a:solidFill>
                <a:latin typeface="Gill Sans"/>
                <a:ea typeface="Gill Sans"/>
                <a:cs typeface="Gill Sans"/>
                <a:sym typeface="Gill Sans"/>
              </a:rPr>
              <a:t>miscarriage(s). In addition to CGH array.</a:t>
            </a:r>
            <a:endParaRPr b="0" i="0" sz="1500" u="none" cap="none" strike="noStrike">
              <a:solidFill>
                <a:schemeClr val="dk1"/>
              </a:solidFill>
              <a:latin typeface="Gill Sans"/>
              <a:ea typeface="Gill Sans"/>
              <a:cs typeface="Gill Sans"/>
              <a:sym typeface="Gill Sans"/>
            </a:endParaRPr>
          </a:p>
          <a:p>
            <a:pPr indent="-228600" lvl="1" marL="620395" marR="5080" rtl="0" algn="l">
              <a:lnSpc>
                <a:spcPct val="110000"/>
              </a:lnSpc>
              <a:spcBef>
                <a:spcPts val="700"/>
              </a:spcBef>
              <a:spcAft>
                <a:spcPts val="0"/>
              </a:spcAft>
              <a:buClr>
                <a:schemeClr val="accent1"/>
              </a:buClr>
              <a:buSzPts val="1500"/>
              <a:buFont typeface="Arial"/>
              <a:buChar char="•"/>
            </a:pPr>
            <a:r>
              <a:rPr b="0" i="0" lang="en-US" sz="1500" u="none" cap="none" strike="noStrike">
                <a:solidFill>
                  <a:schemeClr val="dk1"/>
                </a:solidFill>
                <a:latin typeface="Gill Sans"/>
                <a:ea typeface="Gill Sans"/>
                <a:cs typeface="Gill Sans"/>
                <a:sym typeface="Gill Sans"/>
              </a:rPr>
              <a:t>Parental peripheral blood karyotyping of both partners should  be performed in couples with recurrent miscarriage where  testing of products of conception </a:t>
            </a:r>
            <a:r>
              <a:rPr b="0" i="0" lang="en-US" sz="1500" u="sng" cap="none" strike="noStrike">
                <a:solidFill>
                  <a:schemeClr val="dk1"/>
                </a:solidFill>
                <a:latin typeface="Gill Sans"/>
                <a:ea typeface="Gill Sans"/>
                <a:cs typeface="Gill Sans"/>
                <a:sym typeface="Gill Sans"/>
              </a:rPr>
              <a:t>reports an unbalanced </a:t>
            </a:r>
            <a:r>
              <a:rPr b="0" i="0" lang="en-US" sz="1500" u="none" cap="none" strike="noStrike">
                <a:solidFill>
                  <a:schemeClr val="dk1"/>
                </a:solidFill>
                <a:latin typeface="Gill Sans"/>
                <a:ea typeface="Gill Sans"/>
                <a:cs typeface="Gill Sans"/>
                <a:sym typeface="Gill Sans"/>
              </a:rPr>
              <a:t> </a:t>
            </a:r>
            <a:r>
              <a:rPr b="0" i="0" lang="en-US" sz="1500" u="sng" cap="none" strike="noStrike">
                <a:solidFill>
                  <a:schemeClr val="dk1"/>
                </a:solidFill>
                <a:latin typeface="Gill Sans"/>
                <a:ea typeface="Gill Sans"/>
                <a:cs typeface="Gill Sans"/>
                <a:sym typeface="Gill Sans"/>
              </a:rPr>
              <a:t>structural chromosomal abnormality.</a:t>
            </a:r>
            <a:endParaRPr b="0" i="0" sz="1500" u="none" cap="none" strike="noStrike">
              <a:solidFill>
                <a:schemeClr val="dk1"/>
              </a:solidFill>
              <a:latin typeface="Gill Sans"/>
              <a:ea typeface="Gill Sans"/>
              <a:cs typeface="Gill Sans"/>
              <a:sym typeface="Gill Sans"/>
            </a:endParaRPr>
          </a:p>
        </p:txBody>
      </p:sp>
    </p:spTree>
  </p:cSld>
  <p:clrMapOvr>
    <a:masterClrMapping/>
  </p:clrMapOvr>
</p:sld>
</file>

<file path=ppt/slides/slide5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74" name="Shape 474"/>
        <p:cNvGrpSpPr/>
        <p:nvPr/>
      </p:nvGrpSpPr>
      <p:grpSpPr>
        <a:xfrm>
          <a:off x="0" y="0"/>
          <a:ext cx="0" cy="0"/>
          <a:chOff x="0" y="0"/>
          <a:chExt cx="0" cy="0"/>
        </a:xfrm>
      </p:grpSpPr>
      <p:sp>
        <p:nvSpPr>
          <p:cNvPr id="475" name="Google Shape;475;p54"/>
          <p:cNvSpPr txBox="1"/>
          <p:nvPr>
            <p:ph type="title"/>
          </p:nvPr>
        </p:nvSpPr>
        <p:spPr>
          <a:xfrm>
            <a:off x="581025" y="468884"/>
            <a:ext cx="1969200" cy="436800"/>
          </a:xfrm>
          <a:prstGeom prst="rect">
            <a:avLst/>
          </a:prstGeom>
          <a:noFill/>
          <a:ln>
            <a:noFill/>
          </a:ln>
        </p:spPr>
        <p:txBody>
          <a:bodyPr anchorCtr="0" anchor="t" bIns="0" lIns="0" spcFirstLastPara="1" rIns="0" wrap="square" tIns="12700">
            <a:spAutoFit/>
          </a:bodyPr>
          <a:lstStyle/>
          <a:p>
            <a:pPr indent="0" lvl="0" marL="12700" rtl="0" algn="l">
              <a:lnSpc>
                <a:spcPct val="100000"/>
              </a:lnSpc>
              <a:spcBef>
                <a:spcPts val="0"/>
              </a:spcBef>
              <a:spcAft>
                <a:spcPts val="0"/>
              </a:spcAft>
              <a:buClr>
                <a:srgbClr val="000000"/>
              </a:buClr>
              <a:buSzPts val="2400"/>
              <a:buFont typeface="Trebuchet MS"/>
              <a:buNone/>
            </a:pPr>
            <a:r>
              <a:rPr b="0" i="0" lang="en-US">
                <a:solidFill>
                  <a:srgbClr val="000000"/>
                </a:solidFill>
                <a:latin typeface="Trebuchet MS"/>
                <a:ea typeface="Trebuchet MS"/>
                <a:cs typeface="Trebuchet MS"/>
                <a:sym typeface="Trebuchet MS"/>
              </a:rPr>
              <a:t>MANAGEMENT</a:t>
            </a:r>
            <a:endParaRPr/>
          </a:p>
        </p:txBody>
      </p:sp>
      <p:sp>
        <p:nvSpPr>
          <p:cNvPr id="476" name="Google Shape;476;p54"/>
          <p:cNvSpPr txBox="1"/>
          <p:nvPr/>
        </p:nvSpPr>
        <p:spPr>
          <a:xfrm>
            <a:off x="540414" y="1099947"/>
            <a:ext cx="6330315" cy="3218180"/>
          </a:xfrm>
          <a:prstGeom prst="rect">
            <a:avLst/>
          </a:prstGeom>
          <a:noFill/>
          <a:ln>
            <a:noFill/>
          </a:ln>
        </p:spPr>
        <p:txBody>
          <a:bodyPr anchorCtr="0" anchor="t" bIns="0" lIns="0" spcFirstLastPara="1" rIns="0" wrap="square" tIns="12700">
            <a:spAutoFit/>
          </a:bodyPr>
          <a:lstStyle/>
          <a:p>
            <a:pPr indent="-297815" lvl="0" marL="309880" marR="386080" rtl="0" algn="l">
              <a:lnSpc>
                <a:spcPct val="100000"/>
              </a:lnSpc>
              <a:spcBef>
                <a:spcPts val="0"/>
              </a:spcBef>
              <a:spcAft>
                <a:spcPts val="0"/>
              </a:spcAft>
              <a:buClr>
                <a:srgbClr val="90C126"/>
              </a:buClr>
              <a:buSzPts val="1250"/>
              <a:buFont typeface="Quattrocento Sans"/>
              <a:buChar char="►"/>
            </a:pPr>
            <a:r>
              <a:rPr lang="en-US" sz="1600">
                <a:solidFill>
                  <a:srgbClr val="404040"/>
                </a:solidFill>
                <a:latin typeface="Trebuchet MS"/>
                <a:ea typeface="Trebuchet MS"/>
                <a:cs typeface="Trebuchet MS"/>
                <a:sym typeface="Trebuchet MS"/>
              </a:rPr>
              <a:t>The finding of an abnormal parental karyotype should prompt  referral to a clinical geneticist.</a:t>
            </a:r>
            <a:endParaRPr sz="1600">
              <a:solidFill>
                <a:schemeClr val="dk1"/>
              </a:solidFill>
              <a:latin typeface="Trebuchet MS"/>
              <a:ea typeface="Trebuchet MS"/>
              <a:cs typeface="Trebuchet MS"/>
              <a:sym typeface="Trebuchet MS"/>
            </a:endParaRPr>
          </a:p>
          <a:p>
            <a:pPr indent="-297815" lvl="0" marL="309880" marR="52069" rtl="0" algn="l">
              <a:lnSpc>
                <a:spcPct val="100000"/>
              </a:lnSpc>
              <a:spcBef>
                <a:spcPts val="700"/>
              </a:spcBef>
              <a:spcAft>
                <a:spcPts val="0"/>
              </a:spcAft>
              <a:buClr>
                <a:srgbClr val="90C126"/>
              </a:buClr>
              <a:buSzPts val="1250"/>
              <a:buFont typeface="Quattrocento Sans"/>
              <a:buChar char="►"/>
            </a:pPr>
            <a:r>
              <a:rPr lang="en-US" sz="1600">
                <a:solidFill>
                  <a:srgbClr val="404040"/>
                </a:solidFill>
                <a:latin typeface="Trebuchet MS"/>
                <a:ea typeface="Trebuchet MS"/>
                <a:cs typeface="Trebuchet MS"/>
                <a:sym typeface="Trebuchet MS"/>
              </a:rPr>
              <a:t>Genetic counseling offers the couple a prognosis for the risk of  future pregnancies with an unbalanced chromosome complement  and the opportunity for familial chromosome studies.</a:t>
            </a:r>
            <a:endParaRPr sz="1600">
              <a:solidFill>
                <a:schemeClr val="dk1"/>
              </a:solidFill>
              <a:latin typeface="Trebuchet MS"/>
              <a:ea typeface="Trebuchet MS"/>
              <a:cs typeface="Trebuchet MS"/>
              <a:sym typeface="Trebuchet MS"/>
            </a:endParaRPr>
          </a:p>
          <a:p>
            <a:pPr indent="-297815" lvl="0" marL="309880" marR="497840" rtl="0" algn="l">
              <a:lnSpc>
                <a:spcPct val="100000"/>
              </a:lnSpc>
              <a:spcBef>
                <a:spcPts val="700"/>
              </a:spcBef>
              <a:spcAft>
                <a:spcPts val="0"/>
              </a:spcAft>
              <a:buClr>
                <a:srgbClr val="90C126"/>
              </a:buClr>
              <a:buSzPts val="1250"/>
              <a:buFont typeface="Quattrocento Sans"/>
              <a:buChar char="►"/>
            </a:pPr>
            <a:r>
              <a:rPr lang="en-US" sz="1600">
                <a:solidFill>
                  <a:srgbClr val="404040"/>
                </a:solidFill>
                <a:latin typeface="Trebuchet MS"/>
                <a:ea typeface="Trebuchet MS"/>
                <a:cs typeface="Trebuchet MS"/>
                <a:sym typeface="Trebuchet MS"/>
              </a:rPr>
              <a:t>Reproductive options in couples with chromosomal  rearrangements include proceeding to a </a:t>
            </a:r>
            <a:r>
              <a:rPr lang="en-US" sz="1600">
                <a:solidFill>
                  <a:srgbClr val="FF0000"/>
                </a:solidFill>
                <a:latin typeface="Trebuchet MS"/>
                <a:ea typeface="Trebuchet MS"/>
                <a:cs typeface="Trebuchet MS"/>
                <a:sym typeface="Trebuchet MS"/>
              </a:rPr>
              <a:t>further natural  pregnancy with or without a prenatal diagnosis test, gamete  donation and adoption.</a:t>
            </a:r>
            <a:endParaRPr sz="1600">
              <a:solidFill>
                <a:schemeClr val="dk1"/>
              </a:solidFill>
              <a:latin typeface="Trebuchet MS"/>
              <a:ea typeface="Trebuchet MS"/>
              <a:cs typeface="Trebuchet MS"/>
              <a:sym typeface="Trebuchet MS"/>
            </a:endParaRPr>
          </a:p>
          <a:p>
            <a:pPr indent="-297815" lvl="0" marL="309880" marR="5080" rtl="0" algn="l">
              <a:lnSpc>
                <a:spcPct val="100000"/>
              </a:lnSpc>
              <a:spcBef>
                <a:spcPts val="700"/>
              </a:spcBef>
              <a:spcAft>
                <a:spcPts val="0"/>
              </a:spcAft>
              <a:buClr>
                <a:srgbClr val="90C126"/>
              </a:buClr>
              <a:buSzPts val="1250"/>
              <a:buFont typeface="Quattrocento Sans"/>
              <a:buChar char="►"/>
            </a:pPr>
            <a:r>
              <a:rPr lang="en-US" sz="1600">
                <a:solidFill>
                  <a:srgbClr val="FF0000"/>
                </a:solidFill>
                <a:latin typeface="Trebuchet MS"/>
                <a:ea typeface="Trebuchet MS"/>
                <a:cs typeface="Trebuchet MS"/>
                <a:sym typeface="Trebuchet MS"/>
              </a:rPr>
              <a:t>Pre-implantation genetic screening </a:t>
            </a:r>
            <a:r>
              <a:rPr lang="en-US" sz="1600">
                <a:solidFill>
                  <a:srgbClr val="404040"/>
                </a:solidFill>
                <a:latin typeface="Trebuchet MS"/>
                <a:ea typeface="Trebuchet MS"/>
                <a:cs typeface="Trebuchet MS"/>
                <a:sym typeface="Trebuchet MS"/>
              </a:rPr>
              <a:t>with </a:t>
            </a:r>
            <a:r>
              <a:rPr lang="en-US" sz="1600">
                <a:solidFill>
                  <a:srgbClr val="FF0000"/>
                </a:solidFill>
                <a:latin typeface="Trebuchet MS"/>
                <a:ea typeface="Trebuchet MS"/>
                <a:cs typeface="Trebuchet MS"/>
                <a:sym typeface="Trebuchet MS"/>
              </a:rPr>
              <a:t>in vitro fertilization  </a:t>
            </a:r>
            <a:r>
              <a:rPr lang="en-US" sz="1600">
                <a:solidFill>
                  <a:srgbClr val="404040"/>
                </a:solidFill>
                <a:latin typeface="Trebuchet MS"/>
                <a:ea typeface="Trebuchet MS"/>
                <a:cs typeface="Trebuchet MS"/>
                <a:sym typeface="Trebuchet MS"/>
              </a:rPr>
              <a:t>treatment in women with unexplained recurrent miscarriage does  not improve live birth rates.</a:t>
            </a:r>
            <a:endParaRPr sz="1600">
              <a:solidFill>
                <a:schemeClr val="dk1"/>
              </a:solidFill>
              <a:latin typeface="Trebuchet MS"/>
              <a:ea typeface="Trebuchet MS"/>
              <a:cs typeface="Trebuchet MS"/>
              <a:sym typeface="Trebuchet MS"/>
            </a:endParaRPr>
          </a:p>
        </p:txBody>
      </p:sp>
    </p:spTree>
  </p:cSld>
  <p:clrMapOvr>
    <a:masterClrMapping/>
  </p:clrMapOvr>
</p:sld>
</file>

<file path=ppt/slides/slide5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gradFill>
          <a:gsLst>
            <a:gs pos="0">
              <a:srgbClr val="EBE9E6"/>
            </a:gs>
            <a:gs pos="100000">
              <a:srgbClr val="C9C5C0"/>
            </a:gs>
          </a:gsLst>
          <a:path path="circle">
            <a:fillToRect b="50%" l="50%" r="50%" t="50%"/>
          </a:path>
          <a:tileRect/>
        </a:gradFill>
      </p:bgPr>
    </p:bg>
    <p:spTree>
      <p:nvGrpSpPr>
        <p:cNvPr id="480" name="Shape 480"/>
        <p:cNvGrpSpPr/>
        <p:nvPr/>
      </p:nvGrpSpPr>
      <p:grpSpPr>
        <a:xfrm>
          <a:off x="0" y="0"/>
          <a:ext cx="0" cy="0"/>
          <a:chOff x="0" y="0"/>
          <a:chExt cx="0" cy="0"/>
        </a:xfrm>
      </p:grpSpPr>
      <p:sp>
        <p:nvSpPr>
          <p:cNvPr id="481" name="Google Shape;481;p55"/>
          <p:cNvSpPr/>
          <p:nvPr/>
        </p:nvSpPr>
        <p:spPr>
          <a:xfrm>
            <a:off x="1" y="0"/>
            <a:ext cx="9143771" cy="5143500"/>
          </a:xfrm>
          <a:prstGeom prst="rect">
            <a:avLst/>
          </a:prstGeom>
          <a:gradFill>
            <a:gsLst>
              <a:gs pos="0">
                <a:srgbClr val="EBE9E6"/>
              </a:gs>
              <a:gs pos="100000">
                <a:srgbClr val="C9C5C0"/>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Gill Sans"/>
              <a:ea typeface="Gill Sans"/>
              <a:cs typeface="Gill Sans"/>
              <a:sym typeface="Gill Sans"/>
            </a:endParaRPr>
          </a:p>
        </p:txBody>
      </p:sp>
      <p:sp>
        <p:nvSpPr>
          <p:cNvPr id="482" name="Google Shape;482;p55"/>
          <p:cNvSpPr txBox="1"/>
          <p:nvPr>
            <p:ph type="title"/>
          </p:nvPr>
        </p:nvSpPr>
        <p:spPr>
          <a:xfrm>
            <a:off x="633357" y="1200149"/>
            <a:ext cx="2654449" cy="3223260"/>
          </a:xfrm>
          <a:prstGeom prst="rect">
            <a:avLst/>
          </a:prstGeom>
          <a:noFill/>
          <a:ln>
            <a:noFill/>
          </a:ln>
        </p:spPr>
        <p:txBody>
          <a:bodyPr anchorCtr="0" anchor="ctr" bIns="45700" lIns="91425" spcFirstLastPara="1" rIns="91425" wrap="square" tIns="45700">
            <a:normAutofit/>
          </a:bodyPr>
          <a:lstStyle/>
          <a:p>
            <a:pPr indent="0" lvl="0" marL="12700" rtl="0" algn="l">
              <a:lnSpc>
                <a:spcPct val="90000"/>
              </a:lnSpc>
              <a:spcBef>
                <a:spcPts val="0"/>
              </a:spcBef>
              <a:spcAft>
                <a:spcPts val="0"/>
              </a:spcAft>
              <a:buClr>
                <a:schemeClr val="dk1"/>
              </a:buClr>
              <a:buSzPts val="3000"/>
              <a:buFont typeface="Gill Sans"/>
              <a:buNone/>
            </a:pPr>
            <a:r>
              <a:rPr b="0" i="0" lang="en-US" sz="3000" cap="none">
                <a:solidFill>
                  <a:schemeClr val="dk1"/>
                </a:solidFill>
                <a:latin typeface="Gill Sans"/>
                <a:ea typeface="Gill Sans"/>
                <a:cs typeface="Gill Sans"/>
                <a:sym typeface="Gill Sans"/>
              </a:rPr>
              <a:t>ANATOMICAL CAUSES:</a:t>
            </a:r>
            <a:endParaRPr/>
          </a:p>
        </p:txBody>
      </p:sp>
      <p:cxnSp>
        <p:nvCxnSpPr>
          <p:cNvPr id="483" name="Google Shape;483;p55"/>
          <p:cNvCxnSpPr/>
          <p:nvPr/>
        </p:nvCxnSpPr>
        <p:spPr>
          <a:xfrm>
            <a:off x="3490722" y="1611629"/>
            <a:ext cx="0" cy="2400300"/>
          </a:xfrm>
          <a:prstGeom prst="straightConnector1">
            <a:avLst/>
          </a:prstGeom>
          <a:noFill/>
          <a:ln cap="flat" cmpd="sng" w="31750">
            <a:solidFill>
              <a:schemeClr val="accent1"/>
            </a:solidFill>
            <a:prstDash val="solid"/>
            <a:round/>
            <a:headEnd len="sm" w="sm" type="none"/>
            <a:tailEnd len="sm" w="sm" type="none"/>
          </a:ln>
        </p:spPr>
      </p:cxnSp>
      <p:sp>
        <p:nvSpPr>
          <p:cNvPr id="484" name="Google Shape;484;p55"/>
          <p:cNvSpPr txBox="1"/>
          <p:nvPr/>
        </p:nvSpPr>
        <p:spPr>
          <a:xfrm>
            <a:off x="3693638" y="1200149"/>
            <a:ext cx="4597502" cy="3223260"/>
          </a:xfrm>
          <a:prstGeom prst="rect">
            <a:avLst/>
          </a:prstGeom>
          <a:noFill/>
          <a:ln>
            <a:noFill/>
          </a:ln>
        </p:spPr>
        <p:txBody>
          <a:bodyPr anchorCtr="0" anchor="ctr" bIns="45700" lIns="91425" spcFirstLastPara="1" rIns="91425" wrap="square" tIns="45700">
            <a:normAutofit/>
          </a:bodyPr>
          <a:lstStyle/>
          <a:p>
            <a:pPr indent="-228600" lvl="0" marL="320040" marR="0" rtl="0" algn="l">
              <a:lnSpc>
                <a:spcPct val="110000"/>
              </a:lnSpc>
              <a:spcBef>
                <a:spcPts val="0"/>
              </a:spcBef>
              <a:spcAft>
                <a:spcPts val="0"/>
              </a:spcAft>
              <a:buClr>
                <a:schemeClr val="accent1"/>
              </a:buClr>
              <a:buSzPts val="1400"/>
              <a:buFont typeface="Arial"/>
              <a:buChar char="•"/>
            </a:pPr>
            <a:r>
              <a:rPr b="1" i="1" lang="en-US" sz="1400">
                <a:solidFill>
                  <a:schemeClr val="dk1"/>
                </a:solidFill>
                <a:latin typeface="Gill Sans"/>
                <a:ea typeface="Gill Sans"/>
                <a:cs typeface="Gill Sans"/>
                <a:sym typeface="Gill Sans"/>
              </a:rPr>
              <a:t>Investigations:</a:t>
            </a:r>
            <a:endParaRPr sz="1400">
              <a:solidFill>
                <a:schemeClr val="dk1"/>
              </a:solidFill>
              <a:latin typeface="Gill Sans"/>
              <a:ea typeface="Gill Sans"/>
              <a:cs typeface="Gill Sans"/>
              <a:sym typeface="Gill Sans"/>
            </a:endParaRPr>
          </a:p>
          <a:p>
            <a:pPr indent="-228600" lvl="1" marL="620395" marR="0" rtl="0" algn="l">
              <a:lnSpc>
                <a:spcPct val="110000"/>
              </a:lnSpc>
              <a:spcBef>
                <a:spcPts val="700"/>
              </a:spcBef>
              <a:spcAft>
                <a:spcPts val="0"/>
              </a:spcAft>
              <a:buClr>
                <a:schemeClr val="accent1"/>
              </a:buClr>
              <a:buSzPts val="1400"/>
              <a:buFont typeface="Arial"/>
              <a:buChar char="•"/>
            </a:pPr>
            <a:r>
              <a:rPr b="1" i="1" lang="en-US" sz="1400" u="none" cap="none" strike="noStrike">
                <a:solidFill>
                  <a:schemeClr val="dk1"/>
                </a:solidFill>
                <a:latin typeface="Gill Sans"/>
                <a:ea typeface="Gill Sans"/>
                <a:cs typeface="Gill Sans"/>
                <a:sym typeface="Gill Sans"/>
              </a:rPr>
              <a:t>Anatomical factors</a:t>
            </a:r>
            <a:endParaRPr b="0" i="0" sz="1400" u="none" cap="none" strike="noStrike">
              <a:solidFill>
                <a:schemeClr val="dk1"/>
              </a:solidFill>
              <a:latin typeface="Gill Sans"/>
              <a:ea typeface="Gill Sans"/>
              <a:cs typeface="Gill Sans"/>
              <a:sym typeface="Gill Sans"/>
            </a:endParaRPr>
          </a:p>
          <a:p>
            <a:pPr indent="-228600" lvl="1" marL="620395" marR="74930" rtl="0" algn="l">
              <a:lnSpc>
                <a:spcPct val="110000"/>
              </a:lnSpc>
              <a:spcBef>
                <a:spcPts val="700"/>
              </a:spcBef>
              <a:spcAft>
                <a:spcPts val="0"/>
              </a:spcAft>
              <a:buClr>
                <a:schemeClr val="accent1"/>
              </a:buClr>
              <a:buSzPts val="1400"/>
              <a:buFont typeface="Arial"/>
              <a:buChar char="•"/>
            </a:pPr>
            <a:r>
              <a:rPr b="0" i="0" lang="en-US" sz="1400" u="none" cap="none" strike="noStrike">
                <a:solidFill>
                  <a:schemeClr val="dk1"/>
                </a:solidFill>
                <a:latin typeface="Gill Sans"/>
                <a:ea typeface="Gill Sans"/>
                <a:cs typeface="Gill Sans"/>
                <a:sym typeface="Gill Sans"/>
              </a:rPr>
              <a:t>All women with recurrent first-trimester miscarriage and all  women with one or more second-trimester miscarriages should  have a pelvic ultrasound to assess uterine anatomy.</a:t>
            </a:r>
            <a:endParaRPr b="0" i="0" sz="1400" u="none" cap="none" strike="noStrike">
              <a:solidFill>
                <a:schemeClr val="dk1"/>
              </a:solidFill>
              <a:latin typeface="Gill Sans"/>
              <a:ea typeface="Gill Sans"/>
              <a:cs typeface="Gill Sans"/>
              <a:sym typeface="Gill Sans"/>
            </a:endParaRPr>
          </a:p>
          <a:p>
            <a:pPr indent="-228600" lvl="1" marL="620395" marR="5080" rtl="0" algn="l">
              <a:lnSpc>
                <a:spcPct val="110000"/>
              </a:lnSpc>
              <a:spcBef>
                <a:spcPts val="700"/>
              </a:spcBef>
              <a:spcAft>
                <a:spcPts val="0"/>
              </a:spcAft>
              <a:buClr>
                <a:schemeClr val="accent1"/>
              </a:buClr>
              <a:buSzPts val="1400"/>
              <a:buFont typeface="Arial"/>
              <a:buChar char="•"/>
            </a:pPr>
            <a:r>
              <a:rPr b="0" i="0" lang="en-US" sz="1400" u="none" cap="none" strike="noStrike">
                <a:solidFill>
                  <a:schemeClr val="dk1"/>
                </a:solidFill>
                <a:latin typeface="Gill Sans"/>
                <a:ea typeface="Gill Sans"/>
                <a:cs typeface="Gill Sans"/>
                <a:sym typeface="Gill Sans"/>
              </a:rPr>
              <a:t>Suspected uterine anomalies may require further investigations  to confirm the diagnosis, using hysterosalpingography (HSG) ,  sonohysterography	hysteroscopy, laparoscopy or</a:t>
            </a:r>
            <a:endParaRPr b="0" i="0" sz="1400" u="none" cap="none" strike="noStrike">
              <a:solidFill>
                <a:schemeClr val="dk1"/>
              </a:solidFill>
              <a:latin typeface="Gill Sans"/>
              <a:ea typeface="Gill Sans"/>
              <a:cs typeface="Gill Sans"/>
              <a:sym typeface="Gill Sans"/>
            </a:endParaRPr>
          </a:p>
          <a:p>
            <a:pPr indent="-228600" lvl="0" marL="620395" marR="0" rtl="0" algn="l">
              <a:lnSpc>
                <a:spcPct val="110000"/>
              </a:lnSpc>
              <a:spcBef>
                <a:spcPts val="0"/>
              </a:spcBef>
              <a:spcAft>
                <a:spcPts val="0"/>
              </a:spcAft>
              <a:buClr>
                <a:schemeClr val="accent1"/>
              </a:buClr>
              <a:buSzPts val="1400"/>
              <a:buFont typeface="Arial"/>
              <a:buChar char="•"/>
            </a:pPr>
            <a:r>
              <a:rPr lang="en-US" sz="1400">
                <a:solidFill>
                  <a:schemeClr val="dk1"/>
                </a:solidFill>
                <a:latin typeface="Gill Sans"/>
                <a:ea typeface="Gill Sans"/>
                <a:cs typeface="Gill Sans"/>
                <a:sym typeface="Gill Sans"/>
              </a:rPr>
              <a:t>three-dimensional pelvic ultrasound.</a:t>
            </a:r>
            <a:endParaRPr sz="1400">
              <a:solidFill>
                <a:schemeClr val="dk1"/>
              </a:solidFill>
              <a:latin typeface="Gill Sans"/>
              <a:ea typeface="Gill Sans"/>
              <a:cs typeface="Gill Sans"/>
              <a:sym typeface="Gill Sans"/>
            </a:endParaRPr>
          </a:p>
        </p:txBody>
      </p:sp>
    </p:spTree>
  </p:cSld>
  <p:clrMapOvr>
    <a:masterClrMapping/>
  </p:clrMapOvr>
</p:sld>
</file>

<file path=ppt/slides/slide5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gradFill>
          <a:gsLst>
            <a:gs pos="0">
              <a:srgbClr val="EBE9E6"/>
            </a:gs>
            <a:gs pos="100000">
              <a:srgbClr val="C9C5C0"/>
            </a:gs>
          </a:gsLst>
          <a:path path="circle">
            <a:fillToRect b="50%" l="50%" r="50%" t="50%"/>
          </a:path>
          <a:tileRect/>
        </a:gradFill>
      </p:bgPr>
    </p:bg>
    <p:spTree>
      <p:nvGrpSpPr>
        <p:cNvPr id="488" name="Shape 488"/>
        <p:cNvGrpSpPr/>
        <p:nvPr/>
      </p:nvGrpSpPr>
      <p:grpSpPr>
        <a:xfrm>
          <a:off x="0" y="0"/>
          <a:ext cx="0" cy="0"/>
          <a:chOff x="0" y="0"/>
          <a:chExt cx="0" cy="0"/>
        </a:xfrm>
      </p:grpSpPr>
      <p:sp>
        <p:nvSpPr>
          <p:cNvPr id="489" name="Google Shape;489;p56"/>
          <p:cNvSpPr/>
          <p:nvPr/>
        </p:nvSpPr>
        <p:spPr>
          <a:xfrm>
            <a:off x="1" y="0"/>
            <a:ext cx="9143771" cy="5143500"/>
          </a:xfrm>
          <a:prstGeom prst="rect">
            <a:avLst/>
          </a:prstGeom>
          <a:gradFill>
            <a:gsLst>
              <a:gs pos="0">
                <a:srgbClr val="EBE9E6"/>
              </a:gs>
              <a:gs pos="100000">
                <a:srgbClr val="C9C5C0"/>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Gill Sans"/>
              <a:ea typeface="Gill Sans"/>
              <a:cs typeface="Gill Sans"/>
              <a:sym typeface="Gill Sans"/>
            </a:endParaRPr>
          </a:p>
        </p:txBody>
      </p:sp>
      <p:sp>
        <p:nvSpPr>
          <p:cNvPr id="490" name="Google Shape;490;p56"/>
          <p:cNvSpPr txBox="1"/>
          <p:nvPr>
            <p:ph type="title"/>
          </p:nvPr>
        </p:nvSpPr>
        <p:spPr>
          <a:xfrm>
            <a:off x="633357" y="1200149"/>
            <a:ext cx="2654449" cy="3223260"/>
          </a:xfrm>
          <a:prstGeom prst="rect">
            <a:avLst/>
          </a:prstGeom>
          <a:noFill/>
          <a:ln>
            <a:noFill/>
          </a:ln>
        </p:spPr>
        <p:txBody>
          <a:bodyPr anchorCtr="0" anchor="ctr" bIns="45700" lIns="91425" spcFirstLastPara="1" rIns="91425" wrap="square" tIns="45700">
            <a:normAutofit/>
          </a:bodyPr>
          <a:lstStyle/>
          <a:p>
            <a:pPr indent="0" lvl="0" marL="12700" rtl="0" algn="l">
              <a:lnSpc>
                <a:spcPct val="90000"/>
              </a:lnSpc>
              <a:spcBef>
                <a:spcPts val="0"/>
              </a:spcBef>
              <a:spcAft>
                <a:spcPts val="0"/>
              </a:spcAft>
              <a:buClr>
                <a:schemeClr val="dk1"/>
              </a:buClr>
              <a:buSzPts val="2700"/>
              <a:buFont typeface="Gill Sans"/>
              <a:buNone/>
            </a:pPr>
            <a:r>
              <a:rPr b="0" i="0" lang="en-US" sz="2700" cap="none">
                <a:solidFill>
                  <a:schemeClr val="dk1"/>
                </a:solidFill>
                <a:latin typeface="Gill Sans"/>
                <a:ea typeface="Gill Sans"/>
                <a:cs typeface="Gill Sans"/>
                <a:sym typeface="Gill Sans"/>
              </a:rPr>
              <a:t>MANAGEMENT</a:t>
            </a:r>
            <a:endParaRPr/>
          </a:p>
        </p:txBody>
      </p:sp>
      <p:cxnSp>
        <p:nvCxnSpPr>
          <p:cNvPr id="491" name="Google Shape;491;p56"/>
          <p:cNvCxnSpPr/>
          <p:nvPr/>
        </p:nvCxnSpPr>
        <p:spPr>
          <a:xfrm>
            <a:off x="3490722" y="1611629"/>
            <a:ext cx="0" cy="2400300"/>
          </a:xfrm>
          <a:prstGeom prst="straightConnector1">
            <a:avLst/>
          </a:prstGeom>
          <a:noFill/>
          <a:ln cap="flat" cmpd="sng" w="31750">
            <a:solidFill>
              <a:schemeClr val="accent1"/>
            </a:solidFill>
            <a:prstDash val="solid"/>
            <a:round/>
            <a:headEnd len="sm" w="sm" type="none"/>
            <a:tailEnd len="sm" w="sm" type="none"/>
          </a:ln>
        </p:spPr>
      </p:cxnSp>
      <p:sp>
        <p:nvSpPr>
          <p:cNvPr id="492" name="Google Shape;492;p56"/>
          <p:cNvSpPr txBox="1"/>
          <p:nvPr/>
        </p:nvSpPr>
        <p:spPr>
          <a:xfrm>
            <a:off x="3693639" y="1352550"/>
            <a:ext cx="5297957" cy="3223260"/>
          </a:xfrm>
          <a:prstGeom prst="rect">
            <a:avLst/>
          </a:prstGeom>
          <a:noFill/>
          <a:ln>
            <a:noFill/>
          </a:ln>
        </p:spPr>
        <p:txBody>
          <a:bodyPr anchorCtr="0" anchor="ctr" bIns="45700" lIns="91425" spcFirstLastPara="1" rIns="91425" wrap="square" tIns="45700">
            <a:noAutofit/>
          </a:bodyPr>
          <a:lstStyle/>
          <a:p>
            <a:pPr indent="-228600" lvl="0" marL="313055" marR="0" rtl="0" algn="l">
              <a:lnSpc>
                <a:spcPct val="110000"/>
              </a:lnSpc>
              <a:spcBef>
                <a:spcPts val="0"/>
              </a:spcBef>
              <a:spcAft>
                <a:spcPts val="0"/>
              </a:spcAft>
              <a:buClr>
                <a:schemeClr val="accent1"/>
              </a:buClr>
              <a:buSzPts val="1200"/>
              <a:buFont typeface="Arial"/>
              <a:buChar char="•"/>
            </a:pPr>
            <a:r>
              <a:rPr b="1" lang="en-US" sz="1200">
                <a:solidFill>
                  <a:schemeClr val="dk1"/>
                </a:solidFill>
                <a:latin typeface="Gill Sans"/>
                <a:ea typeface="Gill Sans"/>
                <a:cs typeface="Gill Sans"/>
                <a:sym typeface="Gill Sans"/>
              </a:rPr>
              <a:t>Congenital uterine malformations</a:t>
            </a:r>
            <a:endParaRPr b="1" sz="1200">
              <a:solidFill>
                <a:schemeClr val="dk1"/>
              </a:solidFill>
              <a:latin typeface="Gill Sans"/>
              <a:ea typeface="Gill Sans"/>
              <a:cs typeface="Gill Sans"/>
              <a:sym typeface="Gill Sans"/>
            </a:endParaRPr>
          </a:p>
          <a:p>
            <a:pPr indent="-228600" lvl="1" marL="612775" marR="381000" rtl="0" algn="l">
              <a:lnSpc>
                <a:spcPct val="110000"/>
              </a:lnSpc>
              <a:spcBef>
                <a:spcPts val="705"/>
              </a:spcBef>
              <a:spcAft>
                <a:spcPts val="0"/>
              </a:spcAft>
              <a:buClr>
                <a:schemeClr val="accent1"/>
              </a:buClr>
              <a:buSzPts val="1200"/>
              <a:buFont typeface="Arial"/>
              <a:buChar char="•"/>
            </a:pPr>
            <a:r>
              <a:rPr b="0" i="0" lang="en-US" sz="1200" u="none" cap="none" strike="noStrike">
                <a:solidFill>
                  <a:schemeClr val="dk1"/>
                </a:solidFill>
                <a:latin typeface="Gill Sans"/>
                <a:ea typeface="Gill Sans"/>
                <a:cs typeface="Gill Sans"/>
                <a:sym typeface="Gill Sans"/>
              </a:rPr>
              <a:t>There is </a:t>
            </a:r>
            <a:r>
              <a:rPr b="0" i="0" lang="en-US" sz="1200" u="sng" cap="none" strike="noStrike">
                <a:solidFill>
                  <a:schemeClr val="dk1"/>
                </a:solidFill>
                <a:latin typeface="Gill Sans"/>
                <a:ea typeface="Gill Sans"/>
                <a:cs typeface="Gill Sans"/>
                <a:sym typeface="Gill Sans"/>
              </a:rPr>
              <a:t>insufficient evidence</a:t>
            </a:r>
            <a:r>
              <a:rPr b="0" i="0" lang="en-US" sz="1200" u="none" cap="none" strike="noStrike">
                <a:solidFill>
                  <a:schemeClr val="dk1"/>
                </a:solidFill>
                <a:latin typeface="Gill Sans"/>
                <a:ea typeface="Gill Sans"/>
                <a:cs typeface="Gill Sans"/>
                <a:sym typeface="Gill Sans"/>
              </a:rPr>
              <a:t> to assess the effect of </a:t>
            </a:r>
            <a:r>
              <a:rPr b="0" i="0" lang="en-US" sz="1200" u="sng" cap="none" strike="noStrike">
                <a:solidFill>
                  <a:schemeClr val="dk1"/>
                </a:solidFill>
                <a:latin typeface="Gill Sans"/>
                <a:ea typeface="Gill Sans"/>
                <a:cs typeface="Gill Sans"/>
                <a:sym typeface="Gill Sans"/>
              </a:rPr>
              <a:t>uterine septum resection</a:t>
            </a:r>
            <a:r>
              <a:rPr b="0" i="0" lang="en-US" sz="1200" u="none" cap="none" strike="noStrike">
                <a:solidFill>
                  <a:schemeClr val="dk1"/>
                </a:solidFill>
                <a:latin typeface="Gill Sans"/>
                <a:ea typeface="Gill Sans"/>
                <a:cs typeface="Gill Sans"/>
                <a:sym typeface="Gill Sans"/>
              </a:rPr>
              <a:t> in  women with recurrent miscarriage and uterine septum </a:t>
            </a:r>
            <a:r>
              <a:rPr b="0" i="0" lang="en-US" sz="1200" u="sng" cap="none" strike="noStrike">
                <a:solidFill>
                  <a:schemeClr val="dk1"/>
                </a:solidFill>
                <a:latin typeface="Gill Sans"/>
                <a:ea typeface="Gill Sans"/>
                <a:cs typeface="Gill Sans"/>
                <a:sym typeface="Gill Sans"/>
              </a:rPr>
              <a:t>to prevent</a:t>
            </a:r>
            <a:r>
              <a:rPr b="0" i="0" lang="en-US" sz="1200" u="none" cap="none" strike="noStrike">
                <a:solidFill>
                  <a:schemeClr val="dk1"/>
                </a:solidFill>
                <a:latin typeface="Gill Sans"/>
                <a:ea typeface="Gill Sans"/>
                <a:cs typeface="Gill Sans"/>
                <a:sym typeface="Gill Sans"/>
              </a:rPr>
              <a:t> further  miscarriage.</a:t>
            </a:r>
            <a:endParaRPr b="0" i="0" sz="1200" u="none" cap="none" strike="noStrike">
              <a:solidFill>
                <a:schemeClr val="dk1"/>
              </a:solidFill>
              <a:latin typeface="Gill Sans"/>
              <a:ea typeface="Gill Sans"/>
              <a:cs typeface="Gill Sans"/>
              <a:sym typeface="Gill Sans"/>
            </a:endParaRPr>
          </a:p>
          <a:p>
            <a:pPr indent="-228600" lvl="0" marL="313055" marR="0" rtl="0" algn="l">
              <a:lnSpc>
                <a:spcPct val="110000"/>
              </a:lnSpc>
              <a:spcBef>
                <a:spcPts val="695"/>
              </a:spcBef>
              <a:spcAft>
                <a:spcPts val="0"/>
              </a:spcAft>
              <a:buClr>
                <a:schemeClr val="accent1"/>
              </a:buClr>
              <a:buSzPts val="1200"/>
              <a:buFont typeface="Arial"/>
              <a:buChar char="•"/>
            </a:pPr>
            <a:r>
              <a:rPr b="1" lang="en-US" sz="1200">
                <a:solidFill>
                  <a:schemeClr val="dk1"/>
                </a:solidFill>
                <a:latin typeface="Gill Sans"/>
                <a:ea typeface="Gill Sans"/>
                <a:cs typeface="Gill Sans"/>
                <a:sym typeface="Gill Sans"/>
              </a:rPr>
              <a:t>Cervical weakness and cervical cerclage</a:t>
            </a:r>
            <a:endParaRPr b="1" sz="1200">
              <a:solidFill>
                <a:schemeClr val="dk1"/>
              </a:solidFill>
              <a:latin typeface="Gill Sans"/>
              <a:ea typeface="Gill Sans"/>
              <a:cs typeface="Gill Sans"/>
              <a:sym typeface="Gill Sans"/>
            </a:endParaRPr>
          </a:p>
          <a:p>
            <a:pPr indent="-228600" lvl="1" marL="612775" marR="74930" rtl="0" algn="l">
              <a:lnSpc>
                <a:spcPct val="110000"/>
              </a:lnSpc>
              <a:spcBef>
                <a:spcPts val="705"/>
              </a:spcBef>
              <a:spcAft>
                <a:spcPts val="0"/>
              </a:spcAft>
              <a:buClr>
                <a:schemeClr val="accent1"/>
              </a:buClr>
              <a:buSzPts val="1200"/>
              <a:buFont typeface="Arial"/>
              <a:buChar char="•"/>
            </a:pPr>
            <a:r>
              <a:rPr b="0" i="0" lang="en-US" sz="1200" u="none" cap="none" strike="noStrike">
                <a:solidFill>
                  <a:schemeClr val="dk1"/>
                </a:solidFill>
                <a:latin typeface="Gill Sans"/>
                <a:ea typeface="Gill Sans"/>
                <a:cs typeface="Gill Sans"/>
                <a:sym typeface="Gill Sans"/>
              </a:rPr>
              <a:t>Cervical cerclage is associated with </a:t>
            </a:r>
            <a:r>
              <a:rPr b="1" i="0" lang="en-US" sz="1200" u="none" cap="none" strike="noStrike">
                <a:solidFill>
                  <a:schemeClr val="dk1"/>
                </a:solidFill>
                <a:latin typeface="Gill Sans"/>
                <a:ea typeface="Gill Sans"/>
                <a:cs typeface="Gill Sans"/>
                <a:sym typeface="Gill Sans"/>
              </a:rPr>
              <a:t>potential hazards </a:t>
            </a:r>
            <a:r>
              <a:rPr b="0" i="0" lang="en-US" sz="1200" u="none" cap="none" strike="noStrike">
                <a:solidFill>
                  <a:schemeClr val="dk1"/>
                </a:solidFill>
                <a:latin typeface="Gill Sans"/>
                <a:ea typeface="Gill Sans"/>
                <a:cs typeface="Gill Sans"/>
                <a:sym typeface="Gill Sans"/>
              </a:rPr>
              <a:t>related to the surgery and the  risk of stimulating uterine contractions and hence should be considered only in  women who are likely to benefit.</a:t>
            </a:r>
            <a:endParaRPr b="0" i="0" sz="1200" u="none" cap="none" strike="noStrike">
              <a:solidFill>
                <a:schemeClr val="dk1"/>
              </a:solidFill>
              <a:latin typeface="Gill Sans"/>
              <a:ea typeface="Gill Sans"/>
              <a:cs typeface="Gill Sans"/>
              <a:sym typeface="Gill Sans"/>
            </a:endParaRPr>
          </a:p>
          <a:p>
            <a:pPr indent="-228600" lvl="1" marL="612775" marR="5080" rtl="0" algn="l">
              <a:lnSpc>
                <a:spcPct val="110000"/>
              </a:lnSpc>
              <a:spcBef>
                <a:spcPts val="700"/>
              </a:spcBef>
              <a:spcAft>
                <a:spcPts val="0"/>
              </a:spcAft>
              <a:buClr>
                <a:schemeClr val="accent1"/>
              </a:buClr>
              <a:buSzPts val="1200"/>
              <a:buFont typeface="Arial"/>
              <a:buChar char="•"/>
            </a:pPr>
            <a:r>
              <a:rPr b="0" i="0" lang="en-US" sz="1200" u="none" cap="none" strike="noStrike">
                <a:solidFill>
                  <a:schemeClr val="dk1"/>
                </a:solidFill>
                <a:latin typeface="Gill Sans"/>
                <a:ea typeface="Gill Sans"/>
                <a:cs typeface="Gill Sans"/>
                <a:sym typeface="Gill Sans"/>
              </a:rPr>
              <a:t>In women with a singleton pregnancy and a </a:t>
            </a:r>
            <a:r>
              <a:rPr b="1" i="0" lang="en-US" sz="1200" u="none" cap="none" strike="noStrike">
                <a:solidFill>
                  <a:schemeClr val="dk1"/>
                </a:solidFill>
                <a:latin typeface="Gill Sans"/>
                <a:ea typeface="Gill Sans"/>
                <a:cs typeface="Gill Sans"/>
                <a:sym typeface="Gill Sans"/>
              </a:rPr>
              <a:t>history of one second-trimester  </a:t>
            </a:r>
            <a:r>
              <a:rPr b="0" i="0" lang="en-US" sz="1200" u="none" cap="none" strike="noStrike">
                <a:solidFill>
                  <a:schemeClr val="dk1"/>
                </a:solidFill>
                <a:latin typeface="Gill Sans"/>
                <a:ea typeface="Gill Sans"/>
                <a:cs typeface="Gill Sans"/>
                <a:sym typeface="Gill Sans"/>
              </a:rPr>
              <a:t>miscarriage attributable to cervical factors , an ultrasound-indicated cerclage should  be offered if a cervical length of 25mm or less is detected by transvaginal scan before  24 weeks of gestation.</a:t>
            </a:r>
            <a:endParaRPr b="0" i="0" sz="1200" u="none" cap="none" strike="noStrike">
              <a:solidFill>
                <a:schemeClr val="dk1"/>
              </a:solidFill>
              <a:latin typeface="Gill Sans"/>
              <a:ea typeface="Gill Sans"/>
              <a:cs typeface="Gill Sans"/>
              <a:sym typeface="Gill Sans"/>
            </a:endParaRPr>
          </a:p>
          <a:p>
            <a:pPr indent="-228600" lvl="1" marL="612775" marR="68580" rtl="0" algn="l">
              <a:lnSpc>
                <a:spcPct val="110000"/>
              </a:lnSpc>
              <a:spcBef>
                <a:spcPts val="700"/>
              </a:spcBef>
              <a:spcAft>
                <a:spcPts val="0"/>
              </a:spcAft>
              <a:buClr>
                <a:schemeClr val="accent1"/>
              </a:buClr>
              <a:buSzPts val="1200"/>
              <a:buFont typeface="Arial"/>
              <a:buChar char="•"/>
            </a:pPr>
            <a:r>
              <a:rPr b="0" i="0" lang="en-US" sz="1200" u="none" cap="none" strike="noStrike">
                <a:solidFill>
                  <a:schemeClr val="dk1"/>
                </a:solidFill>
                <a:latin typeface="Gill Sans"/>
                <a:ea typeface="Gill Sans"/>
                <a:cs typeface="Gill Sans"/>
                <a:sym typeface="Gill Sans"/>
              </a:rPr>
              <a:t>Women with a history of second-trimester miscarriage and </a:t>
            </a:r>
            <a:r>
              <a:rPr b="1" i="0" lang="en-US" sz="1200" u="none" cap="none" strike="noStrike">
                <a:solidFill>
                  <a:schemeClr val="dk1"/>
                </a:solidFill>
                <a:latin typeface="Gill Sans"/>
                <a:ea typeface="Gill Sans"/>
                <a:cs typeface="Gill Sans"/>
                <a:sym typeface="Gill Sans"/>
              </a:rPr>
              <a:t>suspected </a:t>
            </a:r>
            <a:r>
              <a:rPr b="0" i="0" lang="en-US" sz="1200" u="none" cap="none" strike="noStrike">
                <a:solidFill>
                  <a:schemeClr val="dk1"/>
                </a:solidFill>
                <a:latin typeface="Gill Sans"/>
                <a:ea typeface="Gill Sans"/>
                <a:cs typeface="Gill Sans"/>
                <a:sym typeface="Gill Sans"/>
              </a:rPr>
              <a:t>cervical  weakness who have not undergone a history-indicated cerclage may be offered </a:t>
            </a:r>
            <a:r>
              <a:rPr b="0" i="0" lang="en-US" sz="1200" u="sng" cap="none" strike="noStrike">
                <a:solidFill>
                  <a:schemeClr val="dk1"/>
                </a:solidFill>
                <a:latin typeface="Gill Sans"/>
                <a:ea typeface="Gill Sans"/>
                <a:cs typeface="Gill Sans"/>
                <a:sym typeface="Gill Sans"/>
              </a:rPr>
              <a:t>serial </a:t>
            </a:r>
            <a:r>
              <a:rPr b="0" i="0" lang="en-US" sz="1200" u="none" cap="none" strike="noStrike">
                <a:solidFill>
                  <a:schemeClr val="dk1"/>
                </a:solidFill>
                <a:latin typeface="Gill Sans"/>
                <a:ea typeface="Gill Sans"/>
                <a:cs typeface="Gill Sans"/>
                <a:sym typeface="Gill Sans"/>
              </a:rPr>
              <a:t> </a:t>
            </a:r>
            <a:r>
              <a:rPr b="0" i="0" lang="en-US" sz="1200" u="sng" cap="none" strike="noStrike">
                <a:solidFill>
                  <a:schemeClr val="dk1"/>
                </a:solidFill>
                <a:latin typeface="Gill Sans"/>
                <a:ea typeface="Gill Sans"/>
                <a:cs typeface="Gill Sans"/>
                <a:sym typeface="Gill Sans"/>
              </a:rPr>
              <a:t>cervical sonographic surveillance</a:t>
            </a:r>
            <a:endParaRPr b="0" i="0" sz="1200" u="none" cap="none" strike="noStrike">
              <a:solidFill>
                <a:schemeClr val="dk1"/>
              </a:solidFill>
              <a:latin typeface="Gill Sans"/>
              <a:ea typeface="Gill Sans"/>
              <a:cs typeface="Gill Sans"/>
              <a:sym typeface="Gill Sans"/>
            </a:endParaRPr>
          </a:p>
        </p:txBody>
      </p:sp>
    </p:spTree>
  </p:cSld>
  <p:clrMapOvr>
    <a:masterClrMapping/>
  </p:clrMapOvr>
</p:sld>
</file>

<file path=ppt/slides/slide5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gradFill>
          <a:gsLst>
            <a:gs pos="0">
              <a:srgbClr val="EBE9E6"/>
            </a:gs>
            <a:gs pos="100000">
              <a:srgbClr val="C9C5C0"/>
            </a:gs>
          </a:gsLst>
          <a:path path="circle">
            <a:fillToRect b="50%" l="50%" r="50%" t="50%"/>
          </a:path>
          <a:tileRect/>
        </a:gradFill>
      </p:bgPr>
    </p:bg>
    <p:spTree>
      <p:nvGrpSpPr>
        <p:cNvPr id="496" name="Shape 496"/>
        <p:cNvGrpSpPr/>
        <p:nvPr/>
      </p:nvGrpSpPr>
      <p:grpSpPr>
        <a:xfrm>
          <a:off x="0" y="0"/>
          <a:ext cx="0" cy="0"/>
          <a:chOff x="0" y="0"/>
          <a:chExt cx="0" cy="0"/>
        </a:xfrm>
      </p:grpSpPr>
      <p:sp>
        <p:nvSpPr>
          <p:cNvPr id="497" name="Google Shape;497;p57"/>
          <p:cNvSpPr/>
          <p:nvPr/>
        </p:nvSpPr>
        <p:spPr>
          <a:xfrm>
            <a:off x="1" y="0"/>
            <a:ext cx="9143771" cy="5143500"/>
          </a:xfrm>
          <a:prstGeom prst="rect">
            <a:avLst/>
          </a:prstGeom>
          <a:gradFill>
            <a:gsLst>
              <a:gs pos="0">
                <a:srgbClr val="EBE9E6"/>
              </a:gs>
              <a:gs pos="100000">
                <a:srgbClr val="C9C5C0"/>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Gill Sans"/>
              <a:ea typeface="Gill Sans"/>
              <a:cs typeface="Gill Sans"/>
              <a:sym typeface="Gill Sans"/>
            </a:endParaRPr>
          </a:p>
        </p:txBody>
      </p:sp>
      <p:cxnSp>
        <p:nvCxnSpPr>
          <p:cNvPr id="498" name="Google Shape;498;p57"/>
          <p:cNvCxnSpPr/>
          <p:nvPr/>
        </p:nvCxnSpPr>
        <p:spPr>
          <a:xfrm>
            <a:off x="1090422" y="1385316"/>
            <a:ext cx="7205642" cy="0"/>
          </a:xfrm>
          <a:prstGeom prst="straightConnector1">
            <a:avLst/>
          </a:prstGeom>
          <a:noFill/>
          <a:ln cap="flat" cmpd="sng" w="31750">
            <a:solidFill>
              <a:schemeClr val="accent1"/>
            </a:solidFill>
            <a:prstDash val="solid"/>
            <a:round/>
            <a:headEnd len="sm" w="sm" type="none"/>
            <a:tailEnd len="sm" w="sm" type="none"/>
          </a:ln>
        </p:spPr>
      </p:cxnSp>
      <p:sp>
        <p:nvSpPr>
          <p:cNvPr id="499" name="Google Shape;499;p57"/>
          <p:cNvSpPr txBox="1"/>
          <p:nvPr>
            <p:ph type="title"/>
          </p:nvPr>
        </p:nvSpPr>
        <p:spPr>
          <a:xfrm>
            <a:off x="1088684" y="603389"/>
            <a:ext cx="7202400" cy="786900"/>
          </a:xfrm>
          <a:prstGeom prst="rect">
            <a:avLst/>
          </a:prstGeom>
          <a:noFill/>
          <a:ln>
            <a:noFill/>
          </a:ln>
        </p:spPr>
        <p:txBody>
          <a:bodyPr anchorCtr="0" anchor="t" bIns="0" lIns="0" spcFirstLastPara="1" rIns="0" wrap="square" tIns="12700">
            <a:normAutofit/>
          </a:bodyPr>
          <a:lstStyle/>
          <a:p>
            <a:pPr indent="0" lvl="0" marL="12700" rtl="0" algn="l">
              <a:lnSpc>
                <a:spcPct val="90000"/>
              </a:lnSpc>
              <a:spcBef>
                <a:spcPts val="0"/>
              </a:spcBef>
              <a:spcAft>
                <a:spcPts val="0"/>
              </a:spcAft>
              <a:buClr>
                <a:schemeClr val="dk1"/>
              </a:buClr>
              <a:buSzPts val="2400"/>
              <a:buFont typeface="Gill Sans"/>
              <a:buNone/>
            </a:pPr>
            <a:r>
              <a:rPr lang="en-US"/>
              <a:t>ANTIPHOSPHOLIPID SYNDROME:</a:t>
            </a:r>
            <a:endParaRPr/>
          </a:p>
        </p:txBody>
      </p:sp>
      <p:sp>
        <p:nvSpPr>
          <p:cNvPr id="500" name="Google Shape;500;p57"/>
          <p:cNvSpPr/>
          <p:nvPr/>
        </p:nvSpPr>
        <p:spPr>
          <a:xfrm>
            <a:off x="0" y="1514607"/>
            <a:ext cx="9144000" cy="3079455"/>
          </a:xfrm>
          <a:prstGeom prst="rect">
            <a:avLst/>
          </a:prstGeom>
          <a:gradFill>
            <a:gsLst>
              <a:gs pos="0">
                <a:srgbClr val="DFDBD5">
                  <a:alpha val="0"/>
                </a:srgbClr>
              </a:gs>
              <a:gs pos="100000">
                <a:srgbClr val="DFDBD5">
                  <a:alpha val="80000"/>
                </a:srgbClr>
              </a:gs>
            </a:gsLst>
            <a:lin ang="5400000"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Gill Sans"/>
              <a:ea typeface="Gill Sans"/>
              <a:cs typeface="Gill Sans"/>
              <a:sym typeface="Gill Sans"/>
            </a:endParaRPr>
          </a:p>
        </p:txBody>
      </p:sp>
      <p:pic>
        <p:nvPicPr>
          <p:cNvPr id="501" name="Google Shape;501;p57"/>
          <p:cNvPicPr preferRelativeResize="0"/>
          <p:nvPr/>
        </p:nvPicPr>
        <p:blipFill rotWithShape="1">
          <a:blip r:embed="rId3">
            <a:alphaModFix/>
          </a:blip>
          <a:srcRect b="-1538" l="0" r="0" t="1538"/>
          <a:stretch/>
        </p:blipFill>
        <p:spPr>
          <a:xfrm>
            <a:off x="0" y="4594860"/>
            <a:ext cx="9144000" cy="557212"/>
          </a:xfrm>
          <a:prstGeom prst="rect">
            <a:avLst/>
          </a:prstGeom>
          <a:noFill/>
          <a:ln>
            <a:noFill/>
          </a:ln>
        </p:spPr>
      </p:pic>
      <p:cxnSp>
        <p:nvCxnSpPr>
          <p:cNvPr id="502" name="Google Shape;502;p57"/>
          <p:cNvCxnSpPr/>
          <p:nvPr/>
        </p:nvCxnSpPr>
        <p:spPr>
          <a:xfrm>
            <a:off x="0" y="4596309"/>
            <a:ext cx="9144000" cy="0"/>
          </a:xfrm>
          <a:prstGeom prst="straightConnector1">
            <a:avLst/>
          </a:prstGeom>
          <a:noFill/>
          <a:ln cap="flat" cmpd="sng" w="12700">
            <a:solidFill>
              <a:srgbClr val="000001">
                <a:alpha val="20000"/>
              </a:srgbClr>
            </a:solidFill>
            <a:prstDash val="solid"/>
            <a:round/>
            <a:headEnd len="sm" w="sm" type="none"/>
            <a:tailEnd len="sm" w="sm" type="none"/>
          </a:ln>
        </p:spPr>
      </p:cxnSp>
      <p:grpSp>
        <p:nvGrpSpPr>
          <p:cNvPr id="503" name="Google Shape;503;p57"/>
          <p:cNvGrpSpPr/>
          <p:nvPr/>
        </p:nvGrpSpPr>
        <p:grpSpPr>
          <a:xfrm>
            <a:off x="609600" y="1352550"/>
            <a:ext cx="8131516" cy="3124199"/>
            <a:chOff x="0" y="0"/>
            <a:chExt cx="8131516" cy="3124199"/>
          </a:xfrm>
        </p:grpSpPr>
        <p:sp>
          <p:nvSpPr>
            <p:cNvPr id="504" name="Google Shape;504;p57"/>
            <p:cNvSpPr/>
            <p:nvPr/>
          </p:nvSpPr>
          <p:spPr>
            <a:xfrm>
              <a:off x="0" y="0"/>
              <a:ext cx="8131516" cy="45281"/>
            </a:xfrm>
            <a:prstGeom prst="roundRect">
              <a:avLst>
                <a:gd fmla="val 16667" name="adj"/>
              </a:avLst>
            </a:prstGeom>
            <a:solidFill>
              <a:schemeClr val="dk2"/>
            </a:solidFill>
            <a:ln cap="flat" cmpd="sng" w="15875">
              <a:solidFill>
                <a:schemeClr val="l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5" name="Google Shape;505;p57"/>
            <p:cNvSpPr txBox="1"/>
            <p:nvPr/>
          </p:nvSpPr>
          <p:spPr>
            <a:xfrm>
              <a:off x="2210" y="2210"/>
              <a:ext cx="8127096" cy="40861"/>
            </a:xfrm>
            <a:prstGeom prst="rect">
              <a:avLst/>
            </a:prstGeom>
            <a:noFill/>
            <a:ln>
              <a:noFill/>
            </a:ln>
          </p:spPr>
          <p:txBody>
            <a:bodyPr anchorCtr="0" anchor="ctr" bIns="19050" lIns="19050" spcFirstLastPara="1" rIns="19050" wrap="square" tIns="19050">
              <a:noAutofit/>
            </a:bodyPr>
            <a:lstStyle/>
            <a:p>
              <a:pPr indent="0" lvl="0" marL="0" marR="0" rtl="0" algn="l">
                <a:lnSpc>
                  <a:spcPct val="90000"/>
                </a:lnSpc>
                <a:spcBef>
                  <a:spcPts val="0"/>
                </a:spcBef>
                <a:spcAft>
                  <a:spcPts val="0"/>
                </a:spcAft>
                <a:buClr>
                  <a:schemeClr val="lt1"/>
                </a:buClr>
                <a:buSzPts val="500"/>
                <a:buFont typeface="Gill Sans"/>
                <a:buNone/>
              </a:pPr>
              <a:r>
                <a:rPr b="1" i="1" lang="en-US" sz="500">
                  <a:solidFill>
                    <a:schemeClr val="lt1"/>
                  </a:solidFill>
                  <a:latin typeface="Gill Sans"/>
                  <a:ea typeface="Gill Sans"/>
                  <a:cs typeface="Gill Sans"/>
                  <a:sym typeface="Gill Sans"/>
                </a:rPr>
                <a:t>investigations:</a:t>
              </a:r>
              <a:endParaRPr sz="500">
                <a:solidFill>
                  <a:schemeClr val="lt1"/>
                </a:solidFill>
                <a:latin typeface="Gill Sans"/>
                <a:ea typeface="Gill Sans"/>
                <a:cs typeface="Gill Sans"/>
                <a:sym typeface="Gill Sans"/>
              </a:endParaRPr>
            </a:p>
          </p:txBody>
        </p:sp>
        <p:sp>
          <p:nvSpPr>
            <p:cNvPr id="506" name="Google Shape;506;p57"/>
            <p:cNvSpPr/>
            <p:nvPr/>
          </p:nvSpPr>
          <p:spPr>
            <a:xfrm>
              <a:off x="0" y="48770"/>
              <a:ext cx="8131516" cy="3075429"/>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7" name="Google Shape;507;p57"/>
            <p:cNvSpPr txBox="1"/>
            <p:nvPr/>
          </p:nvSpPr>
          <p:spPr>
            <a:xfrm>
              <a:off x="0" y="48770"/>
              <a:ext cx="8131516" cy="3075429"/>
            </a:xfrm>
            <a:prstGeom prst="rect">
              <a:avLst/>
            </a:prstGeom>
            <a:noFill/>
            <a:ln>
              <a:noFill/>
            </a:ln>
          </p:spPr>
          <p:txBody>
            <a:bodyPr anchorCtr="0" anchor="t" bIns="16500" lIns="258175" spcFirstLastPara="1" rIns="92450" wrap="square" tIns="16500">
              <a:noAutofit/>
            </a:bodyPr>
            <a:lstStyle/>
            <a:p>
              <a:pPr indent="-114300" lvl="1" marL="114300" marR="0" rtl="0" algn="l">
                <a:lnSpc>
                  <a:spcPct val="90000"/>
                </a:lnSpc>
                <a:spcBef>
                  <a:spcPts val="0"/>
                </a:spcBef>
                <a:spcAft>
                  <a:spcPts val="0"/>
                </a:spcAft>
                <a:buClr>
                  <a:schemeClr val="dk1"/>
                </a:buClr>
                <a:buSzPts val="1300"/>
                <a:buFont typeface="Gill Sans"/>
                <a:buChar char="•"/>
              </a:pPr>
              <a:r>
                <a:rPr b="1" i="1" lang="en-US" sz="1300" u="none" cap="none" strike="noStrike">
                  <a:solidFill>
                    <a:schemeClr val="dk1"/>
                  </a:solidFill>
                  <a:latin typeface="Gill Sans"/>
                  <a:ea typeface="Gill Sans"/>
                  <a:cs typeface="Gill Sans"/>
                  <a:sym typeface="Gill Sans"/>
                </a:rPr>
                <a:t>Antiphospholipid antibodies:</a:t>
              </a:r>
              <a:endParaRPr b="0" i="0" sz="1300" u="none" cap="none" strike="noStrike">
                <a:solidFill>
                  <a:schemeClr val="dk1"/>
                </a:solidFill>
                <a:latin typeface="Gill Sans"/>
                <a:ea typeface="Gill Sans"/>
                <a:cs typeface="Gill Sans"/>
                <a:sym typeface="Gill Sans"/>
              </a:endParaRPr>
            </a:p>
            <a:p>
              <a:pPr indent="-114300" lvl="1" marL="114300" marR="0" rtl="0" algn="l">
                <a:lnSpc>
                  <a:spcPct val="90000"/>
                </a:lnSpc>
                <a:spcBef>
                  <a:spcPts val="260"/>
                </a:spcBef>
                <a:spcAft>
                  <a:spcPts val="0"/>
                </a:spcAft>
                <a:buClr>
                  <a:schemeClr val="dk1"/>
                </a:buClr>
                <a:buSzPts val="1300"/>
                <a:buFont typeface="Gill Sans"/>
                <a:buChar char="•"/>
              </a:pPr>
              <a:r>
                <a:rPr b="0" i="0" lang="en-US" sz="1300" u="none" cap="none" strike="noStrike">
                  <a:solidFill>
                    <a:schemeClr val="dk1"/>
                  </a:solidFill>
                  <a:latin typeface="Gill Sans"/>
                  <a:ea typeface="Gill Sans"/>
                  <a:cs typeface="Gill Sans"/>
                  <a:sym typeface="Gill Sans"/>
                </a:rPr>
                <a:t>All women with recurrent first-trimester miscarriage and all women with  one or more second-trimester miscarriage (missed type) should be screened </a:t>
              </a:r>
              <a:r>
                <a:rPr b="0" i="0" lang="en-US" sz="1300" u="sng" cap="none" strike="noStrike">
                  <a:solidFill>
                    <a:schemeClr val="dk1"/>
                  </a:solidFill>
                  <a:latin typeface="Gill Sans"/>
                  <a:ea typeface="Gill Sans"/>
                  <a:cs typeface="Gill Sans"/>
                  <a:sym typeface="Gill Sans"/>
                </a:rPr>
                <a:t>before </a:t>
              </a:r>
              <a:r>
                <a:rPr b="0" i="0" lang="en-US" sz="1300" u="none" cap="none" strike="noStrike">
                  <a:solidFill>
                    <a:schemeClr val="dk1"/>
                  </a:solidFill>
                  <a:latin typeface="Gill Sans"/>
                  <a:ea typeface="Gill Sans"/>
                  <a:cs typeface="Gill Sans"/>
                  <a:sym typeface="Gill Sans"/>
                </a:rPr>
                <a:t> pregnancy for antiphospholipid antibodies.</a:t>
              </a:r>
              <a:endParaRPr/>
            </a:p>
            <a:p>
              <a:pPr indent="-31750" lvl="1" marL="114300" marR="0" rtl="0" algn="l">
                <a:lnSpc>
                  <a:spcPct val="90000"/>
                </a:lnSpc>
                <a:spcBef>
                  <a:spcPts val="260"/>
                </a:spcBef>
                <a:spcAft>
                  <a:spcPts val="0"/>
                </a:spcAft>
                <a:buClr>
                  <a:schemeClr val="dk1"/>
                </a:buClr>
                <a:buSzPts val="1300"/>
                <a:buFont typeface="Gill Sans"/>
                <a:buNone/>
              </a:pPr>
              <a:r>
                <a:t/>
              </a:r>
              <a:endParaRPr b="0" i="0" sz="1300" u="none" cap="none" strike="noStrike">
                <a:solidFill>
                  <a:schemeClr val="dk1"/>
                </a:solidFill>
                <a:latin typeface="Gill Sans"/>
                <a:ea typeface="Gill Sans"/>
                <a:cs typeface="Gill Sans"/>
                <a:sym typeface="Gill Sans"/>
              </a:endParaRPr>
            </a:p>
            <a:p>
              <a:pPr indent="-114300" lvl="1" marL="114300" marR="0" rtl="0" algn="l">
                <a:lnSpc>
                  <a:spcPct val="90000"/>
                </a:lnSpc>
                <a:spcBef>
                  <a:spcPts val="260"/>
                </a:spcBef>
                <a:spcAft>
                  <a:spcPts val="0"/>
                </a:spcAft>
                <a:buClr>
                  <a:schemeClr val="dk1"/>
                </a:buClr>
                <a:buSzPts val="1300"/>
                <a:buFont typeface="Gill Sans"/>
                <a:buChar char="•"/>
              </a:pPr>
              <a:r>
                <a:rPr b="0" i="0" lang="en-US" sz="1300" u="none" cap="none" strike="noStrike">
                  <a:solidFill>
                    <a:schemeClr val="dk1"/>
                  </a:solidFill>
                  <a:latin typeface="Gill Sans"/>
                  <a:ea typeface="Gill Sans"/>
                  <a:cs typeface="Gill Sans"/>
                  <a:sym typeface="Gill Sans"/>
                </a:rPr>
                <a:t>To diagnose antiphospholipid syndrome it is mandatory that the woman  has </a:t>
              </a:r>
              <a:r>
                <a:rPr b="0" i="0" lang="en-US" sz="1300" u="sng" cap="none" strike="noStrike">
                  <a:solidFill>
                    <a:schemeClr val="dk1"/>
                  </a:solidFill>
                  <a:latin typeface="Gill Sans"/>
                  <a:ea typeface="Gill Sans"/>
                  <a:cs typeface="Gill Sans"/>
                  <a:sym typeface="Gill Sans"/>
                </a:rPr>
                <a:t>two positive tests at least 12 weeks apart</a:t>
              </a:r>
              <a:r>
                <a:rPr b="0" i="0" lang="en-US" sz="1300" u="none" cap="none" strike="noStrike">
                  <a:solidFill>
                    <a:schemeClr val="dk1"/>
                  </a:solidFill>
                  <a:latin typeface="Gill Sans"/>
                  <a:ea typeface="Gill Sans"/>
                  <a:cs typeface="Gill Sans"/>
                  <a:sym typeface="Gill Sans"/>
                </a:rPr>
                <a:t> for either lupus  anticoagulant or anticardiolipin antibodies of IgG/IgM class present in a  medium or high titre over 40 g/l or ml/l, or above the 99th percentile.</a:t>
              </a:r>
              <a:endParaRPr/>
            </a:p>
            <a:p>
              <a:pPr indent="-31750" lvl="1" marL="114300" marR="0" rtl="0" algn="l">
                <a:lnSpc>
                  <a:spcPct val="90000"/>
                </a:lnSpc>
                <a:spcBef>
                  <a:spcPts val="260"/>
                </a:spcBef>
                <a:spcAft>
                  <a:spcPts val="0"/>
                </a:spcAft>
                <a:buClr>
                  <a:schemeClr val="dk1"/>
                </a:buClr>
                <a:buSzPts val="1300"/>
                <a:buFont typeface="Gill Sans"/>
                <a:buNone/>
              </a:pPr>
              <a:r>
                <a:t/>
              </a:r>
              <a:endParaRPr b="0" i="0" sz="1300" u="none" cap="none" strike="noStrike">
                <a:solidFill>
                  <a:schemeClr val="dk1"/>
                </a:solidFill>
                <a:latin typeface="Gill Sans"/>
                <a:ea typeface="Gill Sans"/>
                <a:cs typeface="Gill Sans"/>
                <a:sym typeface="Gill Sans"/>
              </a:endParaRPr>
            </a:p>
            <a:p>
              <a:pPr indent="-114300" lvl="1" marL="114300" marR="0" rtl="0" algn="l">
                <a:lnSpc>
                  <a:spcPct val="90000"/>
                </a:lnSpc>
                <a:spcBef>
                  <a:spcPts val="260"/>
                </a:spcBef>
                <a:spcAft>
                  <a:spcPts val="0"/>
                </a:spcAft>
                <a:buClr>
                  <a:schemeClr val="dk1"/>
                </a:buClr>
                <a:buSzPts val="1300"/>
                <a:buFont typeface="Gill Sans"/>
                <a:buChar char="•"/>
              </a:pPr>
              <a:r>
                <a:rPr b="0" i="0" lang="en-US" sz="1300" u="none" cap="none" strike="noStrike">
                  <a:solidFill>
                    <a:schemeClr val="dk1"/>
                  </a:solidFill>
                  <a:latin typeface="Gill Sans"/>
                  <a:ea typeface="Gill Sans"/>
                  <a:cs typeface="Gill Sans"/>
                  <a:sym typeface="Gill Sans"/>
                </a:rPr>
                <a:t>The detection of antiphospholipid antibodies is subject to considerable  inter-laboratory variation. This is a result of temporal fluctuation of  antiphospholipid antibody titres in individual women, transient positivity  secondary to </a:t>
              </a:r>
              <a:r>
                <a:rPr b="0" i="0" lang="en-US" sz="1300" u="sng" cap="none" strike="noStrike">
                  <a:solidFill>
                    <a:schemeClr val="dk1"/>
                  </a:solidFill>
                  <a:latin typeface="Gill Sans"/>
                  <a:ea typeface="Gill Sans"/>
                  <a:cs typeface="Gill Sans"/>
                  <a:sym typeface="Gill Sans"/>
                </a:rPr>
                <a:t>infections, suboptimal sample collection and preparation </a:t>
              </a:r>
              <a:r>
                <a:rPr b="0" i="0" lang="en-US" sz="1300" u="none" cap="none" strike="noStrike">
                  <a:solidFill>
                    <a:schemeClr val="dk1"/>
                  </a:solidFill>
                  <a:latin typeface="Gill Sans"/>
                  <a:ea typeface="Gill Sans"/>
                  <a:cs typeface="Gill Sans"/>
                  <a:sym typeface="Gill Sans"/>
                </a:rPr>
                <a:t> </a:t>
              </a:r>
              <a:r>
                <a:rPr b="0" i="0" lang="en-US" sz="1300" u="sng" cap="none" strike="noStrike">
                  <a:solidFill>
                    <a:schemeClr val="dk1"/>
                  </a:solidFill>
                  <a:latin typeface="Gill Sans"/>
                  <a:ea typeface="Gill Sans"/>
                  <a:cs typeface="Gill Sans"/>
                  <a:sym typeface="Gill Sans"/>
                </a:rPr>
                <a:t>and lack of standardisation of laboratory tests</a:t>
              </a:r>
              <a:r>
                <a:rPr b="0" i="0" lang="en-US" sz="1300" u="none" cap="none" strike="noStrike">
                  <a:solidFill>
                    <a:schemeClr val="dk1"/>
                  </a:solidFill>
                  <a:latin typeface="Gill Sans"/>
                  <a:ea typeface="Gill Sans"/>
                  <a:cs typeface="Gill Sans"/>
                  <a:sym typeface="Gill Sans"/>
                </a:rPr>
                <a:t> for their detection.</a:t>
              </a:r>
              <a:endParaRPr/>
            </a:p>
          </p:txBody>
        </p:sp>
      </p:grpSp>
    </p:spTree>
  </p:cSld>
  <p:clrMapOvr>
    <a:masterClrMapping/>
  </p:clrMapOvr>
</p:sld>
</file>

<file path=ppt/slides/slide5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gradFill>
          <a:gsLst>
            <a:gs pos="0">
              <a:srgbClr val="EBE9E6"/>
            </a:gs>
            <a:gs pos="100000">
              <a:srgbClr val="C9C5C0"/>
            </a:gs>
          </a:gsLst>
          <a:path path="circle">
            <a:fillToRect b="50%" l="50%" r="50%" t="50%"/>
          </a:path>
          <a:tileRect/>
        </a:gradFill>
      </p:bgPr>
    </p:bg>
    <p:spTree>
      <p:nvGrpSpPr>
        <p:cNvPr id="511" name="Shape 511"/>
        <p:cNvGrpSpPr/>
        <p:nvPr/>
      </p:nvGrpSpPr>
      <p:grpSpPr>
        <a:xfrm>
          <a:off x="0" y="0"/>
          <a:ext cx="0" cy="0"/>
          <a:chOff x="0" y="0"/>
          <a:chExt cx="0" cy="0"/>
        </a:xfrm>
      </p:grpSpPr>
      <p:sp>
        <p:nvSpPr>
          <p:cNvPr id="512" name="Google Shape;512;p58"/>
          <p:cNvSpPr/>
          <p:nvPr/>
        </p:nvSpPr>
        <p:spPr>
          <a:xfrm>
            <a:off x="1" y="0"/>
            <a:ext cx="9143771" cy="5143500"/>
          </a:xfrm>
          <a:prstGeom prst="rect">
            <a:avLst/>
          </a:prstGeom>
          <a:gradFill>
            <a:gsLst>
              <a:gs pos="0">
                <a:srgbClr val="EBE9E6"/>
              </a:gs>
              <a:gs pos="100000">
                <a:srgbClr val="C9C5C0"/>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Gill Sans"/>
              <a:ea typeface="Gill Sans"/>
              <a:cs typeface="Gill Sans"/>
              <a:sym typeface="Gill Sans"/>
            </a:endParaRPr>
          </a:p>
        </p:txBody>
      </p:sp>
      <p:sp>
        <p:nvSpPr>
          <p:cNvPr id="513" name="Google Shape;513;p58"/>
          <p:cNvSpPr txBox="1"/>
          <p:nvPr>
            <p:ph type="title"/>
          </p:nvPr>
        </p:nvSpPr>
        <p:spPr>
          <a:xfrm>
            <a:off x="633357" y="1200149"/>
            <a:ext cx="2654449" cy="3223260"/>
          </a:xfrm>
          <a:prstGeom prst="rect">
            <a:avLst/>
          </a:prstGeom>
          <a:noFill/>
          <a:ln>
            <a:noFill/>
          </a:ln>
        </p:spPr>
        <p:txBody>
          <a:bodyPr anchorCtr="0" anchor="ctr" bIns="45700" lIns="91425" spcFirstLastPara="1" rIns="91425" wrap="square" tIns="45700">
            <a:normAutofit/>
          </a:bodyPr>
          <a:lstStyle/>
          <a:p>
            <a:pPr indent="0" lvl="0" marL="12700" rtl="0" algn="l">
              <a:lnSpc>
                <a:spcPct val="90000"/>
              </a:lnSpc>
              <a:spcBef>
                <a:spcPts val="0"/>
              </a:spcBef>
              <a:spcAft>
                <a:spcPts val="0"/>
              </a:spcAft>
              <a:buClr>
                <a:schemeClr val="dk1"/>
              </a:buClr>
              <a:buSzPts val="2700"/>
              <a:buFont typeface="Gill Sans"/>
              <a:buNone/>
            </a:pPr>
            <a:r>
              <a:rPr b="0" i="0" lang="en-US" sz="2700" cap="none">
                <a:solidFill>
                  <a:schemeClr val="dk1"/>
                </a:solidFill>
                <a:latin typeface="Gill Sans"/>
                <a:ea typeface="Gill Sans"/>
                <a:cs typeface="Gill Sans"/>
                <a:sym typeface="Gill Sans"/>
              </a:rPr>
              <a:t>MANAGEMENT</a:t>
            </a:r>
            <a:endParaRPr/>
          </a:p>
        </p:txBody>
      </p:sp>
      <p:cxnSp>
        <p:nvCxnSpPr>
          <p:cNvPr id="514" name="Google Shape;514;p58"/>
          <p:cNvCxnSpPr/>
          <p:nvPr/>
        </p:nvCxnSpPr>
        <p:spPr>
          <a:xfrm>
            <a:off x="3490722" y="1611629"/>
            <a:ext cx="0" cy="2400300"/>
          </a:xfrm>
          <a:prstGeom prst="straightConnector1">
            <a:avLst/>
          </a:prstGeom>
          <a:noFill/>
          <a:ln cap="flat" cmpd="sng" w="31750">
            <a:solidFill>
              <a:schemeClr val="accent1"/>
            </a:solidFill>
            <a:prstDash val="solid"/>
            <a:round/>
            <a:headEnd len="sm" w="sm" type="none"/>
            <a:tailEnd len="sm" w="sm" type="none"/>
          </a:ln>
        </p:spPr>
      </p:cxnSp>
      <p:sp>
        <p:nvSpPr>
          <p:cNvPr id="515" name="Google Shape;515;p58"/>
          <p:cNvSpPr txBox="1"/>
          <p:nvPr/>
        </p:nvSpPr>
        <p:spPr>
          <a:xfrm>
            <a:off x="3693637" y="1200149"/>
            <a:ext cx="4817003" cy="3223260"/>
          </a:xfrm>
          <a:prstGeom prst="rect">
            <a:avLst/>
          </a:prstGeom>
          <a:noFill/>
          <a:ln>
            <a:noFill/>
          </a:ln>
        </p:spPr>
        <p:txBody>
          <a:bodyPr anchorCtr="0" anchor="ctr" bIns="45700" lIns="91425" spcFirstLastPara="1" rIns="91425" wrap="square" tIns="45700">
            <a:noAutofit/>
          </a:bodyPr>
          <a:lstStyle/>
          <a:p>
            <a:pPr indent="-228600" lvl="0" marL="309880" marR="255270" rtl="0" algn="l">
              <a:lnSpc>
                <a:spcPct val="110000"/>
              </a:lnSpc>
              <a:spcBef>
                <a:spcPts val="0"/>
              </a:spcBef>
              <a:spcAft>
                <a:spcPts val="0"/>
              </a:spcAft>
              <a:buClr>
                <a:schemeClr val="accent1"/>
              </a:buClr>
              <a:buSzPts val="1400"/>
              <a:buFont typeface="Arial"/>
              <a:buChar char="•"/>
            </a:pPr>
            <a:r>
              <a:rPr lang="en-US" sz="1400">
                <a:solidFill>
                  <a:schemeClr val="dk1"/>
                </a:solidFill>
                <a:latin typeface="Gill Sans"/>
                <a:ea typeface="Gill Sans"/>
                <a:cs typeface="Gill Sans"/>
                <a:sym typeface="Gill Sans"/>
              </a:rPr>
              <a:t>Pregnant women with antiphospholipid syndrome should be  considered for treatment with </a:t>
            </a:r>
            <a:r>
              <a:rPr b="1" lang="en-US" sz="1400">
                <a:solidFill>
                  <a:schemeClr val="dk1"/>
                </a:solidFill>
                <a:latin typeface="Gill Sans"/>
                <a:ea typeface="Gill Sans"/>
                <a:cs typeface="Gill Sans"/>
                <a:sym typeface="Gill Sans"/>
              </a:rPr>
              <a:t>low-dose aspirin plus heparin</a:t>
            </a:r>
            <a:r>
              <a:rPr lang="en-US" sz="1400">
                <a:solidFill>
                  <a:schemeClr val="dk1"/>
                </a:solidFill>
                <a:latin typeface="Gill Sans"/>
                <a:ea typeface="Gill Sans"/>
                <a:cs typeface="Gill Sans"/>
                <a:sym typeface="Gill Sans"/>
              </a:rPr>
              <a:t> to  </a:t>
            </a:r>
            <a:r>
              <a:rPr lang="en-US" sz="1400" u="sng">
                <a:solidFill>
                  <a:schemeClr val="dk1"/>
                </a:solidFill>
                <a:latin typeface="Gill Sans"/>
                <a:ea typeface="Gill Sans"/>
                <a:cs typeface="Gill Sans"/>
                <a:sym typeface="Gill Sans"/>
              </a:rPr>
              <a:t>prevent</a:t>
            </a:r>
            <a:r>
              <a:rPr lang="en-US" sz="1400">
                <a:solidFill>
                  <a:schemeClr val="dk1"/>
                </a:solidFill>
                <a:latin typeface="Gill Sans"/>
                <a:ea typeface="Gill Sans"/>
                <a:cs typeface="Gill Sans"/>
                <a:sym typeface="Gill Sans"/>
              </a:rPr>
              <a:t> further miscarriage.</a:t>
            </a:r>
            <a:endParaRPr sz="1400">
              <a:solidFill>
                <a:schemeClr val="dk1"/>
              </a:solidFill>
              <a:latin typeface="Gill Sans"/>
              <a:ea typeface="Gill Sans"/>
              <a:cs typeface="Gill Sans"/>
              <a:sym typeface="Gill Sans"/>
            </a:endParaRPr>
          </a:p>
          <a:p>
            <a:pPr indent="-228600" lvl="0" marL="309880" marR="149225" rtl="0" algn="l">
              <a:lnSpc>
                <a:spcPct val="110000"/>
              </a:lnSpc>
              <a:spcBef>
                <a:spcPts val="700"/>
              </a:spcBef>
              <a:spcAft>
                <a:spcPts val="0"/>
              </a:spcAft>
              <a:buClr>
                <a:schemeClr val="accent1"/>
              </a:buClr>
              <a:buSzPts val="1400"/>
              <a:buFont typeface="Arial"/>
              <a:buChar char="•"/>
            </a:pPr>
            <a:r>
              <a:rPr lang="en-US" sz="1400">
                <a:solidFill>
                  <a:schemeClr val="dk1"/>
                </a:solidFill>
                <a:latin typeface="Gill Sans"/>
                <a:ea typeface="Gill Sans"/>
                <a:cs typeface="Gill Sans"/>
                <a:sym typeface="Gill Sans"/>
              </a:rPr>
              <a:t>Low-molecular-weight heparin is as safe as unfractionated  heparin and has potential advantages during pregnancy, since it  causes less </a:t>
            </a:r>
            <a:r>
              <a:rPr lang="en-US" sz="1400">
                <a:solidFill>
                  <a:srgbClr val="C00000"/>
                </a:solidFill>
                <a:latin typeface="Gill Sans"/>
                <a:ea typeface="Gill Sans"/>
                <a:cs typeface="Gill Sans"/>
                <a:sym typeface="Gill Sans"/>
              </a:rPr>
              <a:t>heparin-induced thrombocytopenia</a:t>
            </a:r>
            <a:r>
              <a:rPr lang="en-US" sz="1400">
                <a:solidFill>
                  <a:schemeClr val="dk1"/>
                </a:solidFill>
                <a:latin typeface="Gill Sans"/>
                <a:ea typeface="Gill Sans"/>
                <a:cs typeface="Gill Sans"/>
                <a:sym typeface="Gill Sans"/>
              </a:rPr>
              <a:t>, can be  administered once daily and is associated with a lower risk of  </a:t>
            </a:r>
            <a:r>
              <a:rPr lang="en-US" sz="1400">
                <a:solidFill>
                  <a:srgbClr val="C00000"/>
                </a:solidFill>
                <a:latin typeface="Gill Sans"/>
                <a:ea typeface="Gill Sans"/>
                <a:cs typeface="Gill Sans"/>
                <a:sym typeface="Gill Sans"/>
              </a:rPr>
              <a:t>heparin-induced osteoporosis</a:t>
            </a:r>
            <a:r>
              <a:rPr lang="en-US" sz="1400">
                <a:solidFill>
                  <a:schemeClr val="dk1"/>
                </a:solidFill>
                <a:latin typeface="Gill Sans"/>
                <a:ea typeface="Gill Sans"/>
                <a:cs typeface="Gill Sans"/>
                <a:sym typeface="Gill Sans"/>
              </a:rPr>
              <a:t>.</a:t>
            </a:r>
            <a:endParaRPr sz="1400">
              <a:solidFill>
                <a:schemeClr val="dk1"/>
              </a:solidFill>
              <a:latin typeface="Gill Sans"/>
              <a:ea typeface="Gill Sans"/>
              <a:cs typeface="Gill Sans"/>
              <a:sym typeface="Gill Sans"/>
            </a:endParaRPr>
          </a:p>
          <a:p>
            <a:pPr indent="-228600" lvl="0" marL="309880" marR="5080" rtl="0" algn="l">
              <a:lnSpc>
                <a:spcPct val="110000"/>
              </a:lnSpc>
              <a:spcBef>
                <a:spcPts val="700"/>
              </a:spcBef>
              <a:spcAft>
                <a:spcPts val="0"/>
              </a:spcAft>
              <a:buClr>
                <a:schemeClr val="accent1"/>
              </a:buClr>
              <a:buSzPts val="1400"/>
              <a:buFont typeface="Arial"/>
              <a:buChar char="•"/>
            </a:pPr>
            <a:r>
              <a:rPr lang="en-US" sz="1400">
                <a:solidFill>
                  <a:schemeClr val="dk1"/>
                </a:solidFill>
                <a:latin typeface="Gill Sans"/>
                <a:ea typeface="Gill Sans"/>
                <a:cs typeface="Gill Sans"/>
                <a:sym typeface="Gill Sans"/>
              </a:rPr>
              <a:t>	Neither </a:t>
            </a:r>
            <a:r>
              <a:rPr b="1" lang="en-US" sz="1400" u="sng">
                <a:solidFill>
                  <a:schemeClr val="dk1"/>
                </a:solidFill>
                <a:latin typeface="Gill Sans"/>
                <a:ea typeface="Gill Sans"/>
                <a:cs typeface="Gill Sans"/>
                <a:sym typeface="Gill Sans"/>
              </a:rPr>
              <a:t>corticosteroids</a:t>
            </a:r>
            <a:r>
              <a:rPr b="1" lang="en-US" sz="1400">
                <a:solidFill>
                  <a:schemeClr val="dk1"/>
                </a:solidFill>
                <a:latin typeface="Gill Sans"/>
                <a:ea typeface="Gill Sans"/>
                <a:cs typeface="Gill Sans"/>
                <a:sym typeface="Gill Sans"/>
              </a:rPr>
              <a:t> </a:t>
            </a:r>
            <a:r>
              <a:rPr lang="en-US" sz="1400" u="sng">
                <a:solidFill>
                  <a:schemeClr val="dk1"/>
                </a:solidFill>
                <a:latin typeface="Gill Sans"/>
                <a:ea typeface="Gill Sans"/>
                <a:cs typeface="Gill Sans"/>
                <a:sym typeface="Gill Sans"/>
              </a:rPr>
              <a:t>nor</a:t>
            </a:r>
            <a:r>
              <a:rPr lang="en-US" sz="1400">
                <a:solidFill>
                  <a:schemeClr val="dk1"/>
                </a:solidFill>
                <a:latin typeface="Gill Sans"/>
                <a:ea typeface="Gill Sans"/>
                <a:cs typeface="Gill Sans"/>
                <a:sym typeface="Gill Sans"/>
              </a:rPr>
              <a:t> </a:t>
            </a:r>
            <a:r>
              <a:rPr lang="en-US" sz="1400" u="sng">
                <a:solidFill>
                  <a:schemeClr val="dk1"/>
                </a:solidFill>
                <a:latin typeface="Gill Sans"/>
                <a:ea typeface="Gill Sans"/>
                <a:cs typeface="Gill Sans"/>
                <a:sym typeface="Gill Sans"/>
              </a:rPr>
              <a:t>intravenous immunoglobulin</a:t>
            </a:r>
            <a:r>
              <a:rPr lang="en-US" sz="1400">
                <a:solidFill>
                  <a:schemeClr val="dk1"/>
                </a:solidFill>
                <a:latin typeface="Gill Sans"/>
                <a:ea typeface="Gill Sans"/>
                <a:cs typeface="Gill Sans"/>
                <a:sym typeface="Gill Sans"/>
              </a:rPr>
              <a:t> therapy  improve the live birth rate of women with recurrent miscarriage  associated with antiphospholipid antibodies compared with other  treatment modalities; their use </a:t>
            </a:r>
            <a:r>
              <a:rPr lang="en-US" sz="1400" u="sng">
                <a:solidFill>
                  <a:schemeClr val="dk1"/>
                </a:solidFill>
                <a:latin typeface="Gill Sans"/>
                <a:ea typeface="Gill Sans"/>
                <a:cs typeface="Gill Sans"/>
                <a:sym typeface="Gill Sans"/>
              </a:rPr>
              <a:t>may provoke significant maternal </a:t>
            </a:r>
            <a:r>
              <a:rPr lang="en-US" sz="1400">
                <a:solidFill>
                  <a:schemeClr val="dk1"/>
                </a:solidFill>
                <a:latin typeface="Gill Sans"/>
                <a:ea typeface="Gill Sans"/>
                <a:cs typeface="Gill Sans"/>
                <a:sym typeface="Gill Sans"/>
              </a:rPr>
              <a:t> </a:t>
            </a:r>
            <a:r>
              <a:rPr lang="en-US" sz="1400" u="sng">
                <a:solidFill>
                  <a:schemeClr val="dk1"/>
                </a:solidFill>
                <a:latin typeface="Gill Sans"/>
                <a:ea typeface="Gill Sans"/>
                <a:cs typeface="Gill Sans"/>
                <a:sym typeface="Gill Sans"/>
              </a:rPr>
              <a:t>and fetal morbidity.</a:t>
            </a:r>
            <a:endParaRPr sz="1400">
              <a:solidFill>
                <a:schemeClr val="dk1"/>
              </a:solidFill>
              <a:latin typeface="Gill Sans"/>
              <a:ea typeface="Gill Sans"/>
              <a:cs typeface="Gill Sans"/>
              <a:sym typeface="Gill Sans"/>
            </a:endParaRPr>
          </a:p>
        </p:txBody>
      </p:sp>
    </p:spTree>
  </p:cSld>
  <p:clrMapOvr>
    <a:masterClrMapping/>
  </p:clrMapOvr>
</p:sld>
</file>

<file path=ppt/slides/slide5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gradFill>
          <a:gsLst>
            <a:gs pos="0">
              <a:srgbClr val="4B4B4B"/>
            </a:gs>
            <a:gs pos="100000">
              <a:schemeClr val="dk1"/>
            </a:gs>
          </a:gsLst>
          <a:path path="circle">
            <a:fillToRect b="50%" l="50%" r="50%" t="50%"/>
          </a:path>
          <a:tileRect/>
        </a:gradFill>
      </p:bgPr>
    </p:bg>
    <p:spTree>
      <p:nvGrpSpPr>
        <p:cNvPr id="519" name="Shape 519"/>
        <p:cNvGrpSpPr/>
        <p:nvPr/>
      </p:nvGrpSpPr>
      <p:grpSpPr>
        <a:xfrm>
          <a:off x="0" y="0"/>
          <a:ext cx="0" cy="0"/>
          <a:chOff x="0" y="0"/>
          <a:chExt cx="0" cy="0"/>
        </a:xfrm>
      </p:grpSpPr>
      <p:sp>
        <p:nvSpPr>
          <p:cNvPr id="520" name="Google Shape;520;p59"/>
          <p:cNvSpPr txBox="1"/>
          <p:nvPr>
            <p:ph type="title"/>
          </p:nvPr>
        </p:nvSpPr>
        <p:spPr>
          <a:xfrm>
            <a:off x="1088684" y="603389"/>
            <a:ext cx="7202400" cy="786900"/>
          </a:xfrm>
          <a:prstGeom prst="rect">
            <a:avLst/>
          </a:prstGeom>
          <a:noFill/>
          <a:ln>
            <a:noFill/>
          </a:ln>
        </p:spPr>
        <p:txBody>
          <a:bodyPr anchorCtr="0" anchor="t" bIns="45700" lIns="91425" spcFirstLastPara="1" rIns="91425" wrap="square" tIns="45700">
            <a:normAutofit/>
          </a:bodyPr>
          <a:lstStyle/>
          <a:p>
            <a:pPr indent="0" lvl="0" marL="12700" rtl="0" algn="l">
              <a:lnSpc>
                <a:spcPct val="90000"/>
              </a:lnSpc>
              <a:spcBef>
                <a:spcPts val="0"/>
              </a:spcBef>
              <a:spcAft>
                <a:spcPts val="0"/>
              </a:spcAft>
              <a:buClr>
                <a:schemeClr val="lt1"/>
              </a:buClr>
              <a:buSzPts val="3200"/>
              <a:buFont typeface="Gill Sans"/>
              <a:buNone/>
            </a:pPr>
            <a:r>
              <a:rPr b="0" i="0" lang="en-US" sz="3200" cap="none">
                <a:solidFill>
                  <a:schemeClr val="lt1"/>
                </a:solidFill>
                <a:latin typeface="Gill Sans"/>
                <a:ea typeface="Gill Sans"/>
                <a:cs typeface="Gill Sans"/>
                <a:sym typeface="Gill Sans"/>
              </a:rPr>
              <a:t>ENDOCRINE CAUSES :</a:t>
            </a:r>
            <a:endParaRPr/>
          </a:p>
        </p:txBody>
      </p:sp>
      <p:sp>
        <p:nvSpPr>
          <p:cNvPr id="521" name="Google Shape;521;p59"/>
          <p:cNvSpPr txBox="1"/>
          <p:nvPr/>
        </p:nvSpPr>
        <p:spPr>
          <a:xfrm>
            <a:off x="1088684" y="1511799"/>
            <a:ext cx="7202456" cy="2587959"/>
          </a:xfrm>
          <a:prstGeom prst="rect">
            <a:avLst/>
          </a:prstGeom>
          <a:noFill/>
          <a:ln>
            <a:noFill/>
          </a:ln>
        </p:spPr>
        <p:txBody>
          <a:bodyPr anchorCtr="0" anchor="t" bIns="45700" lIns="91425" spcFirstLastPara="1" rIns="91425" wrap="square" tIns="45700">
            <a:noAutofit/>
          </a:bodyPr>
          <a:lstStyle/>
          <a:p>
            <a:pPr indent="-228600" lvl="0" marL="277495" marR="0" rtl="0" algn="l">
              <a:lnSpc>
                <a:spcPct val="110000"/>
              </a:lnSpc>
              <a:spcBef>
                <a:spcPts val="0"/>
              </a:spcBef>
              <a:spcAft>
                <a:spcPts val="0"/>
              </a:spcAft>
              <a:buClr>
                <a:schemeClr val="accent1"/>
              </a:buClr>
              <a:buSzPts val="1300"/>
              <a:buFont typeface="Arial"/>
              <a:buChar char="•"/>
            </a:pPr>
            <a:r>
              <a:rPr b="1" i="1" lang="en-US" sz="1300">
                <a:solidFill>
                  <a:schemeClr val="lt1"/>
                </a:solidFill>
                <a:latin typeface="Gill Sans"/>
                <a:ea typeface="Gill Sans"/>
                <a:cs typeface="Gill Sans"/>
                <a:sym typeface="Gill Sans"/>
              </a:rPr>
              <a:t>Management:</a:t>
            </a:r>
            <a:endParaRPr sz="1300">
              <a:solidFill>
                <a:schemeClr val="lt1"/>
              </a:solidFill>
              <a:latin typeface="Gill Sans"/>
              <a:ea typeface="Gill Sans"/>
              <a:cs typeface="Gill Sans"/>
              <a:sym typeface="Gill Sans"/>
            </a:endParaRPr>
          </a:p>
          <a:p>
            <a:pPr indent="-228600" lvl="1" marL="577215" marR="1068070" rtl="0" algn="l">
              <a:lnSpc>
                <a:spcPct val="110000"/>
              </a:lnSpc>
              <a:spcBef>
                <a:spcPts val="700"/>
              </a:spcBef>
              <a:spcAft>
                <a:spcPts val="0"/>
              </a:spcAft>
              <a:buClr>
                <a:schemeClr val="accent1"/>
              </a:buClr>
              <a:buSzPts val="1300"/>
              <a:buFont typeface="Arial"/>
              <a:buChar char="•"/>
            </a:pPr>
            <a:r>
              <a:rPr b="0" i="0" lang="en-US" sz="1300" u="none" cap="none" strike="noStrike">
                <a:solidFill>
                  <a:schemeClr val="lt1"/>
                </a:solidFill>
                <a:latin typeface="Gill Sans"/>
                <a:ea typeface="Gill Sans"/>
                <a:cs typeface="Gill Sans"/>
                <a:sym typeface="Gill Sans"/>
              </a:rPr>
              <a:t>There is insufficient evidence to evaluate the effect of  </a:t>
            </a:r>
            <a:r>
              <a:rPr b="0" i="0" lang="en-US" sz="1300" u="sng" cap="none" strike="noStrike">
                <a:solidFill>
                  <a:schemeClr val="lt1"/>
                </a:solidFill>
                <a:latin typeface="Gill Sans"/>
                <a:ea typeface="Gill Sans"/>
                <a:cs typeface="Gill Sans"/>
                <a:sym typeface="Gill Sans"/>
              </a:rPr>
              <a:t>progesterone supplementation</a:t>
            </a:r>
            <a:r>
              <a:rPr b="0" i="0" lang="en-US" sz="1300" u="none" cap="none" strike="noStrike">
                <a:solidFill>
                  <a:schemeClr val="lt1"/>
                </a:solidFill>
                <a:latin typeface="Gill Sans"/>
                <a:ea typeface="Gill Sans"/>
                <a:cs typeface="Gill Sans"/>
                <a:sym typeface="Gill Sans"/>
              </a:rPr>
              <a:t> in pregnancy to prevent a  miscarriage in women with recurrent miscarriage. (</a:t>
            </a:r>
            <a:r>
              <a:rPr b="1" i="0" lang="en-US" sz="1300" u="none" cap="none" strike="noStrike">
                <a:solidFill>
                  <a:srgbClr val="FF0000"/>
                </a:solidFill>
                <a:latin typeface="Gill Sans"/>
                <a:ea typeface="Gill Sans"/>
                <a:cs typeface="Gill Sans"/>
                <a:sym typeface="Gill Sans"/>
              </a:rPr>
              <a:t>IVF ?</a:t>
            </a:r>
            <a:r>
              <a:rPr b="0" i="0" lang="en-US" sz="1300" u="none" cap="none" strike="noStrike">
                <a:solidFill>
                  <a:schemeClr val="lt1"/>
                </a:solidFill>
                <a:latin typeface="Gill Sans"/>
                <a:ea typeface="Gill Sans"/>
                <a:cs typeface="Gill Sans"/>
                <a:sym typeface="Gill Sans"/>
              </a:rPr>
              <a:t>)</a:t>
            </a:r>
            <a:endParaRPr b="0" i="0" sz="1300" u="none" cap="none" strike="noStrike">
              <a:solidFill>
                <a:schemeClr val="lt1"/>
              </a:solidFill>
              <a:latin typeface="Gill Sans"/>
              <a:ea typeface="Gill Sans"/>
              <a:cs typeface="Gill Sans"/>
              <a:sym typeface="Gill Sans"/>
            </a:endParaRPr>
          </a:p>
          <a:p>
            <a:pPr indent="-228600" lvl="1" marL="577215" marR="73025" rtl="0" algn="l">
              <a:lnSpc>
                <a:spcPct val="110000"/>
              </a:lnSpc>
              <a:spcBef>
                <a:spcPts val="700"/>
              </a:spcBef>
              <a:spcAft>
                <a:spcPts val="0"/>
              </a:spcAft>
              <a:buClr>
                <a:schemeClr val="accent1"/>
              </a:buClr>
              <a:buSzPts val="1300"/>
              <a:buFont typeface="Arial"/>
              <a:buChar char="•"/>
            </a:pPr>
            <a:r>
              <a:rPr b="0" i="0" lang="en-US" sz="1300" u="none" cap="none" strike="noStrike">
                <a:solidFill>
                  <a:schemeClr val="lt1"/>
                </a:solidFill>
                <a:latin typeface="Gill Sans"/>
                <a:ea typeface="Gill Sans"/>
                <a:cs typeface="Gill Sans"/>
                <a:sym typeface="Gill Sans"/>
              </a:rPr>
              <a:t>There is insufficient evidence to evaluate the effect of </a:t>
            </a:r>
            <a:r>
              <a:rPr b="0" i="0" lang="en-US" sz="1300" u="sng" cap="none" strike="noStrike">
                <a:solidFill>
                  <a:schemeClr val="lt1"/>
                </a:solidFill>
                <a:latin typeface="Gill Sans"/>
                <a:ea typeface="Gill Sans"/>
                <a:cs typeface="Gill Sans"/>
                <a:sym typeface="Gill Sans"/>
              </a:rPr>
              <a:t>hCG </a:t>
            </a:r>
            <a:r>
              <a:rPr b="0" i="0" lang="en-US" sz="1300" u="none" cap="none" strike="noStrike">
                <a:solidFill>
                  <a:schemeClr val="lt1"/>
                </a:solidFill>
                <a:latin typeface="Gill Sans"/>
                <a:ea typeface="Gill Sans"/>
                <a:cs typeface="Gill Sans"/>
                <a:sym typeface="Gill Sans"/>
              </a:rPr>
              <a:t> </a:t>
            </a:r>
            <a:r>
              <a:rPr b="0" i="0" lang="en-US" sz="1300" u="sng" cap="none" strike="noStrike">
                <a:solidFill>
                  <a:schemeClr val="lt1"/>
                </a:solidFill>
                <a:latin typeface="Gill Sans"/>
                <a:ea typeface="Gill Sans"/>
                <a:cs typeface="Gill Sans"/>
                <a:sym typeface="Gill Sans"/>
              </a:rPr>
              <a:t>supplementation</a:t>
            </a:r>
            <a:r>
              <a:rPr b="0" i="0" lang="en-US" sz="1300" u="none" cap="none" strike="noStrike">
                <a:solidFill>
                  <a:schemeClr val="lt1"/>
                </a:solidFill>
                <a:latin typeface="Gill Sans"/>
                <a:ea typeface="Gill Sans"/>
                <a:cs typeface="Gill Sans"/>
                <a:sym typeface="Gill Sans"/>
              </a:rPr>
              <a:t> in pregnancy to prevent a miscarriage in women  with recurrent miscarriage. (</a:t>
            </a:r>
            <a:r>
              <a:rPr b="1" i="0" lang="en-US" sz="1300" u="none" cap="none" strike="noStrike">
                <a:solidFill>
                  <a:srgbClr val="FF0000"/>
                </a:solidFill>
                <a:latin typeface="Gill Sans"/>
                <a:ea typeface="Gill Sans"/>
                <a:cs typeface="Gill Sans"/>
                <a:sym typeface="Gill Sans"/>
              </a:rPr>
              <a:t>IVF ?</a:t>
            </a:r>
            <a:r>
              <a:rPr b="0" i="0" lang="en-US" sz="1300" u="none" cap="none" strike="noStrike">
                <a:solidFill>
                  <a:schemeClr val="lt1"/>
                </a:solidFill>
                <a:latin typeface="Gill Sans"/>
                <a:ea typeface="Gill Sans"/>
                <a:cs typeface="Gill Sans"/>
                <a:sym typeface="Gill Sans"/>
              </a:rPr>
              <a:t>)</a:t>
            </a:r>
            <a:endParaRPr b="0" i="0" sz="1300" u="none" cap="none" strike="noStrike">
              <a:solidFill>
                <a:schemeClr val="lt1"/>
              </a:solidFill>
              <a:latin typeface="Gill Sans"/>
              <a:ea typeface="Gill Sans"/>
              <a:cs typeface="Gill Sans"/>
              <a:sym typeface="Gill Sans"/>
            </a:endParaRPr>
          </a:p>
          <a:p>
            <a:pPr indent="-228600" lvl="1" marL="577215" marR="8890" rtl="0" algn="l">
              <a:lnSpc>
                <a:spcPct val="110000"/>
              </a:lnSpc>
              <a:spcBef>
                <a:spcPts val="700"/>
              </a:spcBef>
              <a:spcAft>
                <a:spcPts val="0"/>
              </a:spcAft>
              <a:buClr>
                <a:schemeClr val="accent1"/>
              </a:buClr>
              <a:buSzPts val="1300"/>
              <a:buFont typeface="Arial"/>
              <a:buChar char="•"/>
            </a:pPr>
            <a:r>
              <a:rPr b="0" i="0" lang="en-US" sz="1300" u="none" cap="none" strike="noStrike">
                <a:solidFill>
                  <a:schemeClr val="lt1"/>
                </a:solidFill>
                <a:latin typeface="Gill Sans"/>
                <a:ea typeface="Gill Sans"/>
                <a:cs typeface="Gill Sans"/>
                <a:sym typeface="Gill Sans"/>
              </a:rPr>
              <a:t>There is insufficient evidence to evaluate the effect of </a:t>
            </a:r>
            <a:r>
              <a:rPr b="0" i="0" lang="en-US" sz="1300" u="sng" cap="none" strike="noStrike">
                <a:solidFill>
                  <a:schemeClr val="lt1"/>
                </a:solidFill>
                <a:latin typeface="Gill Sans"/>
                <a:ea typeface="Gill Sans"/>
                <a:cs typeface="Gill Sans"/>
                <a:sym typeface="Gill Sans"/>
              </a:rPr>
              <a:t>metformin </a:t>
            </a:r>
            <a:r>
              <a:rPr b="0" i="0" lang="en-US" sz="1300" u="none" cap="none" strike="noStrike">
                <a:solidFill>
                  <a:schemeClr val="lt1"/>
                </a:solidFill>
                <a:latin typeface="Gill Sans"/>
                <a:ea typeface="Gill Sans"/>
                <a:cs typeface="Gill Sans"/>
                <a:sym typeface="Gill Sans"/>
              </a:rPr>
              <a:t> </a:t>
            </a:r>
            <a:r>
              <a:rPr b="0" i="0" lang="en-US" sz="1300" u="sng" cap="none" strike="noStrike">
                <a:solidFill>
                  <a:schemeClr val="lt1"/>
                </a:solidFill>
                <a:latin typeface="Gill Sans"/>
                <a:ea typeface="Gill Sans"/>
                <a:cs typeface="Gill Sans"/>
                <a:sym typeface="Gill Sans"/>
              </a:rPr>
              <a:t>supplementation</a:t>
            </a:r>
            <a:r>
              <a:rPr b="0" i="0" lang="en-US" sz="1300" u="none" cap="none" strike="noStrike">
                <a:solidFill>
                  <a:schemeClr val="lt1"/>
                </a:solidFill>
                <a:latin typeface="Gill Sans"/>
                <a:ea typeface="Gill Sans"/>
                <a:cs typeface="Gill Sans"/>
                <a:sym typeface="Gill Sans"/>
              </a:rPr>
              <a:t> in pregnancy to prevent a miscarriage in women  with recurrent miscarriage. (</a:t>
            </a:r>
            <a:r>
              <a:rPr b="1" i="0" lang="en-US" sz="1300" u="none" cap="none" strike="noStrike">
                <a:solidFill>
                  <a:srgbClr val="FF0000"/>
                </a:solidFill>
                <a:latin typeface="Gill Sans"/>
                <a:ea typeface="Gill Sans"/>
                <a:cs typeface="Gill Sans"/>
                <a:sym typeface="Gill Sans"/>
              </a:rPr>
              <a:t>diabetic patient ?</a:t>
            </a:r>
            <a:r>
              <a:rPr b="0" i="0" lang="en-US" sz="1300" u="none" cap="none" strike="noStrike">
                <a:solidFill>
                  <a:schemeClr val="lt1"/>
                </a:solidFill>
                <a:latin typeface="Gill Sans"/>
                <a:ea typeface="Gill Sans"/>
                <a:cs typeface="Gill Sans"/>
                <a:sym typeface="Gill Sans"/>
              </a:rPr>
              <a:t>)</a:t>
            </a:r>
            <a:endParaRPr b="0" i="0" sz="1300" u="none" cap="none" strike="noStrike">
              <a:solidFill>
                <a:schemeClr val="lt1"/>
              </a:solidFill>
              <a:latin typeface="Gill Sans"/>
              <a:ea typeface="Gill Sans"/>
              <a:cs typeface="Gill Sans"/>
              <a:sym typeface="Gill Sans"/>
            </a:endParaRPr>
          </a:p>
          <a:p>
            <a:pPr indent="-228600" lvl="1" marL="577215" marR="5080" rtl="0" algn="l">
              <a:lnSpc>
                <a:spcPct val="110000"/>
              </a:lnSpc>
              <a:spcBef>
                <a:spcPts val="700"/>
              </a:spcBef>
              <a:spcAft>
                <a:spcPts val="0"/>
              </a:spcAft>
              <a:buClr>
                <a:schemeClr val="accent1"/>
              </a:buClr>
              <a:buSzPts val="1300"/>
              <a:buFont typeface="Arial"/>
              <a:buChar char="•"/>
            </a:pPr>
            <a:r>
              <a:rPr b="0" i="0" lang="en-US" sz="1300" u="sng" cap="none" strike="noStrike">
                <a:solidFill>
                  <a:schemeClr val="lt1"/>
                </a:solidFill>
                <a:latin typeface="Gill Sans"/>
                <a:ea typeface="Gill Sans"/>
                <a:cs typeface="Gill Sans"/>
                <a:sym typeface="Gill Sans"/>
              </a:rPr>
              <a:t>Suppression of high luteinising hormone levels</a:t>
            </a:r>
            <a:r>
              <a:rPr b="0" i="0" lang="en-US" sz="1300" u="none" cap="none" strike="noStrike">
                <a:solidFill>
                  <a:schemeClr val="lt1"/>
                </a:solidFill>
                <a:latin typeface="Gill Sans"/>
                <a:ea typeface="Gill Sans"/>
                <a:cs typeface="Gill Sans"/>
                <a:sym typeface="Gill Sans"/>
              </a:rPr>
              <a:t> among ovulatory  women with recurrent miscarriage and polycystic ovaries does not  improve the live birth rate</a:t>
            </a:r>
            <a:endParaRPr/>
          </a:p>
          <a:p>
            <a:pPr indent="-228600" lvl="1" marL="577215" marR="5080" rtl="0" algn="l">
              <a:lnSpc>
                <a:spcPct val="110000"/>
              </a:lnSpc>
              <a:spcBef>
                <a:spcPts val="700"/>
              </a:spcBef>
              <a:spcAft>
                <a:spcPts val="0"/>
              </a:spcAft>
              <a:buClr>
                <a:schemeClr val="accent1"/>
              </a:buClr>
              <a:buSzPts val="1300"/>
              <a:buFont typeface="Arial"/>
              <a:buChar char="•"/>
            </a:pPr>
            <a:r>
              <a:rPr b="0" i="0" lang="en-US" sz="1300" u="none" cap="none" strike="noStrike">
                <a:solidFill>
                  <a:schemeClr val="lt1"/>
                </a:solidFill>
                <a:latin typeface="Gill Sans"/>
                <a:ea typeface="Gill Sans"/>
                <a:cs typeface="Gill Sans"/>
                <a:sym typeface="Gill Sans"/>
              </a:rPr>
              <a:t>Management of high prolactin level esp in early pregnancy.</a:t>
            </a:r>
            <a:endParaRPr b="0" i="0" sz="1300" u="none" cap="none" strike="noStrike">
              <a:solidFill>
                <a:schemeClr val="lt1"/>
              </a:solidFill>
              <a:latin typeface="Gill Sans"/>
              <a:ea typeface="Gill Sans"/>
              <a:cs typeface="Gill Sans"/>
              <a:sym typeface="Gill Sans"/>
            </a:endParaRPr>
          </a:p>
        </p:txBody>
      </p:sp>
    </p:spTree>
  </p:cSld>
  <p:clrMapOvr>
    <a:masterClrMapping/>
  </p:clrMapOvr>
</p:sld>
</file>

<file path=ppt/slides/slide5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gradFill>
          <a:gsLst>
            <a:gs pos="0">
              <a:srgbClr val="EBE9E6"/>
            </a:gs>
            <a:gs pos="100000">
              <a:srgbClr val="C9C5C0"/>
            </a:gs>
          </a:gsLst>
          <a:path path="circle">
            <a:fillToRect b="50%" l="50%" r="50%" t="50%"/>
          </a:path>
          <a:tileRect/>
        </a:gradFill>
      </p:bgPr>
    </p:bg>
    <p:spTree>
      <p:nvGrpSpPr>
        <p:cNvPr id="525" name="Shape 525"/>
        <p:cNvGrpSpPr/>
        <p:nvPr/>
      </p:nvGrpSpPr>
      <p:grpSpPr>
        <a:xfrm>
          <a:off x="0" y="0"/>
          <a:ext cx="0" cy="0"/>
          <a:chOff x="0" y="0"/>
          <a:chExt cx="0" cy="0"/>
        </a:xfrm>
      </p:grpSpPr>
      <p:sp>
        <p:nvSpPr>
          <p:cNvPr id="526" name="Google Shape;526;p60"/>
          <p:cNvSpPr/>
          <p:nvPr/>
        </p:nvSpPr>
        <p:spPr>
          <a:xfrm>
            <a:off x="1" y="0"/>
            <a:ext cx="9143771" cy="5143500"/>
          </a:xfrm>
          <a:prstGeom prst="rect">
            <a:avLst/>
          </a:prstGeom>
          <a:gradFill>
            <a:gsLst>
              <a:gs pos="0">
                <a:srgbClr val="EBE9E6"/>
              </a:gs>
              <a:gs pos="100000">
                <a:srgbClr val="C9C5C0"/>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Gill Sans"/>
              <a:ea typeface="Gill Sans"/>
              <a:cs typeface="Gill Sans"/>
              <a:sym typeface="Gill Sans"/>
            </a:endParaRPr>
          </a:p>
        </p:txBody>
      </p:sp>
      <p:sp>
        <p:nvSpPr>
          <p:cNvPr id="527" name="Google Shape;527;p60"/>
          <p:cNvSpPr txBox="1"/>
          <p:nvPr>
            <p:ph type="title"/>
          </p:nvPr>
        </p:nvSpPr>
        <p:spPr>
          <a:xfrm>
            <a:off x="633357" y="1200149"/>
            <a:ext cx="2654449" cy="3223260"/>
          </a:xfrm>
          <a:prstGeom prst="rect">
            <a:avLst/>
          </a:prstGeom>
          <a:noFill/>
          <a:ln>
            <a:noFill/>
          </a:ln>
        </p:spPr>
        <p:txBody>
          <a:bodyPr anchorCtr="0" anchor="ctr" bIns="45700" lIns="91425" spcFirstLastPara="1" rIns="91425" wrap="square" tIns="45700">
            <a:normAutofit/>
          </a:bodyPr>
          <a:lstStyle/>
          <a:p>
            <a:pPr indent="0" lvl="0" marL="12700" rtl="0" algn="l">
              <a:lnSpc>
                <a:spcPct val="90000"/>
              </a:lnSpc>
              <a:spcBef>
                <a:spcPts val="0"/>
              </a:spcBef>
              <a:spcAft>
                <a:spcPts val="0"/>
              </a:spcAft>
              <a:buClr>
                <a:schemeClr val="dk1"/>
              </a:buClr>
              <a:buSzPts val="2200"/>
              <a:buFont typeface="Gill Sans"/>
              <a:buNone/>
            </a:pPr>
            <a:r>
              <a:rPr b="0" i="0" lang="en-US" sz="2200" cap="none">
                <a:solidFill>
                  <a:schemeClr val="dk1"/>
                </a:solidFill>
                <a:latin typeface="Gill Sans"/>
                <a:ea typeface="Gill Sans"/>
                <a:cs typeface="Gill Sans"/>
                <a:sym typeface="Gill Sans"/>
              </a:rPr>
              <a:t>INHERITED THROMBOPHILIAS:</a:t>
            </a:r>
            <a:endParaRPr/>
          </a:p>
        </p:txBody>
      </p:sp>
      <p:cxnSp>
        <p:nvCxnSpPr>
          <p:cNvPr id="528" name="Google Shape;528;p60"/>
          <p:cNvCxnSpPr/>
          <p:nvPr/>
        </p:nvCxnSpPr>
        <p:spPr>
          <a:xfrm>
            <a:off x="3490722" y="1611629"/>
            <a:ext cx="0" cy="2400300"/>
          </a:xfrm>
          <a:prstGeom prst="straightConnector1">
            <a:avLst/>
          </a:prstGeom>
          <a:noFill/>
          <a:ln cap="flat" cmpd="sng" w="31750">
            <a:solidFill>
              <a:schemeClr val="accent1"/>
            </a:solidFill>
            <a:prstDash val="solid"/>
            <a:round/>
            <a:headEnd len="sm" w="sm" type="none"/>
            <a:tailEnd len="sm" w="sm" type="none"/>
          </a:ln>
        </p:spPr>
      </p:cxnSp>
      <p:sp>
        <p:nvSpPr>
          <p:cNvPr id="529" name="Google Shape;529;p60"/>
          <p:cNvSpPr txBox="1"/>
          <p:nvPr/>
        </p:nvSpPr>
        <p:spPr>
          <a:xfrm>
            <a:off x="3693638" y="1200149"/>
            <a:ext cx="4597502" cy="3223260"/>
          </a:xfrm>
          <a:prstGeom prst="rect">
            <a:avLst/>
          </a:prstGeom>
          <a:noFill/>
          <a:ln>
            <a:noFill/>
          </a:ln>
        </p:spPr>
        <p:txBody>
          <a:bodyPr anchorCtr="0" anchor="ctr" bIns="45700" lIns="91425" spcFirstLastPara="1" rIns="91425" wrap="square" tIns="45700">
            <a:normAutofit/>
          </a:bodyPr>
          <a:lstStyle/>
          <a:p>
            <a:pPr indent="-228600" lvl="0" marL="297815" marR="0" rtl="0" algn="l">
              <a:lnSpc>
                <a:spcPct val="120000"/>
              </a:lnSpc>
              <a:spcBef>
                <a:spcPts val="0"/>
              </a:spcBef>
              <a:spcAft>
                <a:spcPts val="0"/>
              </a:spcAft>
              <a:buClr>
                <a:schemeClr val="accent1"/>
              </a:buClr>
              <a:buSzPts val="1800"/>
              <a:buFont typeface="Arial"/>
              <a:buChar char="•"/>
            </a:pPr>
            <a:r>
              <a:rPr b="1" i="1" lang="en-US" sz="1800">
                <a:solidFill>
                  <a:schemeClr val="dk1"/>
                </a:solidFill>
                <a:latin typeface="Gill Sans"/>
                <a:ea typeface="Gill Sans"/>
                <a:cs typeface="Gill Sans"/>
                <a:sym typeface="Gill Sans"/>
              </a:rPr>
              <a:t>Investigations:</a:t>
            </a:r>
            <a:endParaRPr sz="1800">
              <a:solidFill>
                <a:schemeClr val="dk1"/>
              </a:solidFill>
              <a:latin typeface="Gill Sans"/>
              <a:ea typeface="Gill Sans"/>
              <a:cs typeface="Gill Sans"/>
              <a:sym typeface="Gill Sans"/>
            </a:endParaRPr>
          </a:p>
          <a:p>
            <a:pPr indent="-228600" lvl="1" marL="597535" marR="5080" rtl="0" algn="l">
              <a:lnSpc>
                <a:spcPct val="120000"/>
              </a:lnSpc>
              <a:spcBef>
                <a:spcPts val="700"/>
              </a:spcBef>
              <a:spcAft>
                <a:spcPts val="0"/>
              </a:spcAft>
              <a:buClr>
                <a:schemeClr val="accent1"/>
              </a:buClr>
              <a:buSzPts val="1800"/>
              <a:buFont typeface="Arial"/>
              <a:buChar char="•"/>
            </a:pPr>
            <a:r>
              <a:rPr b="0" i="0" lang="en-US" sz="1800" u="none" cap="none" strike="noStrike">
                <a:solidFill>
                  <a:schemeClr val="dk1"/>
                </a:solidFill>
                <a:latin typeface="Gill Sans"/>
                <a:ea typeface="Gill Sans"/>
                <a:cs typeface="Gill Sans"/>
                <a:sym typeface="Gill Sans"/>
              </a:rPr>
              <a:t>Women with second-trimester miscarriage  should be screened for inherited  thrombophilias including factor V Leiden,  factor II (prothrombin) gene mutation and  protein S.</a:t>
            </a:r>
            <a:endParaRPr b="0" i="0" sz="1800" u="none" cap="none" strike="noStrike">
              <a:solidFill>
                <a:schemeClr val="dk1"/>
              </a:solidFill>
              <a:latin typeface="Gill Sans"/>
              <a:ea typeface="Gill Sans"/>
              <a:cs typeface="Gill Sans"/>
              <a:sym typeface="Gill Sans"/>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4" name="Shape 154"/>
        <p:cNvGrpSpPr/>
        <p:nvPr/>
      </p:nvGrpSpPr>
      <p:grpSpPr>
        <a:xfrm>
          <a:off x="0" y="0"/>
          <a:ext cx="0" cy="0"/>
          <a:chOff x="0" y="0"/>
          <a:chExt cx="0" cy="0"/>
        </a:xfrm>
      </p:grpSpPr>
      <p:sp>
        <p:nvSpPr>
          <p:cNvPr id="155" name="Google Shape;155;p6"/>
          <p:cNvSpPr txBox="1"/>
          <p:nvPr>
            <p:ph type="title"/>
          </p:nvPr>
        </p:nvSpPr>
        <p:spPr>
          <a:xfrm>
            <a:off x="3215850" y="429375"/>
            <a:ext cx="2712300" cy="536100"/>
          </a:xfrm>
          <a:prstGeom prst="rect">
            <a:avLst/>
          </a:prstGeom>
          <a:noFill/>
          <a:ln>
            <a:noFill/>
          </a:ln>
        </p:spPr>
        <p:txBody>
          <a:bodyPr anchorCtr="0" anchor="t" bIns="0" lIns="0" spcFirstLastPara="1" rIns="0" wrap="square" tIns="12700">
            <a:spAutoFit/>
          </a:bodyPr>
          <a:lstStyle/>
          <a:p>
            <a:pPr indent="0" lvl="0" marL="12700" rtl="0" algn="l">
              <a:lnSpc>
                <a:spcPct val="100000"/>
              </a:lnSpc>
              <a:spcBef>
                <a:spcPts val="0"/>
              </a:spcBef>
              <a:spcAft>
                <a:spcPts val="0"/>
              </a:spcAft>
              <a:buClr>
                <a:schemeClr val="dk1"/>
              </a:buClr>
              <a:buSzPts val="2400"/>
              <a:buFont typeface="Trebuchet MS"/>
              <a:buNone/>
            </a:pPr>
            <a:r>
              <a:rPr b="0" i="0" lang="en-US" sz="3400">
                <a:latin typeface="Trebuchet MS"/>
                <a:ea typeface="Trebuchet MS"/>
                <a:cs typeface="Trebuchet MS"/>
                <a:sym typeface="Trebuchet MS"/>
              </a:rPr>
              <a:t>RISK FACTORS</a:t>
            </a:r>
            <a:endParaRPr sz="3400"/>
          </a:p>
        </p:txBody>
      </p:sp>
      <p:sp>
        <p:nvSpPr>
          <p:cNvPr id="156" name="Google Shape;156;p6"/>
          <p:cNvSpPr txBox="1"/>
          <p:nvPr/>
        </p:nvSpPr>
        <p:spPr>
          <a:xfrm>
            <a:off x="882350" y="1382175"/>
            <a:ext cx="3288000" cy="2947500"/>
          </a:xfrm>
          <a:prstGeom prst="rect">
            <a:avLst/>
          </a:prstGeom>
          <a:noFill/>
          <a:ln>
            <a:noFill/>
          </a:ln>
        </p:spPr>
        <p:txBody>
          <a:bodyPr anchorCtr="0" anchor="t" bIns="0" lIns="0" spcFirstLastPara="1" rIns="0" wrap="square" tIns="101600">
            <a:spAutoFit/>
          </a:bodyPr>
          <a:lstStyle/>
          <a:p>
            <a:pPr indent="-302895" lvl="0" marL="314960" marR="0" rtl="0" algn="l">
              <a:lnSpc>
                <a:spcPct val="100000"/>
              </a:lnSpc>
              <a:spcBef>
                <a:spcPts val="0"/>
              </a:spcBef>
              <a:spcAft>
                <a:spcPts val="0"/>
              </a:spcAft>
              <a:buClr>
                <a:srgbClr val="90C126"/>
              </a:buClr>
              <a:buSzPts val="1400"/>
              <a:buFont typeface="Quattrocento Sans"/>
              <a:buChar char="►"/>
            </a:pPr>
            <a:r>
              <a:rPr lang="en-US" sz="1800">
                <a:solidFill>
                  <a:srgbClr val="404040"/>
                </a:solidFill>
                <a:latin typeface="Trebuchet MS"/>
                <a:ea typeface="Trebuchet MS"/>
                <a:cs typeface="Trebuchet MS"/>
                <a:sym typeface="Trebuchet MS"/>
              </a:rPr>
              <a:t>Previous pregnancy loss</a:t>
            </a:r>
            <a:endParaRPr sz="1800">
              <a:solidFill>
                <a:schemeClr val="dk1"/>
              </a:solidFill>
              <a:latin typeface="Trebuchet MS"/>
              <a:ea typeface="Trebuchet MS"/>
              <a:cs typeface="Trebuchet MS"/>
              <a:sym typeface="Trebuchet MS"/>
            </a:endParaRPr>
          </a:p>
          <a:p>
            <a:pPr indent="-302894" lvl="0" marL="314960" marR="0" rtl="0" algn="l">
              <a:lnSpc>
                <a:spcPct val="100000"/>
              </a:lnSpc>
              <a:spcBef>
                <a:spcPts val="700"/>
              </a:spcBef>
              <a:spcAft>
                <a:spcPts val="0"/>
              </a:spcAft>
              <a:buClr>
                <a:srgbClr val="90C126"/>
              </a:buClr>
              <a:buSzPts val="1400"/>
              <a:buFont typeface="Quattrocento Sans"/>
              <a:buChar char="►"/>
            </a:pPr>
            <a:r>
              <a:rPr lang="en-US" sz="1800">
                <a:solidFill>
                  <a:srgbClr val="404040"/>
                </a:solidFill>
                <a:latin typeface="Trebuchet MS"/>
                <a:ea typeface="Trebuchet MS"/>
                <a:cs typeface="Trebuchet MS"/>
                <a:sym typeface="Trebuchet MS"/>
              </a:rPr>
              <a:t>Early gestational age</a:t>
            </a:r>
            <a:endParaRPr sz="1800">
              <a:solidFill>
                <a:schemeClr val="dk1"/>
              </a:solidFill>
              <a:latin typeface="Trebuchet MS"/>
              <a:ea typeface="Trebuchet MS"/>
              <a:cs typeface="Trebuchet MS"/>
              <a:sym typeface="Trebuchet MS"/>
            </a:endParaRPr>
          </a:p>
          <a:p>
            <a:pPr indent="-302894" lvl="0" marL="314960" marR="0" rtl="0" algn="l">
              <a:lnSpc>
                <a:spcPct val="100000"/>
              </a:lnSpc>
              <a:spcBef>
                <a:spcPts val="700"/>
              </a:spcBef>
              <a:spcAft>
                <a:spcPts val="0"/>
              </a:spcAft>
              <a:buClr>
                <a:srgbClr val="90C126"/>
              </a:buClr>
              <a:buSzPts val="1400"/>
              <a:buFont typeface="Quattrocento Sans"/>
              <a:buChar char="►"/>
            </a:pPr>
            <a:r>
              <a:rPr lang="en-US" sz="1800">
                <a:solidFill>
                  <a:srgbClr val="404040"/>
                </a:solidFill>
                <a:latin typeface="Trebuchet MS"/>
                <a:ea typeface="Trebuchet MS"/>
                <a:cs typeface="Trebuchet MS"/>
                <a:sym typeface="Trebuchet MS"/>
              </a:rPr>
              <a:t>Smoking , alcohol , caffeine</a:t>
            </a:r>
            <a:endParaRPr sz="1800">
              <a:solidFill>
                <a:schemeClr val="dk1"/>
              </a:solidFill>
              <a:latin typeface="Trebuchet MS"/>
              <a:ea typeface="Trebuchet MS"/>
              <a:cs typeface="Trebuchet MS"/>
              <a:sym typeface="Trebuchet MS"/>
            </a:endParaRPr>
          </a:p>
          <a:p>
            <a:pPr indent="-302894" lvl="0" marL="314960" marR="0" rtl="0" algn="l">
              <a:lnSpc>
                <a:spcPct val="100000"/>
              </a:lnSpc>
              <a:spcBef>
                <a:spcPts val="700"/>
              </a:spcBef>
              <a:spcAft>
                <a:spcPts val="0"/>
              </a:spcAft>
              <a:buClr>
                <a:srgbClr val="90C126"/>
              </a:buClr>
              <a:buSzPts val="1400"/>
              <a:buFont typeface="Quattrocento Sans"/>
              <a:buChar char="►"/>
            </a:pPr>
            <a:r>
              <a:rPr lang="en-US" sz="1800">
                <a:solidFill>
                  <a:srgbClr val="404040"/>
                </a:solidFill>
                <a:latin typeface="Trebuchet MS"/>
                <a:ea typeface="Trebuchet MS"/>
                <a:cs typeface="Trebuchet MS"/>
                <a:sym typeface="Trebuchet MS"/>
              </a:rPr>
              <a:t>BMI &gt; 25</a:t>
            </a:r>
            <a:endParaRPr sz="1800">
              <a:solidFill>
                <a:schemeClr val="dk1"/>
              </a:solidFill>
              <a:latin typeface="Trebuchet MS"/>
              <a:ea typeface="Trebuchet MS"/>
              <a:cs typeface="Trebuchet MS"/>
              <a:sym typeface="Trebuchet MS"/>
            </a:endParaRPr>
          </a:p>
          <a:p>
            <a:pPr indent="-302894" lvl="0" marL="314960" marR="0" rtl="0" algn="l">
              <a:lnSpc>
                <a:spcPct val="100000"/>
              </a:lnSpc>
              <a:spcBef>
                <a:spcPts val="700"/>
              </a:spcBef>
              <a:spcAft>
                <a:spcPts val="0"/>
              </a:spcAft>
              <a:buClr>
                <a:srgbClr val="90C126"/>
              </a:buClr>
              <a:buSzPts val="1400"/>
              <a:buFont typeface="Quattrocento Sans"/>
              <a:buChar char="►"/>
            </a:pPr>
            <a:r>
              <a:rPr lang="en-US" sz="1800">
                <a:solidFill>
                  <a:srgbClr val="404040"/>
                </a:solidFill>
                <a:latin typeface="Trebuchet MS"/>
                <a:ea typeface="Trebuchet MS"/>
                <a:cs typeface="Trebuchet MS"/>
                <a:sym typeface="Trebuchet MS"/>
              </a:rPr>
              <a:t>fever</a:t>
            </a:r>
            <a:endParaRPr sz="1800">
              <a:solidFill>
                <a:schemeClr val="dk1"/>
              </a:solidFill>
              <a:latin typeface="Trebuchet MS"/>
              <a:ea typeface="Trebuchet MS"/>
              <a:cs typeface="Trebuchet MS"/>
              <a:sym typeface="Trebuchet MS"/>
            </a:endParaRPr>
          </a:p>
          <a:p>
            <a:pPr indent="-302894" lvl="0" marL="314960" marR="0" rtl="0" algn="l">
              <a:lnSpc>
                <a:spcPct val="100000"/>
              </a:lnSpc>
              <a:spcBef>
                <a:spcPts val="700"/>
              </a:spcBef>
              <a:spcAft>
                <a:spcPts val="0"/>
              </a:spcAft>
              <a:buClr>
                <a:srgbClr val="90C126"/>
              </a:buClr>
              <a:buSzPts val="1400"/>
              <a:buFont typeface="Quattrocento Sans"/>
              <a:buChar char="►"/>
            </a:pPr>
            <a:r>
              <a:rPr lang="en-US" sz="1800">
                <a:solidFill>
                  <a:srgbClr val="404040"/>
                </a:solidFill>
                <a:latin typeface="Trebuchet MS"/>
                <a:ea typeface="Trebuchet MS"/>
                <a:cs typeface="Trebuchet MS"/>
                <a:sym typeface="Trebuchet MS"/>
              </a:rPr>
              <a:t>prolonged time to pregnancy</a:t>
            </a:r>
            <a:endParaRPr sz="1800">
              <a:solidFill>
                <a:schemeClr val="dk1"/>
              </a:solidFill>
              <a:latin typeface="Trebuchet MS"/>
              <a:ea typeface="Trebuchet MS"/>
              <a:cs typeface="Trebuchet MS"/>
              <a:sym typeface="Trebuchet MS"/>
            </a:endParaRPr>
          </a:p>
          <a:p>
            <a:pPr indent="-302894" lvl="0" marL="314960" marR="0" rtl="0" algn="l">
              <a:lnSpc>
                <a:spcPct val="100000"/>
              </a:lnSpc>
              <a:spcBef>
                <a:spcPts val="700"/>
              </a:spcBef>
              <a:spcAft>
                <a:spcPts val="0"/>
              </a:spcAft>
              <a:buClr>
                <a:srgbClr val="90C126"/>
              </a:buClr>
              <a:buSzPts val="1400"/>
              <a:buFont typeface="Quattrocento Sans"/>
              <a:buChar char="►"/>
            </a:pPr>
            <a:r>
              <a:rPr lang="en-US" sz="1800">
                <a:solidFill>
                  <a:srgbClr val="404040"/>
                </a:solidFill>
                <a:latin typeface="Trebuchet MS"/>
                <a:ea typeface="Trebuchet MS"/>
                <a:cs typeface="Trebuchet MS"/>
                <a:sym typeface="Trebuchet MS"/>
              </a:rPr>
              <a:t>celiac disease</a:t>
            </a:r>
            <a:endParaRPr sz="1800">
              <a:solidFill>
                <a:schemeClr val="dk1"/>
              </a:solidFill>
              <a:latin typeface="Trebuchet MS"/>
              <a:ea typeface="Trebuchet MS"/>
              <a:cs typeface="Trebuchet MS"/>
              <a:sym typeface="Trebuchet MS"/>
            </a:endParaRPr>
          </a:p>
          <a:p>
            <a:pPr indent="-302894" lvl="0" marL="314960" marR="0" rtl="0" algn="l">
              <a:lnSpc>
                <a:spcPct val="100000"/>
              </a:lnSpc>
              <a:spcBef>
                <a:spcPts val="700"/>
              </a:spcBef>
              <a:spcAft>
                <a:spcPts val="0"/>
              </a:spcAft>
              <a:buClr>
                <a:srgbClr val="90C126"/>
              </a:buClr>
              <a:buSzPts val="1400"/>
              <a:buFont typeface="Quattrocento Sans"/>
              <a:buChar char="►"/>
            </a:pPr>
            <a:r>
              <a:rPr lang="en-US" sz="1800">
                <a:solidFill>
                  <a:srgbClr val="404040"/>
                </a:solidFill>
                <a:latin typeface="Trebuchet MS"/>
                <a:ea typeface="Trebuchet MS"/>
                <a:cs typeface="Trebuchet MS"/>
                <a:sym typeface="Trebuchet MS"/>
              </a:rPr>
              <a:t>low folate levels</a:t>
            </a:r>
            <a:endParaRPr sz="1800">
              <a:solidFill>
                <a:schemeClr val="dk1"/>
              </a:solidFill>
              <a:latin typeface="Trebuchet MS"/>
              <a:ea typeface="Trebuchet MS"/>
              <a:cs typeface="Trebuchet MS"/>
              <a:sym typeface="Trebuchet MS"/>
            </a:endParaRPr>
          </a:p>
        </p:txBody>
      </p:sp>
    </p:spTree>
  </p:cSld>
  <p:clrMapOvr>
    <a:masterClrMapping/>
  </p:clrMapOvr>
</p:sld>
</file>

<file path=ppt/slides/slide6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gradFill>
          <a:gsLst>
            <a:gs pos="0">
              <a:srgbClr val="EBE9E6"/>
            </a:gs>
            <a:gs pos="100000">
              <a:srgbClr val="C9C5C0"/>
            </a:gs>
          </a:gsLst>
          <a:path path="circle">
            <a:fillToRect b="50%" l="50%" r="50%" t="50%"/>
          </a:path>
          <a:tileRect/>
        </a:gradFill>
      </p:bgPr>
    </p:bg>
    <p:spTree>
      <p:nvGrpSpPr>
        <p:cNvPr id="533" name="Shape 533"/>
        <p:cNvGrpSpPr/>
        <p:nvPr/>
      </p:nvGrpSpPr>
      <p:grpSpPr>
        <a:xfrm>
          <a:off x="0" y="0"/>
          <a:ext cx="0" cy="0"/>
          <a:chOff x="0" y="0"/>
          <a:chExt cx="0" cy="0"/>
        </a:xfrm>
      </p:grpSpPr>
      <p:sp>
        <p:nvSpPr>
          <p:cNvPr id="534" name="Google Shape;534;p61"/>
          <p:cNvSpPr/>
          <p:nvPr/>
        </p:nvSpPr>
        <p:spPr>
          <a:xfrm>
            <a:off x="1" y="0"/>
            <a:ext cx="9143771" cy="5143500"/>
          </a:xfrm>
          <a:prstGeom prst="rect">
            <a:avLst/>
          </a:prstGeom>
          <a:gradFill>
            <a:gsLst>
              <a:gs pos="0">
                <a:srgbClr val="EBE9E6"/>
              </a:gs>
              <a:gs pos="100000">
                <a:srgbClr val="C9C5C0"/>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Gill Sans"/>
              <a:ea typeface="Gill Sans"/>
              <a:cs typeface="Gill Sans"/>
              <a:sym typeface="Gill Sans"/>
            </a:endParaRPr>
          </a:p>
        </p:txBody>
      </p:sp>
      <p:sp>
        <p:nvSpPr>
          <p:cNvPr id="535" name="Google Shape;535;p61"/>
          <p:cNvSpPr txBox="1"/>
          <p:nvPr>
            <p:ph type="title"/>
          </p:nvPr>
        </p:nvSpPr>
        <p:spPr>
          <a:xfrm>
            <a:off x="633357" y="1200149"/>
            <a:ext cx="2654449" cy="3223260"/>
          </a:xfrm>
          <a:prstGeom prst="rect">
            <a:avLst/>
          </a:prstGeom>
          <a:noFill/>
          <a:ln>
            <a:noFill/>
          </a:ln>
        </p:spPr>
        <p:txBody>
          <a:bodyPr anchorCtr="0" anchor="ctr" bIns="45700" lIns="91425" spcFirstLastPara="1" rIns="91425" wrap="square" tIns="45700">
            <a:normAutofit/>
          </a:bodyPr>
          <a:lstStyle/>
          <a:p>
            <a:pPr indent="0" lvl="0" marL="12700" rtl="0" algn="l">
              <a:lnSpc>
                <a:spcPct val="90000"/>
              </a:lnSpc>
              <a:spcBef>
                <a:spcPts val="0"/>
              </a:spcBef>
              <a:spcAft>
                <a:spcPts val="0"/>
              </a:spcAft>
              <a:buClr>
                <a:schemeClr val="dk1"/>
              </a:buClr>
              <a:buSzPts val="2700"/>
              <a:buFont typeface="Gill Sans"/>
              <a:buNone/>
            </a:pPr>
            <a:r>
              <a:rPr b="0" i="0" lang="en-US" sz="2700" cap="none">
                <a:solidFill>
                  <a:schemeClr val="dk1"/>
                </a:solidFill>
                <a:latin typeface="Gill Sans"/>
                <a:ea typeface="Gill Sans"/>
                <a:cs typeface="Gill Sans"/>
                <a:sym typeface="Gill Sans"/>
              </a:rPr>
              <a:t>MANAGEMENT</a:t>
            </a:r>
            <a:endParaRPr/>
          </a:p>
        </p:txBody>
      </p:sp>
      <p:cxnSp>
        <p:nvCxnSpPr>
          <p:cNvPr id="536" name="Google Shape;536;p61"/>
          <p:cNvCxnSpPr/>
          <p:nvPr/>
        </p:nvCxnSpPr>
        <p:spPr>
          <a:xfrm>
            <a:off x="3490722" y="1611629"/>
            <a:ext cx="0" cy="2400300"/>
          </a:xfrm>
          <a:prstGeom prst="straightConnector1">
            <a:avLst/>
          </a:prstGeom>
          <a:noFill/>
          <a:ln cap="flat" cmpd="sng" w="31750">
            <a:solidFill>
              <a:schemeClr val="accent1"/>
            </a:solidFill>
            <a:prstDash val="solid"/>
            <a:round/>
            <a:headEnd len="sm" w="sm" type="none"/>
            <a:tailEnd len="sm" w="sm" type="none"/>
          </a:ln>
        </p:spPr>
      </p:cxnSp>
      <p:sp>
        <p:nvSpPr>
          <p:cNvPr id="537" name="Google Shape;537;p61"/>
          <p:cNvSpPr txBox="1"/>
          <p:nvPr/>
        </p:nvSpPr>
        <p:spPr>
          <a:xfrm>
            <a:off x="3693638" y="1200149"/>
            <a:ext cx="4597502" cy="3223260"/>
          </a:xfrm>
          <a:prstGeom prst="rect">
            <a:avLst/>
          </a:prstGeom>
          <a:noFill/>
          <a:ln>
            <a:noFill/>
          </a:ln>
        </p:spPr>
        <p:txBody>
          <a:bodyPr anchorCtr="0" anchor="ctr" bIns="45700" lIns="91425" spcFirstLastPara="1" rIns="91425" wrap="square" tIns="45700">
            <a:noAutofit/>
          </a:bodyPr>
          <a:lstStyle/>
          <a:p>
            <a:pPr indent="-228600" lvl="0" marL="314960" marR="181610" rtl="0" algn="l">
              <a:lnSpc>
                <a:spcPct val="110000"/>
              </a:lnSpc>
              <a:spcBef>
                <a:spcPts val="0"/>
              </a:spcBef>
              <a:spcAft>
                <a:spcPts val="0"/>
              </a:spcAft>
              <a:buClr>
                <a:schemeClr val="accent1"/>
              </a:buClr>
              <a:buSzPts val="1900"/>
              <a:buFont typeface="Arial"/>
              <a:buChar char="•"/>
            </a:pPr>
            <a:r>
              <a:rPr lang="en-US" sz="1900">
                <a:solidFill>
                  <a:schemeClr val="dk1"/>
                </a:solidFill>
                <a:latin typeface="Gill Sans"/>
                <a:ea typeface="Gill Sans"/>
                <a:cs typeface="Gill Sans"/>
                <a:sym typeface="Gill Sans"/>
              </a:rPr>
              <a:t>Heparin therapy (LMWH) during pregnancy may improve  the live birth rate of women with second-trimester  miscarriage associated with inherited thrombophilias.</a:t>
            </a:r>
            <a:endParaRPr sz="1900">
              <a:solidFill>
                <a:schemeClr val="dk1"/>
              </a:solidFill>
              <a:latin typeface="Gill Sans"/>
              <a:ea typeface="Gill Sans"/>
              <a:cs typeface="Gill Sans"/>
              <a:sym typeface="Gill Sans"/>
            </a:endParaRPr>
          </a:p>
          <a:p>
            <a:pPr indent="-228600" lvl="0" marL="314960" marR="5080" rtl="0" algn="l">
              <a:lnSpc>
                <a:spcPct val="110000"/>
              </a:lnSpc>
              <a:spcBef>
                <a:spcPts val="700"/>
              </a:spcBef>
              <a:spcAft>
                <a:spcPts val="0"/>
              </a:spcAft>
              <a:buClr>
                <a:schemeClr val="accent1"/>
              </a:buClr>
              <a:buSzPts val="1900"/>
              <a:buFont typeface="Arial"/>
              <a:buChar char="•"/>
            </a:pPr>
            <a:r>
              <a:rPr lang="en-US" sz="1900">
                <a:solidFill>
                  <a:schemeClr val="dk1"/>
                </a:solidFill>
                <a:latin typeface="Gill Sans"/>
                <a:ea typeface="Gill Sans"/>
                <a:cs typeface="Gill Sans"/>
                <a:sym typeface="Gill Sans"/>
              </a:rPr>
              <a:t>There is </a:t>
            </a:r>
            <a:r>
              <a:rPr lang="en-US" sz="1900" u="sng">
                <a:solidFill>
                  <a:schemeClr val="dk1"/>
                </a:solidFill>
                <a:latin typeface="Gill Sans"/>
                <a:ea typeface="Gill Sans"/>
                <a:cs typeface="Gill Sans"/>
                <a:sym typeface="Gill Sans"/>
              </a:rPr>
              <a:t>insufficient evidence</a:t>
            </a:r>
            <a:r>
              <a:rPr lang="en-US" sz="1900">
                <a:solidFill>
                  <a:schemeClr val="dk1"/>
                </a:solidFill>
                <a:latin typeface="Gill Sans"/>
                <a:ea typeface="Gill Sans"/>
                <a:cs typeface="Gill Sans"/>
                <a:sym typeface="Gill Sans"/>
              </a:rPr>
              <a:t> to evaluate the effect of  heparin in pregnancy to </a:t>
            </a:r>
            <a:r>
              <a:rPr lang="en-US" sz="1900" u="sng">
                <a:solidFill>
                  <a:schemeClr val="dk1"/>
                </a:solidFill>
                <a:latin typeface="Gill Sans"/>
                <a:ea typeface="Gill Sans"/>
                <a:cs typeface="Gill Sans"/>
                <a:sym typeface="Gill Sans"/>
              </a:rPr>
              <a:t>prevent</a:t>
            </a:r>
            <a:r>
              <a:rPr lang="en-US" sz="1900">
                <a:solidFill>
                  <a:schemeClr val="dk1"/>
                </a:solidFill>
                <a:latin typeface="Gill Sans"/>
                <a:ea typeface="Gill Sans"/>
                <a:cs typeface="Gill Sans"/>
                <a:sym typeface="Gill Sans"/>
              </a:rPr>
              <a:t> a miscarriage in women  with recurrent first-trimester miscarriage associated with  inherited thrombophilia</a:t>
            </a:r>
            <a:endParaRPr sz="1900">
              <a:solidFill>
                <a:schemeClr val="dk1"/>
              </a:solidFill>
              <a:latin typeface="Gill Sans"/>
              <a:ea typeface="Gill Sans"/>
              <a:cs typeface="Gill Sans"/>
              <a:sym typeface="Gill Sans"/>
            </a:endParaRPr>
          </a:p>
        </p:txBody>
      </p:sp>
    </p:spTree>
  </p:cSld>
  <p:clrMapOvr>
    <a:masterClrMapping/>
  </p:clrMapOvr>
</p:sld>
</file>

<file path=ppt/slides/slide6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gradFill>
          <a:gsLst>
            <a:gs pos="0">
              <a:srgbClr val="EBE9E6"/>
            </a:gs>
            <a:gs pos="100000">
              <a:srgbClr val="C9C5C0"/>
            </a:gs>
          </a:gsLst>
          <a:path path="circle">
            <a:fillToRect b="50%" l="50%" r="50%" t="50%"/>
          </a:path>
          <a:tileRect/>
        </a:gradFill>
      </p:bgPr>
    </p:bg>
    <p:spTree>
      <p:nvGrpSpPr>
        <p:cNvPr id="541" name="Shape 541"/>
        <p:cNvGrpSpPr/>
        <p:nvPr/>
      </p:nvGrpSpPr>
      <p:grpSpPr>
        <a:xfrm>
          <a:off x="0" y="0"/>
          <a:ext cx="0" cy="0"/>
          <a:chOff x="0" y="0"/>
          <a:chExt cx="0" cy="0"/>
        </a:xfrm>
      </p:grpSpPr>
      <p:sp>
        <p:nvSpPr>
          <p:cNvPr id="542" name="Google Shape;542;p62"/>
          <p:cNvSpPr/>
          <p:nvPr/>
        </p:nvSpPr>
        <p:spPr>
          <a:xfrm>
            <a:off x="227" y="0"/>
            <a:ext cx="9143771" cy="5143500"/>
          </a:xfrm>
          <a:prstGeom prst="rect">
            <a:avLst/>
          </a:prstGeom>
          <a:gradFill>
            <a:gsLst>
              <a:gs pos="0">
                <a:srgbClr val="EBE9E6"/>
              </a:gs>
              <a:gs pos="100000">
                <a:srgbClr val="C9C5C0"/>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Gill Sans"/>
              <a:ea typeface="Gill Sans"/>
              <a:cs typeface="Gill Sans"/>
              <a:sym typeface="Gill Sans"/>
            </a:endParaRPr>
          </a:p>
        </p:txBody>
      </p:sp>
      <p:sp>
        <p:nvSpPr>
          <p:cNvPr id="543" name="Google Shape;543;p62"/>
          <p:cNvSpPr/>
          <p:nvPr/>
        </p:nvSpPr>
        <p:spPr>
          <a:xfrm>
            <a:off x="0" y="-1"/>
            <a:ext cx="3046595" cy="5143501"/>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Gill Sans"/>
              <a:ea typeface="Gill Sans"/>
              <a:cs typeface="Gill Sans"/>
              <a:sym typeface="Gill Sans"/>
            </a:endParaRPr>
          </a:p>
        </p:txBody>
      </p:sp>
      <p:sp>
        <p:nvSpPr>
          <p:cNvPr id="544" name="Google Shape;544;p62"/>
          <p:cNvSpPr txBox="1"/>
          <p:nvPr>
            <p:ph type="title"/>
          </p:nvPr>
        </p:nvSpPr>
        <p:spPr>
          <a:xfrm>
            <a:off x="637262" y="930057"/>
            <a:ext cx="2045860" cy="3438395"/>
          </a:xfrm>
          <a:prstGeom prst="rect">
            <a:avLst/>
          </a:prstGeom>
          <a:noFill/>
          <a:ln>
            <a:noFill/>
          </a:ln>
        </p:spPr>
        <p:txBody>
          <a:bodyPr anchorCtr="0" anchor="t" bIns="45700" lIns="91425" spcFirstLastPara="1" rIns="91425" wrap="square" tIns="45700">
            <a:normAutofit/>
          </a:bodyPr>
          <a:lstStyle/>
          <a:p>
            <a:pPr indent="0" lvl="0" marL="12700" rtl="0" algn="l">
              <a:lnSpc>
                <a:spcPct val="90000"/>
              </a:lnSpc>
              <a:spcBef>
                <a:spcPts val="0"/>
              </a:spcBef>
              <a:spcAft>
                <a:spcPts val="0"/>
              </a:spcAft>
              <a:buClr>
                <a:srgbClr val="FFFFFF"/>
              </a:buClr>
              <a:buSzPts val="2200"/>
              <a:buFont typeface="Gill Sans"/>
              <a:buNone/>
            </a:pPr>
            <a:r>
              <a:rPr b="0" i="0" lang="en-US" sz="2200" cap="none">
                <a:solidFill>
                  <a:srgbClr val="FFFFFF"/>
                </a:solidFill>
                <a:latin typeface="Gill Sans"/>
                <a:ea typeface="Gill Sans"/>
                <a:cs typeface="Gill Sans"/>
                <a:sym typeface="Gill Sans"/>
              </a:rPr>
              <a:t>UNEXPLAINED RECURRENT MISCARRIAGE</a:t>
            </a:r>
            <a:endParaRPr/>
          </a:p>
        </p:txBody>
      </p:sp>
      <p:sp>
        <p:nvSpPr>
          <p:cNvPr id="545" name="Google Shape;545;p62"/>
          <p:cNvSpPr txBox="1"/>
          <p:nvPr/>
        </p:nvSpPr>
        <p:spPr>
          <a:xfrm>
            <a:off x="3529194" y="930057"/>
            <a:ext cx="4977543" cy="3687349"/>
          </a:xfrm>
          <a:prstGeom prst="rect">
            <a:avLst/>
          </a:prstGeom>
          <a:noFill/>
          <a:ln>
            <a:noFill/>
          </a:ln>
        </p:spPr>
        <p:txBody>
          <a:bodyPr anchorCtr="0" anchor="t" bIns="45700" lIns="91425" spcFirstLastPara="1" rIns="91425" wrap="square" tIns="45700">
            <a:noAutofit/>
          </a:bodyPr>
          <a:lstStyle/>
          <a:p>
            <a:pPr indent="-228600" lvl="0" marL="287655" marR="5080" rtl="0" algn="l">
              <a:lnSpc>
                <a:spcPct val="110000"/>
              </a:lnSpc>
              <a:spcBef>
                <a:spcPts val="0"/>
              </a:spcBef>
              <a:spcAft>
                <a:spcPts val="0"/>
              </a:spcAft>
              <a:buClr>
                <a:schemeClr val="accent1"/>
              </a:buClr>
              <a:buSzPts val="1900"/>
              <a:buFont typeface="Arial"/>
              <a:buChar char="•"/>
            </a:pPr>
            <a:r>
              <a:rPr lang="en-US" sz="1900">
                <a:solidFill>
                  <a:schemeClr val="dk1"/>
                </a:solidFill>
                <a:latin typeface="Gill Sans"/>
                <a:ea typeface="Gill Sans"/>
                <a:cs typeface="Gill Sans"/>
                <a:sym typeface="Gill Sans"/>
              </a:rPr>
              <a:t>A significant number of cases of recurrent miscarriage  remain unexplained despite detailed investigation.</a:t>
            </a:r>
            <a:endParaRPr sz="1900">
              <a:solidFill>
                <a:schemeClr val="dk1"/>
              </a:solidFill>
              <a:latin typeface="Gill Sans"/>
              <a:ea typeface="Gill Sans"/>
              <a:cs typeface="Gill Sans"/>
              <a:sym typeface="Gill Sans"/>
            </a:endParaRPr>
          </a:p>
          <a:p>
            <a:pPr indent="-228600" lvl="0" marL="287655" marR="104775" rtl="0" algn="l">
              <a:lnSpc>
                <a:spcPct val="110000"/>
              </a:lnSpc>
              <a:spcBef>
                <a:spcPts val="700"/>
              </a:spcBef>
              <a:spcAft>
                <a:spcPts val="0"/>
              </a:spcAft>
              <a:buClr>
                <a:schemeClr val="accent1"/>
              </a:buClr>
              <a:buSzPts val="1900"/>
              <a:buFont typeface="Arial"/>
              <a:buChar char="•"/>
            </a:pPr>
            <a:r>
              <a:rPr lang="en-US" sz="1900">
                <a:solidFill>
                  <a:schemeClr val="dk1"/>
                </a:solidFill>
                <a:latin typeface="Gill Sans"/>
                <a:ea typeface="Gill Sans"/>
                <a:cs typeface="Gill Sans"/>
                <a:sym typeface="Gill Sans"/>
              </a:rPr>
              <a:t>These women can be reassured that the prognosis for  a successful future pregnancy with supportive care  alone is in the region of 75%.</a:t>
            </a:r>
            <a:endParaRPr sz="1900">
              <a:solidFill>
                <a:schemeClr val="dk1"/>
              </a:solidFill>
              <a:latin typeface="Gill Sans"/>
              <a:ea typeface="Gill Sans"/>
              <a:cs typeface="Gill Sans"/>
              <a:sym typeface="Gill Sans"/>
            </a:endParaRPr>
          </a:p>
          <a:p>
            <a:pPr indent="-228600" lvl="0" marL="287655" marR="122554" rtl="0" algn="l">
              <a:lnSpc>
                <a:spcPct val="110000"/>
              </a:lnSpc>
              <a:spcBef>
                <a:spcPts val="700"/>
              </a:spcBef>
              <a:spcAft>
                <a:spcPts val="0"/>
              </a:spcAft>
              <a:buClr>
                <a:schemeClr val="accent1"/>
              </a:buClr>
              <a:buSzPts val="1900"/>
              <a:buFont typeface="Arial"/>
              <a:buChar char="•"/>
            </a:pPr>
            <a:r>
              <a:rPr lang="en-US" sz="1900">
                <a:solidFill>
                  <a:schemeClr val="dk1"/>
                </a:solidFill>
                <a:latin typeface="Gill Sans"/>
                <a:ea typeface="Gill Sans"/>
                <a:cs typeface="Gill Sans"/>
                <a:sym typeface="Gill Sans"/>
              </a:rPr>
              <a:t>Paternal cell immunisation, third-party donor  leucocytes, trophoblast membranes and intravenous  immunoglobulin in women with previous unexplained  recurrent miscarriage does not improve the live birth  rate.</a:t>
            </a:r>
            <a:endParaRPr sz="1900">
              <a:solidFill>
                <a:schemeClr val="dk1"/>
              </a:solidFill>
              <a:latin typeface="Gill Sans"/>
              <a:ea typeface="Gill Sans"/>
              <a:cs typeface="Gill Sans"/>
              <a:sym typeface="Gill Sans"/>
            </a:endParaRPr>
          </a:p>
        </p:txBody>
      </p:sp>
    </p:spTree>
  </p:cSld>
  <p:clrMapOvr>
    <a:masterClrMapping/>
  </p:clrMapOvr>
</p:sld>
</file>

<file path=ppt/slides/slide6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49" name="Shape 549"/>
        <p:cNvGrpSpPr/>
        <p:nvPr/>
      </p:nvGrpSpPr>
      <p:grpSpPr>
        <a:xfrm>
          <a:off x="0" y="0"/>
          <a:ext cx="0" cy="0"/>
          <a:chOff x="0" y="0"/>
          <a:chExt cx="0" cy="0"/>
        </a:xfrm>
      </p:grpSpPr>
      <p:sp>
        <p:nvSpPr>
          <p:cNvPr id="550" name="Google Shape;550;p63"/>
          <p:cNvSpPr/>
          <p:nvPr/>
        </p:nvSpPr>
        <p:spPr>
          <a:xfrm>
            <a:off x="495350" y="0"/>
            <a:ext cx="136525" cy="4250055"/>
          </a:xfrm>
          <a:custGeom>
            <a:rect b="b" l="l" r="r" t="t"/>
            <a:pathLst>
              <a:path extrusionOk="0" h="4250055" w="136525">
                <a:moveTo>
                  <a:pt x="0" y="4249738"/>
                </a:moveTo>
                <a:lnTo>
                  <a:pt x="136474" y="0"/>
                </a:lnTo>
              </a:path>
            </a:pathLst>
          </a:custGeom>
          <a:solidFill>
            <a:srgbClr val="90C126">
              <a:alpha val="84313"/>
            </a:srgbClr>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Gill Sans"/>
              <a:ea typeface="Gill Sans"/>
              <a:cs typeface="Gill Sans"/>
              <a:sym typeface="Gill Sans"/>
            </a:endParaRPr>
          </a:p>
        </p:txBody>
      </p:sp>
      <p:sp>
        <p:nvSpPr>
          <p:cNvPr id="551" name="Google Shape;551;p63"/>
          <p:cNvSpPr txBox="1"/>
          <p:nvPr>
            <p:ph type="title"/>
          </p:nvPr>
        </p:nvSpPr>
        <p:spPr>
          <a:xfrm>
            <a:off x="1996561" y="1648460"/>
            <a:ext cx="4751070" cy="936154"/>
          </a:xfrm>
          <a:prstGeom prst="rect">
            <a:avLst/>
          </a:prstGeom>
          <a:noFill/>
          <a:ln>
            <a:noFill/>
          </a:ln>
        </p:spPr>
        <p:txBody>
          <a:bodyPr anchorCtr="0" anchor="t" bIns="0" lIns="0" spcFirstLastPara="1" rIns="0" wrap="square" tIns="12700">
            <a:spAutoFit/>
          </a:bodyPr>
          <a:lstStyle/>
          <a:p>
            <a:pPr indent="0" lvl="0" marL="12700" rtl="0" algn="l">
              <a:lnSpc>
                <a:spcPct val="100000"/>
              </a:lnSpc>
              <a:spcBef>
                <a:spcPts val="0"/>
              </a:spcBef>
              <a:spcAft>
                <a:spcPts val="0"/>
              </a:spcAft>
              <a:buClr>
                <a:schemeClr val="dk1"/>
              </a:buClr>
              <a:buSzPts val="6000"/>
              <a:buFont typeface="Trebuchet MS"/>
              <a:buNone/>
            </a:pPr>
            <a:r>
              <a:rPr b="0" i="0" lang="en-US" sz="6000">
                <a:latin typeface="Trebuchet MS"/>
                <a:ea typeface="Trebuchet MS"/>
                <a:cs typeface="Trebuchet MS"/>
                <a:sym typeface="Trebuchet MS"/>
              </a:rPr>
              <a:t>THANK YOU</a:t>
            </a:r>
            <a:endParaRPr sz="6000">
              <a:latin typeface="Trebuchet MS"/>
              <a:ea typeface="Trebuchet MS"/>
              <a:cs typeface="Trebuchet MS"/>
              <a:sym typeface="Trebuchet MS"/>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0" name="Shape 160"/>
        <p:cNvGrpSpPr/>
        <p:nvPr/>
      </p:nvGrpSpPr>
      <p:grpSpPr>
        <a:xfrm>
          <a:off x="0" y="0"/>
          <a:ext cx="0" cy="0"/>
          <a:chOff x="0" y="0"/>
          <a:chExt cx="0" cy="0"/>
        </a:xfrm>
      </p:grpSpPr>
      <p:sp>
        <p:nvSpPr>
          <p:cNvPr id="161" name="Google Shape;161;g3008f596889_0_1139"/>
          <p:cNvSpPr txBox="1"/>
          <p:nvPr/>
        </p:nvSpPr>
        <p:spPr>
          <a:xfrm>
            <a:off x="2952750" y="0"/>
            <a:ext cx="3238500" cy="615600"/>
          </a:xfrm>
          <a:prstGeom prst="rect">
            <a:avLst/>
          </a:prstGeom>
          <a:noFill/>
          <a:ln>
            <a:noFill/>
          </a:ln>
        </p:spPr>
        <p:txBody>
          <a:bodyPr anchorCtr="0" anchor="t" bIns="91425" lIns="91425" spcFirstLastPara="1" rIns="91425" wrap="square" tIns="91425">
            <a:spAutoFit/>
          </a:bodyPr>
          <a:lstStyle/>
          <a:p>
            <a:pPr indent="0" lvl="0" marL="12700" rtl="0" algn="l">
              <a:spcBef>
                <a:spcPts val="0"/>
              </a:spcBef>
              <a:spcAft>
                <a:spcPts val="0"/>
              </a:spcAft>
              <a:buNone/>
            </a:pPr>
            <a:r>
              <a:rPr lang="en-US" sz="2800">
                <a:solidFill>
                  <a:schemeClr val="dk1"/>
                </a:solidFill>
                <a:latin typeface="Trebuchet MS"/>
                <a:ea typeface="Trebuchet MS"/>
                <a:cs typeface="Trebuchet MS"/>
                <a:sym typeface="Trebuchet MS"/>
              </a:rPr>
              <a:t>GENETIC FACTORS</a:t>
            </a:r>
            <a:endParaRPr/>
          </a:p>
        </p:txBody>
      </p:sp>
      <p:sp>
        <p:nvSpPr>
          <p:cNvPr id="162" name="Google Shape;162;g3008f596889_0_1139"/>
          <p:cNvSpPr txBox="1"/>
          <p:nvPr/>
        </p:nvSpPr>
        <p:spPr>
          <a:xfrm>
            <a:off x="105900" y="544300"/>
            <a:ext cx="8932200" cy="3945600"/>
          </a:xfrm>
          <a:prstGeom prst="rect">
            <a:avLst/>
          </a:prstGeom>
          <a:noFill/>
          <a:ln>
            <a:noFill/>
          </a:ln>
        </p:spPr>
        <p:txBody>
          <a:bodyPr anchorCtr="0" anchor="t" bIns="91425" lIns="91425" spcFirstLastPara="1" rIns="91425" wrap="square" tIns="91425">
            <a:spAutoFit/>
          </a:bodyPr>
          <a:lstStyle/>
          <a:p>
            <a:pPr indent="-309244" lvl="0" marL="302260" marR="291465" rtl="0" algn="l">
              <a:spcBef>
                <a:spcPts val="0"/>
              </a:spcBef>
              <a:spcAft>
                <a:spcPts val="0"/>
              </a:spcAft>
              <a:buClr>
                <a:srgbClr val="90C126"/>
              </a:buClr>
              <a:buSzPts val="1300"/>
              <a:buFont typeface="Quattrocento Sans"/>
              <a:buChar char="►"/>
            </a:pPr>
            <a:r>
              <a:rPr lang="en-US" sz="1600">
                <a:solidFill>
                  <a:srgbClr val="404040"/>
                </a:solidFill>
                <a:latin typeface="Trebuchet MS"/>
                <a:ea typeface="Trebuchet MS"/>
                <a:cs typeface="Trebuchet MS"/>
                <a:sym typeface="Trebuchet MS"/>
              </a:rPr>
              <a:t>Abnormalities of chromosome number or structure are the most common cause of spontaneous  abortions in</a:t>
            </a:r>
            <a:r>
              <a:rPr lang="en-US" sz="1600" u="sng">
                <a:solidFill>
                  <a:srgbClr val="C00000"/>
                </a:solidFill>
                <a:latin typeface="Trebuchet MS"/>
                <a:ea typeface="Trebuchet MS"/>
                <a:cs typeface="Trebuchet MS"/>
                <a:sym typeface="Trebuchet MS"/>
              </a:rPr>
              <a:t> first trimester</a:t>
            </a:r>
            <a:r>
              <a:rPr lang="en-US" sz="1600">
                <a:solidFill>
                  <a:srgbClr val="C00000"/>
                </a:solidFill>
                <a:latin typeface="Trebuchet MS"/>
                <a:ea typeface="Trebuchet MS"/>
                <a:cs typeface="Trebuchet MS"/>
                <a:sym typeface="Trebuchet MS"/>
              </a:rPr>
              <a:t>.</a:t>
            </a:r>
            <a:endParaRPr sz="1800">
              <a:solidFill>
                <a:srgbClr val="C00000"/>
              </a:solidFill>
              <a:latin typeface="Trebuchet MS"/>
              <a:ea typeface="Trebuchet MS"/>
              <a:cs typeface="Trebuchet MS"/>
              <a:sym typeface="Trebuchet MS"/>
            </a:endParaRPr>
          </a:p>
          <a:p>
            <a:pPr indent="-309244" lvl="0" marL="302260" rtl="0" algn="l">
              <a:spcBef>
                <a:spcPts val="1215"/>
              </a:spcBef>
              <a:spcAft>
                <a:spcPts val="0"/>
              </a:spcAft>
              <a:buClr>
                <a:srgbClr val="90C126"/>
              </a:buClr>
              <a:buSzPts val="1300"/>
              <a:buFont typeface="Quattrocento Sans"/>
              <a:buChar char="►"/>
            </a:pPr>
            <a:r>
              <a:rPr b="1" lang="en-US" sz="1600">
                <a:solidFill>
                  <a:srgbClr val="90C126"/>
                </a:solidFill>
                <a:latin typeface="Trebuchet MS"/>
                <a:ea typeface="Trebuchet MS"/>
                <a:cs typeface="Trebuchet MS"/>
                <a:sym typeface="Trebuchet MS"/>
              </a:rPr>
              <a:t>Embryonic chromosomal abnormalities </a:t>
            </a:r>
            <a:r>
              <a:rPr b="1" lang="en-US" sz="1600">
                <a:solidFill>
                  <a:schemeClr val="dk1"/>
                </a:solidFill>
                <a:latin typeface="Trebuchet MS"/>
                <a:ea typeface="Trebuchet MS"/>
                <a:cs typeface="Trebuchet MS"/>
                <a:sym typeface="Trebuchet MS"/>
              </a:rPr>
              <a:t>(</a:t>
            </a:r>
            <a:r>
              <a:rPr lang="en-US" sz="1600">
                <a:solidFill>
                  <a:schemeClr val="dk1"/>
                </a:solidFill>
                <a:latin typeface="Trebuchet MS"/>
                <a:ea typeface="Trebuchet MS"/>
                <a:cs typeface="Trebuchet MS"/>
                <a:sym typeface="Trebuchet MS"/>
              </a:rPr>
              <a:t>most common is </a:t>
            </a:r>
            <a:r>
              <a:rPr lang="en-US" sz="1600">
                <a:solidFill>
                  <a:srgbClr val="C00000"/>
                </a:solidFill>
                <a:latin typeface="Trebuchet MS"/>
                <a:ea typeface="Trebuchet MS"/>
                <a:cs typeface="Trebuchet MS"/>
                <a:sym typeface="Trebuchet MS"/>
              </a:rPr>
              <a:t>autosomal trisomy</a:t>
            </a:r>
            <a:r>
              <a:rPr b="1" lang="en-US" sz="1600">
                <a:solidFill>
                  <a:srgbClr val="404040"/>
                </a:solidFill>
                <a:latin typeface="Trebuchet MS"/>
                <a:ea typeface="Trebuchet MS"/>
                <a:cs typeface="Trebuchet MS"/>
                <a:sym typeface="Trebuchet MS"/>
              </a:rPr>
              <a:t>)</a:t>
            </a:r>
            <a:endParaRPr sz="1600">
              <a:solidFill>
                <a:schemeClr val="dk1"/>
              </a:solidFill>
              <a:latin typeface="Trebuchet MS"/>
              <a:ea typeface="Trebuchet MS"/>
              <a:cs typeface="Trebuchet MS"/>
              <a:sym typeface="Trebuchet MS"/>
            </a:endParaRPr>
          </a:p>
          <a:p>
            <a:pPr indent="-175260" lvl="0" marL="156210" marR="5080" rtl="0" algn="l">
              <a:spcBef>
                <a:spcPts val="700"/>
              </a:spcBef>
              <a:spcAft>
                <a:spcPts val="0"/>
              </a:spcAft>
              <a:buClr>
                <a:srgbClr val="404040"/>
              </a:buClr>
              <a:buSzPts val="1600"/>
              <a:buFont typeface="Trebuchet MS"/>
              <a:buChar char="*"/>
            </a:pPr>
            <a:r>
              <a:rPr lang="en-US" sz="1600">
                <a:solidFill>
                  <a:srgbClr val="404040"/>
                </a:solidFill>
                <a:latin typeface="Trebuchet MS"/>
                <a:ea typeface="Trebuchet MS"/>
                <a:cs typeface="Trebuchet MS"/>
                <a:sym typeface="Trebuchet MS"/>
              </a:rPr>
              <a:t>In couples with recurrent miscarriage, chromosomal abnormalities of the embryo account for 30–57%  of further miscarriages.</a:t>
            </a:r>
            <a:endParaRPr sz="1600">
              <a:solidFill>
                <a:schemeClr val="dk1"/>
              </a:solidFill>
              <a:latin typeface="Trebuchet MS"/>
              <a:ea typeface="Trebuchet MS"/>
              <a:cs typeface="Trebuchet MS"/>
              <a:sym typeface="Trebuchet MS"/>
            </a:endParaRPr>
          </a:p>
          <a:p>
            <a:pPr indent="-175260" lvl="0" marL="156210" marR="397510" rtl="0" algn="l">
              <a:spcBef>
                <a:spcPts val="700"/>
              </a:spcBef>
              <a:spcAft>
                <a:spcPts val="0"/>
              </a:spcAft>
              <a:buClr>
                <a:srgbClr val="404040"/>
              </a:buClr>
              <a:buSzPts val="1600"/>
              <a:buFont typeface="Trebuchet MS"/>
              <a:buChar char="*"/>
            </a:pPr>
            <a:r>
              <a:rPr lang="en-US" sz="1600">
                <a:solidFill>
                  <a:srgbClr val="404040"/>
                </a:solidFill>
                <a:latin typeface="Trebuchet MS"/>
                <a:ea typeface="Trebuchet MS"/>
                <a:cs typeface="Trebuchet MS"/>
                <a:sym typeface="Trebuchet MS"/>
              </a:rPr>
              <a:t>The risk of miscarriage resulting from chromosomal abnormalities of the embryo increases with  advancing maternal age.</a:t>
            </a:r>
            <a:endParaRPr sz="1600">
              <a:solidFill>
                <a:schemeClr val="dk1"/>
              </a:solidFill>
              <a:latin typeface="Trebuchet MS"/>
              <a:ea typeface="Trebuchet MS"/>
              <a:cs typeface="Trebuchet MS"/>
              <a:sym typeface="Trebuchet MS"/>
            </a:endParaRPr>
          </a:p>
          <a:p>
            <a:pPr indent="-175260" lvl="0" marL="156210" marR="234315" rtl="0" algn="l">
              <a:spcBef>
                <a:spcPts val="700"/>
              </a:spcBef>
              <a:spcAft>
                <a:spcPts val="0"/>
              </a:spcAft>
              <a:buClr>
                <a:srgbClr val="404040"/>
              </a:buClr>
              <a:buSzPts val="1600"/>
              <a:buFont typeface="Trebuchet MS"/>
              <a:buChar char="*"/>
            </a:pPr>
            <a:r>
              <a:rPr lang="en-US" sz="1600">
                <a:solidFill>
                  <a:srgbClr val="404040"/>
                </a:solidFill>
                <a:latin typeface="Trebuchet MS"/>
                <a:ea typeface="Trebuchet MS"/>
                <a:cs typeface="Trebuchet MS"/>
                <a:sym typeface="Trebuchet MS"/>
              </a:rPr>
              <a:t>However, it is important to note that as the number of miscarriages increases, the risk of euploid  pregnancy loss increases .</a:t>
            </a:r>
            <a:endParaRPr sz="1600">
              <a:solidFill>
                <a:schemeClr val="dk1"/>
              </a:solidFill>
              <a:latin typeface="Trebuchet MS"/>
              <a:ea typeface="Trebuchet MS"/>
              <a:cs typeface="Trebuchet MS"/>
              <a:sym typeface="Trebuchet MS"/>
            </a:endParaRPr>
          </a:p>
          <a:p>
            <a:pPr indent="-359410" lvl="0" marL="352425" rtl="0" algn="l">
              <a:spcBef>
                <a:spcPts val="700"/>
              </a:spcBef>
              <a:spcAft>
                <a:spcPts val="0"/>
              </a:spcAft>
              <a:buClr>
                <a:srgbClr val="90C126"/>
              </a:buClr>
              <a:buSzPts val="1300"/>
              <a:buFont typeface="Quattrocento Sans"/>
              <a:buChar char="►"/>
            </a:pPr>
            <a:r>
              <a:rPr b="1" lang="en-US" sz="1600">
                <a:solidFill>
                  <a:srgbClr val="90C126"/>
                </a:solidFill>
                <a:latin typeface="Trebuchet MS"/>
                <a:ea typeface="Trebuchet MS"/>
                <a:cs typeface="Trebuchet MS"/>
                <a:sym typeface="Trebuchet MS"/>
              </a:rPr>
              <a:t>Parental Chromosomal rearrangements: </a:t>
            </a:r>
            <a:r>
              <a:rPr lang="en-US" sz="1600">
                <a:solidFill>
                  <a:srgbClr val="404040"/>
                </a:solidFill>
                <a:latin typeface="Trebuchet MS"/>
                <a:ea typeface="Trebuchet MS"/>
                <a:cs typeface="Trebuchet MS"/>
                <a:sym typeface="Trebuchet MS"/>
              </a:rPr>
              <a:t>more commonly </a:t>
            </a:r>
            <a:r>
              <a:rPr lang="en-US" sz="1600">
                <a:solidFill>
                  <a:srgbClr val="C00000"/>
                </a:solidFill>
                <a:latin typeface="Trebuchet MS"/>
                <a:ea typeface="Trebuchet MS"/>
                <a:cs typeface="Trebuchet MS"/>
                <a:sym typeface="Trebuchet MS"/>
              </a:rPr>
              <a:t>maternal in origin 95% </a:t>
            </a:r>
            <a:r>
              <a:rPr lang="en-US" sz="1600">
                <a:solidFill>
                  <a:srgbClr val="404040"/>
                </a:solidFill>
                <a:latin typeface="Trebuchet MS"/>
                <a:ea typeface="Trebuchet MS"/>
                <a:cs typeface="Trebuchet MS"/>
                <a:sym typeface="Trebuchet MS"/>
              </a:rPr>
              <a:t>.</a:t>
            </a:r>
            <a:endParaRPr sz="1600">
              <a:solidFill>
                <a:schemeClr val="dk1"/>
              </a:solidFill>
              <a:latin typeface="Trebuchet MS"/>
              <a:ea typeface="Trebuchet MS"/>
              <a:cs typeface="Trebuchet MS"/>
              <a:sym typeface="Trebuchet MS"/>
            </a:endParaRPr>
          </a:p>
          <a:p>
            <a:pPr indent="-215899" lvl="1" marL="602615" marR="608330" rtl="0" algn="l">
              <a:spcBef>
                <a:spcPts val="705"/>
              </a:spcBef>
              <a:spcAft>
                <a:spcPts val="0"/>
              </a:spcAft>
              <a:buClr>
                <a:srgbClr val="90C126"/>
              </a:buClr>
              <a:buSzPts val="1250"/>
              <a:buFont typeface="Quattrocento Sans"/>
              <a:buChar char="▪"/>
            </a:pPr>
            <a:r>
              <a:rPr b="1" lang="en-US" sz="1500">
                <a:solidFill>
                  <a:srgbClr val="404040"/>
                </a:solidFill>
                <a:latin typeface="Trebuchet MS"/>
                <a:ea typeface="Trebuchet MS"/>
                <a:cs typeface="Trebuchet MS"/>
                <a:sym typeface="Trebuchet MS"/>
              </a:rPr>
              <a:t>2-5% of couples with recurrent miscarriages, one of the partners carries a balanced structural  chromosomal anomaly, most commonly a balanced reciprocal or Robertsonian translocation.</a:t>
            </a:r>
            <a:endParaRPr b="1" sz="1500">
              <a:solidFill>
                <a:schemeClr val="dk1"/>
              </a:solidFill>
              <a:latin typeface="Trebuchet MS"/>
              <a:ea typeface="Trebuchet MS"/>
              <a:cs typeface="Trebuchet MS"/>
              <a:sym typeface="Trebuchet MS"/>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6" name="Shape 166"/>
        <p:cNvGrpSpPr/>
        <p:nvPr/>
      </p:nvGrpSpPr>
      <p:grpSpPr>
        <a:xfrm>
          <a:off x="0" y="0"/>
          <a:ext cx="0" cy="0"/>
          <a:chOff x="0" y="0"/>
          <a:chExt cx="0" cy="0"/>
        </a:xfrm>
      </p:grpSpPr>
      <p:sp>
        <p:nvSpPr>
          <p:cNvPr id="167" name="Google Shape;167;p8"/>
          <p:cNvSpPr/>
          <p:nvPr/>
        </p:nvSpPr>
        <p:spPr>
          <a:xfrm>
            <a:off x="495350" y="0"/>
            <a:ext cx="136525" cy="4250055"/>
          </a:xfrm>
          <a:custGeom>
            <a:rect b="b" l="l" r="r" t="t"/>
            <a:pathLst>
              <a:path extrusionOk="0" h="4250055" w="136525">
                <a:moveTo>
                  <a:pt x="0" y="4249738"/>
                </a:moveTo>
                <a:lnTo>
                  <a:pt x="136474" y="0"/>
                </a:lnTo>
              </a:path>
            </a:pathLst>
          </a:custGeom>
          <a:solidFill>
            <a:srgbClr val="90C126">
              <a:alpha val="84313"/>
            </a:srgbClr>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Gill Sans"/>
              <a:ea typeface="Gill Sans"/>
              <a:cs typeface="Gill Sans"/>
              <a:sym typeface="Gill Sans"/>
            </a:endParaRPr>
          </a:p>
        </p:txBody>
      </p:sp>
      <p:sp>
        <p:nvSpPr>
          <p:cNvPr id="168" name="Google Shape;168;p8"/>
          <p:cNvSpPr txBox="1"/>
          <p:nvPr>
            <p:ph type="title"/>
          </p:nvPr>
        </p:nvSpPr>
        <p:spPr>
          <a:xfrm>
            <a:off x="2465098" y="521625"/>
            <a:ext cx="4213800" cy="628500"/>
          </a:xfrm>
          <a:prstGeom prst="rect">
            <a:avLst/>
          </a:prstGeom>
          <a:noFill/>
          <a:ln>
            <a:noFill/>
          </a:ln>
        </p:spPr>
        <p:txBody>
          <a:bodyPr anchorCtr="0" anchor="t" bIns="0" lIns="0" spcFirstLastPara="1" rIns="0" wrap="square" tIns="12700">
            <a:spAutoFit/>
          </a:bodyPr>
          <a:lstStyle/>
          <a:p>
            <a:pPr indent="0" lvl="0" marL="12700" rtl="0" algn="l">
              <a:lnSpc>
                <a:spcPct val="100000"/>
              </a:lnSpc>
              <a:spcBef>
                <a:spcPts val="0"/>
              </a:spcBef>
              <a:spcAft>
                <a:spcPts val="0"/>
              </a:spcAft>
              <a:buClr>
                <a:schemeClr val="dk1"/>
              </a:buClr>
              <a:buSzPts val="4000"/>
              <a:buFont typeface="Trebuchet MS"/>
              <a:buNone/>
            </a:pPr>
            <a:r>
              <a:rPr b="0" i="0" lang="en-US" sz="4000">
                <a:latin typeface="Trebuchet MS"/>
                <a:ea typeface="Trebuchet MS"/>
                <a:cs typeface="Trebuchet MS"/>
                <a:sym typeface="Trebuchet MS"/>
              </a:rPr>
              <a:t>E</a:t>
            </a:r>
            <a:r>
              <a:rPr lang="en-US" sz="4000">
                <a:latin typeface="Trebuchet MS"/>
                <a:ea typeface="Trebuchet MS"/>
                <a:cs typeface="Trebuchet MS"/>
                <a:sym typeface="Trebuchet MS"/>
              </a:rPr>
              <a:t>ndocrine</a:t>
            </a:r>
            <a:r>
              <a:rPr b="0" i="0" lang="en-US" sz="4000">
                <a:latin typeface="Trebuchet MS"/>
                <a:ea typeface="Trebuchet MS"/>
                <a:cs typeface="Trebuchet MS"/>
                <a:sym typeface="Trebuchet MS"/>
              </a:rPr>
              <a:t> F</a:t>
            </a:r>
            <a:r>
              <a:rPr lang="en-US" sz="4000">
                <a:latin typeface="Trebuchet MS"/>
                <a:ea typeface="Trebuchet MS"/>
                <a:cs typeface="Trebuchet MS"/>
                <a:sym typeface="Trebuchet MS"/>
              </a:rPr>
              <a:t>actors</a:t>
            </a:r>
            <a:endParaRPr sz="4000">
              <a:latin typeface="Trebuchet MS"/>
              <a:ea typeface="Trebuchet MS"/>
              <a:cs typeface="Trebuchet MS"/>
              <a:sym typeface="Trebuchet MS"/>
            </a:endParaRPr>
          </a:p>
        </p:txBody>
      </p:sp>
      <p:sp>
        <p:nvSpPr>
          <p:cNvPr id="169" name="Google Shape;169;p8"/>
          <p:cNvSpPr txBox="1"/>
          <p:nvPr/>
        </p:nvSpPr>
        <p:spPr>
          <a:xfrm>
            <a:off x="1644386" y="2755898"/>
            <a:ext cx="151765" cy="471170"/>
          </a:xfrm>
          <a:prstGeom prst="rect">
            <a:avLst/>
          </a:prstGeom>
          <a:noFill/>
          <a:ln>
            <a:noFill/>
          </a:ln>
        </p:spPr>
        <p:txBody>
          <a:bodyPr anchorCtr="0" anchor="t" bIns="0" lIns="0" spcFirstLastPara="1" rIns="0" wrap="square" tIns="17775">
            <a:spAutoFit/>
          </a:bodyPr>
          <a:lstStyle/>
          <a:p>
            <a:pPr indent="0" lvl="0" marL="12700" marR="0" rtl="0" algn="l">
              <a:lnSpc>
                <a:spcPct val="100000"/>
              </a:lnSpc>
              <a:spcBef>
                <a:spcPts val="0"/>
              </a:spcBef>
              <a:spcAft>
                <a:spcPts val="0"/>
              </a:spcAft>
              <a:buNone/>
            </a:pPr>
            <a:r>
              <a:rPr lang="en-US" sz="1000">
                <a:solidFill>
                  <a:srgbClr val="90C126"/>
                </a:solidFill>
                <a:latin typeface="Trebuchet MS"/>
                <a:ea typeface="Trebuchet MS"/>
                <a:cs typeface="Trebuchet MS"/>
                <a:sym typeface="Trebuchet MS"/>
              </a:rPr>
              <a:t>A.</a:t>
            </a:r>
            <a:endParaRPr sz="1000">
              <a:solidFill>
                <a:schemeClr val="dk1"/>
              </a:solidFill>
              <a:latin typeface="Trebuchet MS"/>
              <a:ea typeface="Trebuchet MS"/>
              <a:cs typeface="Trebuchet MS"/>
              <a:sym typeface="Trebuchet MS"/>
            </a:endParaRPr>
          </a:p>
          <a:p>
            <a:pPr indent="0" lvl="0" marL="15240" marR="0" rtl="0" algn="l">
              <a:lnSpc>
                <a:spcPct val="100000"/>
              </a:lnSpc>
              <a:spcBef>
                <a:spcPts val="1060"/>
              </a:spcBef>
              <a:spcAft>
                <a:spcPts val="0"/>
              </a:spcAft>
              <a:buNone/>
            </a:pPr>
            <a:r>
              <a:rPr lang="en-US" sz="1000">
                <a:solidFill>
                  <a:srgbClr val="90C126"/>
                </a:solidFill>
                <a:latin typeface="Trebuchet MS"/>
                <a:ea typeface="Trebuchet MS"/>
                <a:cs typeface="Trebuchet MS"/>
                <a:sym typeface="Trebuchet MS"/>
              </a:rPr>
              <a:t>B.</a:t>
            </a:r>
            <a:endParaRPr sz="1000">
              <a:solidFill>
                <a:schemeClr val="dk1"/>
              </a:solidFill>
              <a:latin typeface="Trebuchet MS"/>
              <a:ea typeface="Trebuchet MS"/>
              <a:cs typeface="Trebuchet MS"/>
              <a:sym typeface="Trebuchet MS"/>
            </a:endParaRPr>
          </a:p>
        </p:txBody>
      </p:sp>
      <p:sp>
        <p:nvSpPr>
          <p:cNvPr id="170" name="Google Shape;170;p8"/>
          <p:cNvSpPr txBox="1"/>
          <p:nvPr/>
        </p:nvSpPr>
        <p:spPr>
          <a:xfrm>
            <a:off x="495347" y="1782675"/>
            <a:ext cx="4405500" cy="2314200"/>
          </a:xfrm>
          <a:prstGeom prst="rect">
            <a:avLst/>
          </a:prstGeom>
          <a:noFill/>
          <a:ln>
            <a:noFill/>
          </a:ln>
        </p:spPr>
        <p:txBody>
          <a:bodyPr anchorCtr="0" anchor="t" bIns="0" lIns="0" spcFirstLastPara="1" rIns="0" wrap="square" tIns="12700">
            <a:spAutoFit/>
          </a:bodyPr>
          <a:lstStyle/>
          <a:p>
            <a:pPr indent="-368300" lvl="0" marL="457200" marR="639445" rtl="0" algn="l">
              <a:lnSpc>
                <a:spcPct val="144900"/>
              </a:lnSpc>
              <a:spcBef>
                <a:spcPts val="0"/>
              </a:spcBef>
              <a:spcAft>
                <a:spcPts val="0"/>
              </a:spcAft>
              <a:buClr>
                <a:srgbClr val="404040"/>
              </a:buClr>
              <a:buSzPts val="2200"/>
              <a:buFont typeface="Trebuchet MS"/>
              <a:buChar char="-"/>
            </a:pPr>
            <a:r>
              <a:rPr lang="en-US" sz="2200">
                <a:solidFill>
                  <a:srgbClr val="404040"/>
                </a:solidFill>
                <a:latin typeface="Trebuchet MS"/>
                <a:ea typeface="Trebuchet MS"/>
                <a:cs typeface="Trebuchet MS"/>
                <a:sym typeface="Trebuchet MS"/>
              </a:rPr>
              <a:t>Diabetes mellitus  </a:t>
            </a:r>
            <a:endParaRPr sz="2200">
              <a:solidFill>
                <a:srgbClr val="404040"/>
              </a:solidFill>
              <a:latin typeface="Trebuchet MS"/>
              <a:ea typeface="Trebuchet MS"/>
              <a:cs typeface="Trebuchet MS"/>
              <a:sym typeface="Trebuchet MS"/>
            </a:endParaRPr>
          </a:p>
          <a:p>
            <a:pPr indent="-368300" lvl="0" marL="457200" marR="639445" rtl="0" algn="l">
              <a:lnSpc>
                <a:spcPct val="144900"/>
              </a:lnSpc>
              <a:spcBef>
                <a:spcPts val="0"/>
              </a:spcBef>
              <a:spcAft>
                <a:spcPts val="0"/>
              </a:spcAft>
              <a:buClr>
                <a:srgbClr val="404040"/>
              </a:buClr>
              <a:buSzPts val="2200"/>
              <a:buFont typeface="Trebuchet MS"/>
              <a:buChar char="-"/>
            </a:pPr>
            <a:r>
              <a:rPr lang="en-US" sz="2200">
                <a:solidFill>
                  <a:srgbClr val="404040"/>
                </a:solidFill>
                <a:latin typeface="Trebuchet MS"/>
                <a:ea typeface="Trebuchet MS"/>
                <a:cs typeface="Trebuchet MS"/>
                <a:sym typeface="Trebuchet MS"/>
              </a:rPr>
              <a:t>Thyroid disease  </a:t>
            </a:r>
            <a:endParaRPr sz="2200">
              <a:solidFill>
                <a:srgbClr val="404040"/>
              </a:solidFill>
              <a:latin typeface="Trebuchet MS"/>
              <a:ea typeface="Trebuchet MS"/>
              <a:cs typeface="Trebuchet MS"/>
              <a:sym typeface="Trebuchet MS"/>
            </a:endParaRPr>
          </a:p>
          <a:p>
            <a:pPr indent="-368300" lvl="0" marL="457200" marR="639445" rtl="0" algn="l">
              <a:lnSpc>
                <a:spcPct val="144900"/>
              </a:lnSpc>
              <a:spcBef>
                <a:spcPts val="0"/>
              </a:spcBef>
              <a:spcAft>
                <a:spcPts val="0"/>
              </a:spcAft>
              <a:buClr>
                <a:srgbClr val="404040"/>
              </a:buClr>
              <a:buSzPts val="2200"/>
              <a:buFont typeface="Trebuchet MS"/>
              <a:buChar char="-"/>
            </a:pPr>
            <a:r>
              <a:rPr lang="en-US" sz="2200">
                <a:solidFill>
                  <a:srgbClr val="404040"/>
                </a:solidFill>
                <a:latin typeface="Trebuchet MS"/>
                <a:ea typeface="Trebuchet MS"/>
                <a:cs typeface="Trebuchet MS"/>
                <a:sym typeface="Trebuchet MS"/>
              </a:rPr>
              <a:t>PCOS</a:t>
            </a:r>
            <a:endParaRPr sz="2200">
              <a:solidFill>
                <a:schemeClr val="dk1"/>
              </a:solidFill>
              <a:latin typeface="Trebuchet MS"/>
              <a:ea typeface="Trebuchet MS"/>
              <a:cs typeface="Trebuchet MS"/>
              <a:sym typeface="Trebuchet MS"/>
            </a:endParaRPr>
          </a:p>
          <a:p>
            <a:pPr indent="-368300" lvl="0" marL="457200" marR="5080" rtl="0" algn="l">
              <a:lnSpc>
                <a:spcPct val="144900"/>
              </a:lnSpc>
              <a:spcBef>
                <a:spcPts val="0"/>
              </a:spcBef>
              <a:spcAft>
                <a:spcPts val="0"/>
              </a:spcAft>
              <a:buClr>
                <a:srgbClr val="404040"/>
              </a:buClr>
              <a:buSzPts val="2200"/>
              <a:buFont typeface="Trebuchet MS"/>
              <a:buChar char="-"/>
            </a:pPr>
            <a:r>
              <a:rPr lang="en-US" sz="2200">
                <a:solidFill>
                  <a:srgbClr val="404040"/>
                </a:solidFill>
                <a:latin typeface="Trebuchet MS"/>
                <a:ea typeface="Trebuchet MS"/>
                <a:cs typeface="Trebuchet MS"/>
                <a:sym typeface="Trebuchet MS"/>
              </a:rPr>
              <a:t>Luteal phase defect (LPD)</a:t>
            </a:r>
            <a:endParaRPr sz="2200">
              <a:solidFill>
                <a:srgbClr val="404040"/>
              </a:solidFill>
              <a:latin typeface="Trebuchet MS"/>
              <a:ea typeface="Trebuchet MS"/>
              <a:cs typeface="Trebuchet MS"/>
              <a:sym typeface="Trebuchet MS"/>
            </a:endParaRPr>
          </a:p>
          <a:p>
            <a:pPr indent="-368300" lvl="0" marL="457200" marR="5080" rtl="0" algn="l">
              <a:lnSpc>
                <a:spcPct val="144900"/>
              </a:lnSpc>
              <a:spcBef>
                <a:spcPts val="0"/>
              </a:spcBef>
              <a:spcAft>
                <a:spcPts val="0"/>
              </a:spcAft>
              <a:buClr>
                <a:srgbClr val="404040"/>
              </a:buClr>
              <a:buSzPts val="2200"/>
              <a:buFont typeface="Trebuchet MS"/>
              <a:buChar char="-"/>
            </a:pPr>
            <a:r>
              <a:rPr lang="en-US" sz="2200">
                <a:solidFill>
                  <a:srgbClr val="404040"/>
                </a:solidFill>
                <a:latin typeface="Trebuchet MS"/>
                <a:ea typeface="Trebuchet MS"/>
                <a:cs typeface="Trebuchet MS"/>
                <a:sym typeface="Trebuchet MS"/>
              </a:rPr>
              <a:t>  Hyperprolactinemia</a:t>
            </a:r>
            <a:endParaRPr sz="2200">
              <a:solidFill>
                <a:schemeClr val="dk1"/>
              </a:solidFill>
              <a:latin typeface="Trebuchet MS"/>
              <a:ea typeface="Trebuchet MS"/>
              <a:cs typeface="Trebuchet MS"/>
              <a:sym typeface="Trebuchet MS"/>
            </a:endParaRPr>
          </a:p>
        </p:txBody>
      </p:sp>
      <p:sp>
        <p:nvSpPr>
          <p:cNvPr id="171" name="Google Shape;171;p8"/>
          <p:cNvSpPr txBox="1"/>
          <p:nvPr/>
        </p:nvSpPr>
        <p:spPr>
          <a:xfrm>
            <a:off x="1639624" y="3347723"/>
            <a:ext cx="154940" cy="471170"/>
          </a:xfrm>
          <a:prstGeom prst="rect">
            <a:avLst/>
          </a:prstGeom>
          <a:noFill/>
          <a:ln>
            <a:noFill/>
          </a:ln>
        </p:spPr>
        <p:txBody>
          <a:bodyPr anchorCtr="0" anchor="t" bIns="0" lIns="0" spcFirstLastPara="1" rIns="0" wrap="square" tIns="17775">
            <a:spAutoFit/>
          </a:bodyPr>
          <a:lstStyle/>
          <a:p>
            <a:pPr indent="0" lvl="0" marL="14604" marR="0" rtl="0" algn="l">
              <a:lnSpc>
                <a:spcPct val="100000"/>
              </a:lnSpc>
              <a:spcBef>
                <a:spcPts val="0"/>
              </a:spcBef>
              <a:spcAft>
                <a:spcPts val="0"/>
              </a:spcAft>
              <a:buNone/>
            </a:pPr>
            <a:r>
              <a:rPr lang="en-US" sz="1000">
                <a:solidFill>
                  <a:srgbClr val="90C126"/>
                </a:solidFill>
                <a:latin typeface="Trebuchet MS"/>
                <a:ea typeface="Trebuchet MS"/>
                <a:cs typeface="Trebuchet MS"/>
                <a:sym typeface="Trebuchet MS"/>
              </a:rPr>
              <a:t>C.</a:t>
            </a:r>
            <a:endParaRPr sz="1000">
              <a:solidFill>
                <a:schemeClr val="dk1"/>
              </a:solidFill>
              <a:latin typeface="Trebuchet MS"/>
              <a:ea typeface="Trebuchet MS"/>
              <a:cs typeface="Trebuchet MS"/>
              <a:sym typeface="Trebuchet MS"/>
            </a:endParaRPr>
          </a:p>
          <a:p>
            <a:pPr indent="0" lvl="0" marL="12700" marR="0" rtl="0" algn="l">
              <a:lnSpc>
                <a:spcPct val="100000"/>
              </a:lnSpc>
              <a:spcBef>
                <a:spcPts val="1060"/>
              </a:spcBef>
              <a:spcAft>
                <a:spcPts val="0"/>
              </a:spcAft>
              <a:buNone/>
            </a:pPr>
            <a:r>
              <a:rPr lang="en-US" sz="1000">
                <a:solidFill>
                  <a:srgbClr val="90C126"/>
                </a:solidFill>
                <a:latin typeface="Trebuchet MS"/>
                <a:ea typeface="Trebuchet MS"/>
                <a:cs typeface="Trebuchet MS"/>
                <a:sym typeface="Trebuchet MS"/>
              </a:rPr>
              <a:t>D.</a:t>
            </a:r>
            <a:endParaRPr sz="1000">
              <a:solidFill>
                <a:schemeClr val="dk1"/>
              </a:solidFill>
              <a:latin typeface="Trebuchet MS"/>
              <a:ea typeface="Trebuchet MS"/>
              <a:cs typeface="Trebuchet MS"/>
              <a:sym typeface="Trebuchet MS"/>
            </a:endParaRPr>
          </a:p>
        </p:txBody>
      </p:sp>
      <p:sp>
        <p:nvSpPr>
          <p:cNvPr id="172" name="Google Shape;172;p8"/>
          <p:cNvSpPr txBox="1"/>
          <p:nvPr/>
        </p:nvSpPr>
        <p:spPr>
          <a:xfrm>
            <a:off x="1644966" y="3912719"/>
            <a:ext cx="144780" cy="184150"/>
          </a:xfrm>
          <a:prstGeom prst="rect">
            <a:avLst/>
          </a:prstGeom>
          <a:noFill/>
          <a:ln>
            <a:noFill/>
          </a:ln>
        </p:spPr>
        <p:txBody>
          <a:bodyPr anchorCtr="0" anchor="t" bIns="0" lIns="0" spcFirstLastPara="1" rIns="0" wrap="square" tIns="17775">
            <a:spAutoFit/>
          </a:bodyPr>
          <a:lstStyle/>
          <a:p>
            <a:pPr indent="0" lvl="0" marL="12700" marR="0" rtl="0" algn="l">
              <a:lnSpc>
                <a:spcPct val="100000"/>
              </a:lnSpc>
              <a:spcBef>
                <a:spcPts val="0"/>
              </a:spcBef>
              <a:spcAft>
                <a:spcPts val="0"/>
              </a:spcAft>
              <a:buNone/>
            </a:pPr>
            <a:r>
              <a:rPr lang="en-US" sz="1000">
                <a:solidFill>
                  <a:srgbClr val="90C126"/>
                </a:solidFill>
                <a:latin typeface="Trebuchet MS"/>
                <a:ea typeface="Trebuchet MS"/>
                <a:cs typeface="Trebuchet MS"/>
                <a:sym typeface="Trebuchet MS"/>
              </a:rPr>
              <a:t>E.</a:t>
            </a:r>
            <a:endParaRPr sz="1000">
              <a:solidFill>
                <a:schemeClr val="dk1"/>
              </a:solidFill>
              <a:latin typeface="Trebuchet MS"/>
              <a:ea typeface="Trebuchet MS"/>
              <a:cs typeface="Trebuchet MS"/>
              <a:sym typeface="Trebuchet MS"/>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6" name="Shape 176"/>
        <p:cNvGrpSpPr/>
        <p:nvPr/>
      </p:nvGrpSpPr>
      <p:grpSpPr>
        <a:xfrm>
          <a:off x="0" y="0"/>
          <a:ext cx="0" cy="0"/>
          <a:chOff x="0" y="0"/>
          <a:chExt cx="0" cy="0"/>
        </a:xfrm>
      </p:grpSpPr>
      <p:sp>
        <p:nvSpPr>
          <p:cNvPr id="177" name="Google Shape;177;p9"/>
          <p:cNvSpPr txBox="1"/>
          <p:nvPr>
            <p:ph type="title"/>
          </p:nvPr>
        </p:nvSpPr>
        <p:spPr>
          <a:xfrm>
            <a:off x="2126101" y="492000"/>
            <a:ext cx="4891800" cy="643800"/>
          </a:xfrm>
          <a:prstGeom prst="rect">
            <a:avLst/>
          </a:prstGeom>
          <a:noFill/>
          <a:ln>
            <a:noFill/>
          </a:ln>
        </p:spPr>
        <p:txBody>
          <a:bodyPr anchorCtr="0" anchor="t" bIns="0" lIns="0" spcFirstLastPara="1" rIns="0" wrap="square" tIns="12700">
            <a:spAutoFit/>
          </a:bodyPr>
          <a:lstStyle/>
          <a:p>
            <a:pPr indent="0" lvl="0" marL="12700" rtl="0" algn="l">
              <a:lnSpc>
                <a:spcPct val="100000"/>
              </a:lnSpc>
              <a:spcBef>
                <a:spcPts val="0"/>
              </a:spcBef>
              <a:spcAft>
                <a:spcPts val="0"/>
              </a:spcAft>
              <a:buClr>
                <a:schemeClr val="dk1"/>
              </a:buClr>
              <a:buSzPts val="4100"/>
              <a:buFont typeface="Trebuchet MS"/>
              <a:buNone/>
            </a:pPr>
            <a:r>
              <a:rPr b="0" i="0" lang="en-US" sz="4100">
                <a:latin typeface="Trebuchet MS"/>
                <a:ea typeface="Trebuchet MS"/>
                <a:cs typeface="Trebuchet MS"/>
                <a:sym typeface="Trebuchet MS"/>
              </a:rPr>
              <a:t>A. D</a:t>
            </a:r>
            <a:r>
              <a:rPr lang="en-US" sz="4100">
                <a:latin typeface="Trebuchet MS"/>
                <a:ea typeface="Trebuchet MS"/>
                <a:cs typeface="Trebuchet MS"/>
                <a:sym typeface="Trebuchet MS"/>
              </a:rPr>
              <a:t>iabetes</a:t>
            </a:r>
            <a:r>
              <a:rPr b="0" i="0" lang="en-US" sz="4100">
                <a:latin typeface="Trebuchet MS"/>
                <a:ea typeface="Trebuchet MS"/>
                <a:cs typeface="Trebuchet MS"/>
                <a:sym typeface="Trebuchet MS"/>
              </a:rPr>
              <a:t> M</a:t>
            </a:r>
            <a:r>
              <a:rPr lang="en-US" sz="4100">
                <a:latin typeface="Trebuchet MS"/>
                <a:ea typeface="Trebuchet MS"/>
                <a:cs typeface="Trebuchet MS"/>
                <a:sym typeface="Trebuchet MS"/>
              </a:rPr>
              <a:t>ellitus</a:t>
            </a:r>
            <a:endParaRPr sz="4100">
              <a:latin typeface="Trebuchet MS"/>
              <a:ea typeface="Trebuchet MS"/>
              <a:cs typeface="Trebuchet MS"/>
              <a:sym typeface="Trebuchet MS"/>
            </a:endParaRPr>
          </a:p>
        </p:txBody>
      </p:sp>
      <p:sp>
        <p:nvSpPr>
          <p:cNvPr id="178" name="Google Shape;178;p9"/>
          <p:cNvSpPr txBox="1"/>
          <p:nvPr/>
        </p:nvSpPr>
        <p:spPr>
          <a:xfrm>
            <a:off x="152400" y="1564825"/>
            <a:ext cx="8839200" cy="2745000"/>
          </a:xfrm>
          <a:prstGeom prst="rect">
            <a:avLst/>
          </a:prstGeom>
          <a:noFill/>
          <a:ln>
            <a:noFill/>
          </a:ln>
        </p:spPr>
        <p:txBody>
          <a:bodyPr anchorCtr="0" anchor="t" bIns="0" lIns="0" spcFirstLastPara="1" rIns="0" wrap="square" tIns="12700">
            <a:spAutoFit/>
          </a:bodyPr>
          <a:lstStyle/>
          <a:p>
            <a:pPr indent="-307975" lvl="0" marL="320040" marR="5080" rtl="0" algn="l">
              <a:lnSpc>
                <a:spcPct val="100000"/>
              </a:lnSpc>
              <a:spcBef>
                <a:spcPts val="0"/>
              </a:spcBef>
              <a:spcAft>
                <a:spcPts val="0"/>
              </a:spcAft>
              <a:buClr>
                <a:srgbClr val="90C126"/>
              </a:buClr>
              <a:buSzPts val="1440"/>
              <a:buFont typeface="Quattrocento Sans"/>
              <a:buChar char="►"/>
            </a:pPr>
            <a:r>
              <a:rPr lang="en-US" sz="1800">
                <a:solidFill>
                  <a:schemeClr val="dk1"/>
                </a:solidFill>
                <a:latin typeface="Gill Sans"/>
                <a:ea typeface="Gill Sans"/>
                <a:cs typeface="Gill Sans"/>
                <a:sym typeface="Gill Sans"/>
              </a:rPr>
              <a:t>	</a:t>
            </a:r>
            <a:r>
              <a:rPr lang="en-US" sz="2000">
                <a:solidFill>
                  <a:srgbClr val="404040"/>
                </a:solidFill>
                <a:latin typeface="Trebuchet MS"/>
                <a:ea typeface="Trebuchet MS"/>
                <a:cs typeface="Trebuchet MS"/>
                <a:sym typeface="Trebuchet MS"/>
              </a:rPr>
              <a:t>Women with diabetes who have high haemoglobin A1c  levels in the first trimester are at risk of miscarriage and  fetal congenital anomalies.</a:t>
            </a:r>
            <a:endParaRPr sz="2000">
              <a:solidFill>
                <a:schemeClr val="dk1"/>
              </a:solidFill>
              <a:latin typeface="Trebuchet MS"/>
              <a:ea typeface="Trebuchet MS"/>
              <a:cs typeface="Trebuchet MS"/>
              <a:sym typeface="Trebuchet MS"/>
            </a:endParaRPr>
          </a:p>
          <a:p>
            <a:pPr indent="-307975" lvl="0" marL="320040" marR="175260" rtl="0" algn="l">
              <a:lnSpc>
                <a:spcPct val="100000"/>
              </a:lnSpc>
              <a:spcBef>
                <a:spcPts val="700"/>
              </a:spcBef>
              <a:spcAft>
                <a:spcPts val="0"/>
              </a:spcAft>
              <a:buClr>
                <a:srgbClr val="90C126"/>
              </a:buClr>
              <a:buSzPts val="1600"/>
              <a:buFont typeface="Quattrocento Sans"/>
              <a:buChar char="►"/>
            </a:pPr>
            <a:r>
              <a:rPr lang="en-US" sz="2000">
                <a:solidFill>
                  <a:srgbClr val="404040"/>
                </a:solidFill>
                <a:latin typeface="Trebuchet MS"/>
                <a:ea typeface="Trebuchet MS"/>
                <a:cs typeface="Trebuchet MS"/>
                <a:sym typeface="Trebuchet MS"/>
              </a:rPr>
              <a:t>However, well-controlled diabetes mellitus is not a risk  factor for recurrent miscarriage</a:t>
            </a:r>
            <a:endParaRPr sz="2000">
              <a:solidFill>
                <a:schemeClr val="dk1"/>
              </a:solidFill>
              <a:latin typeface="Trebuchet MS"/>
              <a:ea typeface="Trebuchet MS"/>
              <a:cs typeface="Trebuchet MS"/>
              <a:sym typeface="Trebuchet MS"/>
            </a:endParaRPr>
          </a:p>
          <a:p>
            <a:pPr indent="-307975" lvl="0" marL="320040" marR="40640" rtl="0" algn="l">
              <a:lnSpc>
                <a:spcPct val="100000"/>
              </a:lnSpc>
              <a:spcBef>
                <a:spcPts val="700"/>
              </a:spcBef>
              <a:spcAft>
                <a:spcPts val="0"/>
              </a:spcAft>
              <a:buClr>
                <a:srgbClr val="90C126"/>
              </a:buClr>
              <a:buSzPts val="1440"/>
              <a:buFont typeface="Quattrocento Sans"/>
              <a:buChar char="►"/>
            </a:pPr>
            <a:r>
              <a:rPr lang="en-US" sz="1800">
                <a:solidFill>
                  <a:schemeClr val="dk1"/>
                </a:solidFill>
                <a:latin typeface="Gill Sans"/>
                <a:ea typeface="Gill Sans"/>
                <a:cs typeface="Gill Sans"/>
                <a:sym typeface="Gill Sans"/>
              </a:rPr>
              <a:t>	</a:t>
            </a:r>
            <a:r>
              <a:rPr lang="en-US" sz="2000">
                <a:solidFill>
                  <a:srgbClr val="404040"/>
                </a:solidFill>
                <a:latin typeface="Trebuchet MS"/>
                <a:ea typeface="Trebuchet MS"/>
                <a:cs typeface="Trebuchet MS"/>
                <a:sym typeface="Trebuchet MS"/>
              </a:rPr>
              <a:t>The most important point is </a:t>
            </a:r>
            <a:r>
              <a:rPr lang="en-US" sz="2000" u="sng">
                <a:solidFill>
                  <a:srgbClr val="C00000"/>
                </a:solidFill>
                <a:latin typeface="Trebuchet MS"/>
                <a:ea typeface="Trebuchet MS"/>
                <a:cs typeface="Trebuchet MS"/>
                <a:sym typeface="Trebuchet MS"/>
              </a:rPr>
              <a:t>preconception counseling</a:t>
            </a:r>
            <a:r>
              <a:rPr lang="en-US" sz="2000">
                <a:solidFill>
                  <a:srgbClr val="404040"/>
                </a:solidFill>
                <a:latin typeface="Trebuchet MS"/>
                <a:ea typeface="Trebuchet MS"/>
                <a:cs typeface="Trebuchet MS"/>
                <a:sym typeface="Trebuchet MS"/>
              </a:rPr>
              <a:t>  and </a:t>
            </a:r>
            <a:r>
              <a:rPr lang="en-US" sz="2000" u="sng">
                <a:solidFill>
                  <a:srgbClr val="C00000"/>
                </a:solidFill>
                <a:latin typeface="Trebuchet MS"/>
                <a:ea typeface="Trebuchet MS"/>
                <a:cs typeface="Trebuchet MS"/>
                <a:sym typeface="Trebuchet MS"/>
              </a:rPr>
              <a:t>early screening &amp; preparation</a:t>
            </a:r>
            <a:r>
              <a:rPr lang="en-US" sz="2000">
                <a:solidFill>
                  <a:srgbClr val="404040"/>
                </a:solidFill>
                <a:latin typeface="Trebuchet MS"/>
                <a:ea typeface="Trebuchet MS"/>
                <a:cs typeface="Trebuchet MS"/>
                <a:sym typeface="Trebuchet MS"/>
              </a:rPr>
              <a:t> to achieve </a:t>
            </a:r>
            <a:r>
              <a:rPr lang="en-US" sz="2000">
                <a:solidFill>
                  <a:srgbClr val="90C126"/>
                </a:solidFill>
                <a:latin typeface="Trebuchet MS"/>
                <a:ea typeface="Trebuchet MS"/>
                <a:cs typeface="Trebuchet MS"/>
                <a:sym typeface="Trebuchet MS"/>
              </a:rPr>
              <a:t>controlled DM </a:t>
            </a:r>
            <a:r>
              <a:rPr lang="en-US" sz="2000">
                <a:solidFill>
                  <a:srgbClr val="404040"/>
                </a:solidFill>
                <a:latin typeface="Trebuchet MS"/>
                <a:ea typeface="Trebuchet MS"/>
                <a:cs typeface="Trebuchet MS"/>
                <a:sym typeface="Trebuchet MS"/>
              </a:rPr>
              <a:t>(HbA1c&lt;6)</a:t>
            </a:r>
            <a:endParaRPr sz="2000">
              <a:solidFill>
                <a:schemeClr val="dk1"/>
              </a:solidFill>
              <a:latin typeface="Trebuchet MS"/>
              <a:ea typeface="Trebuchet MS"/>
              <a:cs typeface="Trebuchet MS"/>
              <a:sym typeface="Trebuchet MS"/>
            </a:endParaRPr>
          </a:p>
          <a:p>
            <a:pPr indent="-307975" lvl="0" marL="320040" marR="38100" rtl="0" algn="l">
              <a:lnSpc>
                <a:spcPct val="100000"/>
              </a:lnSpc>
              <a:spcBef>
                <a:spcPts val="700"/>
              </a:spcBef>
              <a:spcAft>
                <a:spcPts val="0"/>
              </a:spcAft>
              <a:buClr>
                <a:srgbClr val="90C126"/>
              </a:buClr>
              <a:buSzPts val="1600"/>
              <a:buFont typeface="Quattrocento Sans"/>
              <a:buChar char="►"/>
            </a:pPr>
            <a:r>
              <a:rPr lang="en-US" sz="2000">
                <a:solidFill>
                  <a:srgbClr val="404040"/>
                </a:solidFill>
                <a:latin typeface="Trebuchet MS"/>
                <a:ea typeface="Trebuchet MS"/>
                <a:cs typeface="Trebuchet MS"/>
                <a:sym typeface="Trebuchet MS"/>
              </a:rPr>
              <a:t>If HbA1c	is &gt; 6 , advice her </a:t>
            </a:r>
            <a:r>
              <a:rPr lang="en-US" sz="2000" u="sng">
                <a:solidFill>
                  <a:srgbClr val="404040"/>
                </a:solidFill>
                <a:latin typeface="Trebuchet MS"/>
                <a:ea typeface="Trebuchet MS"/>
                <a:cs typeface="Trebuchet MS"/>
                <a:sym typeface="Trebuchet MS"/>
              </a:rPr>
              <a:t>NOT</a:t>
            </a:r>
            <a:r>
              <a:rPr lang="en-US" sz="2000">
                <a:solidFill>
                  <a:srgbClr val="404040"/>
                </a:solidFill>
                <a:latin typeface="Trebuchet MS"/>
                <a:ea typeface="Trebuchet MS"/>
                <a:cs typeface="Trebuchet MS"/>
                <a:sym typeface="Trebuchet MS"/>
              </a:rPr>
              <a:t> to become pregnant	as  if she get pregnant , the risk of congenital anomalies is  increased .</a:t>
            </a:r>
            <a:endParaRPr sz="2000">
              <a:solidFill>
                <a:schemeClr val="dk1"/>
              </a:solidFill>
              <a:latin typeface="Trebuchet MS"/>
              <a:ea typeface="Trebuchet MS"/>
              <a:cs typeface="Trebuchet MS"/>
              <a:sym typeface="Trebuchet MS"/>
            </a:endParaRPr>
          </a:p>
        </p:txBody>
      </p:sp>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Gallery">
  <a:themeElements>
    <a:clrScheme name="Gallery">
      <a:dk1>
        <a:srgbClr val="000000"/>
      </a:dk1>
      <a:lt1>
        <a:srgbClr val="FFFFFF"/>
      </a:lt1>
      <a:dk2>
        <a:srgbClr val="454545"/>
      </a:dk2>
      <a:lt2>
        <a:srgbClr val="DFDBD5"/>
      </a:lt2>
      <a:accent1>
        <a:srgbClr val="B71E42"/>
      </a:accent1>
      <a:accent2>
        <a:srgbClr val="DE478E"/>
      </a:accent2>
      <a:accent3>
        <a:srgbClr val="BC72F0"/>
      </a:accent3>
      <a:accent4>
        <a:srgbClr val="795FAF"/>
      </a:accent4>
      <a:accent5>
        <a:srgbClr val="586EA6"/>
      </a:accent5>
      <a:accent6>
        <a:srgbClr val="6892A0"/>
      </a:accent6>
      <a:hlink>
        <a:srgbClr val="FA2B5C"/>
      </a:hlink>
      <a:folHlink>
        <a:srgbClr val="BC658E"/>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Gallery">
  <a:themeElements>
    <a:clrScheme name="Gallery">
      <a:dk1>
        <a:srgbClr val="000000"/>
      </a:dk1>
      <a:lt1>
        <a:srgbClr val="FFFFFF"/>
      </a:lt1>
      <a:dk2>
        <a:srgbClr val="454545"/>
      </a:dk2>
      <a:lt2>
        <a:srgbClr val="DFDBD5"/>
      </a:lt2>
      <a:accent1>
        <a:srgbClr val="B71E42"/>
      </a:accent1>
      <a:accent2>
        <a:srgbClr val="DE478E"/>
      </a:accent2>
      <a:accent3>
        <a:srgbClr val="BC72F0"/>
      </a:accent3>
      <a:accent4>
        <a:srgbClr val="795FAF"/>
      </a:accent4>
      <a:accent5>
        <a:srgbClr val="586EA6"/>
      </a:accent5>
      <a:accent6>
        <a:srgbClr val="6892A0"/>
      </a:accent6>
      <a:hlink>
        <a:srgbClr val="FA2B5C"/>
      </a:hlink>
      <a:folHlink>
        <a:srgbClr val="BC658E"/>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2021-10-25T11:33:12Z</dcterms:created>
  <dc:creator>Mahmood AbuKhadra</dc:creator>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or">
    <vt:lpwstr>Google</vt:lpwstr>
  </property>
</Properties>
</file>